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theme/theme5.xml" ContentType="application/vnd.openxmlformats-officedocument.theme+xml"/>
  <Override PartName="/ppt/slideLayouts/slideLayout36.xml" ContentType="application/vnd.openxmlformats-officedocument.presentationml.slideLayout+xml"/>
  <Override PartName="/ppt/theme/theme6.xml" ContentType="application/vnd.openxmlformats-officedocument.theme+xml"/>
  <Override PartName="/ppt/slideLayouts/slideLayout37.xml" ContentType="application/vnd.openxmlformats-officedocument.presentationml.slideLayout+xml"/>
  <Override PartName="/ppt/theme/theme7.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8.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9.xml" ContentType="application/vnd.openxmlformats-officedocument.theme+xml"/>
  <Override PartName="/ppt/slideLayouts/slideLayout42.xml" ContentType="application/vnd.openxmlformats-officedocument.presentationml.slideLayout+xml"/>
  <Override PartName="/ppt/theme/theme10.xml" ContentType="application/vnd.openxmlformats-officedocument.theme+xml"/>
  <Override PartName="/ppt/slideLayouts/slideLayout43.xml" ContentType="application/vnd.openxmlformats-officedocument.presentationml.slideLayout+xml"/>
  <Override PartName="/ppt/theme/theme11.xml" ContentType="application/vnd.openxmlformats-officedocument.theme+xml"/>
  <Override PartName="/ppt/slideLayouts/slideLayout44.xml" ContentType="application/vnd.openxmlformats-officedocument.presentationml.slideLayout+xml"/>
  <Override PartName="/ppt/theme/theme12.xml" ContentType="application/vnd.openxmlformats-officedocument.theme+xml"/>
  <Override PartName="/ppt/slideLayouts/slideLayout45.xml" ContentType="application/vnd.openxmlformats-officedocument.presentationml.slideLayout+xml"/>
  <Override PartName="/ppt/theme/theme13.xml" ContentType="application/vnd.openxmlformats-officedocument.theme+xml"/>
  <Override PartName="/ppt/slideLayouts/slideLayout46.xml" ContentType="application/vnd.openxmlformats-officedocument.presentationml.slideLayout+xml"/>
  <Override PartName="/ppt/theme/theme14.xml" ContentType="application/vnd.openxmlformats-officedocument.theme+xml"/>
  <Override PartName="/ppt/slideLayouts/slideLayout47.xml" ContentType="application/vnd.openxmlformats-officedocument.presentationml.slideLayout+xml"/>
  <Override PartName="/ppt/theme/theme15.xml" ContentType="application/vnd.openxmlformats-officedocument.theme+xml"/>
  <Override PartName="/ppt/slideLayouts/slideLayout48.xml" ContentType="application/vnd.openxmlformats-officedocument.presentationml.slideLayout+xml"/>
  <Override PartName="/ppt/theme/theme16.xml" ContentType="application/vnd.openxmlformats-officedocument.theme+xml"/>
  <Override PartName="/ppt/slideLayouts/slideLayout49.xml" ContentType="application/vnd.openxmlformats-officedocument.presentationml.slideLayout+xml"/>
  <Override PartName="/ppt/theme/theme17.xml" ContentType="application/vnd.openxmlformats-officedocument.theme+xml"/>
  <Override PartName="/ppt/slideLayouts/slideLayout50.xml" ContentType="application/vnd.openxmlformats-officedocument.presentationml.slideLayout+xml"/>
  <Override PartName="/ppt/theme/theme18.xml" ContentType="application/vnd.openxmlformats-officedocument.theme+xml"/>
  <Override PartName="/ppt/slideLayouts/slideLayout51.xml" ContentType="application/vnd.openxmlformats-officedocument.presentationml.slideLayout+xml"/>
  <Override PartName="/ppt/theme/theme19.xml" ContentType="application/vnd.openxmlformats-officedocument.theme+xml"/>
  <Override PartName="/ppt/slideLayouts/slideLayout52.xml" ContentType="application/vnd.openxmlformats-officedocument.presentationml.slideLayout+xml"/>
  <Override PartName="/ppt/theme/theme20.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1.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22.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23.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24.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25.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26.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27.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28.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29.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30.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31.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32.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33.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34.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35.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36.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37.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38.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39.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40.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41.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42.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43.xml" ContentType="application/vnd.openxmlformats-officedocument.theme+xml"/>
  <Override PartName="/ppt/slideLayouts/slideLayout300.xml" ContentType="application/vnd.openxmlformats-officedocument.presentationml.slideLayout+xml"/>
  <Override PartName="/ppt/theme/theme44.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45.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46.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47.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48.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49.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50.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51.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52.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53.xml" ContentType="application/vnd.openxmlformats-officedocument.theme+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54.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55.xml" ContentType="application/vnd.openxmlformats-officedocument.theme+xml"/>
  <Override PartName="/ppt/slideLayouts/slideLayout409.xml" ContentType="application/vnd.openxmlformats-officedocument.presentationml.slideLayout+xml"/>
  <Override PartName="/ppt/theme/theme56.xml" ContentType="application/vnd.openxmlformats-officedocument.theme+xml"/>
  <Override PartName="/ppt/slideLayouts/slideLayout410.xml" ContentType="application/vnd.openxmlformats-officedocument.presentationml.slideLayout+xml"/>
  <Override PartName="/ppt/theme/theme57.xml" ContentType="application/vnd.openxmlformats-officedocument.theme+xml"/>
  <Override PartName="/ppt/slideLayouts/slideLayout411.xml" ContentType="application/vnd.openxmlformats-officedocument.presentationml.slideLayout+xml"/>
  <Override PartName="/ppt/theme/theme58.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59.xml" ContentType="application/vnd.openxmlformats-officedocument.theme+xml"/>
  <Override PartName="/ppt/slideLayouts/slideLayout414.xml" ContentType="application/vnd.openxmlformats-officedocument.presentationml.slideLayout+xml"/>
  <Override PartName="/ppt/theme/theme60.xml" ContentType="application/vnd.openxmlformats-officedocument.theme+xml"/>
  <Override PartName="/ppt/slideLayouts/slideLayout415.xml" ContentType="application/vnd.openxmlformats-officedocument.presentationml.slideLayout+xml"/>
  <Override PartName="/ppt/theme/theme61.xml" ContentType="application/vnd.openxmlformats-officedocument.theme+xml"/>
  <Override PartName="/ppt/slideLayouts/slideLayout416.xml" ContentType="application/vnd.openxmlformats-officedocument.presentationml.slideLayout+xml"/>
  <Override PartName="/ppt/theme/theme62.xml" ContentType="application/vnd.openxmlformats-officedocument.theme+xml"/>
  <Override PartName="/ppt/slideLayouts/slideLayout417.xml" ContentType="application/vnd.openxmlformats-officedocument.presentationml.slideLayout+xml"/>
  <Override PartName="/ppt/theme/theme63.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64.xml" ContentType="application/vnd.openxmlformats-officedocument.theme+xml"/>
  <Override PartName="/ppt/slideLayouts/slideLayout430.xml" ContentType="application/vnd.openxmlformats-officedocument.presentationml.slideLayout+xml"/>
  <Override PartName="/ppt/theme/theme65.xml" ContentType="application/vnd.openxmlformats-officedocument.theme+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66.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67.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theme/theme68.xml" ContentType="application/vnd.openxmlformats-officedocument.theme+xml"/>
  <Override PartName="/ppt/slideLayouts/slideLayout465.xml" ContentType="application/vnd.openxmlformats-officedocument.presentationml.slideLayout+xml"/>
  <Override PartName="/ppt/theme/theme69.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70.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71.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72.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73.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74.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75.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76.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77.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78.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theme/theme79.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80.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81.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theme/theme82.xml" ContentType="application/vnd.openxmlformats-officedocument.theme+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83.xml" ContentType="application/vnd.openxmlformats-officedocument.theme+xml"/>
  <Override PartName="/ppt/slideLayouts/slideLayout607.xml" ContentType="application/vnd.openxmlformats-officedocument.presentationml.slideLayout+xml"/>
  <Override PartName="/ppt/theme/theme84.xml" ContentType="application/vnd.openxmlformats-officedocument.theme+xml"/>
  <Override PartName="/ppt/slideLayouts/slideLayout608.xml" ContentType="application/vnd.openxmlformats-officedocument.presentationml.slideLayout+xml"/>
  <Override PartName="/ppt/theme/theme85.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theme/theme86.xml" ContentType="application/vnd.openxmlformats-officedocument.theme+xml"/>
  <Override PartName="/ppt/slideLayouts/slideLayout620.xml" ContentType="application/vnd.openxmlformats-officedocument.presentationml.slideLayout+xml"/>
  <Override PartName="/ppt/theme/theme87.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88.xml" ContentType="application/vnd.openxmlformats-officedocument.theme+xml"/>
  <Override PartName="/ppt/slideLayouts/slideLayout632.xml" ContentType="application/vnd.openxmlformats-officedocument.presentationml.slideLayout+xml"/>
  <Override PartName="/ppt/theme/theme89.xml" ContentType="application/vnd.openxmlformats-officedocument.theme+xml"/>
  <Override PartName="/ppt/slideLayouts/slideLayout633.xml" ContentType="application/vnd.openxmlformats-officedocument.presentationml.slideLayout+xml"/>
  <Override PartName="/ppt/theme/theme90.xml" ContentType="application/vnd.openxmlformats-officedocument.theme+xml"/>
  <Override PartName="/ppt/slideLayouts/slideLayout634.xml" ContentType="application/vnd.openxmlformats-officedocument.presentationml.slideLayout+xml"/>
  <Override PartName="/ppt/theme/theme91.xml" ContentType="application/vnd.openxmlformats-officedocument.theme+xml"/>
  <Override PartName="/ppt/slideLayouts/slideLayout635.xml" ContentType="application/vnd.openxmlformats-officedocument.presentationml.slideLayout+xml"/>
  <Override PartName="/ppt/theme/theme92.xml" ContentType="application/vnd.openxmlformats-officedocument.theme+xml"/>
  <Override PartName="/ppt/slideLayouts/slideLayout636.xml" ContentType="application/vnd.openxmlformats-officedocument.presentationml.slideLayout+xml"/>
  <Override PartName="/ppt/theme/theme93.xml" ContentType="application/vnd.openxmlformats-officedocument.theme+xml"/>
  <Override PartName="/ppt/slideLayouts/slideLayout637.xml" ContentType="application/vnd.openxmlformats-officedocument.presentationml.slideLayout+xml"/>
  <Override PartName="/ppt/theme/theme94.xml" ContentType="application/vnd.openxmlformats-officedocument.theme+xml"/>
  <Override PartName="/ppt/slideLayouts/slideLayout638.xml" ContentType="application/vnd.openxmlformats-officedocument.presentationml.slideLayout+xml"/>
  <Override PartName="/ppt/theme/theme95.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96.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97.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98.xml" ContentType="application/vnd.openxmlformats-officedocument.theme+xml"/>
  <Override PartName="/ppt/slideLayouts/slideLayout663.xml" ContentType="application/vnd.openxmlformats-officedocument.presentationml.slideLayout+xml"/>
  <Override PartName="/ppt/theme/theme99.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100.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101.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102.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theme/theme103.xml" ContentType="application/vnd.openxmlformats-officedocument.theme+xml"/>
  <Override PartName="/ppt/slideLayouts/slideLayout691.xml" ContentType="application/vnd.openxmlformats-officedocument.presentationml.slideLayout+xml"/>
  <Override PartName="/ppt/theme/theme104.xml" ContentType="application/vnd.openxmlformats-officedocument.theme+xml"/>
  <Override PartName="/ppt/slideLayouts/slideLayout692.xml" ContentType="application/vnd.openxmlformats-officedocument.presentationml.slideLayout+xml"/>
  <Override PartName="/ppt/theme/theme105.xml" ContentType="application/vnd.openxmlformats-officedocument.theme+xml"/>
  <Override PartName="/ppt/slideLayouts/slideLayout693.xml" ContentType="application/vnd.openxmlformats-officedocument.presentationml.slideLayout+xml"/>
  <Override PartName="/ppt/theme/theme106.xml" ContentType="application/vnd.openxmlformats-officedocument.theme+xml"/>
  <Override PartName="/ppt/slideLayouts/slideLayout694.xml" ContentType="application/vnd.openxmlformats-officedocument.presentationml.slideLayout+xml"/>
  <Override PartName="/ppt/theme/theme107.xml" ContentType="application/vnd.openxmlformats-officedocument.theme+xml"/>
  <Override PartName="/ppt/slideLayouts/slideLayout695.xml" ContentType="application/vnd.openxmlformats-officedocument.presentationml.slideLayout+xml"/>
  <Override PartName="/ppt/theme/theme108.xml" ContentType="application/vnd.openxmlformats-officedocument.theme+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109.xml" ContentType="application/vnd.openxmlformats-officedocument.theme+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110.xml" ContentType="application/vnd.openxmlformats-officedocument.theme+xml"/>
  <Override PartName="/ppt/slideLayouts/slideLayout710.xml" ContentType="application/vnd.openxmlformats-officedocument.presentationml.slideLayout+xml"/>
  <Override PartName="/ppt/theme/theme111.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112.xml" ContentType="application/vnd.openxmlformats-officedocument.theme+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113.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114.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115.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116.xml" ContentType="application/vnd.openxmlformats-officedocument.theme+xml"/>
  <Override PartName="/ppt/theme/theme1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2.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theme/themeOverride3.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theme/themeOverride4.xml" ContentType="application/vnd.openxmlformats-officedocument.themeOverr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theme/themeOverride5.xml" ContentType="application/vnd.openxmlformats-officedocument.themeOverr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theme/themeOverride6.xml" ContentType="application/vnd.openxmlformats-officedocument.themeOverr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656" r:id="rId2"/>
    <p:sldMasterId id="2147483660" r:id="rId3"/>
    <p:sldMasterId id="2147483796" r:id="rId4"/>
    <p:sldMasterId id="2147483869" r:id="rId5"/>
    <p:sldMasterId id="2147484011" r:id="rId6"/>
    <p:sldMasterId id="2147484088" r:id="rId7"/>
    <p:sldMasterId id="2147484090" r:id="rId8"/>
    <p:sldMasterId id="2147484093" r:id="rId9"/>
    <p:sldMasterId id="2147484096" r:id="rId10"/>
    <p:sldMasterId id="2147484098" r:id="rId11"/>
    <p:sldMasterId id="2147484100" r:id="rId12"/>
    <p:sldMasterId id="2147484117" r:id="rId13"/>
    <p:sldMasterId id="2147484119" r:id="rId14"/>
    <p:sldMasterId id="2147484121" r:id="rId15"/>
    <p:sldMasterId id="2147484123" r:id="rId16"/>
    <p:sldMasterId id="2147484125" r:id="rId17"/>
    <p:sldMasterId id="2147484127" r:id="rId18"/>
    <p:sldMasterId id="2147484129" r:id="rId19"/>
    <p:sldMasterId id="2147486051" r:id="rId20"/>
    <p:sldMasterId id="2147487677" r:id="rId21"/>
    <p:sldMasterId id="2147488173" r:id="rId22"/>
    <p:sldMasterId id="2147492638" r:id="rId23"/>
    <p:sldMasterId id="2147494240" r:id="rId24"/>
    <p:sldMasterId id="2147496285" r:id="rId25"/>
    <p:sldMasterId id="2147496297" r:id="rId26"/>
    <p:sldMasterId id="2147496309" r:id="rId27"/>
    <p:sldMasterId id="2147496321" r:id="rId28"/>
    <p:sldMasterId id="2147496333" r:id="rId29"/>
    <p:sldMasterId id="2147496345" r:id="rId30"/>
    <p:sldMasterId id="2147496357" r:id="rId31"/>
    <p:sldMasterId id="2147496370" r:id="rId32"/>
    <p:sldMasterId id="2147496382" r:id="rId33"/>
    <p:sldMasterId id="2147496436" r:id="rId34"/>
    <p:sldMasterId id="2147496460" r:id="rId35"/>
    <p:sldMasterId id="2147496472" r:id="rId36"/>
    <p:sldMasterId id="2147496496" r:id="rId37"/>
    <p:sldMasterId id="2147496508" r:id="rId38"/>
    <p:sldMasterId id="2147496545" r:id="rId39"/>
    <p:sldMasterId id="2147496557" r:id="rId40"/>
    <p:sldMasterId id="2147496573" r:id="rId41"/>
    <p:sldMasterId id="2147496588" r:id="rId42"/>
    <p:sldMasterId id="2147496614" r:id="rId43"/>
    <p:sldMasterId id="2147496643" r:id="rId44"/>
    <p:sldMasterId id="2147496645" r:id="rId45"/>
    <p:sldMasterId id="2147496648" r:id="rId46"/>
    <p:sldMasterId id="2147496660" r:id="rId47"/>
    <p:sldMasterId id="2147496709" r:id="rId48"/>
    <p:sldMasterId id="2147496721" r:id="rId49"/>
    <p:sldMasterId id="2147496733" r:id="rId50"/>
    <p:sldMasterId id="2147496746" r:id="rId51"/>
    <p:sldMasterId id="2147496758" r:id="rId52"/>
    <p:sldMasterId id="2147496772" r:id="rId53"/>
    <p:sldMasterId id="2147496776" r:id="rId54"/>
    <p:sldMasterId id="2147496789" r:id="rId55"/>
    <p:sldMasterId id="2147496801" r:id="rId56"/>
    <p:sldMasterId id="2147496803" r:id="rId57"/>
    <p:sldMasterId id="2147496805" r:id="rId58"/>
    <p:sldMasterId id="2147496807" r:id="rId59"/>
    <p:sldMasterId id="2147496810" r:id="rId60"/>
    <p:sldMasterId id="2147496812" r:id="rId61"/>
    <p:sldMasterId id="2147496814" r:id="rId62"/>
    <p:sldMasterId id="2147496816" r:id="rId63"/>
    <p:sldMasterId id="2147496818" r:id="rId64"/>
    <p:sldMasterId id="2147496831" r:id="rId65"/>
    <p:sldMasterId id="2147496833" r:id="rId66"/>
    <p:sldMasterId id="2147496845" r:id="rId67"/>
    <p:sldMasterId id="2147496857" r:id="rId68"/>
    <p:sldMasterId id="2147496870" r:id="rId69"/>
    <p:sldMasterId id="2147496873" r:id="rId70"/>
    <p:sldMasterId id="2147496886" r:id="rId71"/>
    <p:sldMasterId id="2147496899" r:id="rId72"/>
    <p:sldMasterId id="2147496912" r:id="rId73"/>
    <p:sldMasterId id="2147496915" r:id="rId74"/>
    <p:sldMasterId id="2147496926" r:id="rId75"/>
    <p:sldMasterId id="2147496938" r:id="rId76"/>
    <p:sldMasterId id="2147496950" r:id="rId77"/>
    <p:sldMasterId id="2147496953" r:id="rId78"/>
    <p:sldMasterId id="2147496965" r:id="rId79"/>
    <p:sldMasterId id="2147496977" r:id="rId80"/>
    <p:sldMasterId id="2147496989" r:id="rId81"/>
    <p:sldMasterId id="2147497002" r:id="rId82"/>
    <p:sldMasterId id="2147497014" r:id="rId83"/>
    <p:sldMasterId id="2147497028" r:id="rId84"/>
    <p:sldMasterId id="2147497030" r:id="rId85"/>
    <p:sldMasterId id="2147497032" r:id="rId86"/>
    <p:sldMasterId id="2147497044" r:id="rId87"/>
    <p:sldMasterId id="2147497046" r:id="rId88"/>
    <p:sldMasterId id="2147497058" r:id="rId89"/>
    <p:sldMasterId id="2147497060" r:id="rId90"/>
    <p:sldMasterId id="2147497062" r:id="rId91"/>
    <p:sldMasterId id="2147497064" r:id="rId92"/>
    <p:sldMasterId id="2147497066" r:id="rId93"/>
    <p:sldMasterId id="2147497068" r:id="rId94"/>
    <p:sldMasterId id="2147497070" r:id="rId95"/>
    <p:sldMasterId id="2147497072" r:id="rId96"/>
    <p:sldMasterId id="2147497084" r:id="rId97"/>
    <p:sldMasterId id="2147497096" r:id="rId98"/>
    <p:sldMasterId id="2147497099" r:id="rId99"/>
    <p:sldMasterId id="2147497101" r:id="rId100"/>
    <p:sldMasterId id="2147497104" r:id="rId101"/>
    <p:sldMasterId id="2147497107" r:id="rId102"/>
    <p:sldMasterId id="2147497119" r:id="rId103"/>
    <p:sldMasterId id="2147497132" r:id="rId104"/>
    <p:sldMasterId id="2147497134" r:id="rId105"/>
    <p:sldMasterId id="2147497136" r:id="rId106"/>
    <p:sldMasterId id="2147497138" r:id="rId107"/>
    <p:sldMasterId id="2147497140" r:id="rId108"/>
    <p:sldMasterId id="2147497142" r:id="rId109"/>
    <p:sldMasterId id="2147497146" r:id="rId110"/>
    <p:sldMasterId id="2147497158" r:id="rId111"/>
    <p:sldMasterId id="2147497160" r:id="rId112"/>
    <p:sldMasterId id="2147497172" r:id="rId113"/>
    <p:sldMasterId id="2147497184" r:id="rId114"/>
    <p:sldMasterId id="2147497198" r:id="rId115"/>
    <p:sldMasterId id="2147497210" r:id="rId116"/>
  </p:sldMasterIdLst>
  <p:notesMasterIdLst>
    <p:notesMasterId r:id="rId645"/>
  </p:notesMasterIdLst>
  <p:sldIdLst>
    <p:sldId id="515" r:id="rId117"/>
    <p:sldId id="5326" r:id="rId118"/>
    <p:sldId id="5491" r:id="rId119"/>
    <p:sldId id="5327" r:id="rId120"/>
    <p:sldId id="518" r:id="rId121"/>
    <p:sldId id="519" r:id="rId122"/>
    <p:sldId id="520" r:id="rId123"/>
    <p:sldId id="521" r:id="rId124"/>
    <p:sldId id="522" r:id="rId125"/>
    <p:sldId id="5219" r:id="rId126"/>
    <p:sldId id="5220" r:id="rId127"/>
    <p:sldId id="5333" r:id="rId128"/>
    <p:sldId id="3752" r:id="rId129"/>
    <p:sldId id="2418" r:id="rId130"/>
    <p:sldId id="2419" r:id="rId131"/>
    <p:sldId id="2420" r:id="rId132"/>
    <p:sldId id="3749" r:id="rId133"/>
    <p:sldId id="377" r:id="rId134"/>
    <p:sldId id="379" r:id="rId135"/>
    <p:sldId id="3750" r:id="rId136"/>
    <p:sldId id="336" r:id="rId137"/>
    <p:sldId id="337" r:id="rId138"/>
    <p:sldId id="338" r:id="rId139"/>
    <p:sldId id="339" r:id="rId140"/>
    <p:sldId id="340" r:id="rId141"/>
    <p:sldId id="341" r:id="rId142"/>
    <p:sldId id="298" r:id="rId143"/>
    <p:sldId id="4060" r:id="rId144"/>
    <p:sldId id="5349" r:id="rId145"/>
    <p:sldId id="5350" r:id="rId146"/>
    <p:sldId id="5351" r:id="rId147"/>
    <p:sldId id="5352" r:id="rId148"/>
    <p:sldId id="5353" r:id="rId149"/>
    <p:sldId id="5354" r:id="rId150"/>
    <p:sldId id="4061" r:id="rId151"/>
    <p:sldId id="5528" r:id="rId152"/>
    <p:sldId id="296" r:id="rId153"/>
    <p:sldId id="356" r:id="rId154"/>
    <p:sldId id="4925" r:id="rId155"/>
    <p:sldId id="391" r:id="rId156"/>
    <p:sldId id="392" r:id="rId157"/>
    <p:sldId id="393" r:id="rId158"/>
    <p:sldId id="394" r:id="rId159"/>
    <p:sldId id="347" r:id="rId160"/>
    <p:sldId id="348" r:id="rId161"/>
    <p:sldId id="349" r:id="rId162"/>
    <p:sldId id="350" r:id="rId163"/>
    <p:sldId id="297" r:id="rId164"/>
    <p:sldId id="351" r:id="rId165"/>
    <p:sldId id="352" r:id="rId166"/>
    <p:sldId id="353" r:id="rId167"/>
    <p:sldId id="354" r:id="rId168"/>
    <p:sldId id="385" r:id="rId169"/>
    <p:sldId id="473" r:id="rId170"/>
    <p:sldId id="387" r:id="rId171"/>
    <p:sldId id="388" r:id="rId172"/>
    <p:sldId id="389" r:id="rId173"/>
    <p:sldId id="390" r:id="rId174"/>
    <p:sldId id="359" r:id="rId175"/>
    <p:sldId id="5355" r:id="rId176"/>
    <p:sldId id="4926" r:id="rId177"/>
    <p:sldId id="380" r:id="rId178"/>
    <p:sldId id="381" r:id="rId179"/>
    <p:sldId id="382" r:id="rId180"/>
    <p:sldId id="383" r:id="rId181"/>
    <p:sldId id="384" r:id="rId182"/>
    <p:sldId id="409" r:id="rId183"/>
    <p:sldId id="330" r:id="rId184"/>
    <p:sldId id="4927" r:id="rId185"/>
    <p:sldId id="332" r:id="rId186"/>
    <p:sldId id="4928" r:id="rId187"/>
    <p:sldId id="374" r:id="rId188"/>
    <p:sldId id="375" r:id="rId189"/>
    <p:sldId id="376" r:id="rId190"/>
    <p:sldId id="5212" r:id="rId191"/>
    <p:sldId id="535" r:id="rId192"/>
    <p:sldId id="536" r:id="rId193"/>
    <p:sldId id="537" r:id="rId194"/>
    <p:sldId id="446" r:id="rId195"/>
    <p:sldId id="538" r:id="rId196"/>
    <p:sldId id="5213" r:id="rId197"/>
    <p:sldId id="355" r:id="rId198"/>
    <p:sldId id="5217" r:id="rId199"/>
    <p:sldId id="5218" r:id="rId200"/>
    <p:sldId id="5214" r:id="rId201"/>
    <p:sldId id="5215" r:id="rId202"/>
    <p:sldId id="5216" r:id="rId203"/>
    <p:sldId id="5526" r:id="rId204"/>
    <p:sldId id="421" r:id="rId205"/>
    <p:sldId id="5527" r:id="rId206"/>
    <p:sldId id="4935" r:id="rId207"/>
    <p:sldId id="526" r:id="rId208"/>
    <p:sldId id="527" r:id="rId209"/>
    <p:sldId id="528" r:id="rId210"/>
    <p:sldId id="529" r:id="rId211"/>
    <p:sldId id="530" r:id="rId212"/>
    <p:sldId id="531" r:id="rId213"/>
    <p:sldId id="532" r:id="rId214"/>
    <p:sldId id="533" r:id="rId215"/>
    <p:sldId id="4936" r:id="rId216"/>
    <p:sldId id="5206" r:id="rId217"/>
    <p:sldId id="5207" r:id="rId218"/>
    <p:sldId id="269" r:id="rId219"/>
    <p:sldId id="4929" r:id="rId220"/>
    <p:sldId id="4930" r:id="rId221"/>
    <p:sldId id="4931" r:id="rId222"/>
    <p:sldId id="4932" r:id="rId223"/>
    <p:sldId id="4933" r:id="rId224"/>
    <p:sldId id="361" r:id="rId225"/>
    <p:sldId id="362" r:id="rId226"/>
    <p:sldId id="363" r:id="rId227"/>
    <p:sldId id="275" r:id="rId228"/>
    <p:sldId id="277" r:id="rId229"/>
    <p:sldId id="4937" r:id="rId230"/>
    <p:sldId id="280" r:id="rId231"/>
    <p:sldId id="358" r:id="rId232"/>
    <p:sldId id="357" r:id="rId233"/>
    <p:sldId id="4938" r:id="rId234"/>
    <p:sldId id="397" r:id="rId235"/>
    <p:sldId id="400" r:id="rId236"/>
    <p:sldId id="402" r:id="rId237"/>
    <p:sldId id="323" r:id="rId238"/>
    <p:sldId id="401" r:id="rId239"/>
    <p:sldId id="276" r:id="rId240"/>
    <p:sldId id="272" r:id="rId241"/>
    <p:sldId id="551" r:id="rId242"/>
    <p:sldId id="327" r:id="rId243"/>
    <p:sldId id="4939" r:id="rId244"/>
    <p:sldId id="5497" r:id="rId245"/>
    <p:sldId id="5498" r:id="rId246"/>
    <p:sldId id="5499" r:id="rId247"/>
    <p:sldId id="5500" r:id="rId248"/>
    <p:sldId id="5501" r:id="rId249"/>
    <p:sldId id="5502" r:id="rId250"/>
    <p:sldId id="5503" r:id="rId251"/>
    <p:sldId id="5504" r:id="rId252"/>
    <p:sldId id="5505" r:id="rId253"/>
    <p:sldId id="5506" r:id="rId254"/>
    <p:sldId id="5507" r:id="rId255"/>
    <p:sldId id="5508" r:id="rId256"/>
    <p:sldId id="5509" r:id="rId257"/>
    <p:sldId id="5510" r:id="rId258"/>
    <p:sldId id="5511" r:id="rId259"/>
    <p:sldId id="5512" r:id="rId260"/>
    <p:sldId id="5513" r:id="rId261"/>
    <p:sldId id="5514" r:id="rId262"/>
    <p:sldId id="5515" r:id="rId263"/>
    <p:sldId id="5516" r:id="rId264"/>
    <p:sldId id="5517" r:id="rId265"/>
    <p:sldId id="5518" r:id="rId266"/>
    <p:sldId id="5519" r:id="rId267"/>
    <p:sldId id="494" r:id="rId268"/>
    <p:sldId id="3839" r:id="rId269"/>
    <p:sldId id="3767" r:id="rId270"/>
    <p:sldId id="3840" r:id="rId271"/>
    <p:sldId id="3841" r:id="rId272"/>
    <p:sldId id="3842" r:id="rId273"/>
    <p:sldId id="3843" r:id="rId274"/>
    <p:sldId id="539" r:id="rId275"/>
    <p:sldId id="540" r:id="rId276"/>
    <p:sldId id="541" r:id="rId277"/>
    <p:sldId id="542" r:id="rId278"/>
    <p:sldId id="5361" r:id="rId279"/>
    <p:sldId id="5362" r:id="rId280"/>
    <p:sldId id="5363" r:id="rId281"/>
    <p:sldId id="5364" r:id="rId282"/>
    <p:sldId id="5365" r:id="rId283"/>
    <p:sldId id="5366" r:id="rId284"/>
    <p:sldId id="5367" r:id="rId285"/>
    <p:sldId id="5368" r:id="rId286"/>
    <p:sldId id="5369" r:id="rId287"/>
    <p:sldId id="5370" r:id="rId288"/>
    <p:sldId id="5371" r:id="rId289"/>
    <p:sldId id="5372" r:id="rId290"/>
    <p:sldId id="5373" r:id="rId291"/>
    <p:sldId id="5520" r:id="rId292"/>
    <p:sldId id="5523" r:id="rId293"/>
    <p:sldId id="5524" r:id="rId294"/>
    <p:sldId id="5525" r:id="rId295"/>
    <p:sldId id="5495" r:id="rId296"/>
    <p:sldId id="726" r:id="rId297"/>
    <p:sldId id="727" r:id="rId298"/>
    <p:sldId id="728" r:id="rId299"/>
    <p:sldId id="2365" r:id="rId300"/>
    <p:sldId id="263" r:id="rId301"/>
    <p:sldId id="729" r:id="rId302"/>
    <p:sldId id="730" r:id="rId303"/>
    <p:sldId id="731" r:id="rId304"/>
    <p:sldId id="732" r:id="rId305"/>
    <p:sldId id="733" r:id="rId306"/>
    <p:sldId id="734" r:id="rId307"/>
    <p:sldId id="735" r:id="rId308"/>
    <p:sldId id="736" r:id="rId309"/>
    <p:sldId id="737" r:id="rId310"/>
    <p:sldId id="738" r:id="rId311"/>
    <p:sldId id="739" r:id="rId312"/>
    <p:sldId id="740" r:id="rId313"/>
    <p:sldId id="741" r:id="rId314"/>
    <p:sldId id="742" r:id="rId315"/>
    <p:sldId id="743" r:id="rId316"/>
    <p:sldId id="744" r:id="rId317"/>
    <p:sldId id="745" r:id="rId318"/>
    <p:sldId id="4050" r:id="rId319"/>
    <p:sldId id="2389" r:id="rId320"/>
    <p:sldId id="281" r:id="rId321"/>
    <p:sldId id="495" r:id="rId322"/>
    <p:sldId id="256" r:id="rId323"/>
    <p:sldId id="2401" r:id="rId324"/>
    <p:sldId id="2402" r:id="rId325"/>
    <p:sldId id="5374" r:id="rId326"/>
    <p:sldId id="603" r:id="rId327"/>
    <p:sldId id="604" r:id="rId328"/>
    <p:sldId id="605" r:id="rId329"/>
    <p:sldId id="606" r:id="rId330"/>
    <p:sldId id="607" r:id="rId331"/>
    <p:sldId id="608" r:id="rId332"/>
    <p:sldId id="609" r:id="rId333"/>
    <p:sldId id="610" r:id="rId334"/>
    <p:sldId id="611" r:id="rId335"/>
    <p:sldId id="612" r:id="rId336"/>
    <p:sldId id="613" r:id="rId337"/>
    <p:sldId id="614" r:id="rId338"/>
    <p:sldId id="615" r:id="rId339"/>
    <p:sldId id="4051" r:id="rId340"/>
    <p:sldId id="4052" r:id="rId341"/>
    <p:sldId id="5201" r:id="rId342"/>
    <p:sldId id="798" r:id="rId343"/>
    <p:sldId id="799" r:id="rId344"/>
    <p:sldId id="800" r:id="rId345"/>
    <p:sldId id="801" r:id="rId346"/>
    <p:sldId id="802" r:id="rId347"/>
    <p:sldId id="803" r:id="rId348"/>
    <p:sldId id="804" r:id="rId349"/>
    <p:sldId id="805" r:id="rId350"/>
    <p:sldId id="806" r:id="rId351"/>
    <p:sldId id="807" r:id="rId352"/>
    <p:sldId id="808" r:id="rId353"/>
    <p:sldId id="809" r:id="rId354"/>
    <p:sldId id="810" r:id="rId355"/>
    <p:sldId id="811" r:id="rId356"/>
    <p:sldId id="812" r:id="rId357"/>
    <p:sldId id="813" r:id="rId358"/>
    <p:sldId id="4053" r:id="rId359"/>
    <p:sldId id="4054" r:id="rId360"/>
    <p:sldId id="299" r:id="rId361"/>
    <p:sldId id="3861" r:id="rId362"/>
    <p:sldId id="496" r:id="rId363"/>
    <p:sldId id="796" r:id="rId364"/>
    <p:sldId id="317" r:id="rId365"/>
    <p:sldId id="4047" r:id="rId366"/>
    <p:sldId id="4048" r:id="rId367"/>
    <p:sldId id="4049" r:id="rId368"/>
    <p:sldId id="5336" r:id="rId369"/>
    <p:sldId id="497" r:id="rId370"/>
    <p:sldId id="5376" r:id="rId371"/>
    <p:sldId id="498" r:id="rId372"/>
    <p:sldId id="5521" r:id="rId373"/>
    <p:sldId id="619" r:id="rId374"/>
    <p:sldId id="620" r:id="rId375"/>
    <p:sldId id="621" r:id="rId376"/>
    <p:sldId id="622" r:id="rId377"/>
    <p:sldId id="623" r:id="rId378"/>
    <p:sldId id="624" r:id="rId379"/>
    <p:sldId id="625" r:id="rId380"/>
    <p:sldId id="626" r:id="rId381"/>
    <p:sldId id="627" r:id="rId382"/>
    <p:sldId id="628" r:id="rId383"/>
    <p:sldId id="629" r:id="rId384"/>
    <p:sldId id="630" r:id="rId385"/>
    <p:sldId id="631" r:id="rId386"/>
    <p:sldId id="632" r:id="rId387"/>
    <p:sldId id="633" r:id="rId388"/>
    <p:sldId id="634" r:id="rId389"/>
    <p:sldId id="635" r:id="rId390"/>
    <p:sldId id="4055" r:id="rId391"/>
    <p:sldId id="289" r:id="rId392"/>
    <p:sldId id="282" r:id="rId393"/>
    <p:sldId id="265" r:id="rId394"/>
    <p:sldId id="279" r:id="rId395"/>
    <p:sldId id="5378" r:id="rId396"/>
    <p:sldId id="5377" r:id="rId397"/>
    <p:sldId id="5522" r:id="rId398"/>
    <p:sldId id="477" r:id="rId399"/>
    <p:sldId id="499" r:id="rId400"/>
    <p:sldId id="5496" r:id="rId401"/>
    <p:sldId id="749" r:id="rId402"/>
    <p:sldId id="750" r:id="rId403"/>
    <p:sldId id="751" r:id="rId404"/>
    <p:sldId id="752" r:id="rId405"/>
    <p:sldId id="753" r:id="rId406"/>
    <p:sldId id="754" r:id="rId407"/>
    <p:sldId id="755" r:id="rId408"/>
    <p:sldId id="756" r:id="rId409"/>
    <p:sldId id="757" r:id="rId410"/>
    <p:sldId id="758" r:id="rId411"/>
    <p:sldId id="759" r:id="rId412"/>
    <p:sldId id="760" r:id="rId413"/>
    <p:sldId id="761" r:id="rId414"/>
    <p:sldId id="762" r:id="rId415"/>
    <p:sldId id="763" r:id="rId416"/>
    <p:sldId id="764" r:id="rId417"/>
    <p:sldId id="765" r:id="rId418"/>
    <p:sldId id="766" r:id="rId419"/>
    <p:sldId id="767" r:id="rId420"/>
    <p:sldId id="768" r:id="rId421"/>
    <p:sldId id="4056" r:id="rId422"/>
    <p:sldId id="4057" r:id="rId423"/>
    <p:sldId id="322" r:id="rId424"/>
    <p:sldId id="5398" r:id="rId425"/>
    <p:sldId id="5399" r:id="rId426"/>
    <p:sldId id="326" r:id="rId427"/>
    <p:sldId id="5400" r:id="rId428"/>
    <p:sldId id="328" r:id="rId429"/>
    <p:sldId id="329" r:id="rId430"/>
    <p:sldId id="5401" r:id="rId431"/>
    <p:sldId id="5402" r:id="rId432"/>
    <p:sldId id="5403" r:id="rId433"/>
    <p:sldId id="5404" r:id="rId434"/>
    <p:sldId id="334" r:id="rId435"/>
    <p:sldId id="5405" r:id="rId436"/>
    <p:sldId id="5406" r:id="rId437"/>
    <p:sldId id="5407" r:id="rId438"/>
    <p:sldId id="5408" r:id="rId439"/>
    <p:sldId id="5409" r:id="rId440"/>
    <p:sldId id="5410" r:id="rId441"/>
    <p:sldId id="5411" r:id="rId442"/>
    <p:sldId id="5412" r:id="rId443"/>
    <p:sldId id="5413" r:id="rId444"/>
    <p:sldId id="344" r:id="rId445"/>
    <p:sldId id="5414" r:id="rId446"/>
    <p:sldId id="346" r:id="rId447"/>
    <p:sldId id="5415" r:id="rId448"/>
    <p:sldId id="5416" r:id="rId449"/>
    <p:sldId id="5417" r:id="rId450"/>
    <p:sldId id="5418" r:id="rId451"/>
    <p:sldId id="5419" r:id="rId452"/>
    <p:sldId id="5490" r:id="rId453"/>
    <p:sldId id="5421" r:id="rId454"/>
    <p:sldId id="5422" r:id="rId455"/>
    <p:sldId id="5423" r:id="rId456"/>
    <p:sldId id="5424" r:id="rId457"/>
    <p:sldId id="5425" r:id="rId458"/>
    <p:sldId id="5426" r:id="rId459"/>
    <p:sldId id="373" r:id="rId460"/>
    <p:sldId id="5427" r:id="rId461"/>
    <p:sldId id="5428" r:id="rId462"/>
    <p:sldId id="5429" r:id="rId463"/>
    <p:sldId id="5430" r:id="rId464"/>
    <p:sldId id="364" r:id="rId465"/>
    <p:sldId id="365" r:id="rId466"/>
    <p:sldId id="366" r:id="rId467"/>
    <p:sldId id="367" r:id="rId468"/>
    <p:sldId id="368" r:id="rId469"/>
    <p:sldId id="369" r:id="rId470"/>
    <p:sldId id="370" r:id="rId471"/>
    <p:sldId id="371" r:id="rId472"/>
    <p:sldId id="372" r:id="rId473"/>
    <p:sldId id="500" r:id="rId474"/>
    <p:sldId id="313" r:id="rId475"/>
    <p:sldId id="324" r:id="rId476"/>
    <p:sldId id="5379" r:id="rId477"/>
    <p:sldId id="5380" r:id="rId478"/>
    <p:sldId id="5381" r:id="rId479"/>
    <p:sldId id="5382" r:id="rId480"/>
    <p:sldId id="342" r:id="rId481"/>
    <p:sldId id="343" r:id="rId482"/>
    <p:sldId id="5383" r:id="rId483"/>
    <p:sldId id="345" r:id="rId484"/>
    <p:sldId id="501" r:id="rId485"/>
    <p:sldId id="5384" r:id="rId486"/>
    <p:sldId id="662" r:id="rId487"/>
    <p:sldId id="663" r:id="rId488"/>
    <p:sldId id="664" r:id="rId489"/>
    <p:sldId id="665" r:id="rId490"/>
    <p:sldId id="666" r:id="rId491"/>
    <p:sldId id="667" r:id="rId492"/>
    <p:sldId id="668" r:id="rId493"/>
    <p:sldId id="669" r:id="rId494"/>
    <p:sldId id="670" r:id="rId495"/>
    <p:sldId id="671" r:id="rId496"/>
    <p:sldId id="672" r:id="rId497"/>
    <p:sldId id="673" r:id="rId498"/>
    <p:sldId id="4058" r:id="rId499"/>
    <p:sldId id="286" r:id="rId500"/>
    <p:sldId id="287" r:id="rId501"/>
    <p:sldId id="288" r:id="rId502"/>
    <p:sldId id="5431" r:id="rId503"/>
    <p:sldId id="5432" r:id="rId504"/>
    <p:sldId id="291" r:id="rId505"/>
    <p:sldId id="292" r:id="rId506"/>
    <p:sldId id="5433" r:id="rId507"/>
    <p:sldId id="294" r:id="rId508"/>
    <p:sldId id="5434" r:id="rId509"/>
    <p:sldId id="5435" r:id="rId510"/>
    <p:sldId id="5385" r:id="rId511"/>
    <p:sldId id="5386" r:id="rId512"/>
    <p:sldId id="5387" r:id="rId513"/>
    <p:sldId id="5388" r:id="rId514"/>
    <p:sldId id="5389" r:id="rId515"/>
    <p:sldId id="5390" r:id="rId516"/>
    <p:sldId id="5493" r:id="rId517"/>
    <p:sldId id="5392" r:id="rId518"/>
    <p:sldId id="472" r:id="rId519"/>
    <p:sldId id="5393" r:id="rId520"/>
    <p:sldId id="5394" r:id="rId521"/>
    <p:sldId id="5395" r:id="rId522"/>
    <p:sldId id="360" r:id="rId523"/>
    <p:sldId id="5396" r:id="rId524"/>
    <p:sldId id="5397" r:id="rId525"/>
    <p:sldId id="502" r:id="rId526"/>
    <p:sldId id="5436" r:id="rId527"/>
    <p:sldId id="5437" r:id="rId528"/>
    <p:sldId id="5438" r:id="rId529"/>
    <p:sldId id="5439" r:id="rId530"/>
    <p:sldId id="5494" r:id="rId531"/>
    <p:sldId id="5441" r:id="rId532"/>
    <p:sldId id="395" r:id="rId533"/>
    <p:sldId id="396" r:id="rId534"/>
    <p:sldId id="5442" r:id="rId535"/>
    <p:sldId id="398" r:id="rId536"/>
    <p:sldId id="399" r:id="rId537"/>
    <p:sldId id="5443" r:id="rId538"/>
    <p:sldId id="5444" r:id="rId539"/>
    <p:sldId id="5445" r:id="rId540"/>
    <p:sldId id="5446" r:id="rId541"/>
    <p:sldId id="404" r:id="rId542"/>
    <p:sldId id="405" r:id="rId543"/>
    <p:sldId id="480" r:id="rId544"/>
    <p:sldId id="475" r:id="rId545"/>
    <p:sldId id="408" r:id="rId546"/>
    <p:sldId id="5447" r:id="rId547"/>
    <p:sldId id="5448" r:id="rId548"/>
    <p:sldId id="411" r:id="rId549"/>
    <p:sldId id="412" r:id="rId550"/>
    <p:sldId id="413" r:id="rId551"/>
    <p:sldId id="414" r:id="rId552"/>
    <p:sldId id="5449" r:id="rId553"/>
    <p:sldId id="5450" r:id="rId554"/>
    <p:sldId id="417" r:id="rId555"/>
    <p:sldId id="5451" r:id="rId556"/>
    <p:sldId id="419" r:id="rId557"/>
    <p:sldId id="420" r:id="rId558"/>
    <p:sldId id="5452" r:id="rId559"/>
    <p:sldId id="422" r:id="rId560"/>
    <p:sldId id="423" r:id="rId561"/>
    <p:sldId id="424" r:id="rId562"/>
    <p:sldId id="425" r:id="rId563"/>
    <p:sldId id="426" r:id="rId564"/>
    <p:sldId id="427" r:id="rId565"/>
    <p:sldId id="428" r:id="rId566"/>
    <p:sldId id="429" r:id="rId567"/>
    <p:sldId id="430" r:id="rId568"/>
    <p:sldId id="431" r:id="rId569"/>
    <p:sldId id="5453" r:id="rId570"/>
    <p:sldId id="5454" r:id="rId571"/>
    <p:sldId id="5455" r:id="rId572"/>
    <p:sldId id="435" r:id="rId573"/>
    <p:sldId id="436" r:id="rId574"/>
    <p:sldId id="437" r:id="rId575"/>
    <p:sldId id="503" r:id="rId576"/>
    <p:sldId id="257" r:id="rId577"/>
    <p:sldId id="271" r:id="rId578"/>
    <p:sldId id="290" r:id="rId579"/>
    <p:sldId id="2410" r:id="rId580"/>
    <p:sldId id="504" r:id="rId581"/>
    <p:sldId id="5456" r:id="rId582"/>
    <p:sldId id="677" r:id="rId583"/>
    <p:sldId id="5464" r:id="rId584"/>
    <p:sldId id="5465" r:id="rId585"/>
    <p:sldId id="333" r:id="rId586"/>
    <p:sldId id="5466" r:id="rId587"/>
    <p:sldId id="5467" r:id="rId588"/>
    <p:sldId id="5468" r:id="rId589"/>
    <p:sldId id="5469" r:id="rId590"/>
    <p:sldId id="5470" r:id="rId591"/>
    <p:sldId id="5471" r:id="rId592"/>
    <p:sldId id="5472" r:id="rId593"/>
    <p:sldId id="5473" r:id="rId594"/>
    <p:sldId id="5474" r:id="rId595"/>
    <p:sldId id="826" r:id="rId596"/>
    <p:sldId id="827" r:id="rId597"/>
    <p:sldId id="828" r:id="rId598"/>
    <p:sldId id="829" r:id="rId599"/>
    <p:sldId id="830" r:id="rId600"/>
    <p:sldId id="831" r:id="rId601"/>
    <p:sldId id="832" r:id="rId602"/>
    <p:sldId id="833" r:id="rId603"/>
    <p:sldId id="834" r:id="rId604"/>
    <p:sldId id="835" r:id="rId605"/>
    <p:sldId id="836" r:id="rId606"/>
    <p:sldId id="837" r:id="rId607"/>
    <p:sldId id="838" r:id="rId608"/>
    <p:sldId id="839" r:id="rId609"/>
    <p:sldId id="840" r:id="rId610"/>
    <p:sldId id="841" r:id="rId611"/>
    <p:sldId id="842" r:id="rId612"/>
    <p:sldId id="843" r:id="rId613"/>
    <p:sldId id="844" r:id="rId614"/>
    <p:sldId id="845" r:id="rId615"/>
    <p:sldId id="846" r:id="rId616"/>
    <p:sldId id="847" r:id="rId617"/>
    <p:sldId id="848" r:id="rId618"/>
    <p:sldId id="849" r:id="rId619"/>
    <p:sldId id="850" r:id="rId620"/>
    <p:sldId id="851" r:id="rId621"/>
    <p:sldId id="5475" r:id="rId622"/>
    <p:sldId id="5476" r:id="rId623"/>
    <p:sldId id="5477" r:id="rId624"/>
    <p:sldId id="5478" r:id="rId625"/>
    <p:sldId id="5479" r:id="rId626"/>
    <p:sldId id="5480" r:id="rId627"/>
    <p:sldId id="5481" r:id="rId628"/>
    <p:sldId id="5482" r:id="rId629"/>
    <p:sldId id="5483" r:id="rId630"/>
    <p:sldId id="5484" r:id="rId631"/>
    <p:sldId id="5485" r:id="rId632"/>
    <p:sldId id="5486" r:id="rId633"/>
    <p:sldId id="5487" r:id="rId634"/>
    <p:sldId id="5488" r:id="rId635"/>
    <p:sldId id="5462" r:id="rId636"/>
    <p:sldId id="5208" r:id="rId637"/>
    <p:sldId id="5209" r:id="rId638"/>
    <p:sldId id="5210" r:id="rId639"/>
    <p:sldId id="5211" r:id="rId640"/>
    <p:sldId id="2374" r:id="rId641"/>
    <p:sldId id="4046" r:id="rId642"/>
    <p:sldId id="476" r:id="rId643"/>
    <p:sldId id="4045" r:id="rId644"/>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4998"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09996"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64972"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1998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74953" algn="l" defTabSz="454998" rtl="0" eaLnBrk="1" latinLnBrk="0" hangingPunct="1">
      <a:defRPr sz="2400" kern="1200">
        <a:solidFill>
          <a:schemeClr val="tx1"/>
        </a:solidFill>
        <a:latin typeface="Times New Roman" charset="0"/>
        <a:ea typeface="ＭＳ Ｐゴシック" charset="0"/>
        <a:cs typeface="ＭＳ Ｐゴシック" charset="0"/>
      </a:defRPr>
    </a:lvl6pPr>
    <a:lvl7pPr marL="2729942" algn="l" defTabSz="454998" rtl="0" eaLnBrk="1" latinLnBrk="0" hangingPunct="1">
      <a:defRPr sz="2400" kern="1200">
        <a:solidFill>
          <a:schemeClr val="tx1"/>
        </a:solidFill>
        <a:latin typeface="Times New Roman" charset="0"/>
        <a:ea typeface="ＭＳ Ｐゴシック" charset="0"/>
        <a:cs typeface="ＭＳ Ｐゴシック" charset="0"/>
      </a:defRPr>
    </a:lvl7pPr>
    <a:lvl8pPr marL="3184932" algn="l" defTabSz="454998" rtl="0" eaLnBrk="1" latinLnBrk="0" hangingPunct="1">
      <a:defRPr sz="2400" kern="1200">
        <a:solidFill>
          <a:schemeClr val="tx1"/>
        </a:solidFill>
        <a:latin typeface="Times New Roman" charset="0"/>
        <a:ea typeface="ＭＳ Ｐゴシック" charset="0"/>
        <a:cs typeface="ＭＳ Ｐゴシック" charset="0"/>
      </a:defRPr>
    </a:lvl8pPr>
    <a:lvl9pPr marL="3639924" algn="l" defTabSz="454998"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FFC751B5-E2C5-5F4F-9AFB-F4D2C594D617}">
          <p14:sldIdLst>
            <p14:sldId id="515"/>
            <p14:sldId id="5326"/>
            <p14:sldId id="5491"/>
            <p14:sldId id="5327"/>
            <p14:sldId id="518"/>
            <p14:sldId id="519"/>
            <p14:sldId id="520"/>
            <p14:sldId id="521"/>
            <p14:sldId id="522"/>
            <p14:sldId id="5219"/>
            <p14:sldId id="5220"/>
            <p14:sldId id="5333"/>
            <p14:sldId id="3752"/>
            <p14:sldId id="2418"/>
            <p14:sldId id="2419"/>
            <p14:sldId id="2420"/>
            <p14:sldId id="3749"/>
            <p14:sldId id="377"/>
            <p14:sldId id="379"/>
            <p14:sldId id="3750"/>
          </p14:sldIdLst>
        </p14:section>
        <p14:section name="Introduction" id="{8642B78A-1CA3-DA4F-B884-90DA971E6292}">
          <p14:sldIdLst>
            <p14:sldId id="336"/>
            <p14:sldId id="337"/>
            <p14:sldId id="338"/>
            <p14:sldId id="339"/>
            <p14:sldId id="340"/>
            <p14:sldId id="341"/>
            <p14:sldId id="298"/>
            <p14:sldId id="4060"/>
            <p14:sldId id="5349"/>
            <p14:sldId id="5350"/>
            <p14:sldId id="5351"/>
            <p14:sldId id="5352"/>
            <p14:sldId id="5353"/>
            <p14:sldId id="5354"/>
            <p14:sldId id="4061"/>
            <p14:sldId id="5528"/>
            <p14:sldId id="296"/>
            <p14:sldId id="356"/>
            <p14:sldId id="4925"/>
            <p14:sldId id="391"/>
            <p14:sldId id="392"/>
            <p14:sldId id="393"/>
            <p14:sldId id="394"/>
            <p14:sldId id="347"/>
            <p14:sldId id="348"/>
            <p14:sldId id="349"/>
            <p14:sldId id="350"/>
            <p14:sldId id="297"/>
            <p14:sldId id="351"/>
            <p14:sldId id="352"/>
            <p14:sldId id="353"/>
            <p14:sldId id="354"/>
            <p14:sldId id="385"/>
            <p14:sldId id="473"/>
            <p14:sldId id="387"/>
            <p14:sldId id="388"/>
            <p14:sldId id="389"/>
            <p14:sldId id="390"/>
            <p14:sldId id="359"/>
            <p14:sldId id="5355"/>
            <p14:sldId id="4926"/>
            <p14:sldId id="380"/>
            <p14:sldId id="381"/>
            <p14:sldId id="382"/>
            <p14:sldId id="383"/>
            <p14:sldId id="384"/>
            <p14:sldId id="409"/>
            <p14:sldId id="330"/>
            <p14:sldId id="4927"/>
            <p14:sldId id="332"/>
            <p14:sldId id="4928"/>
            <p14:sldId id="374"/>
            <p14:sldId id="375"/>
            <p14:sldId id="376"/>
            <p14:sldId id="5212"/>
            <p14:sldId id="535"/>
            <p14:sldId id="536"/>
            <p14:sldId id="537"/>
            <p14:sldId id="446"/>
            <p14:sldId id="538"/>
            <p14:sldId id="5213"/>
            <p14:sldId id="355"/>
            <p14:sldId id="5217"/>
            <p14:sldId id="5218"/>
            <p14:sldId id="5214"/>
            <p14:sldId id="5215"/>
            <p14:sldId id="5216"/>
            <p14:sldId id="5526"/>
            <p14:sldId id="421"/>
            <p14:sldId id="5527"/>
            <p14:sldId id="4935"/>
            <p14:sldId id="526"/>
            <p14:sldId id="527"/>
            <p14:sldId id="528"/>
            <p14:sldId id="529"/>
            <p14:sldId id="530"/>
            <p14:sldId id="531"/>
            <p14:sldId id="532"/>
            <p14:sldId id="533"/>
            <p14:sldId id="4936"/>
            <p14:sldId id="5206"/>
            <p14:sldId id="5207"/>
            <p14:sldId id="269"/>
            <p14:sldId id="4929"/>
            <p14:sldId id="4930"/>
            <p14:sldId id="4931"/>
            <p14:sldId id="4932"/>
            <p14:sldId id="4933"/>
            <p14:sldId id="361"/>
            <p14:sldId id="362"/>
            <p14:sldId id="363"/>
            <p14:sldId id="275"/>
            <p14:sldId id="277"/>
            <p14:sldId id="4937"/>
            <p14:sldId id="280"/>
            <p14:sldId id="358"/>
            <p14:sldId id="357"/>
            <p14:sldId id="4938"/>
            <p14:sldId id="397"/>
            <p14:sldId id="400"/>
            <p14:sldId id="402"/>
            <p14:sldId id="323"/>
            <p14:sldId id="401"/>
            <p14:sldId id="276"/>
            <p14:sldId id="272"/>
            <p14:sldId id="551"/>
            <p14:sldId id="327"/>
          </p14:sldIdLst>
        </p14:section>
        <p14:section name="Sermon" id="{91066FAD-9498-D041-AF2B-CEE0DD3ACA62}">
          <p14:sldIdLst>
            <p14:sldId id="4939"/>
            <p14:sldId id="5497"/>
            <p14:sldId id="5498"/>
            <p14:sldId id="5499"/>
            <p14:sldId id="5500"/>
            <p14:sldId id="5501"/>
            <p14:sldId id="5502"/>
            <p14:sldId id="5503"/>
            <p14:sldId id="5504"/>
            <p14:sldId id="5505"/>
            <p14:sldId id="5506"/>
            <p14:sldId id="5507"/>
            <p14:sldId id="5508"/>
            <p14:sldId id="5509"/>
            <p14:sldId id="5510"/>
            <p14:sldId id="5511"/>
            <p14:sldId id="5512"/>
            <p14:sldId id="5513"/>
            <p14:sldId id="5514"/>
            <p14:sldId id="5515"/>
            <p14:sldId id="5516"/>
            <p14:sldId id="5517"/>
            <p14:sldId id="5518"/>
            <p14:sldId id="5519"/>
          </p14:sldIdLst>
        </p14:section>
        <p14:section name="Chapter" id="{A282B590-FA18-7146-9700-12F0AA77925C}">
          <p14:sldIdLst>
            <p14:sldId id="494"/>
            <p14:sldId id="3839"/>
            <p14:sldId id="3767"/>
            <p14:sldId id="3840"/>
            <p14:sldId id="3841"/>
            <p14:sldId id="3842"/>
            <p14:sldId id="3843"/>
            <p14:sldId id="539"/>
            <p14:sldId id="540"/>
            <p14:sldId id="541"/>
            <p14:sldId id="542"/>
            <p14:sldId id="5361"/>
            <p14:sldId id="5362"/>
            <p14:sldId id="5363"/>
            <p14:sldId id="5364"/>
            <p14:sldId id="5365"/>
            <p14:sldId id="5366"/>
            <p14:sldId id="5367"/>
            <p14:sldId id="5368"/>
            <p14:sldId id="5369"/>
            <p14:sldId id="5370"/>
            <p14:sldId id="5371"/>
            <p14:sldId id="5372"/>
            <p14:sldId id="5373"/>
            <p14:sldId id="5520"/>
            <p14:sldId id="5523"/>
            <p14:sldId id="5524"/>
            <p14:sldId id="5525"/>
            <p14:sldId id="5495"/>
            <p14:sldId id="726"/>
            <p14:sldId id="727"/>
            <p14:sldId id="728"/>
            <p14:sldId id="2365"/>
            <p14:sldId id="263"/>
            <p14:sldId id="729"/>
            <p14:sldId id="730"/>
            <p14:sldId id="731"/>
            <p14:sldId id="732"/>
            <p14:sldId id="733"/>
            <p14:sldId id="734"/>
            <p14:sldId id="735"/>
            <p14:sldId id="736"/>
            <p14:sldId id="737"/>
            <p14:sldId id="738"/>
            <p14:sldId id="739"/>
            <p14:sldId id="740"/>
            <p14:sldId id="741"/>
            <p14:sldId id="742"/>
            <p14:sldId id="743"/>
            <p14:sldId id="744"/>
            <p14:sldId id="745"/>
            <p14:sldId id="4050"/>
            <p14:sldId id="2389"/>
            <p14:sldId id="281"/>
            <p14:sldId id="495"/>
            <p14:sldId id="256"/>
            <p14:sldId id="2401"/>
            <p14:sldId id="2402"/>
            <p14:sldId id="5374"/>
            <p14:sldId id="603"/>
            <p14:sldId id="604"/>
            <p14:sldId id="605"/>
            <p14:sldId id="606"/>
            <p14:sldId id="607"/>
            <p14:sldId id="608"/>
            <p14:sldId id="609"/>
            <p14:sldId id="610"/>
            <p14:sldId id="611"/>
            <p14:sldId id="612"/>
            <p14:sldId id="613"/>
            <p14:sldId id="614"/>
            <p14:sldId id="615"/>
            <p14:sldId id="4051"/>
            <p14:sldId id="4052"/>
            <p14:sldId id="5201"/>
            <p14:sldId id="798"/>
            <p14:sldId id="799"/>
            <p14:sldId id="800"/>
            <p14:sldId id="801"/>
            <p14:sldId id="802"/>
            <p14:sldId id="803"/>
            <p14:sldId id="804"/>
            <p14:sldId id="805"/>
            <p14:sldId id="806"/>
            <p14:sldId id="807"/>
            <p14:sldId id="808"/>
            <p14:sldId id="809"/>
            <p14:sldId id="810"/>
            <p14:sldId id="811"/>
            <p14:sldId id="812"/>
            <p14:sldId id="813"/>
            <p14:sldId id="4053"/>
            <p14:sldId id="4054"/>
            <p14:sldId id="299"/>
            <p14:sldId id="3861"/>
            <p14:sldId id="496"/>
            <p14:sldId id="796"/>
            <p14:sldId id="317"/>
            <p14:sldId id="4047"/>
            <p14:sldId id="4048"/>
            <p14:sldId id="4049"/>
            <p14:sldId id="5336"/>
            <p14:sldId id="497"/>
            <p14:sldId id="5376"/>
            <p14:sldId id="498"/>
            <p14:sldId id="5521"/>
            <p14:sldId id="619"/>
            <p14:sldId id="620"/>
            <p14:sldId id="621"/>
            <p14:sldId id="622"/>
            <p14:sldId id="623"/>
            <p14:sldId id="624"/>
            <p14:sldId id="625"/>
            <p14:sldId id="626"/>
            <p14:sldId id="627"/>
            <p14:sldId id="628"/>
            <p14:sldId id="629"/>
            <p14:sldId id="630"/>
            <p14:sldId id="631"/>
            <p14:sldId id="632"/>
            <p14:sldId id="633"/>
            <p14:sldId id="634"/>
            <p14:sldId id="635"/>
            <p14:sldId id="4055"/>
            <p14:sldId id="289"/>
            <p14:sldId id="282"/>
            <p14:sldId id="265"/>
            <p14:sldId id="279"/>
            <p14:sldId id="5378"/>
            <p14:sldId id="5377"/>
            <p14:sldId id="5522"/>
            <p14:sldId id="477"/>
            <p14:sldId id="499"/>
            <p14:sldId id="5496"/>
            <p14:sldId id="749"/>
            <p14:sldId id="750"/>
            <p14:sldId id="751"/>
            <p14:sldId id="752"/>
            <p14:sldId id="753"/>
            <p14:sldId id="754"/>
            <p14:sldId id="755"/>
            <p14:sldId id="756"/>
            <p14:sldId id="757"/>
            <p14:sldId id="758"/>
            <p14:sldId id="759"/>
            <p14:sldId id="760"/>
            <p14:sldId id="761"/>
            <p14:sldId id="762"/>
            <p14:sldId id="763"/>
            <p14:sldId id="764"/>
            <p14:sldId id="765"/>
            <p14:sldId id="766"/>
            <p14:sldId id="767"/>
            <p14:sldId id="768"/>
            <p14:sldId id="4056"/>
            <p14:sldId id="4057"/>
            <p14:sldId id="322"/>
            <p14:sldId id="5398"/>
            <p14:sldId id="5399"/>
            <p14:sldId id="326"/>
            <p14:sldId id="5400"/>
            <p14:sldId id="328"/>
            <p14:sldId id="329"/>
            <p14:sldId id="5401"/>
            <p14:sldId id="5402"/>
            <p14:sldId id="5403"/>
            <p14:sldId id="5404"/>
            <p14:sldId id="334"/>
            <p14:sldId id="5405"/>
            <p14:sldId id="5406"/>
            <p14:sldId id="5407"/>
            <p14:sldId id="5408"/>
            <p14:sldId id="5409"/>
            <p14:sldId id="5410"/>
            <p14:sldId id="5411"/>
            <p14:sldId id="5412"/>
            <p14:sldId id="5413"/>
            <p14:sldId id="344"/>
            <p14:sldId id="5414"/>
            <p14:sldId id="346"/>
            <p14:sldId id="5415"/>
            <p14:sldId id="5416"/>
            <p14:sldId id="5417"/>
            <p14:sldId id="5418"/>
            <p14:sldId id="5419"/>
            <p14:sldId id="5490"/>
            <p14:sldId id="5421"/>
            <p14:sldId id="5422"/>
            <p14:sldId id="5423"/>
            <p14:sldId id="5424"/>
            <p14:sldId id="5425"/>
            <p14:sldId id="5426"/>
            <p14:sldId id="373"/>
            <p14:sldId id="5427"/>
            <p14:sldId id="5428"/>
            <p14:sldId id="5429"/>
            <p14:sldId id="5430"/>
            <p14:sldId id="364"/>
            <p14:sldId id="365"/>
            <p14:sldId id="366"/>
            <p14:sldId id="367"/>
            <p14:sldId id="368"/>
            <p14:sldId id="369"/>
            <p14:sldId id="370"/>
            <p14:sldId id="371"/>
            <p14:sldId id="372"/>
            <p14:sldId id="500"/>
            <p14:sldId id="313"/>
            <p14:sldId id="324"/>
            <p14:sldId id="5379"/>
            <p14:sldId id="5380"/>
            <p14:sldId id="5381"/>
            <p14:sldId id="5382"/>
            <p14:sldId id="342"/>
            <p14:sldId id="343"/>
            <p14:sldId id="5383"/>
            <p14:sldId id="345"/>
            <p14:sldId id="501"/>
            <p14:sldId id="5384"/>
            <p14:sldId id="662"/>
            <p14:sldId id="663"/>
            <p14:sldId id="664"/>
            <p14:sldId id="665"/>
            <p14:sldId id="666"/>
            <p14:sldId id="667"/>
            <p14:sldId id="668"/>
            <p14:sldId id="669"/>
            <p14:sldId id="670"/>
            <p14:sldId id="671"/>
            <p14:sldId id="672"/>
            <p14:sldId id="673"/>
            <p14:sldId id="4058"/>
            <p14:sldId id="286"/>
            <p14:sldId id="287"/>
            <p14:sldId id="288"/>
            <p14:sldId id="5431"/>
            <p14:sldId id="5432"/>
            <p14:sldId id="291"/>
            <p14:sldId id="292"/>
            <p14:sldId id="5433"/>
            <p14:sldId id="294"/>
            <p14:sldId id="5434"/>
            <p14:sldId id="5435"/>
            <p14:sldId id="5385"/>
            <p14:sldId id="5386"/>
            <p14:sldId id="5387"/>
            <p14:sldId id="5388"/>
            <p14:sldId id="5389"/>
            <p14:sldId id="5390"/>
            <p14:sldId id="5493"/>
            <p14:sldId id="5392"/>
            <p14:sldId id="472"/>
            <p14:sldId id="5393"/>
            <p14:sldId id="5394"/>
            <p14:sldId id="5395"/>
            <p14:sldId id="360"/>
            <p14:sldId id="5396"/>
            <p14:sldId id="5397"/>
            <p14:sldId id="502"/>
            <p14:sldId id="5436"/>
            <p14:sldId id="5437"/>
            <p14:sldId id="5438"/>
            <p14:sldId id="5439"/>
            <p14:sldId id="5494"/>
            <p14:sldId id="5441"/>
            <p14:sldId id="395"/>
            <p14:sldId id="396"/>
            <p14:sldId id="5442"/>
            <p14:sldId id="398"/>
            <p14:sldId id="399"/>
            <p14:sldId id="5443"/>
            <p14:sldId id="5444"/>
            <p14:sldId id="5445"/>
            <p14:sldId id="5446"/>
            <p14:sldId id="404"/>
            <p14:sldId id="405"/>
            <p14:sldId id="480"/>
            <p14:sldId id="475"/>
            <p14:sldId id="408"/>
            <p14:sldId id="5447"/>
            <p14:sldId id="5448"/>
            <p14:sldId id="411"/>
            <p14:sldId id="412"/>
            <p14:sldId id="413"/>
            <p14:sldId id="414"/>
            <p14:sldId id="5449"/>
            <p14:sldId id="5450"/>
            <p14:sldId id="417"/>
            <p14:sldId id="5451"/>
            <p14:sldId id="419"/>
            <p14:sldId id="420"/>
            <p14:sldId id="5452"/>
            <p14:sldId id="422"/>
            <p14:sldId id="423"/>
            <p14:sldId id="424"/>
            <p14:sldId id="425"/>
            <p14:sldId id="426"/>
            <p14:sldId id="427"/>
            <p14:sldId id="428"/>
            <p14:sldId id="429"/>
            <p14:sldId id="430"/>
            <p14:sldId id="431"/>
            <p14:sldId id="5453"/>
            <p14:sldId id="5454"/>
            <p14:sldId id="5455"/>
            <p14:sldId id="435"/>
            <p14:sldId id="436"/>
            <p14:sldId id="437"/>
            <p14:sldId id="503"/>
            <p14:sldId id="257"/>
            <p14:sldId id="271"/>
            <p14:sldId id="290"/>
            <p14:sldId id="2410"/>
            <p14:sldId id="504"/>
            <p14:sldId id="5456"/>
            <p14:sldId id="677"/>
            <p14:sldId id="5464"/>
            <p14:sldId id="5465"/>
            <p14:sldId id="333"/>
            <p14:sldId id="5466"/>
            <p14:sldId id="5467"/>
            <p14:sldId id="5468"/>
            <p14:sldId id="5469"/>
            <p14:sldId id="5470"/>
            <p14:sldId id="5471"/>
            <p14:sldId id="5472"/>
            <p14:sldId id="5473"/>
            <p14:sldId id="5474"/>
            <p14:sldId id="826"/>
            <p14:sldId id="827"/>
            <p14:sldId id="828"/>
            <p14:sldId id="829"/>
            <p14:sldId id="830"/>
            <p14:sldId id="831"/>
            <p14:sldId id="832"/>
            <p14:sldId id="833"/>
            <p14:sldId id="834"/>
            <p14:sldId id="835"/>
            <p14:sldId id="836"/>
            <p14:sldId id="837"/>
            <p14:sldId id="838"/>
            <p14:sldId id="839"/>
            <p14:sldId id="840"/>
            <p14:sldId id="841"/>
            <p14:sldId id="842"/>
            <p14:sldId id="843"/>
            <p14:sldId id="844"/>
            <p14:sldId id="845"/>
            <p14:sldId id="846"/>
            <p14:sldId id="847"/>
            <p14:sldId id="848"/>
            <p14:sldId id="849"/>
            <p14:sldId id="850"/>
            <p14:sldId id="851"/>
            <p14:sldId id="5475"/>
            <p14:sldId id="5476"/>
            <p14:sldId id="5477"/>
            <p14:sldId id="5478"/>
            <p14:sldId id="5479"/>
            <p14:sldId id="5480"/>
            <p14:sldId id="5481"/>
            <p14:sldId id="5482"/>
            <p14:sldId id="5483"/>
            <p14:sldId id="5484"/>
            <p14:sldId id="5485"/>
            <p14:sldId id="5486"/>
            <p14:sldId id="5487"/>
            <p14:sldId id="5488"/>
            <p14:sldId id="5462"/>
          </p14:sldIdLst>
        </p14:section>
        <p14:section name="Conclusion" id="{36BD727F-E005-224F-B977-E96084FF7CEE}">
          <p14:sldIdLst>
            <p14:sldId id="5208"/>
            <p14:sldId id="5209"/>
            <p14:sldId id="5210"/>
            <p14:sldId id="5211"/>
            <p14:sldId id="2374"/>
            <p14:sldId id="4046"/>
          </p14:sldIdLst>
        </p14:section>
        <p14:section name="Supplements" id="{F5B8E9C9-5FFE-CD43-B6FD-702FA9EFB3D5}">
          <p14:sldIdLst>
            <p14:sldId id="476"/>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59"/>
    <a:srgbClr val="313131"/>
    <a:srgbClr val="FFFFFF"/>
    <a:srgbClr val="00007D"/>
    <a:srgbClr val="EB2006"/>
    <a:srgbClr val="0488EF"/>
    <a:srgbClr val="D0D6FF"/>
    <a:srgbClr val="FFFCF3"/>
    <a:srgbClr val="969696"/>
    <a:srgbClr val="8F0D0A"/>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A488322-F2BA-4B5B-9748-0D474271808F}" styleName="Medium Style 3 - Accent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4753" autoAdjust="0"/>
    <p:restoredTop sz="94249" autoAdjust="0"/>
  </p:normalViewPr>
  <p:slideViewPr>
    <p:cSldViewPr>
      <p:cViewPr varScale="1">
        <p:scale>
          <a:sx n="157" d="100"/>
          <a:sy n="157" d="100"/>
        </p:scale>
        <p:origin x="664" y="168"/>
      </p:cViewPr>
      <p:guideLst>
        <p:guide orient="horz" pos="2160"/>
        <p:guide pos="2880"/>
      </p:guideLst>
    </p:cSldViewPr>
  </p:slideViewPr>
  <p:outlineViewPr>
    <p:cViewPr>
      <p:scale>
        <a:sx n="33" d="100"/>
        <a:sy n="33" d="100"/>
      </p:scale>
      <p:origin x="0" y="15656"/>
    </p:cViewPr>
  </p:outlineViewPr>
  <p:notesTextViewPr>
    <p:cViewPr>
      <p:scale>
        <a:sx n="100" d="100"/>
        <a:sy n="100" d="100"/>
      </p:scale>
      <p:origin x="0" y="0"/>
    </p:cViewPr>
  </p:notesTextViewPr>
  <p:sorterViewPr>
    <p:cViewPr varScale="1">
      <p:scale>
        <a:sx n="55" d="100"/>
        <a:sy n="55"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xml"/><Relationship Id="rId21" Type="http://schemas.openxmlformats.org/officeDocument/2006/relationships/slideMaster" Target="slideMasters/slideMaster21.xml"/><Relationship Id="rId324" Type="http://schemas.openxmlformats.org/officeDocument/2006/relationships/slide" Target="slides/slide208.xml"/><Relationship Id="rId531" Type="http://schemas.openxmlformats.org/officeDocument/2006/relationships/slide" Target="slides/slide415.xml"/><Relationship Id="rId629" Type="http://schemas.openxmlformats.org/officeDocument/2006/relationships/slide" Target="slides/slide513.xml"/><Relationship Id="rId170" Type="http://schemas.openxmlformats.org/officeDocument/2006/relationships/slide" Target="slides/slide54.xml"/><Relationship Id="rId268" Type="http://schemas.openxmlformats.org/officeDocument/2006/relationships/slide" Target="slides/slide152.xml"/><Relationship Id="rId475" Type="http://schemas.openxmlformats.org/officeDocument/2006/relationships/slide" Target="slides/slide359.xml"/><Relationship Id="rId32" Type="http://schemas.openxmlformats.org/officeDocument/2006/relationships/slideMaster" Target="slideMasters/slideMaster32.xml"/><Relationship Id="rId128" Type="http://schemas.openxmlformats.org/officeDocument/2006/relationships/slide" Target="slides/slide12.xml"/><Relationship Id="rId335" Type="http://schemas.openxmlformats.org/officeDocument/2006/relationships/slide" Target="slides/slide219.xml"/><Relationship Id="rId542" Type="http://schemas.openxmlformats.org/officeDocument/2006/relationships/slide" Target="slides/slide426.xml"/><Relationship Id="rId181" Type="http://schemas.openxmlformats.org/officeDocument/2006/relationships/slide" Target="slides/slide65.xml"/><Relationship Id="rId402" Type="http://schemas.openxmlformats.org/officeDocument/2006/relationships/slide" Target="slides/slide286.xml"/><Relationship Id="rId279" Type="http://schemas.openxmlformats.org/officeDocument/2006/relationships/slide" Target="slides/slide163.xml"/><Relationship Id="rId486" Type="http://schemas.openxmlformats.org/officeDocument/2006/relationships/slide" Target="slides/slide370.xml"/><Relationship Id="rId43" Type="http://schemas.openxmlformats.org/officeDocument/2006/relationships/slideMaster" Target="slideMasters/slideMaster43.xml"/><Relationship Id="rId139" Type="http://schemas.openxmlformats.org/officeDocument/2006/relationships/slide" Target="slides/slide23.xml"/><Relationship Id="rId346" Type="http://schemas.openxmlformats.org/officeDocument/2006/relationships/slide" Target="slides/slide230.xml"/><Relationship Id="rId553" Type="http://schemas.openxmlformats.org/officeDocument/2006/relationships/slide" Target="slides/slide437.xml"/><Relationship Id="rId192" Type="http://schemas.openxmlformats.org/officeDocument/2006/relationships/slide" Target="slides/slide76.xml"/><Relationship Id="rId206" Type="http://schemas.openxmlformats.org/officeDocument/2006/relationships/slide" Target="slides/slide90.xml"/><Relationship Id="rId413" Type="http://schemas.openxmlformats.org/officeDocument/2006/relationships/slide" Target="slides/slide297.xml"/><Relationship Id="rId497" Type="http://schemas.openxmlformats.org/officeDocument/2006/relationships/slide" Target="slides/slide381.xml"/><Relationship Id="rId620" Type="http://schemas.openxmlformats.org/officeDocument/2006/relationships/slide" Target="slides/slide504.xml"/><Relationship Id="rId357" Type="http://schemas.openxmlformats.org/officeDocument/2006/relationships/slide" Target="slides/slide241.xml"/><Relationship Id="rId54" Type="http://schemas.openxmlformats.org/officeDocument/2006/relationships/slideMaster" Target="slideMasters/slideMaster54.xml"/><Relationship Id="rId217" Type="http://schemas.openxmlformats.org/officeDocument/2006/relationships/slide" Target="slides/slide101.xml"/><Relationship Id="rId564" Type="http://schemas.openxmlformats.org/officeDocument/2006/relationships/slide" Target="slides/slide448.xml"/><Relationship Id="rId424" Type="http://schemas.openxmlformats.org/officeDocument/2006/relationships/slide" Target="slides/slide308.xml"/><Relationship Id="rId631" Type="http://schemas.openxmlformats.org/officeDocument/2006/relationships/slide" Target="slides/slide515.xml"/><Relationship Id="rId270" Type="http://schemas.openxmlformats.org/officeDocument/2006/relationships/slide" Target="slides/slide154.xml"/><Relationship Id="rId65" Type="http://schemas.openxmlformats.org/officeDocument/2006/relationships/slideMaster" Target="slideMasters/slideMaster65.xml"/><Relationship Id="rId130" Type="http://schemas.openxmlformats.org/officeDocument/2006/relationships/slide" Target="slides/slide14.xml"/><Relationship Id="rId368" Type="http://schemas.openxmlformats.org/officeDocument/2006/relationships/slide" Target="slides/slide252.xml"/><Relationship Id="rId575" Type="http://schemas.openxmlformats.org/officeDocument/2006/relationships/slide" Target="slides/slide459.xml"/><Relationship Id="rId228" Type="http://schemas.openxmlformats.org/officeDocument/2006/relationships/slide" Target="slides/slide112.xml"/><Relationship Id="rId435" Type="http://schemas.openxmlformats.org/officeDocument/2006/relationships/slide" Target="slides/slide319.xml"/><Relationship Id="rId642" Type="http://schemas.openxmlformats.org/officeDocument/2006/relationships/slide" Target="slides/slide526.xml"/><Relationship Id="rId281" Type="http://schemas.openxmlformats.org/officeDocument/2006/relationships/slide" Target="slides/slide165.xml"/><Relationship Id="rId502" Type="http://schemas.openxmlformats.org/officeDocument/2006/relationships/slide" Target="slides/slide386.xml"/><Relationship Id="rId76" Type="http://schemas.openxmlformats.org/officeDocument/2006/relationships/slideMaster" Target="slideMasters/slideMaster76.xml"/><Relationship Id="rId141" Type="http://schemas.openxmlformats.org/officeDocument/2006/relationships/slide" Target="slides/slide25.xml"/><Relationship Id="rId379" Type="http://schemas.openxmlformats.org/officeDocument/2006/relationships/slide" Target="slides/slide263.xml"/><Relationship Id="rId586" Type="http://schemas.openxmlformats.org/officeDocument/2006/relationships/slide" Target="slides/slide470.xml"/><Relationship Id="rId7" Type="http://schemas.openxmlformats.org/officeDocument/2006/relationships/slideMaster" Target="slideMasters/slideMaster7.xml"/><Relationship Id="rId239" Type="http://schemas.openxmlformats.org/officeDocument/2006/relationships/slide" Target="slides/slide123.xml"/><Relationship Id="rId446" Type="http://schemas.openxmlformats.org/officeDocument/2006/relationships/slide" Target="slides/slide330.xml"/><Relationship Id="rId292" Type="http://schemas.openxmlformats.org/officeDocument/2006/relationships/slide" Target="slides/slide176.xml"/><Relationship Id="rId306" Type="http://schemas.openxmlformats.org/officeDocument/2006/relationships/slide" Target="slides/slide190.xml"/><Relationship Id="rId87" Type="http://schemas.openxmlformats.org/officeDocument/2006/relationships/slideMaster" Target="slideMasters/slideMaster87.xml"/><Relationship Id="rId513" Type="http://schemas.openxmlformats.org/officeDocument/2006/relationships/slide" Target="slides/slide397.xml"/><Relationship Id="rId597" Type="http://schemas.openxmlformats.org/officeDocument/2006/relationships/slide" Target="slides/slide481.xml"/><Relationship Id="rId152" Type="http://schemas.openxmlformats.org/officeDocument/2006/relationships/slide" Target="slides/slide36.xml"/><Relationship Id="rId457" Type="http://schemas.openxmlformats.org/officeDocument/2006/relationships/slide" Target="slides/slide341.xml"/><Relationship Id="rId14" Type="http://schemas.openxmlformats.org/officeDocument/2006/relationships/slideMaster" Target="slideMasters/slideMaster14.xml"/><Relationship Id="rId317" Type="http://schemas.openxmlformats.org/officeDocument/2006/relationships/slide" Target="slides/slide201.xml"/><Relationship Id="rId524" Type="http://schemas.openxmlformats.org/officeDocument/2006/relationships/slide" Target="slides/slide408.xml"/><Relationship Id="rId98" Type="http://schemas.openxmlformats.org/officeDocument/2006/relationships/slideMaster" Target="slideMasters/slideMaster98.xml"/><Relationship Id="rId163" Type="http://schemas.openxmlformats.org/officeDocument/2006/relationships/slide" Target="slides/slide47.xml"/><Relationship Id="rId370" Type="http://schemas.openxmlformats.org/officeDocument/2006/relationships/slide" Target="slides/slide254.xml"/><Relationship Id="rId230" Type="http://schemas.openxmlformats.org/officeDocument/2006/relationships/slide" Target="slides/slide114.xml"/><Relationship Id="rId468" Type="http://schemas.openxmlformats.org/officeDocument/2006/relationships/slide" Target="slides/slide352.xml"/><Relationship Id="rId25" Type="http://schemas.openxmlformats.org/officeDocument/2006/relationships/slideMaster" Target="slideMasters/slideMaster25.xml"/><Relationship Id="rId328" Type="http://schemas.openxmlformats.org/officeDocument/2006/relationships/slide" Target="slides/slide212.xml"/><Relationship Id="rId535" Type="http://schemas.openxmlformats.org/officeDocument/2006/relationships/slide" Target="slides/slide419.xml"/><Relationship Id="rId174" Type="http://schemas.openxmlformats.org/officeDocument/2006/relationships/slide" Target="slides/slide58.xml"/><Relationship Id="rId381" Type="http://schemas.openxmlformats.org/officeDocument/2006/relationships/slide" Target="slides/slide265.xml"/><Relationship Id="rId602" Type="http://schemas.openxmlformats.org/officeDocument/2006/relationships/slide" Target="slides/slide486.xml"/><Relationship Id="rId241" Type="http://schemas.openxmlformats.org/officeDocument/2006/relationships/slide" Target="slides/slide125.xml"/><Relationship Id="rId479" Type="http://schemas.openxmlformats.org/officeDocument/2006/relationships/slide" Target="slides/slide363.xml"/><Relationship Id="rId36" Type="http://schemas.openxmlformats.org/officeDocument/2006/relationships/slideMaster" Target="slideMasters/slideMaster36.xml"/><Relationship Id="rId339" Type="http://schemas.openxmlformats.org/officeDocument/2006/relationships/slide" Target="slides/slide223.xml"/><Relationship Id="rId546" Type="http://schemas.openxmlformats.org/officeDocument/2006/relationships/slide" Target="slides/slide430.xml"/><Relationship Id="rId101" Type="http://schemas.openxmlformats.org/officeDocument/2006/relationships/slideMaster" Target="slideMasters/slideMaster101.xml"/><Relationship Id="rId185" Type="http://schemas.openxmlformats.org/officeDocument/2006/relationships/slide" Target="slides/slide69.xml"/><Relationship Id="rId406" Type="http://schemas.openxmlformats.org/officeDocument/2006/relationships/slide" Target="slides/slide290.xml"/><Relationship Id="rId392" Type="http://schemas.openxmlformats.org/officeDocument/2006/relationships/slide" Target="slides/slide276.xml"/><Relationship Id="rId613" Type="http://schemas.openxmlformats.org/officeDocument/2006/relationships/slide" Target="slides/slide497.xml"/><Relationship Id="rId252" Type="http://schemas.openxmlformats.org/officeDocument/2006/relationships/slide" Target="slides/slide136.xml"/><Relationship Id="rId47" Type="http://schemas.openxmlformats.org/officeDocument/2006/relationships/slideMaster" Target="slideMasters/slideMaster47.xml"/><Relationship Id="rId112" Type="http://schemas.openxmlformats.org/officeDocument/2006/relationships/slideMaster" Target="slideMasters/slideMaster112.xml"/><Relationship Id="rId557" Type="http://schemas.openxmlformats.org/officeDocument/2006/relationships/slide" Target="slides/slide441.xml"/><Relationship Id="rId196" Type="http://schemas.openxmlformats.org/officeDocument/2006/relationships/slide" Target="slides/slide80.xml"/><Relationship Id="rId417" Type="http://schemas.openxmlformats.org/officeDocument/2006/relationships/slide" Target="slides/slide301.xml"/><Relationship Id="rId624" Type="http://schemas.openxmlformats.org/officeDocument/2006/relationships/slide" Target="slides/slide508.xml"/><Relationship Id="rId16" Type="http://schemas.openxmlformats.org/officeDocument/2006/relationships/slideMaster" Target="slideMasters/slideMaster16.xml"/><Relationship Id="rId221" Type="http://schemas.openxmlformats.org/officeDocument/2006/relationships/slide" Target="slides/slide105.xml"/><Relationship Id="rId263" Type="http://schemas.openxmlformats.org/officeDocument/2006/relationships/slide" Target="slides/slide147.xml"/><Relationship Id="rId319" Type="http://schemas.openxmlformats.org/officeDocument/2006/relationships/slide" Target="slides/slide203.xml"/><Relationship Id="rId470" Type="http://schemas.openxmlformats.org/officeDocument/2006/relationships/slide" Target="slides/slide354.xml"/><Relationship Id="rId526" Type="http://schemas.openxmlformats.org/officeDocument/2006/relationships/slide" Target="slides/slide410.xml"/><Relationship Id="rId58" Type="http://schemas.openxmlformats.org/officeDocument/2006/relationships/slideMaster" Target="slideMasters/slideMaster58.xml"/><Relationship Id="rId123" Type="http://schemas.openxmlformats.org/officeDocument/2006/relationships/slide" Target="slides/slide7.xml"/><Relationship Id="rId330" Type="http://schemas.openxmlformats.org/officeDocument/2006/relationships/slide" Target="slides/slide214.xml"/><Relationship Id="rId568" Type="http://schemas.openxmlformats.org/officeDocument/2006/relationships/slide" Target="slides/slide452.xml"/><Relationship Id="rId165" Type="http://schemas.openxmlformats.org/officeDocument/2006/relationships/slide" Target="slides/slide49.xml"/><Relationship Id="rId372" Type="http://schemas.openxmlformats.org/officeDocument/2006/relationships/slide" Target="slides/slide256.xml"/><Relationship Id="rId428" Type="http://schemas.openxmlformats.org/officeDocument/2006/relationships/slide" Target="slides/slide312.xml"/><Relationship Id="rId635" Type="http://schemas.openxmlformats.org/officeDocument/2006/relationships/slide" Target="slides/slide519.xml"/><Relationship Id="rId232" Type="http://schemas.openxmlformats.org/officeDocument/2006/relationships/slide" Target="slides/slide116.xml"/><Relationship Id="rId274" Type="http://schemas.openxmlformats.org/officeDocument/2006/relationships/slide" Target="slides/slide158.xml"/><Relationship Id="rId481" Type="http://schemas.openxmlformats.org/officeDocument/2006/relationships/slide" Target="slides/slide365.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8.xml"/><Relationship Id="rId537" Type="http://schemas.openxmlformats.org/officeDocument/2006/relationships/slide" Target="slides/slide421.xml"/><Relationship Id="rId579" Type="http://schemas.openxmlformats.org/officeDocument/2006/relationships/slide" Target="slides/slide463.xml"/><Relationship Id="rId80" Type="http://schemas.openxmlformats.org/officeDocument/2006/relationships/slideMaster" Target="slideMasters/slideMaster80.xml"/><Relationship Id="rId176" Type="http://schemas.openxmlformats.org/officeDocument/2006/relationships/slide" Target="slides/slide60.xml"/><Relationship Id="rId341" Type="http://schemas.openxmlformats.org/officeDocument/2006/relationships/slide" Target="slides/slide225.xml"/><Relationship Id="rId383" Type="http://schemas.openxmlformats.org/officeDocument/2006/relationships/slide" Target="slides/slide267.xml"/><Relationship Id="rId439" Type="http://schemas.openxmlformats.org/officeDocument/2006/relationships/slide" Target="slides/slide323.xml"/><Relationship Id="rId590" Type="http://schemas.openxmlformats.org/officeDocument/2006/relationships/slide" Target="slides/slide474.xml"/><Relationship Id="rId604" Type="http://schemas.openxmlformats.org/officeDocument/2006/relationships/slide" Target="slides/slide488.xml"/><Relationship Id="rId646" Type="http://schemas.openxmlformats.org/officeDocument/2006/relationships/presProps" Target="presProps.xml"/><Relationship Id="rId201" Type="http://schemas.openxmlformats.org/officeDocument/2006/relationships/slide" Target="slides/slide85.xml"/><Relationship Id="rId243" Type="http://schemas.openxmlformats.org/officeDocument/2006/relationships/slide" Target="slides/slide127.xml"/><Relationship Id="rId285" Type="http://schemas.openxmlformats.org/officeDocument/2006/relationships/slide" Target="slides/slide169.xml"/><Relationship Id="rId450" Type="http://schemas.openxmlformats.org/officeDocument/2006/relationships/slide" Target="slides/slide334.xml"/><Relationship Id="rId506" Type="http://schemas.openxmlformats.org/officeDocument/2006/relationships/slide" Target="slides/slide390.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4.xml"/><Relationship Id="rId492" Type="http://schemas.openxmlformats.org/officeDocument/2006/relationships/slide" Target="slides/slide376.xml"/><Relationship Id="rId548" Type="http://schemas.openxmlformats.org/officeDocument/2006/relationships/slide" Target="slides/slide432.xml"/><Relationship Id="rId91" Type="http://schemas.openxmlformats.org/officeDocument/2006/relationships/slideMaster" Target="slideMasters/slideMaster91.xml"/><Relationship Id="rId145" Type="http://schemas.openxmlformats.org/officeDocument/2006/relationships/slide" Target="slides/slide29.xml"/><Relationship Id="rId187" Type="http://schemas.openxmlformats.org/officeDocument/2006/relationships/slide" Target="slides/slide71.xml"/><Relationship Id="rId352" Type="http://schemas.openxmlformats.org/officeDocument/2006/relationships/slide" Target="slides/slide236.xml"/><Relationship Id="rId394" Type="http://schemas.openxmlformats.org/officeDocument/2006/relationships/slide" Target="slides/slide278.xml"/><Relationship Id="rId408" Type="http://schemas.openxmlformats.org/officeDocument/2006/relationships/slide" Target="slides/slide292.xml"/><Relationship Id="rId615" Type="http://schemas.openxmlformats.org/officeDocument/2006/relationships/slide" Target="slides/slide499.xml"/><Relationship Id="rId212" Type="http://schemas.openxmlformats.org/officeDocument/2006/relationships/slide" Target="slides/slide96.xml"/><Relationship Id="rId254" Type="http://schemas.openxmlformats.org/officeDocument/2006/relationships/slide" Target="slides/slide138.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80.xml"/><Relationship Id="rId461" Type="http://schemas.openxmlformats.org/officeDocument/2006/relationships/slide" Target="slides/slide345.xml"/><Relationship Id="rId517" Type="http://schemas.openxmlformats.org/officeDocument/2006/relationships/slide" Target="slides/slide401.xml"/><Relationship Id="rId559" Type="http://schemas.openxmlformats.org/officeDocument/2006/relationships/slide" Target="slides/slide443.xml"/><Relationship Id="rId60" Type="http://schemas.openxmlformats.org/officeDocument/2006/relationships/slideMaster" Target="slideMasters/slideMaster60.xml"/><Relationship Id="rId156" Type="http://schemas.openxmlformats.org/officeDocument/2006/relationships/slide" Target="slides/slide40.xml"/><Relationship Id="rId198" Type="http://schemas.openxmlformats.org/officeDocument/2006/relationships/slide" Target="slides/slide82.xml"/><Relationship Id="rId321" Type="http://schemas.openxmlformats.org/officeDocument/2006/relationships/slide" Target="slides/slide205.xml"/><Relationship Id="rId363" Type="http://schemas.openxmlformats.org/officeDocument/2006/relationships/slide" Target="slides/slide247.xml"/><Relationship Id="rId419" Type="http://schemas.openxmlformats.org/officeDocument/2006/relationships/slide" Target="slides/slide303.xml"/><Relationship Id="rId570" Type="http://schemas.openxmlformats.org/officeDocument/2006/relationships/slide" Target="slides/slide454.xml"/><Relationship Id="rId626" Type="http://schemas.openxmlformats.org/officeDocument/2006/relationships/slide" Target="slides/slide510.xml"/><Relationship Id="rId223" Type="http://schemas.openxmlformats.org/officeDocument/2006/relationships/slide" Target="slides/slide107.xml"/><Relationship Id="rId430" Type="http://schemas.openxmlformats.org/officeDocument/2006/relationships/slide" Target="slides/slide314.xml"/><Relationship Id="rId18" Type="http://schemas.openxmlformats.org/officeDocument/2006/relationships/slideMaster" Target="slideMasters/slideMaster18.xml"/><Relationship Id="rId265" Type="http://schemas.openxmlformats.org/officeDocument/2006/relationships/slide" Target="slides/slide149.xml"/><Relationship Id="rId472" Type="http://schemas.openxmlformats.org/officeDocument/2006/relationships/slide" Target="slides/slide356.xml"/><Relationship Id="rId528" Type="http://schemas.openxmlformats.org/officeDocument/2006/relationships/slide" Target="slides/slide412.xml"/><Relationship Id="rId125" Type="http://schemas.openxmlformats.org/officeDocument/2006/relationships/slide" Target="slides/slide9.xml"/><Relationship Id="rId167" Type="http://schemas.openxmlformats.org/officeDocument/2006/relationships/slide" Target="slides/slide51.xml"/><Relationship Id="rId332" Type="http://schemas.openxmlformats.org/officeDocument/2006/relationships/slide" Target="slides/slide216.xml"/><Relationship Id="rId374" Type="http://schemas.openxmlformats.org/officeDocument/2006/relationships/slide" Target="slides/slide258.xml"/><Relationship Id="rId581" Type="http://schemas.openxmlformats.org/officeDocument/2006/relationships/slide" Target="slides/slide465.xml"/><Relationship Id="rId71" Type="http://schemas.openxmlformats.org/officeDocument/2006/relationships/slideMaster" Target="slideMasters/slideMaster71.xml"/><Relationship Id="rId234" Type="http://schemas.openxmlformats.org/officeDocument/2006/relationships/slide" Target="slides/slide118.xml"/><Relationship Id="rId637" Type="http://schemas.openxmlformats.org/officeDocument/2006/relationships/slide" Target="slides/slide52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0.xml"/><Relationship Id="rId441" Type="http://schemas.openxmlformats.org/officeDocument/2006/relationships/slide" Target="slides/slide325.xml"/><Relationship Id="rId483" Type="http://schemas.openxmlformats.org/officeDocument/2006/relationships/slide" Target="slides/slide367.xml"/><Relationship Id="rId539" Type="http://schemas.openxmlformats.org/officeDocument/2006/relationships/slide" Target="slides/slide423.xml"/><Relationship Id="rId40" Type="http://schemas.openxmlformats.org/officeDocument/2006/relationships/slideMaster" Target="slideMasters/slideMaster40.xml"/><Relationship Id="rId136" Type="http://schemas.openxmlformats.org/officeDocument/2006/relationships/slide" Target="slides/slide20.xml"/><Relationship Id="rId178" Type="http://schemas.openxmlformats.org/officeDocument/2006/relationships/slide" Target="slides/slide62.xml"/><Relationship Id="rId301" Type="http://schemas.openxmlformats.org/officeDocument/2006/relationships/slide" Target="slides/slide185.xml"/><Relationship Id="rId343" Type="http://schemas.openxmlformats.org/officeDocument/2006/relationships/slide" Target="slides/slide227.xml"/><Relationship Id="rId550" Type="http://schemas.openxmlformats.org/officeDocument/2006/relationships/slide" Target="slides/slide434.xml"/><Relationship Id="rId82" Type="http://schemas.openxmlformats.org/officeDocument/2006/relationships/slideMaster" Target="slideMasters/slideMaster82.xml"/><Relationship Id="rId203" Type="http://schemas.openxmlformats.org/officeDocument/2006/relationships/slide" Target="slides/slide87.xml"/><Relationship Id="rId385" Type="http://schemas.openxmlformats.org/officeDocument/2006/relationships/slide" Target="slides/slide269.xml"/><Relationship Id="rId592" Type="http://schemas.openxmlformats.org/officeDocument/2006/relationships/slide" Target="slides/slide476.xml"/><Relationship Id="rId606" Type="http://schemas.openxmlformats.org/officeDocument/2006/relationships/slide" Target="slides/slide490.xml"/><Relationship Id="rId648" Type="http://schemas.openxmlformats.org/officeDocument/2006/relationships/theme" Target="theme/theme1.xml"/><Relationship Id="rId245" Type="http://schemas.openxmlformats.org/officeDocument/2006/relationships/slide" Target="slides/slide129.xml"/><Relationship Id="rId287" Type="http://schemas.openxmlformats.org/officeDocument/2006/relationships/slide" Target="slides/slide171.xml"/><Relationship Id="rId410" Type="http://schemas.openxmlformats.org/officeDocument/2006/relationships/slide" Target="slides/slide294.xml"/><Relationship Id="rId452" Type="http://schemas.openxmlformats.org/officeDocument/2006/relationships/slide" Target="slides/slide336.xml"/><Relationship Id="rId494" Type="http://schemas.openxmlformats.org/officeDocument/2006/relationships/slide" Target="slides/slide378.xml"/><Relationship Id="rId508" Type="http://schemas.openxmlformats.org/officeDocument/2006/relationships/slide" Target="slides/slide392.xml"/><Relationship Id="rId105" Type="http://schemas.openxmlformats.org/officeDocument/2006/relationships/slideMaster" Target="slideMasters/slideMaster105.xml"/><Relationship Id="rId147" Type="http://schemas.openxmlformats.org/officeDocument/2006/relationships/slide" Target="slides/slide31.xml"/><Relationship Id="rId312" Type="http://schemas.openxmlformats.org/officeDocument/2006/relationships/slide" Target="slides/slide196.xml"/><Relationship Id="rId354" Type="http://schemas.openxmlformats.org/officeDocument/2006/relationships/slide" Target="slides/slide238.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73.xml"/><Relationship Id="rId396" Type="http://schemas.openxmlformats.org/officeDocument/2006/relationships/slide" Target="slides/slide280.xml"/><Relationship Id="rId561" Type="http://schemas.openxmlformats.org/officeDocument/2006/relationships/slide" Target="slides/slide445.xml"/><Relationship Id="rId617" Type="http://schemas.openxmlformats.org/officeDocument/2006/relationships/slide" Target="slides/slide501.xml"/><Relationship Id="rId214" Type="http://schemas.openxmlformats.org/officeDocument/2006/relationships/slide" Target="slides/slide98.xml"/><Relationship Id="rId256" Type="http://schemas.openxmlformats.org/officeDocument/2006/relationships/slide" Target="slides/slide140.xml"/><Relationship Id="rId298" Type="http://schemas.openxmlformats.org/officeDocument/2006/relationships/slide" Target="slides/slide182.xml"/><Relationship Id="rId421" Type="http://schemas.openxmlformats.org/officeDocument/2006/relationships/slide" Target="slides/slide305.xml"/><Relationship Id="rId463" Type="http://schemas.openxmlformats.org/officeDocument/2006/relationships/slide" Target="slides/slide347.xml"/><Relationship Id="rId519" Type="http://schemas.openxmlformats.org/officeDocument/2006/relationships/slide" Target="slides/slide403.xml"/><Relationship Id="rId116" Type="http://schemas.openxmlformats.org/officeDocument/2006/relationships/slideMaster" Target="slideMasters/slideMaster116.xml"/><Relationship Id="rId158" Type="http://schemas.openxmlformats.org/officeDocument/2006/relationships/slide" Target="slides/slide42.xml"/><Relationship Id="rId323" Type="http://schemas.openxmlformats.org/officeDocument/2006/relationships/slide" Target="slides/slide207.xml"/><Relationship Id="rId530" Type="http://schemas.openxmlformats.org/officeDocument/2006/relationships/slide" Target="slides/slide414.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49.xml"/><Relationship Id="rId572" Type="http://schemas.openxmlformats.org/officeDocument/2006/relationships/slide" Target="slides/slide456.xml"/><Relationship Id="rId628" Type="http://schemas.openxmlformats.org/officeDocument/2006/relationships/slide" Target="slides/slide512.xml"/><Relationship Id="rId225" Type="http://schemas.openxmlformats.org/officeDocument/2006/relationships/slide" Target="slides/slide109.xml"/><Relationship Id="rId267" Type="http://schemas.openxmlformats.org/officeDocument/2006/relationships/slide" Target="slides/slide151.xml"/><Relationship Id="rId432" Type="http://schemas.openxmlformats.org/officeDocument/2006/relationships/slide" Target="slides/slide316.xml"/><Relationship Id="rId474" Type="http://schemas.openxmlformats.org/officeDocument/2006/relationships/slide" Target="slides/slide358.xml"/><Relationship Id="rId127" Type="http://schemas.openxmlformats.org/officeDocument/2006/relationships/slide" Target="slides/slide11.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53.xml"/><Relationship Id="rId334" Type="http://schemas.openxmlformats.org/officeDocument/2006/relationships/slide" Target="slides/slide218.xml"/><Relationship Id="rId376" Type="http://schemas.openxmlformats.org/officeDocument/2006/relationships/slide" Target="slides/slide260.xml"/><Relationship Id="rId541" Type="http://schemas.openxmlformats.org/officeDocument/2006/relationships/slide" Target="slides/slide425.xml"/><Relationship Id="rId583" Type="http://schemas.openxmlformats.org/officeDocument/2006/relationships/slide" Target="slides/slide467.xml"/><Relationship Id="rId639" Type="http://schemas.openxmlformats.org/officeDocument/2006/relationships/slide" Target="slides/slide523.xml"/><Relationship Id="rId4" Type="http://schemas.openxmlformats.org/officeDocument/2006/relationships/slideMaster" Target="slideMasters/slideMaster4.xml"/><Relationship Id="rId180" Type="http://schemas.openxmlformats.org/officeDocument/2006/relationships/slide" Target="slides/slide64.xml"/><Relationship Id="rId236" Type="http://schemas.openxmlformats.org/officeDocument/2006/relationships/slide" Target="slides/slide120.xml"/><Relationship Id="rId278" Type="http://schemas.openxmlformats.org/officeDocument/2006/relationships/slide" Target="slides/slide162.xml"/><Relationship Id="rId401" Type="http://schemas.openxmlformats.org/officeDocument/2006/relationships/slide" Target="slides/slide285.xml"/><Relationship Id="rId443" Type="http://schemas.openxmlformats.org/officeDocument/2006/relationships/slide" Target="slides/slide327.xml"/><Relationship Id="rId303" Type="http://schemas.openxmlformats.org/officeDocument/2006/relationships/slide" Target="slides/slide187.xml"/><Relationship Id="rId485" Type="http://schemas.openxmlformats.org/officeDocument/2006/relationships/slide" Target="slides/slide369.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2.xml"/><Relationship Id="rId345" Type="http://schemas.openxmlformats.org/officeDocument/2006/relationships/slide" Target="slides/slide229.xml"/><Relationship Id="rId387" Type="http://schemas.openxmlformats.org/officeDocument/2006/relationships/slide" Target="slides/slide271.xml"/><Relationship Id="rId510" Type="http://schemas.openxmlformats.org/officeDocument/2006/relationships/slide" Target="slides/slide394.xml"/><Relationship Id="rId552" Type="http://schemas.openxmlformats.org/officeDocument/2006/relationships/slide" Target="slides/slide436.xml"/><Relationship Id="rId594" Type="http://schemas.openxmlformats.org/officeDocument/2006/relationships/slide" Target="slides/slide478.xml"/><Relationship Id="rId608" Type="http://schemas.openxmlformats.org/officeDocument/2006/relationships/slide" Target="slides/slide492.xml"/><Relationship Id="rId191" Type="http://schemas.openxmlformats.org/officeDocument/2006/relationships/slide" Target="slides/slide75.xml"/><Relationship Id="rId205" Type="http://schemas.openxmlformats.org/officeDocument/2006/relationships/slide" Target="slides/slide89.xml"/><Relationship Id="rId247" Type="http://schemas.openxmlformats.org/officeDocument/2006/relationships/slide" Target="slides/slide131.xml"/><Relationship Id="rId412" Type="http://schemas.openxmlformats.org/officeDocument/2006/relationships/slide" Target="slides/slide296.xml"/><Relationship Id="rId107" Type="http://schemas.openxmlformats.org/officeDocument/2006/relationships/slideMaster" Target="slideMasters/slideMaster107.xml"/><Relationship Id="rId289" Type="http://schemas.openxmlformats.org/officeDocument/2006/relationships/slide" Target="slides/slide173.xml"/><Relationship Id="rId454" Type="http://schemas.openxmlformats.org/officeDocument/2006/relationships/slide" Target="slides/slide338.xml"/><Relationship Id="rId496" Type="http://schemas.openxmlformats.org/officeDocument/2006/relationships/slide" Target="slides/slide380.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3.xml"/><Relationship Id="rId314" Type="http://schemas.openxmlformats.org/officeDocument/2006/relationships/slide" Target="slides/slide198.xml"/><Relationship Id="rId356" Type="http://schemas.openxmlformats.org/officeDocument/2006/relationships/slide" Target="slides/slide240.xml"/><Relationship Id="rId398" Type="http://schemas.openxmlformats.org/officeDocument/2006/relationships/slide" Target="slides/slide282.xml"/><Relationship Id="rId521" Type="http://schemas.openxmlformats.org/officeDocument/2006/relationships/slide" Target="slides/slide405.xml"/><Relationship Id="rId563" Type="http://schemas.openxmlformats.org/officeDocument/2006/relationships/slide" Target="slides/slide447.xml"/><Relationship Id="rId619" Type="http://schemas.openxmlformats.org/officeDocument/2006/relationships/slide" Target="slides/slide503.xml"/><Relationship Id="rId95" Type="http://schemas.openxmlformats.org/officeDocument/2006/relationships/slideMaster" Target="slideMasters/slideMaster95.xml"/><Relationship Id="rId160" Type="http://schemas.openxmlformats.org/officeDocument/2006/relationships/slide" Target="slides/slide44.xml"/><Relationship Id="rId216" Type="http://schemas.openxmlformats.org/officeDocument/2006/relationships/slide" Target="slides/slide100.xml"/><Relationship Id="rId423" Type="http://schemas.openxmlformats.org/officeDocument/2006/relationships/slide" Target="slides/slide307.xml"/><Relationship Id="rId258" Type="http://schemas.openxmlformats.org/officeDocument/2006/relationships/slide" Target="slides/slide142.xml"/><Relationship Id="rId465" Type="http://schemas.openxmlformats.org/officeDocument/2006/relationships/slide" Target="slides/slide349.xml"/><Relationship Id="rId630" Type="http://schemas.openxmlformats.org/officeDocument/2006/relationships/slide" Target="slides/slide514.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xml"/><Relationship Id="rId325" Type="http://schemas.openxmlformats.org/officeDocument/2006/relationships/slide" Target="slides/slide209.xml"/><Relationship Id="rId367" Type="http://schemas.openxmlformats.org/officeDocument/2006/relationships/slide" Target="slides/slide251.xml"/><Relationship Id="rId532" Type="http://schemas.openxmlformats.org/officeDocument/2006/relationships/slide" Target="slides/slide416.xml"/><Relationship Id="rId574" Type="http://schemas.openxmlformats.org/officeDocument/2006/relationships/slide" Target="slides/slide458.xml"/><Relationship Id="rId171" Type="http://schemas.openxmlformats.org/officeDocument/2006/relationships/slide" Target="slides/slide55.xml"/><Relationship Id="rId227" Type="http://schemas.openxmlformats.org/officeDocument/2006/relationships/slide" Target="slides/slide111.xml"/><Relationship Id="rId269" Type="http://schemas.openxmlformats.org/officeDocument/2006/relationships/slide" Target="slides/slide153.xml"/><Relationship Id="rId434" Type="http://schemas.openxmlformats.org/officeDocument/2006/relationships/slide" Target="slides/slide318.xml"/><Relationship Id="rId476" Type="http://schemas.openxmlformats.org/officeDocument/2006/relationships/slide" Target="slides/slide360.xml"/><Relationship Id="rId641" Type="http://schemas.openxmlformats.org/officeDocument/2006/relationships/slide" Target="slides/slide525.xml"/><Relationship Id="rId33" Type="http://schemas.openxmlformats.org/officeDocument/2006/relationships/slideMaster" Target="slideMasters/slideMaster33.xml"/><Relationship Id="rId129" Type="http://schemas.openxmlformats.org/officeDocument/2006/relationships/slide" Target="slides/slide13.xml"/><Relationship Id="rId280" Type="http://schemas.openxmlformats.org/officeDocument/2006/relationships/slide" Target="slides/slide164.xml"/><Relationship Id="rId336" Type="http://schemas.openxmlformats.org/officeDocument/2006/relationships/slide" Target="slides/slide220.xml"/><Relationship Id="rId501" Type="http://schemas.openxmlformats.org/officeDocument/2006/relationships/slide" Target="slides/slide385.xml"/><Relationship Id="rId543" Type="http://schemas.openxmlformats.org/officeDocument/2006/relationships/slide" Target="slides/slide427.xml"/><Relationship Id="rId75" Type="http://schemas.openxmlformats.org/officeDocument/2006/relationships/slideMaster" Target="slideMasters/slideMaster75.xml"/><Relationship Id="rId140" Type="http://schemas.openxmlformats.org/officeDocument/2006/relationships/slide" Target="slides/slide24.xml"/><Relationship Id="rId182" Type="http://schemas.openxmlformats.org/officeDocument/2006/relationships/slide" Target="slides/slide66.xml"/><Relationship Id="rId378" Type="http://schemas.openxmlformats.org/officeDocument/2006/relationships/slide" Target="slides/slide262.xml"/><Relationship Id="rId403" Type="http://schemas.openxmlformats.org/officeDocument/2006/relationships/slide" Target="slides/slide287.xml"/><Relationship Id="rId585" Type="http://schemas.openxmlformats.org/officeDocument/2006/relationships/slide" Target="slides/slide469.xml"/><Relationship Id="rId6" Type="http://schemas.openxmlformats.org/officeDocument/2006/relationships/slideMaster" Target="slideMasters/slideMaster6.xml"/><Relationship Id="rId238" Type="http://schemas.openxmlformats.org/officeDocument/2006/relationships/slide" Target="slides/slide122.xml"/><Relationship Id="rId445" Type="http://schemas.openxmlformats.org/officeDocument/2006/relationships/slide" Target="slides/slide329.xml"/><Relationship Id="rId487" Type="http://schemas.openxmlformats.org/officeDocument/2006/relationships/slide" Target="slides/slide371.xml"/><Relationship Id="rId610" Type="http://schemas.openxmlformats.org/officeDocument/2006/relationships/slide" Target="slides/slide494.xml"/><Relationship Id="rId291" Type="http://schemas.openxmlformats.org/officeDocument/2006/relationships/slide" Target="slides/slide175.xml"/><Relationship Id="rId305" Type="http://schemas.openxmlformats.org/officeDocument/2006/relationships/slide" Target="slides/slide189.xml"/><Relationship Id="rId347" Type="http://schemas.openxmlformats.org/officeDocument/2006/relationships/slide" Target="slides/slide231.xml"/><Relationship Id="rId512" Type="http://schemas.openxmlformats.org/officeDocument/2006/relationships/slide" Target="slides/slide396.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5.xml"/><Relationship Id="rId389" Type="http://schemas.openxmlformats.org/officeDocument/2006/relationships/slide" Target="slides/slide273.xml"/><Relationship Id="rId554" Type="http://schemas.openxmlformats.org/officeDocument/2006/relationships/slide" Target="slides/slide438.xml"/><Relationship Id="rId596" Type="http://schemas.openxmlformats.org/officeDocument/2006/relationships/slide" Target="slides/slide480.xml"/><Relationship Id="rId193" Type="http://schemas.openxmlformats.org/officeDocument/2006/relationships/slide" Target="slides/slide77.xml"/><Relationship Id="rId207" Type="http://schemas.openxmlformats.org/officeDocument/2006/relationships/slide" Target="slides/slide91.xml"/><Relationship Id="rId249" Type="http://schemas.openxmlformats.org/officeDocument/2006/relationships/slide" Target="slides/slide133.xml"/><Relationship Id="rId414" Type="http://schemas.openxmlformats.org/officeDocument/2006/relationships/slide" Target="slides/slide298.xml"/><Relationship Id="rId456" Type="http://schemas.openxmlformats.org/officeDocument/2006/relationships/slide" Target="slides/slide340.xml"/><Relationship Id="rId498" Type="http://schemas.openxmlformats.org/officeDocument/2006/relationships/slide" Target="slides/slide382.xml"/><Relationship Id="rId621" Type="http://schemas.openxmlformats.org/officeDocument/2006/relationships/slide" Target="slides/slide505.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4.xml"/><Relationship Id="rId316" Type="http://schemas.openxmlformats.org/officeDocument/2006/relationships/slide" Target="slides/slide200.xml"/><Relationship Id="rId523" Type="http://schemas.openxmlformats.org/officeDocument/2006/relationships/slide" Target="slides/slide407.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4.xml"/><Relationship Id="rId358" Type="http://schemas.openxmlformats.org/officeDocument/2006/relationships/slide" Target="slides/slide242.xml"/><Relationship Id="rId565" Type="http://schemas.openxmlformats.org/officeDocument/2006/relationships/slide" Target="slides/slide449.xml"/><Relationship Id="rId162" Type="http://schemas.openxmlformats.org/officeDocument/2006/relationships/slide" Target="slides/slide46.xml"/><Relationship Id="rId218" Type="http://schemas.openxmlformats.org/officeDocument/2006/relationships/slide" Target="slides/slide102.xml"/><Relationship Id="rId425" Type="http://schemas.openxmlformats.org/officeDocument/2006/relationships/slide" Target="slides/slide309.xml"/><Relationship Id="rId467" Type="http://schemas.openxmlformats.org/officeDocument/2006/relationships/slide" Target="slides/slide351.xml"/><Relationship Id="rId632" Type="http://schemas.openxmlformats.org/officeDocument/2006/relationships/slide" Target="slides/slide516.xml"/><Relationship Id="rId271" Type="http://schemas.openxmlformats.org/officeDocument/2006/relationships/slide" Target="slides/slide15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5.xml"/><Relationship Id="rId327" Type="http://schemas.openxmlformats.org/officeDocument/2006/relationships/slide" Target="slides/slide211.xml"/><Relationship Id="rId369" Type="http://schemas.openxmlformats.org/officeDocument/2006/relationships/slide" Target="slides/slide253.xml"/><Relationship Id="rId534" Type="http://schemas.openxmlformats.org/officeDocument/2006/relationships/slide" Target="slides/slide418.xml"/><Relationship Id="rId576" Type="http://schemas.openxmlformats.org/officeDocument/2006/relationships/slide" Target="slides/slide460.xml"/><Relationship Id="rId173" Type="http://schemas.openxmlformats.org/officeDocument/2006/relationships/slide" Target="slides/slide57.xml"/><Relationship Id="rId229" Type="http://schemas.openxmlformats.org/officeDocument/2006/relationships/slide" Target="slides/slide113.xml"/><Relationship Id="rId380" Type="http://schemas.openxmlformats.org/officeDocument/2006/relationships/slide" Target="slides/slide264.xml"/><Relationship Id="rId436" Type="http://schemas.openxmlformats.org/officeDocument/2006/relationships/slide" Target="slides/slide320.xml"/><Relationship Id="rId601" Type="http://schemas.openxmlformats.org/officeDocument/2006/relationships/slide" Target="slides/slide485.xml"/><Relationship Id="rId643" Type="http://schemas.openxmlformats.org/officeDocument/2006/relationships/slide" Target="slides/slide527.xml"/><Relationship Id="rId240" Type="http://schemas.openxmlformats.org/officeDocument/2006/relationships/slide" Target="slides/slide124.xml"/><Relationship Id="rId478" Type="http://schemas.openxmlformats.org/officeDocument/2006/relationships/slide" Target="slides/slide362.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6.xml"/><Relationship Id="rId338" Type="http://schemas.openxmlformats.org/officeDocument/2006/relationships/slide" Target="slides/slide222.xml"/><Relationship Id="rId503" Type="http://schemas.openxmlformats.org/officeDocument/2006/relationships/slide" Target="slides/slide387.xml"/><Relationship Id="rId545" Type="http://schemas.openxmlformats.org/officeDocument/2006/relationships/slide" Target="slides/slide429.xml"/><Relationship Id="rId587" Type="http://schemas.openxmlformats.org/officeDocument/2006/relationships/slide" Target="slides/slide471.xml"/><Relationship Id="rId8" Type="http://schemas.openxmlformats.org/officeDocument/2006/relationships/slideMaster" Target="slideMasters/slideMaster8.xml"/><Relationship Id="rId142" Type="http://schemas.openxmlformats.org/officeDocument/2006/relationships/slide" Target="slides/slide26.xml"/><Relationship Id="rId184" Type="http://schemas.openxmlformats.org/officeDocument/2006/relationships/slide" Target="slides/slide68.xml"/><Relationship Id="rId391" Type="http://schemas.openxmlformats.org/officeDocument/2006/relationships/slide" Target="slides/slide275.xml"/><Relationship Id="rId405" Type="http://schemas.openxmlformats.org/officeDocument/2006/relationships/slide" Target="slides/slide289.xml"/><Relationship Id="rId447" Type="http://schemas.openxmlformats.org/officeDocument/2006/relationships/slide" Target="slides/slide331.xml"/><Relationship Id="rId612" Type="http://schemas.openxmlformats.org/officeDocument/2006/relationships/slide" Target="slides/slide496.xml"/><Relationship Id="rId251" Type="http://schemas.openxmlformats.org/officeDocument/2006/relationships/slide" Target="slides/slide135.xml"/><Relationship Id="rId489" Type="http://schemas.openxmlformats.org/officeDocument/2006/relationships/slide" Target="slides/slide373.xml"/><Relationship Id="rId46" Type="http://schemas.openxmlformats.org/officeDocument/2006/relationships/slideMaster" Target="slideMasters/slideMaster46.xml"/><Relationship Id="rId293" Type="http://schemas.openxmlformats.org/officeDocument/2006/relationships/slide" Target="slides/slide177.xml"/><Relationship Id="rId307" Type="http://schemas.openxmlformats.org/officeDocument/2006/relationships/slide" Target="slides/slide191.xml"/><Relationship Id="rId349" Type="http://schemas.openxmlformats.org/officeDocument/2006/relationships/slide" Target="slides/slide233.xml"/><Relationship Id="rId514" Type="http://schemas.openxmlformats.org/officeDocument/2006/relationships/slide" Target="slides/slide398.xml"/><Relationship Id="rId556" Type="http://schemas.openxmlformats.org/officeDocument/2006/relationships/slide" Target="slides/slide440.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7.xml"/><Relationship Id="rId195" Type="http://schemas.openxmlformats.org/officeDocument/2006/relationships/slide" Target="slides/slide79.xml"/><Relationship Id="rId209" Type="http://schemas.openxmlformats.org/officeDocument/2006/relationships/slide" Target="slides/slide93.xml"/><Relationship Id="rId360" Type="http://schemas.openxmlformats.org/officeDocument/2006/relationships/slide" Target="slides/slide244.xml"/><Relationship Id="rId416" Type="http://schemas.openxmlformats.org/officeDocument/2006/relationships/slide" Target="slides/slide300.xml"/><Relationship Id="rId598" Type="http://schemas.openxmlformats.org/officeDocument/2006/relationships/slide" Target="slides/slide482.xml"/><Relationship Id="rId220" Type="http://schemas.openxmlformats.org/officeDocument/2006/relationships/slide" Target="slides/slide104.xml"/><Relationship Id="rId458" Type="http://schemas.openxmlformats.org/officeDocument/2006/relationships/slide" Target="slides/slide342.xml"/><Relationship Id="rId623" Type="http://schemas.openxmlformats.org/officeDocument/2006/relationships/slide" Target="slides/slide507.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6.xml"/><Relationship Id="rId318" Type="http://schemas.openxmlformats.org/officeDocument/2006/relationships/slide" Target="slides/slide202.xml"/><Relationship Id="rId525" Type="http://schemas.openxmlformats.org/officeDocument/2006/relationships/slide" Target="slides/slide409.xml"/><Relationship Id="rId567" Type="http://schemas.openxmlformats.org/officeDocument/2006/relationships/slide" Target="slides/slide451.xml"/><Relationship Id="rId99" Type="http://schemas.openxmlformats.org/officeDocument/2006/relationships/slideMaster" Target="slideMasters/slideMaster99.xml"/><Relationship Id="rId122" Type="http://schemas.openxmlformats.org/officeDocument/2006/relationships/slide" Target="slides/slide6.xml"/><Relationship Id="rId164" Type="http://schemas.openxmlformats.org/officeDocument/2006/relationships/slide" Target="slides/slide48.xml"/><Relationship Id="rId371" Type="http://schemas.openxmlformats.org/officeDocument/2006/relationships/slide" Target="slides/slide255.xml"/><Relationship Id="rId427" Type="http://schemas.openxmlformats.org/officeDocument/2006/relationships/slide" Target="slides/slide311.xml"/><Relationship Id="rId469" Type="http://schemas.openxmlformats.org/officeDocument/2006/relationships/slide" Target="slides/slide353.xml"/><Relationship Id="rId634" Type="http://schemas.openxmlformats.org/officeDocument/2006/relationships/slide" Target="slides/slide518.xml"/><Relationship Id="rId26" Type="http://schemas.openxmlformats.org/officeDocument/2006/relationships/slideMaster" Target="slideMasters/slideMaster26.xml"/><Relationship Id="rId231" Type="http://schemas.openxmlformats.org/officeDocument/2006/relationships/slide" Target="slides/slide115.xml"/><Relationship Id="rId273" Type="http://schemas.openxmlformats.org/officeDocument/2006/relationships/slide" Target="slides/slide157.xml"/><Relationship Id="rId329" Type="http://schemas.openxmlformats.org/officeDocument/2006/relationships/slide" Target="slides/slide213.xml"/><Relationship Id="rId480" Type="http://schemas.openxmlformats.org/officeDocument/2006/relationships/slide" Target="slides/slide364.xml"/><Relationship Id="rId536" Type="http://schemas.openxmlformats.org/officeDocument/2006/relationships/slide" Target="slides/slide420.xml"/><Relationship Id="rId68" Type="http://schemas.openxmlformats.org/officeDocument/2006/relationships/slideMaster" Target="slideMasters/slideMaster68.xml"/><Relationship Id="rId133" Type="http://schemas.openxmlformats.org/officeDocument/2006/relationships/slide" Target="slides/slide17.xml"/><Relationship Id="rId175" Type="http://schemas.openxmlformats.org/officeDocument/2006/relationships/slide" Target="slides/slide59.xml"/><Relationship Id="rId340" Type="http://schemas.openxmlformats.org/officeDocument/2006/relationships/slide" Target="slides/slide224.xml"/><Relationship Id="rId578" Type="http://schemas.openxmlformats.org/officeDocument/2006/relationships/slide" Target="slides/slide462.xml"/><Relationship Id="rId200" Type="http://schemas.openxmlformats.org/officeDocument/2006/relationships/slide" Target="slides/slide84.xml"/><Relationship Id="rId382" Type="http://schemas.openxmlformats.org/officeDocument/2006/relationships/slide" Target="slides/slide266.xml"/><Relationship Id="rId438" Type="http://schemas.openxmlformats.org/officeDocument/2006/relationships/slide" Target="slides/slide322.xml"/><Relationship Id="rId603" Type="http://schemas.openxmlformats.org/officeDocument/2006/relationships/slide" Target="slides/slide487.xml"/><Relationship Id="rId645" Type="http://schemas.openxmlformats.org/officeDocument/2006/relationships/notesMaster" Target="notesMasters/notesMaster1.xml"/><Relationship Id="rId242" Type="http://schemas.openxmlformats.org/officeDocument/2006/relationships/slide" Target="slides/slide126.xml"/><Relationship Id="rId284" Type="http://schemas.openxmlformats.org/officeDocument/2006/relationships/slide" Target="slides/slide168.xml"/><Relationship Id="rId491" Type="http://schemas.openxmlformats.org/officeDocument/2006/relationships/slide" Target="slides/slide375.xml"/><Relationship Id="rId505" Type="http://schemas.openxmlformats.org/officeDocument/2006/relationships/slide" Target="slides/slide389.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28.xml"/><Relationship Id="rId547" Type="http://schemas.openxmlformats.org/officeDocument/2006/relationships/slide" Target="slides/slide431.xml"/><Relationship Id="rId589" Type="http://schemas.openxmlformats.org/officeDocument/2006/relationships/slide" Target="slides/slide473.xml"/><Relationship Id="rId90" Type="http://schemas.openxmlformats.org/officeDocument/2006/relationships/slideMaster" Target="slideMasters/slideMaster90.xml"/><Relationship Id="rId186" Type="http://schemas.openxmlformats.org/officeDocument/2006/relationships/slide" Target="slides/slide70.xml"/><Relationship Id="rId351" Type="http://schemas.openxmlformats.org/officeDocument/2006/relationships/slide" Target="slides/slide235.xml"/><Relationship Id="rId393" Type="http://schemas.openxmlformats.org/officeDocument/2006/relationships/slide" Target="slides/slide277.xml"/><Relationship Id="rId407" Type="http://schemas.openxmlformats.org/officeDocument/2006/relationships/slide" Target="slides/slide291.xml"/><Relationship Id="rId449" Type="http://schemas.openxmlformats.org/officeDocument/2006/relationships/slide" Target="slides/slide333.xml"/><Relationship Id="rId614" Type="http://schemas.openxmlformats.org/officeDocument/2006/relationships/slide" Target="slides/slide498.xml"/><Relationship Id="rId211" Type="http://schemas.openxmlformats.org/officeDocument/2006/relationships/slide" Target="slides/slide95.xml"/><Relationship Id="rId253" Type="http://schemas.openxmlformats.org/officeDocument/2006/relationships/slide" Target="slides/slide137.xml"/><Relationship Id="rId295" Type="http://schemas.openxmlformats.org/officeDocument/2006/relationships/slide" Target="slides/slide179.xml"/><Relationship Id="rId309" Type="http://schemas.openxmlformats.org/officeDocument/2006/relationships/slide" Target="slides/slide193.xml"/><Relationship Id="rId460" Type="http://schemas.openxmlformats.org/officeDocument/2006/relationships/slide" Target="slides/slide344.xml"/><Relationship Id="rId516" Type="http://schemas.openxmlformats.org/officeDocument/2006/relationships/slide" Target="slides/slide400.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204.xml"/><Relationship Id="rId558" Type="http://schemas.openxmlformats.org/officeDocument/2006/relationships/slide" Target="slides/slide442.xml"/><Relationship Id="rId155" Type="http://schemas.openxmlformats.org/officeDocument/2006/relationships/slide" Target="slides/slide39.xml"/><Relationship Id="rId197" Type="http://schemas.openxmlformats.org/officeDocument/2006/relationships/slide" Target="slides/slide81.xml"/><Relationship Id="rId362" Type="http://schemas.openxmlformats.org/officeDocument/2006/relationships/slide" Target="slides/slide246.xml"/><Relationship Id="rId418" Type="http://schemas.openxmlformats.org/officeDocument/2006/relationships/slide" Target="slides/slide302.xml"/><Relationship Id="rId625" Type="http://schemas.openxmlformats.org/officeDocument/2006/relationships/slide" Target="slides/slide509.xml"/><Relationship Id="rId222" Type="http://schemas.openxmlformats.org/officeDocument/2006/relationships/slide" Target="slides/slide106.xml"/><Relationship Id="rId264" Type="http://schemas.openxmlformats.org/officeDocument/2006/relationships/slide" Target="slides/slide148.xml"/><Relationship Id="rId471" Type="http://schemas.openxmlformats.org/officeDocument/2006/relationships/slide" Target="slides/slide355.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8.xml"/><Relationship Id="rId527" Type="http://schemas.openxmlformats.org/officeDocument/2006/relationships/slide" Target="slides/slide411.xml"/><Relationship Id="rId569" Type="http://schemas.openxmlformats.org/officeDocument/2006/relationships/slide" Target="slides/slide453.xml"/><Relationship Id="rId70" Type="http://schemas.openxmlformats.org/officeDocument/2006/relationships/slideMaster" Target="slideMasters/slideMaster70.xml"/><Relationship Id="rId166" Type="http://schemas.openxmlformats.org/officeDocument/2006/relationships/slide" Target="slides/slide50.xml"/><Relationship Id="rId331" Type="http://schemas.openxmlformats.org/officeDocument/2006/relationships/slide" Target="slides/slide215.xml"/><Relationship Id="rId373" Type="http://schemas.openxmlformats.org/officeDocument/2006/relationships/slide" Target="slides/slide257.xml"/><Relationship Id="rId429" Type="http://schemas.openxmlformats.org/officeDocument/2006/relationships/slide" Target="slides/slide313.xml"/><Relationship Id="rId580" Type="http://schemas.openxmlformats.org/officeDocument/2006/relationships/slide" Target="slides/slide464.xml"/><Relationship Id="rId636" Type="http://schemas.openxmlformats.org/officeDocument/2006/relationships/slide" Target="slides/slide520.xml"/><Relationship Id="rId1" Type="http://schemas.openxmlformats.org/officeDocument/2006/relationships/slideMaster" Target="slideMasters/slideMaster1.xml"/><Relationship Id="rId233" Type="http://schemas.openxmlformats.org/officeDocument/2006/relationships/slide" Target="slides/slide117.xml"/><Relationship Id="rId440" Type="http://schemas.openxmlformats.org/officeDocument/2006/relationships/slide" Target="slides/slide324.xml"/><Relationship Id="rId28" Type="http://schemas.openxmlformats.org/officeDocument/2006/relationships/slideMaster" Target="slideMasters/slideMaster28.xml"/><Relationship Id="rId275" Type="http://schemas.openxmlformats.org/officeDocument/2006/relationships/slide" Target="slides/slide159.xml"/><Relationship Id="rId300" Type="http://schemas.openxmlformats.org/officeDocument/2006/relationships/slide" Target="slides/slide184.xml"/><Relationship Id="rId482" Type="http://schemas.openxmlformats.org/officeDocument/2006/relationships/slide" Target="slides/slide366.xml"/><Relationship Id="rId538" Type="http://schemas.openxmlformats.org/officeDocument/2006/relationships/slide" Target="slides/slide422.xml"/><Relationship Id="rId81" Type="http://schemas.openxmlformats.org/officeDocument/2006/relationships/slideMaster" Target="slideMasters/slideMaster81.xml"/><Relationship Id="rId135" Type="http://schemas.openxmlformats.org/officeDocument/2006/relationships/slide" Target="slides/slide19.xml"/><Relationship Id="rId177" Type="http://schemas.openxmlformats.org/officeDocument/2006/relationships/slide" Target="slides/slide61.xml"/><Relationship Id="rId342" Type="http://schemas.openxmlformats.org/officeDocument/2006/relationships/slide" Target="slides/slide226.xml"/><Relationship Id="rId384" Type="http://schemas.openxmlformats.org/officeDocument/2006/relationships/slide" Target="slides/slide268.xml"/><Relationship Id="rId591" Type="http://schemas.openxmlformats.org/officeDocument/2006/relationships/slide" Target="slides/slide475.xml"/><Relationship Id="rId605" Type="http://schemas.openxmlformats.org/officeDocument/2006/relationships/slide" Target="slides/slide489.xml"/><Relationship Id="rId202" Type="http://schemas.openxmlformats.org/officeDocument/2006/relationships/slide" Target="slides/slide86.xml"/><Relationship Id="rId244" Type="http://schemas.openxmlformats.org/officeDocument/2006/relationships/slide" Target="slides/slide128.xml"/><Relationship Id="rId647" Type="http://schemas.openxmlformats.org/officeDocument/2006/relationships/viewProps" Target="viewProps.xml"/><Relationship Id="rId39" Type="http://schemas.openxmlformats.org/officeDocument/2006/relationships/slideMaster" Target="slideMasters/slideMaster39.xml"/><Relationship Id="rId286" Type="http://schemas.openxmlformats.org/officeDocument/2006/relationships/slide" Target="slides/slide170.xml"/><Relationship Id="rId451" Type="http://schemas.openxmlformats.org/officeDocument/2006/relationships/slide" Target="slides/slide335.xml"/><Relationship Id="rId493" Type="http://schemas.openxmlformats.org/officeDocument/2006/relationships/slide" Target="slides/slide377.xml"/><Relationship Id="rId507" Type="http://schemas.openxmlformats.org/officeDocument/2006/relationships/slide" Target="slides/slide391.xml"/><Relationship Id="rId549" Type="http://schemas.openxmlformats.org/officeDocument/2006/relationships/slide" Target="slides/slide433.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0.xml"/><Relationship Id="rId188" Type="http://schemas.openxmlformats.org/officeDocument/2006/relationships/slide" Target="slides/slide72.xml"/><Relationship Id="rId311" Type="http://schemas.openxmlformats.org/officeDocument/2006/relationships/slide" Target="slides/slide195.xml"/><Relationship Id="rId353" Type="http://schemas.openxmlformats.org/officeDocument/2006/relationships/slide" Target="slides/slide237.xml"/><Relationship Id="rId395" Type="http://schemas.openxmlformats.org/officeDocument/2006/relationships/slide" Target="slides/slide279.xml"/><Relationship Id="rId409" Type="http://schemas.openxmlformats.org/officeDocument/2006/relationships/slide" Target="slides/slide293.xml"/><Relationship Id="rId560" Type="http://schemas.openxmlformats.org/officeDocument/2006/relationships/slide" Target="slides/slide444.xml"/><Relationship Id="rId92" Type="http://schemas.openxmlformats.org/officeDocument/2006/relationships/slideMaster" Target="slideMasters/slideMaster92.xml"/><Relationship Id="rId213" Type="http://schemas.openxmlformats.org/officeDocument/2006/relationships/slide" Target="slides/slide97.xml"/><Relationship Id="rId420" Type="http://schemas.openxmlformats.org/officeDocument/2006/relationships/slide" Target="slides/slide304.xml"/><Relationship Id="rId616" Type="http://schemas.openxmlformats.org/officeDocument/2006/relationships/slide" Target="slides/slide500.xml"/><Relationship Id="rId255" Type="http://schemas.openxmlformats.org/officeDocument/2006/relationships/slide" Target="slides/slide139.xml"/><Relationship Id="rId297" Type="http://schemas.openxmlformats.org/officeDocument/2006/relationships/slide" Target="slides/slide181.xml"/><Relationship Id="rId462" Type="http://schemas.openxmlformats.org/officeDocument/2006/relationships/slide" Target="slides/slide346.xml"/><Relationship Id="rId518" Type="http://schemas.openxmlformats.org/officeDocument/2006/relationships/slide" Target="slides/slide402.xml"/><Relationship Id="rId115" Type="http://schemas.openxmlformats.org/officeDocument/2006/relationships/slideMaster" Target="slideMasters/slideMaster115.xml"/><Relationship Id="rId157" Type="http://schemas.openxmlformats.org/officeDocument/2006/relationships/slide" Target="slides/slide41.xml"/><Relationship Id="rId322" Type="http://schemas.openxmlformats.org/officeDocument/2006/relationships/slide" Target="slides/slide206.xml"/><Relationship Id="rId364" Type="http://schemas.openxmlformats.org/officeDocument/2006/relationships/slide" Target="slides/slide248.xml"/><Relationship Id="rId61" Type="http://schemas.openxmlformats.org/officeDocument/2006/relationships/slideMaster" Target="slideMasters/slideMaster61.xml"/><Relationship Id="rId199" Type="http://schemas.openxmlformats.org/officeDocument/2006/relationships/slide" Target="slides/slide83.xml"/><Relationship Id="rId571" Type="http://schemas.openxmlformats.org/officeDocument/2006/relationships/slide" Target="slides/slide455.xml"/><Relationship Id="rId627" Type="http://schemas.openxmlformats.org/officeDocument/2006/relationships/slide" Target="slides/slide511.xml"/><Relationship Id="rId19" Type="http://schemas.openxmlformats.org/officeDocument/2006/relationships/slideMaster" Target="slideMasters/slideMaster19.xml"/><Relationship Id="rId224" Type="http://schemas.openxmlformats.org/officeDocument/2006/relationships/slide" Target="slides/slide108.xml"/><Relationship Id="rId266" Type="http://schemas.openxmlformats.org/officeDocument/2006/relationships/slide" Target="slides/slide150.xml"/><Relationship Id="rId431" Type="http://schemas.openxmlformats.org/officeDocument/2006/relationships/slide" Target="slides/slide315.xml"/><Relationship Id="rId473" Type="http://schemas.openxmlformats.org/officeDocument/2006/relationships/slide" Target="slides/slide357.xml"/><Relationship Id="rId529" Type="http://schemas.openxmlformats.org/officeDocument/2006/relationships/slide" Target="slides/slide413.xml"/><Relationship Id="rId30" Type="http://schemas.openxmlformats.org/officeDocument/2006/relationships/slideMaster" Target="slideMasters/slideMaster30.xml"/><Relationship Id="rId126" Type="http://schemas.openxmlformats.org/officeDocument/2006/relationships/slide" Target="slides/slide10.xml"/><Relationship Id="rId168" Type="http://schemas.openxmlformats.org/officeDocument/2006/relationships/slide" Target="slides/slide52.xml"/><Relationship Id="rId333" Type="http://schemas.openxmlformats.org/officeDocument/2006/relationships/slide" Target="slides/slide217.xml"/><Relationship Id="rId540" Type="http://schemas.openxmlformats.org/officeDocument/2006/relationships/slide" Target="slides/slide424.xml"/><Relationship Id="rId72" Type="http://schemas.openxmlformats.org/officeDocument/2006/relationships/slideMaster" Target="slideMasters/slideMaster72.xml"/><Relationship Id="rId375" Type="http://schemas.openxmlformats.org/officeDocument/2006/relationships/slide" Target="slides/slide259.xml"/><Relationship Id="rId582" Type="http://schemas.openxmlformats.org/officeDocument/2006/relationships/slide" Target="slides/slide466.xml"/><Relationship Id="rId638" Type="http://schemas.openxmlformats.org/officeDocument/2006/relationships/slide" Target="slides/slide522.xml"/><Relationship Id="rId3" Type="http://schemas.openxmlformats.org/officeDocument/2006/relationships/slideMaster" Target="slideMasters/slideMaster3.xml"/><Relationship Id="rId235" Type="http://schemas.openxmlformats.org/officeDocument/2006/relationships/slide" Target="slides/slide119.xml"/><Relationship Id="rId277" Type="http://schemas.openxmlformats.org/officeDocument/2006/relationships/slide" Target="slides/slide161.xml"/><Relationship Id="rId400" Type="http://schemas.openxmlformats.org/officeDocument/2006/relationships/slide" Target="slides/slide284.xml"/><Relationship Id="rId442" Type="http://schemas.openxmlformats.org/officeDocument/2006/relationships/slide" Target="slides/slide326.xml"/><Relationship Id="rId484" Type="http://schemas.openxmlformats.org/officeDocument/2006/relationships/slide" Target="slides/slide368.xml"/><Relationship Id="rId137" Type="http://schemas.openxmlformats.org/officeDocument/2006/relationships/slide" Target="slides/slide21.xml"/><Relationship Id="rId302" Type="http://schemas.openxmlformats.org/officeDocument/2006/relationships/slide" Target="slides/slide186.xml"/><Relationship Id="rId344" Type="http://schemas.openxmlformats.org/officeDocument/2006/relationships/slide" Target="slides/slide228.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63.xml"/><Relationship Id="rId386" Type="http://schemas.openxmlformats.org/officeDocument/2006/relationships/slide" Target="slides/slide270.xml"/><Relationship Id="rId551" Type="http://schemas.openxmlformats.org/officeDocument/2006/relationships/slide" Target="slides/slide435.xml"/><Relationship Id="rId593" Type="http://schemas.openxmlformats.org/officeDocument/2006/relationships/slide" Target="slides/slide477.xml"/><Relationship Id="rId607" Type="http://schemas.openxmlformats.org/officeDocument/2006/relationships/slide" Target="slides/slide491.xml"/><Relationship Id="rId649" Type="http://schemas.openxmlformats.org/officeDocument/2006/relationships/tableStyles" Target="tableStyles.xml"/><Relationship Id="rId190" Type="http://schemas.openxmlformats.org/officeDocument/2006/relationships/slide" Target="slides/slide74.xml"/><Relationship Id="rId204" Type="http://schemas.openxmlformats.org/officeDocument/2006/relationships/slide" Target="slides/slide88.xml"/><Relationship Id="rId246" Type="http://schemas.openxmlformats.org/officeDocument/2006/relationships/slide" Target="slides/slide130.xml"/><Relationship Id="rId288" Type="http://schemas.openxmlformats.org/officeDocument/2006/relationships/slide" Target="slides/slide172.xml"/><Relationship Id="rId411" Type="http://schemas.openxmlformats.org/officeDocument/2006/relationships/slide" Target="slides/slide295.xml"/><Relationship Id="rId453" Type="http://schemas.openxmlformats.org/officeDocument/2006/relationships/slide" Target="slides/slide337.xml"/><Relationship Id="rId509" Type="http://schemas.openxmlformats.org/officeDocument/2006/relationships/slide" Target="slides/slide393.xml"/><Relationship Id="rId106" Type="http://schemas.openxmlformats.org/officeDocument/2006/relationships/slideMaster" Target="slideMasters/slideMaster106.xml"/><Relationship Id="rId313" Type="http://schemas.openxmlformats.org/officeDocument/2006/relationships/slide" Target="slides/slide197.xml"/><Relationship Id="rId495" Type="http://schemas.openxmlformats.org/officeDocument/2006/relationships/slide" Target="slides/slide379.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2.xml"/><Relationship Id="rId355" Type="http://schemas.openxmlformats.org/officeDocument/2006/relationships/slide" Target="slides/slide239.xml"/><Relationship Id="rId397" Type="http://schemas.openxmlformats.org/officeDocument/2006/relationships/slide" Target="slides/slide281.xml"/><Relationship Id="rId520" Type="http://schemas.openxmlformats.org/officeDocument/2006/relationships/slide" Target="slides/slide404.xml"/><Relationship Id="rId562" Type="http://schemas.openxmlformats.org/officeDocument/2006/relationships/slide" Target="slides/slide446.xml"/><Relationship Id="rId618" Type="http://schemas.openxmlformats.org/officeDocument/2006/relationships/slide" Target="slides/slide502.xml"/><Relationship Id="rId215" Type="http://schemas.openxmlformats.org/officeDocument/2006/relationships/slide" Target="slides/slide99.xml"/><Relationship Id="rId257" Type="http://schemas.openxmlformats.org/officeDocument/2006/relationships/slide" Target="slides/slide141.xml"/><Relationship Id="rId422" Type="http://schemas.openxmlformats.org/officeDocument/2006/relationships/slide" Target="slides/slide306.xml"/><Relationship Id="rId464" Type="http://schemas.openxmlformats.org/officeDocument/2006/relationships/slide" Target="slides/slide348.xml"/><Relationship Id="rId299" Type="http://schemas.openxmlformats.org/officeDocument/2006/relationships/slide" Target="slides/slide183.xml"/><Relationship Id="rId63" Type="http://schemas.openxmlformats.org/officeDocument/2006/relationships/slideMaster" Target="slideMasters/slideMaster63.xml"/><Relationship Id="rId159" Type="http://schemas.openxmlformats.org/officeDocument/2006/relationships/slide" Target="slides/slide43.xml"/><Relationship Id="rId366" Type="http://schemas.openxmlformats.org/officeDocument/2006/relationships/slide" Target="slides/slide250.xml"/><Relationship Id="rId573" Type="http://schemas.openxmlformats.org/officeDocument/2006/relationships/slide" Target="slides/slide457.xml"/><Relationship Id="rId226" Type="http://schemas.openxmlformats.org/officeDocument/2006/relationships/slide" Target="slides/slide110.xml"/><Relationship Id="rId433" Type="http://schemas.openxmlformats.org/officeDocument/2006/relationships/slide" Target="slides/slide317.xml"/><Relationship Id="rId640" Type="http://schemas.openxmlformats.org/officeDocument/2006/relationships/slide" Target="slides/slide524.xml"/><Relationship Id="rId74" Type="http://schemas.openxmlformats.org/officeDocument/2006/relationships/slideMaster" Target="slideMasters/slideMaster74.xml"/><Relationship Id="rId377" Type="http://schemas.openxmlformats.org/officeDocument/2006/relationships/slide" Target="slides/slide261.xml"/><Relationship Id="rId500" Type="http://schemas.openxmlformats.org/officeDocument/2006/relationships/slide" Target="slides/slide384.xml"/><Relationship Id="rId584" Type="http://schemas.openxmlformats.org/officeDocument/2006/relationships/slide" Target="slides/slide468.xml"/><Relationship Id="rId5" Type="http://schemas.openxmlformats.org/officeDocument/2006/relationships/slideMaster" Target="slideMasters/slideMaster5.xml"/><Relationship Id="rId237" Type="http://schemas.openxmlformats.org/officeDocument/2006/relationships/slide" Target="slides/slide121.xml"/><Relationship Id="rId444" Type="http://schemas.openxmlformats.org/officeDocument/2006/relationships/slide" Target="slides/slide328.xml"/><Relationship Id="rId290" Type="http://schemas.openxmlformats.org/officeDocument/2006/relationships/slide" Target="slides/slide174.xml"/><Relationship Id="rId304" Type="http://schemas.openxmlformats.org/officeDocument/2006/relationships/slide" Target="slides/slide188.xml"/><Relationship Id="rId388" Type="http://schemas.openxmlformats.org/officeDocument/2006/relationships/slide" Target="slides/slide272.xml"/><Relationship Id="rId511" Type="http://schemas.openxmlformats.org/officeDocument/2006/relationships/slide" Target="slides/slide395.xml"/><Relationship Id="rId609" Type="http://schemas.openxmlformats.org/officeDocument/2006/relationships/slide" Target="slides/slide493.xml"/><Relationship Id="rId85" Type="http://schemas.openxmlformats.org/officeDocument/2006/relationships/slideMaster" Target="slideMasters/slideMaster85.xml"/><Relationship Id="rId150" Type="http://schemas.openxmlformats.org/officeDocument/2006/relationships/slide" Target="slides/slide34.xml"/><Relationship Id="rId595" Type="http://schemas.openxmlformats.org/officeDocument/2006/relationships/slide" Target="slides/slide479.xml"/><Relationship Id="rId248" Type="http://schemas.openxmlformats.org/officeDocument/2006/relationships/slide" Target="slides/slide132.xml"/><Relationship Id="rId455" Type="http://schemas.openxmlformats.org/officeDocument/2006/relationships/slide" Target="slides/slide339.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9.xml"/><Relationship Id="rId522" Type="http://schemas.openxmlformats.org/officeDocument/2006/relationships/slide" Target="slides/slide406.xml"/><Relationship Id="rId96" Type="http://schemas.openxmlformats.org/officeDocument/2006/relationships/slideMaster" Target="slideMasters/slideMaster96.xml"/><Relationship Id="rId161" Type="http://schemas.openxmlformats.org/officeDocument/2006/relationships/slide" Target="slides/slide45.xml"/><Relationship Id="rId399" Type="http://schemas.openxmlformats.org/officeDocument/2006/relationships/slide" Target="slides/slide283.xml"/><Relationship Id="rId259" Type="http://schemas.openxmlformats.org/officeDocument/2006/relationships/slide" Target="slides/slide143.xml"/><Relationship Id="rId466" Type="http://schemas.openxmlformats.org/officeDocument/2006/relationships/slide" Target="slides/slide350.xml"/><Relationship Id="rId23" Type="http://schemas.openxmlformats.org/officeDocument/2006/relationships/slideMaster" Target="slideMasters/slideMaster23.xml"/><Relationship Id="rId119" Type="http://schemas.openxmlformats.org/officeDocument/2006/relationships/slide" Target="slides/slide3.xml"/><Relationship Id="rId326" Type="http://schemas.openxmlformats.org/officeDocument/2006/relationships/slide" Target="slides/slide210.xml"/><Relationship Id="rId533" Type="http://schemas.openxmlformats.org/officeDocument/2006/relationships/slide" Target="slides/slide417.xml"/><Relationship Id="rId172" Type="http://schemas.openxmlformats.org/officeDocument/2006/relationships/slide" Target="slides/slide56.xml"/><Relationship Id="rId477" Type="http://schemas.openxmlformats.org/officeDocument/2006/relationships/slide" Target="slides/slide361.xml"/><Relationship Id="rId600" Type="http://schemas.openxmlformats.org/officeDocument/2006/relationships/slide" Target="slides/slide484.xml"/><Relationship Id="rId337" Type="http://schemas.openxmlformats.org/officeDocument/2006/relationships/slide" Target="slides/slide221.xml"/><Relationship Id="rId34" Type="http://schemas.openxmlformats.org/officeDocument/2006/relationships/slideMaster" Target="slideMasters/slideMaster34.xml"/><Relationship Id="rId544" Type="http://schemas.openxmlformats.org/officeDocument/2006/relationships/slide" Target="slides/slide428.xml"/><Relationship Id="rId183" Type="http://schemas.openxmlformats.org/officeDocument/2006/relationships/slide" Target="slides/slide67.xml"/><Relationship Id="rId390" Type="http://schemas.openxmlformats.org/officeDocument/2006/relationships/slide" Target="slides/slide274.xml"/><Relationship Id="rId404" Type="http://schemas.openxmlformats.org/officeDocument/2006/relationships/slide" Target="slides/slide288.xml"/><Relationship Id="rId611" Type="http://schemas.openxmlformats.org/officeDocument/2006/relationships/slide" Target="slides/slide495.xml"/><Relationship Id="rId250" Type="http://schemas.openxmlformats.org/officeDocument/2006/relationships/slide" Target="slides/slide134.xml"/><Relationship Id="rId488" Type="http://schemas.openxmlformats.org/officeDocument/2006/relationships/slide" Target="slides/slide372.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32.xml"/><Relationship Id="rId555" Type="http://schemas.openxmlformats.org/officeDocument/2006/relationships/slide" Target="slides/slide439.xml"/><Relationship Id="rId194" Type="http://schemas.openxmlformats.org/officeDocument/2006/relationships/slide" Target="slides/slide78.xml"/><Relationship Id="rId208" Type="http://schemas.openxmlformats.org/officeDocument/2006/relationships/slide" Target="slides/slide92.xml"/><Relationship Id="rId415" Type="http://schemas.openxmlformats.org/officeDocument/2006/relationships/slide" Target="slides/slide299.xml"/><Relationship Id="rId622" Type="http://schemas.openxmlformats.org/officeDocument/2006/relationships/slide" Target="slides/slide506.xml"/><Relationship Id="rId261" Type="http://schemas.openxmlformats.org/officeDocument/2006/relationships/slide" Target="slides/slide145.xml"/><Relationship Id="rId499" Type="http://schemas.openxmlformats.org/officeDocument/2006/relationships/slide" Target="slides/slide383.xml"/><Relationship Id="rId56" Type="http://schemas.openxmlformats.org/officeDocument/2006/relationships/slideMaster" Target="slideMasters/slideMaster56.xml"/><Relationship Id="rId359" Type="http://schemas.openxmlformats.org/officeDocument/2006/relationships/slide" Target="slides/slide243.xml"/><Relationship Id="rId566" Type="http://schemas.openxmlformats.org/officeDocument/2006/relationships/slide" Target="slides/slide450.xml"/><Relationship Id="rId121" Type="http://schemas.openxmlformats.org/officeDocument/2006/relationships/slide" Target="slides/slide5.xml"/><Relationship Id="rId219" Type="http://schemas.openxmlformats.org/officeDocument/2006/relationships/slide" Target="slides/slide103.xml"/><Relationship Id="rId426" Type="http://schemas.openxmlformats.org/officeDocument/2006/relationships/slide" Target="slides/slide310.xml"/><Relationship Id="rId633" Type="http://schemas.openxmlformats.org/officeDocument/2006/relationships/slide" Target="slides/slide517.xml"/><Relationship Id="rId67" Type="http://schemas.openxmlformats.org/officeDocument/2006/relationships/slideMaster" Target="slideMasters/slideMaster67.xml"/><Relationship Id="rId272" Type="http://schemas.openxmlformats.org/officeDocument/2006/relationships/slide" Target="slides/slide156.xml"/><Relationship Id="rId577" Type="http://schemas.openxmlformats.org/officeDocument/2006/relationships/slide" Target="slides/slide461.xml"/><Relationship Id="rId132" Type="http://schemas.openxmlformats.org/officeDocument/2006/relationships/slide" Target="slides/slide16.xml"/><Relationship Id="rId437" Type="http://schemas.openxmlformats.org/officeDocument/2006/relationships/slide" Target="slides/slide321.xml"/><Relationship Id="rId644" Type="http://schemas.openxmlformats.org/officeDocument/2006/relationships/slide" Target="slides/slide528.xml"/><Relationship Id="rId283" Type="http://schemas.openxmlformats.org/officeDocument/2006/relationships/slide" Target="slides/slide167.xml"/><Relationship Id="rId490" Type="http://schemas.openxmlformats.org/officeDocument/2006/relationships/slide" Target="slides/slide374.xml"/><Relationship Id="rId504" Type="http://schemas.openxmlformats.org/officeDocument/2006/relationships/slide" Target="slides/slide388.xml"/><Relationship Id="rId78" Type="http://schemas.openxmlformats.org/officeDocument/2006/relationships/slideMaster" Target="slideMasters/slideMaster78.xml"/><Relationship Id="rId143" Type="http://schemas.openxmlformats.org/officeDocument/2006/relationships/slide" Target="slides/slide27.xml"/><Relationship Id="rId350" Type="http://schemas.openxmlformats.org/officeDocument/2006/relationships/slide" Target="slides/slide234.xml"/><Relationship Id="rId588" Type="http://schemas.openxmlformats.org/officeDocument/2006/relationships/slide" Target="slides/slide472.xml"/><Relationship Id="rId9" Type="http://schemas.openxmlformats.org/officeDocument/2006/relationships/slideMaster" Target="slideMasters/slideMaster9.xml"/><Relationship Id="rId210" Type="http://schemas.openxmlformats.org/officeDocument/2006/relationships/slide" Target="slides/slide94.xml"/><Relationship Id="rId448" Type="http://schemas.openxmlformats.org/officeDocument/2006/relationships/slide" Target="slides/slide332.xml"/><Relationship Id="rId294" Type="http://schemas.openxmlformats.org/officeDocument/2006/relationships/slide" Target="slides/slide178.xml"/><Relationship Id="rId308" Type="http://schemas.openxmlformats.org/officeDocument/2006/relationships/slide" Target="slides/slide192.xml"/><Relationship Id="rId515" Type="http://schemas.openxmlformats.org/officeDocument/2006/relationships/slide" Target="slides/slide399.xml"/><Relationship Id="rId89" Type="http://schemas.openxmlformats.org/officeDocument/2006/relationships/slideMaster" Target="slideMasters/slideMaster89.xml"/><Relationship Id="rId154" Type="http://schemas.openxmlformats.org/officeDocument/2006/relationships/slide" Target="slides/slide38.xml"/><Relationship Id="rId361" Type="http://schemas.openxmlformats.org/officeDocument/2006/relationships/slide" Target="slides/slide245.xml"/><Relationship Id="rId599" Type="http://schemas.openxmlformats.org/officeDocument/2006/relationships/slide" Target="slides/slide483.xml"/><Relationship Id="rId459" Type="http://schemas.openxmlformats.org/officeDocument/2006/relationships/slide" Target="slides/slide34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610" name="Rectangle 1026"/>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8611" name="Rectangle 1027"/>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p>
        </p:txBody>
      </p:sp>
      <p:sp>
        <p:nvSpPr>
          <p:cNvPr id="282628" name="Rectangle 1028"/>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8613" name="Rectangle 1029"/>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8614" name="Rectangle 1030"/>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8615" name="Rectangle 1031"/>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ADD456C3-71BC-CD47-A411-B0D1A05D2059}" type="slidenum">
              <a:rPr lang="en-US"/>
              <a:pPr>
                <a:defRPr/>
              </a:pPr>
              <a:t>‹#›</a:t>
            </a:fld>
            <a:endParaRPr lang="en-US"/>
          </a:p>
        </p:txBody>
      </p:sp>
    </p:spTree>
    <p:extLst>
      <p:ext uri="{BB962C8B-B14F-4D97-AF65-F5344CB8AC3E}">
        <p14:creationId xmlns:p14="http://schemas.microsoft.com/office/powerpoint/2010/main" val="224761311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ＭＳ Ｐゴシック" pitchFamily="-108" charset="-128"/>
      </a:defRPr>
    </a:lvl1pPr>
    <a:lvl2pPr marL="454998"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09996"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3pPr>
    <a:lvl4pPr marL="1364972"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4pPr>
    <a:lvl5pPr marL="1819980"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5pPr>
    <a:lvl6pPr marL="2274953" algn="l" defTabSz="454998" rtl="0" eaLnBrk="1" latinLnBrk="0" hangingPunct="1">
      <a:defRPr sz="1200" kern="1200">
        <a:solidFill>
          <a:schemeClr val="tx1"/>
        </a:solidFill>
        <a:latin typeface="+mn-lt"/>
        <a:ea typeface="+mn-ea"/>
        <a:cs typeface="+mn-cs"/>
      </a:defRPr>
    </a:lvl6pPr>
    <a:lvl7pPr marL="2729942" algn="l" defTabSz="454998" rtl="0" eaLnBrk="1" latinLnBrk="0" hangingPunct="1">
      <a:defRPr sz="1200" kern="1200">
        <a:solidFill>
          <a:schemeClr val="tx1"/>
        </a:solidFill>
        <a:latin typeface="+mn-lt"/>
        <a:ea typeface="+mn-ea"/>
        <a:cs typeface="+mn-cs"/>
      </a:defRPr>
    </a:lvl7pPr>
    <a:lvl8pPr marL="3184932" algn="l" defTabSz="454998" rtl="0" eaLnBrk="1" latinLnBrk="0" hangingPunct="1">
      <a:defRPr sz="1200" kern="1200">
        <a:solidFill>
          <a:schemeClr val="tx1"/>
        </a:solidFill>
        <a:latin typeface="+mn-lt"/>
        <a:ea typeface="+mn-ea"/>
        <a:cs typeface="+mn-cs"/>
      </a:defRPr>
    </a:lvl8pPr>
    <a:lvl9pPr marL="3639924" algn="l" defTabSz="454998"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109C48-A762-2643-9431-069025D2EFE0}" type="slidenum">
              <a:rPr lang="en-US" sz="1200">
                <a:solidFill>
                  <a:prstClr val="black"/>
                </a:solidFill>
              </a:rPr>
              <a:pPr eaLnBrk="1" hangingPunct="1"/>
              <a:t>1</a:t>
            </a:fld>
            <a:endParaRPr lang="en-US" sz="1200">
              <a:solidFill>
                <a:prstClr val="black"/>
              </a:solidFill>
            </a:endParaRPr>
          </a:p>
        </p:txBody>
      </p:sp>
      <p:sp>
        <p:nvSpPr>
          <p:cNvPr id="284674" name="Rectangle 1026"/>
          <p:cNvSpPr>
            <a:spLocks noGrp="1" noRot="1" noChangeAspect="1" noChangeArrowheads="1" noTextEdit="1"/>
          </p:cNvSpPr>
          <p:nvPr>
            <p:ph type="sldImg"/>
          </p:nvPr>
        </p:nvSpPr>
        <p:spPr>
          <a:xfrm>
            <a:off x="1143000" y="685800"/>
            <a:ext cx="4572000" cy="3429000"/>
          </a:xfrm>
          <a:ln/>
        </p:spPr>
      </p:sp>
      <p:sp>
        <p:nvSpPr>
          <p:cNvPr id="28467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362870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070672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DFABE7-A7F7-D44C-B0A8-973C22C9585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08898" name="Rectangle 1026"/>
          <p:cNvSpPr>
            <a:spLocks noGrp="1" noRot="1" noChangeAspect="1" noChangeArrowheads="1" noTextEdit="1"/>
          </p:cNvSpPr>
          <p:nvPr>
            <p:ph type="sldImg"/>
          </p:nvPr>
        </p:nvSpPr>
        <p:spPr>
          <a:xfrm>
            <a:off x="1143000" y="685800"/>
            <a:ext cx="4572000" cy="3429000"/>
          </a:xfrm>
          <a:ln/>
        </p:spPr>
      </p:sp>
      <p:sp>
        <p:nvSpPr>
          <p:cNvPr id="20889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6175134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1AE48C8-927C-C341-9B86-D09B10DF5EB1}" type="slidenum">
              <a:rPr lang="en-US" sz="1200"/>
              <a:pPr eaLnBrk="1" hangingPunct="1"/>
              <a:t>112</a:t>
            </a:fld>
            <a:endParaRPr lang="en-US" sz="1200"/>
          </a:p>
        </p:txBody>
      </p:sp>
      <p:sp>
        <p:nvSpPr>
          <p:cNvPr id="441346" name="Rectangle 2"/>
          <p:cNvSpPr>
            <a:spLocks noGrp="1" noRot="1" noChangeAspect="1" noChangeArrowheads="1" noTextEdit="1"/>
          </p:cNvSpPr>
          <p:nvPr>
            <p:ph type="sldImg"/>
          </p:nvPr>
        </p:nvSpPr>
        <p:spPr>
          <a:xfrm>
            <a:off x="1143000" y="685800"/>
            <a:ext cx="4572000" cy="3429000"/>
          </a:xfrm>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2606774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4C44925-F153-A64E-BF46-E3EF2BFE9E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6466" name="Rectangle 1026"/>
          <p:cNvSpPr>
            <a:spLocks noGrp="1" noRot="1" noChangeAspect="1" noChangeArrowheads="1" noTextEdit="1"/>
          </p:cNvSpPr>
          <p:nvPr>
            <p:ph type="sldImg"/>
          </p:nvPr>
        </p:nvSpPr>
        <p:spPr>
          <a:xfrm>
            <a:off x="1143000" y="685800"/>
            <a:ext cx="4572000" cy="3429000"/>
          </a:xfrm>
          <a:ln/>
        </p:spPr>
      </p:sp>
      <p:sp>
        <p:nvSpPr>
          <p:cNvPr id="44646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232303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214648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754B0F-EEBE-334E-83A7-87F06DF952EB}" type="slidenum">
              <a:rPr lang="en-US" sz="1200"/>
              <a:pPr eaLnBrk="1" hangingPunct="1"/>
              <a:t>115</a:t>
            </a:fld>
            <a:endParaRPr lang="en-US" sz="1200"/>
          </a:p>
        </p:txBody>
      </p:sp>
      <p:sp>
        <p:nvSpPr>
          <p:cNvPr id="452610" name="Rectangle 2"/>
          <p:cNvSpPr>
            <a:spLocks noGrp="1" noRot="1" noChangeAspect="1" noChangeArrowheads="1" noTextEdit="1"/>
          </p:cNvSpPr>
          <p:nvPr>
            <p:ph type="sldImg"/>
          </p:nvPr>
        </p:nvSpPr>
        <p:spPr>
          <a:xfrm>
            <a:off x="1143000" y="685800"/>
            <a:ext cx="4572000" cy="3429000"/>
          </a:xfrm>
          <a:ln/>
        </p:spPr>
      </p:sp>
      <p:sp>
        <p:nvSpPr>
          <p:cNvPr id="4526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556394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888775-CB00-F24D-A64D-BA976918D305}" type="slidenum">
              <a:rPr lang="en-US" sz="1200"/>
              <a:pPr eaLnBrk="1" hangingPunct="1"/>
              <a:t>117</a:t>
            </a:fld>
            <a:endParaRPr lang="en-US" sz="1200"/>
          </a:p>
        </p:txBody>
      </p:sp>
      <p:sp>
        <p:nvSpPr>
          <p:cNvPr id="455682" name="Rectangle 1026"/>
          <p:cNvSpPr>
            <a:spLocks noGrp="1" noRot="1" noChangeAspect="1" noChangeArrowheads="1" noTextEdit="1"/>
          </p:cNvSpPr>
          <p:nvPr>
            <p:ph type="sldImg"/>
          </p:nvPr>
        </p:nvSpPr>
        <p:spPr>
          <a:xfrm>
            <a:off x="1143000" y="685800"/>
            <a:ext cx="4572000" cy="3429000"/>
          </a:xfrm>
          <a:ln/>
        </p:spPr>
      </p:sp>
      <p:sp>
        <p:nvSpPr>
          <p:cNvPr id="45568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1436763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EBCF7B-9BF3-9549-81B5-356B0FC2244D}" type="slidenum">
              <a:rPr lang="en-US" sz="1200">
                <a:solidFill>
                  <a:srgbClr val="000000"/>
                </a:solidFill>
              </a:rPr>
              <a:pPr eaLnBrk="1" hangingPunct="1"/>
              <a:t>119</a:t>
            </a:fld>
            <a:endParaRPr lang="en-US" sz="1200">
              <a:solidFill>
                <a:srgbClr val="000000"/>
              </a:solidFill>
            </a:endParaRPr>
          </a:p>
        </p:txBody>
      </p:sp>
      <p:sp>
        <p:nvSpPr>
          <p:cNvPr id="459778" name="Rectangle 1026"/>
          <p:cNvSpPr>
            <a:spLocks noGrp="1" noRot="1" noChangeAspect="1" noChangeArrowheads="1" noTextEdit="1"/>
          </p:cNvSpPr>
          <p:nvPr>
            <p:ph type="sldImg"/>
          </p:nvPr>
        </p:nvSpPr>
        <p:spPr>
          <a:xfrm>
            <a:off x="1143000" y="685800"/>
            <a:ext cx="4572000" cy="3429000"/>
          </a:xfrm>
          <a:ln/>
        </p:spPr>
      </p:sp>
      <p:sp>
        <p:nvSpPr>
          <p:cNvPr id="45977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802183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182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1827"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7753631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387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3875"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783840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215185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88DB01-C492-C047-89FD-4A884A50A9A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3954" name="AutoShape 2"/>
          <p:cNvSpPr>
            <a:spLocks noGrp="1" noRot="1" noChangeAspect="1" noChangeArrowheads="1" noTextEdit="1"/>
          </p:cNvSpPr>
          <p:nvPr>
            <p:ph type="sldImg"/>
          </p:nvPr>
        </p:nvSpPr>
        <p:spPr>
          <a:xfrm>
            <a:off x="841375" y="241300"/>
            <a:ext cx="5233988" cy="3925888"/>
          </a:xfrm>
          <a:ln/>
        </p:spPr>
      </p:sp>
      <p:sp>
        <p:nvSpPr>
          <p:cNvPr id="253955"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wrap="square"/>
          <a:lstStyle/>
          <a:p>
            <a:pPr marL="112713" indent="-112713" defTabSz="1020763" eaLnBrk="1" hangingPunct="1">
              <a:spcBef>
                <a:spcPct val="0"/>
              </a:spcBef>
            </a:pPr>
            <a:r>
              <a:rPr lang="en-US" dirty="0">
                <a:ea typeface="ＭＳ Ｐゴシック" charset="0"/>
                <a:cs typeface="ＭＳ Ｐゴシック" charset="0"/>
              </a:rPr>
              <a:t>Christ</a:t>
            </a:r>
            <a:r>
              <a:rPr lang="uk-UA" altLang="ja-JP" dirty="0">
                <a:ea typeface="ＭＳ Ｐゴシック" charset="0"/>
                <a:cs typeface="ＭＳ Ｐゴシック" charset="0"/>
              </a:rPr>
              <a:t>'</a:t>
            </a:r>
            <a:r>
              <a:rPr lang="en-US" dirty="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Introduction-64</a:t>
            </a:r>
          </a:p>
          <a:p>
            <a:pPr eaLnBrk="1" hangingPunct="1">
              <a:spcBef>
                <a:spcPct val="0"/>
              </a:spcBef>
            </a:pPr>
            <a:r>
              <a:rPr lang="en-US" b="0" dirty="0">
                <a:latin typeface="Arial" charset="0"/>
                <a:ea typeface="ＭＳ Ｐゴシック" charset="0"/>
                <a:cs typeface="ＭＳ Ｐゴシック" charset="0"/>
              </a:rPr>
              <a:t>NS-01-Matt1-14-slide </a:t>
            </a:r>
          </a:p>
          <a:p>
            <a:pPr eaLnBrk="1" hangingPunct="1">
              <a:spcBef>
                <a:spcPct val="0"/>
              </a:spcBef>
            </a:pPr>
            <a:r>
              <a:rPr lang="en-US" b="0" dirty="0">
                <a:latin typeface="Arial" charset="0"/>
                <a:ea typeface="ＭＳ Ｐゴシック" charset="0"/>
                <a:cs typeface="ＭＳ Ｐゴシック" charset="0"/>
              </a:rPr>
              <a:t>NS-03-Luke1-12-slide 194</a:t>
            </a:r>
            <a:endParaRPr lang="en-US" dirty="0">
              <a:latin typeface="Arial" charset="0"/>
              <a:ea typeface="ＭＳ Ｐゴシック" charset="0"/>
              <a:cs typeface="ＭＳ Ｐゴシック" charset="0"/>
            </a:endParaRPr>
          </a:p>
          <a:p>
            <a:pPr marL="112713" indent="-112713" defTabSz="1020763" eaLnBrk="1" hangingPunct="1">
              <a:spcBef>
                <a:spcPct val="0"/>
              </a:spcBef>
            </a:pPr>
            <a:endParaRPr lang="en-US" dirty="0">
              <a:ea typeface="ＭＳ Ｐゴシック" charset="0"/>
              <a:cs typeface="ＭＳ Ｐゴシック" charset="0"/>
            </a:endParaRPr>
          </a:p>
        </p:txBody>
      </p:sp>
    </p:spTree>
    <p:extLst>
      <p:ext uri="{BB962C8B-B14F-4D97-AF65-F5344CB8AC3E}">
        <p14:creationId xmlns:p14="http://schemas.microsoft.com/office/powerpoint/2010/main" val="426382036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797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7971"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6778183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B0D386-7932-DF43-B1AF-0FEDE330809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3090" name="Rectangle 2"/>
          <p:cNvSpPr>
            <a:spLocks noGrp="1" noRot="1" noChangeAspect="1" noChangeArrowheads="1" noTextEdit="1"/>
          </p:cNvSpPr>
          <p:nvPr>
            <p:ph type="sldImg"/>
          </p:nvPr>
        </p:nvSpPr>
        <p:spPr>
          <a:xfrm>
            <a:off x="1143000" y="685800"/>
            <a:ext cx="4572000" cy="3429000"/>
          </a:xfrm>
          <a:ln/>
        </p:spPr>
      </p:sp>
      <p:sp>
        <p:nvSpPr>
          <p:cNvPr id="473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357806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7AECBA6-5364-8A48-8245-F6C2B4CA2B9B}" type="slidenum">
              <a:rPr lang="en-US" sz="1200"/>
              <a:pPr eaLnBrk="1" hangingPunct="1"/>
              <a:t>125</a:t>
            </a:fld>
            <a:endParaRPr lang="en-US" sz="1200"/>
          </a:p>
        </p:txBody>
      </p:sp>
      <p:sp>
        <p:nvSpPr>
          <p:cNvPr id="470018" name="Rectangle 2"/>
          <p:cNvSpPr>
            <a:spLocks noGrp="1" noRot="1" noChangeAspect="1" noChangeArrowheads="1" noTextEdit="1"/>
          </p:cNvSpPr>
          <p:nvPr>
            <p:ph type="sldImg"/>
          </p:nvPr>
        </p:nvSpPr>
        <p:spPr>
          <a:xfrm>
            <a:off x="1143000" y="685800"/>
            <a:ext cx="4572000" cy="3429000"/>
          </a:xfrm>
          <a:ln/>
        </p:spPr>
      </p:sp>
      <p:sp>
        <p:nvSpPr>
          <p:cNvPr id="470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6104280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985211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045020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7237041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12894470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4143385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5769097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274961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33049790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45449571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82728204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How do you think you got this life?</a:t>
            </a:r>
          </a:p>
          <a:p>
            <a:r>
              <a:rPr lang="en-US" dirty="0">
                <a:latin typeface="Arial" panose="020B0604020202020204" pitchFamily="34" charset="0"/>
                <a:cs typeface="Arial" panose="020B0604020202020204" pitchFamily="34" charset="0"/>
              </a:rPr>
              <a:t>Do you feel you need to be good enough to go to God?</a:t>
            </a:r>
          </a:p>
          <a:p>
            <a:r>
              <a:rPr lang="en-US" dirty="0">
                <a:latin typeface="Arial" panose="020B0604020202020204" pitchFamily="34" charset="0"/>
                <a:cs typeface="Arial" panose="020B0604020202020204" pitchFamily="34" charset="0"/>
              </a:rPr>
              <a:t>Do you think certain sins keep you out of heaven (LGBT)?</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499539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50040771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F956DD-E959-9F4B-A60D-931BEBD59A0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9298" name="Rectangle 2"/>
          <p:cNvSpPr>
            <a:spLocks noGrp="1" noRot="1" noChangeAspect="1" noChangeArrowheads="1" noTextEdit="1"/>
          </p:cNvSpPr>
          <p:nvPr>
            <p:ph type="sldImg"/>
          </p:nvPr>
        </p:nvSpPr>
        <p:spPr>
          <a:xfrm>
            <a:off x="1143000" y="685800"/>
            <a:ext cx="4572000" cy="3429000"/>
          </a:xfrm>
          <a:ln/>
        </p:spPr>
      </p:sp>
      <p:sp>
        <p:nvSpPr>
          <p:cNvPr id="4392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4017230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2622821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F6A50C-E665-B74C-A639-4201BDFE18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4418" name="Rectangle 2"/>
          <p:cNvSpPr>
            <a:spLocks noGrp="1" noRot="1" noChangeAspect="1" noChangeArrowheads="1" noTextEdit="1"/>
          </p:cNvSpPr>
          <p:nvPr>
            <p:ph type="sldImg"/>
          </p:nvPr>
        </p:nvSpPr>
        <p:spPr>
          <a:xfrm>
            <a:off x="1143000" y="685800"/>
            <a:ext cx="4572000" cy="3429000"/>
          </a:xfrm>
          <a:ln/>
        </p:spPr>
      </p:sp>
      <p:sp>
        <p:nvSpPr>
          <p:cNvPr id="4444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9286328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1031">
            <a:extLst>
              <a:ext uri="{FF2B5EF4-FFF2-40B4-BE49-F238E27FC236}">
                <a16:creationId xmlns:a16="http://schemas.microsoft.com/office/drawing/2014/main" id="{426C98D4-92E9-4642-B85B-DFEB500D73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290C37-3DED-4A90-9213-20AA8DD8CA4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86019" name="Rectangle 1026">
            <a:extLst>
              <a:ext uri="{FF2B5EF4-FFF2-40B4-BE49-F238E27FC236}">
                <a16:creationId xmlns:a16="http://schemas.microsoft.com/office/drawing/2014/main" id="{C02AB07C-AA16-45B9-9E24-C22370F93C6F}"/>
              </a:ext>
            </a:extLst>
          </p:cNvPr>
          <p:cNvSpPr>
            <a:spLocks noGrp="1" noRot="1" noChangeAspect="1" noChangeArrowheads="1" noTextEdit="1"/>
          </p:cNvSpPr>
          <p:nvPr>
            <p:ph type="sldImg"/>
          </p:nvPr>
        </p:nvSpPr>
        <p:spPr>
          <a:ln/>
        </p:spPr>
      </p:sp>
      <p:sp>
        <p:nvSpPr>
          <p:cNvPr id="86020" name="Rectangle 1027">
            <a:extLst>
              <a:ext uri="{FF2B5EF4-FFF2-40B4-BE49-F238E27FC236}">
                <a16:creationId xmlns:a16="http://schemas.microsoft.com/office/drawing/2014/main" id="{7DC5665D-5FB0-44E4-AFE2-34C91CF9C3D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Times New Roman" panose="02020603050405020304" pitchFamily="18" charset="0"/>
              <a:ea typeface="ＭＳ Ｐゴシック" panose="020B0600070205080204" pitchFamily="34" charset="-128"/>
            </a:endParaRPr>
          </a:p>
          <a:p>
            <a:pPr eaLnBrk="1" hangingPunct="1"/>
            <a:r>
              <a:rPr lang="en-US" altLang="en-US" dirty="0">
                <a:latin typeface="Times New Roman" panose="02020603050405020304" pitchFamily="18" charset="0"/>
                <a:ea typeface="ＭＳ Ｐゴシック" panose="020B0600070205080204" pitchFamily="34" charset="-128"/>
              </a:rPr>
              <a:t>LC_05-Opposition-131</a:t>
            </a:r>
          </a:p>
          <a:p>
            <a:pPr eaLnBrk="1" hangingPunct="1"/>
            <a:r>
              <a:rPr lang="en-US" altLang="en-US" dirty="0">
                <a:latin typeface="Times New Roman" panose="02020603050405020304" pitchFamily="18" charset="0"/>
                <a:ea typeface="ＭＳ Ｐゴシック" panose="020B0600070205080204" pitchFamily="34" charset="-128"/>
              </a:rPr>
              <a:t>NS-04-John1-12-slide 143</a:t>
            </a:r>
          </a:p>
        </p:txBody>
      </p:sp>
    </p:spTree>
    <p:extLst>
      <p:ext uri="{BB962C8B-B14F-4D97-AF65-F5344CB8AC3E}">
        <p14:creationId xmlns:p14="http://schemas.microsoft.com/office/powerpoint/2010/main" val="23972456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7056163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18796112"/>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214648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02" name="Text Box 1">
            <a:extLst>
              <a:ext uri="{FF2B5EF4-FFF2-40B4-BE49-F238E27FC236}">
                <a16:creationId xmlns:a16="http://schemas.microsoft.com/office/drawing/2014/main" id="{02043094-5136-4D16-9952-B36E9B6BE3F0}"/>
              </a:ext>
            </a:extLst>
          </p:cNvPr>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403" name="Text Box 2">
            <a:extLst>
              <a:ext uri="{FF2B5EF4-FFF2-40B4-BE49-F238E27FC236}">
                <a16:creationId xmlns:a16="http://schemas.microsoft.com/office/drawing/2014/main" id="{85D01132-BFAE-48B9-9E3F-B2047217F0AA}"/>
              </a:ext>
            </a:extLst>
          </p:cNvPr>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altLang="en-US" dirty="0">
                <a:latin typeface="Times New Roman" panose="02020603050405020304" pitchFamily="18" charset="0"/>
                <a:ea typeface="ＭＳ Ｐゴシック" panose="020B0600070205080204" pitchFamily="34" charset="-128"/>
              </a:rPr>
              <a:t>John uses “I Am” 24 times—and only once is it NOT spoken by Jesus.  In John 9:9 the formerly blind man says to those who doubt that it is really him, “I am he.”  Otherwise, this is clearly a divine title for Christ used by John, with the direct quote of God to Moses in Exodus 3:14.</a:t>
            </a:r>
          </a:p>
        </p:txBody>
      </p:sp>
    </p:spTree>
    <p:extLst>
      <p:ext uri="{BB962C8B-B14F-4D97-AF65-F5344CB8AC3E}">
        <p14:creationId xmlns:p14="http://schemas.microsoft.com/office/powerpoint/2010/main" val="326531609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070672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2151856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200261135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dirty="0">
                <a:latin typeface="Arial" charset="0"/>
                <a:ea typeface="ＭＳ Ｐゴシック" charset="0"/>
                <a:cs typeface="ＭＳ Ｐゴシック" charset="0"/>
              </a:rPr>
              <a:t>The Nicene Creed (AD 325) was the second oldest creedal statement of the Early Church, preceded only by The Apostle</a:t>
            </a:r>
            <a:r>
              <a:rPr lang="fr-FR" sz="1200" dirty="0">
                <a:latin typeface="Arial" charset="0"/>
                <a:ea typeface="ＭＳ Ｐゴシック" charset="0"/>
                <a:cs typeface="ＭＳ Ｐゴシック" charset="0"/>
              </a:rPr>
              <a:t>’</a:t>
            </a:r>
            <a:r>
              <a:rPr lang="en-US" sz="1200" dirty="0">
                <a:latin typeface="Arial" charset="0"/>
                <a:ea typeface="ＭＳ Ｐゴシック" charset="0"/>
                <a:cs typeface="ＭＳ Ｐゴシック" charset="0"/>
              </a:rPr>
              <a:t>s Creed of 1</a:t>
            </a:r>
            <a:r>
              <a:rPr lang="en-US" sz="1200" baseline="30000" dirty="0">
                <a:latin typeface="Arial" charset="0"/>
                <a:ea typeface="ＭＳ Ｐゴシック" charset="0"/>
                <a:cs typeface="ＭＳ Ｐゴシック" charset="0"/>
              </a:rPr>
              <a:t>st to </a:t>
            </a:r>
            <a:r>
              <a:rPr lang="en-US" sz="1200" dirty="0">
                <a:latin typeface="Arial" charset="0"/>
                <a:ea typeface="ＭＳ Ｐゴシック" charset="0"/>
                <a:cs typeface="ＭＳ Ｐゴシック" charset="0"/>
              </a:rPr>
              <a:t>3</a:t>
            </a:r>
            <a:r>
              <a:rPr lang="en-US" sz="1200" baseline="30000" dirty="0">
                <a:latin typeface="Arial" charset="0"/>
                <a:ea typeface="ＭＳ Ｐゴシック" charset="0"/>
                <a:cs typeface="ＭＳ Ｐゴシック" charset="0"/>
              </a:rPr>
              <a:t>rd</a:t>
            </a:r>
            <a:r>
              <a:rPr lang="en-US" sz="1200" dirty="0">
                <a:latin typeface="Arial" charset="0"/>
                <a:ea typeface="ＭＳ Ｐゴシック" charset="0"/>
                <a:cs typeface="ＭＳ Ｐゴシック" charset="0"/>
              </a:rPr>
              <a:t> centuries. But why do we have it in the first place?</a:t>
            </a:r>
          </a:p>
          <a:p>
            <a:r>
              <a:rPr lang="en-US" sz="1200" dirty="0">
                <a:latin typeface="Arial" charset="0"/>
                <a:ea typeface="ＭＳ Ｐゴシック" charset="0"/>
                <a:cs typeface="ＭＳ Ｐゴシック" charset="0"/>
              </a:rPr>
              <a:t>___________</a:t>
            </a:r>
          </a:p>
          <a:p>
            <a:r>
              <a:rPr lang="en-US" sz="1200" dirty="0">
                <a:latin typeface="Arial" charset="0"/>
                <a:ea typeface="ＭＳ Ｐゴシック" charset="0"/>
                <a:cs typeface="ＭＳ Ｐゴシック" charset="0"/>
              </a:rPr>
              <a:t>LC-00-Syllabus-88</a:t>
            </a:r>
          </a:p>
          <a:p>
            <a:r>
              <a:rPr lang="en-US" sz="1200" dirty="0">
                <a:latin typeface="Arial" charset="0"/>
                <a:ea typeface="ＭＳ Ｐゴシック" charset="0"/>
                <a:cs typeface="ＭＳ Ｐゴシック" charset="0"/>
              </a:rPr>
              <a:t>NS-04-John1-12-slide 163</a:t>
            </a:r>
          </a:p>
          <a:p>
            <a:r>
              <a:rPr lang="en-US" sz="1200" dirty="0">
                <a:latin typeface="Arial" charset="0"/>
                <a:ea typeface="ＭＳ Ｐゴシック" charset="0"/>
                <a:cs typeface="ＭＳ Ｐゴシック" charset="0"/>
              </a:rPr>
              <a:t>TH-03-Nicene Creed-1</a:t>
            </a:r>
          </a:p>
        </p:txBody>
      </p:sp>
      <p:sp>
        <p:nvSpPr>
          <p:cNvPr id="389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as simple as A-B-C.  Let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Today we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dirty="0">
                <a:latin typeface="Arial" panose="020B0604020202020204" pitchFamily="34" charset="0"/>
                <a:ea typeface="ＭＳ Ｐゴシック" panose="020B0600070205080204" pitchFamily="34" charset="-128"/>
              </a:rPr>
              <a:t>• However, to affirm the biblical teaching, about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 </a:t>
            </a:r>
            <a:r>
              <a:rPr lang="en-US" i="1" dirty="0">
                <a:latin typeface="Arial" panose="020B0604020202020204" pitchFamily="34" charset="0"/>
                <a:ea typeface="ＭＳ Ｐゴシック" charset="0"/>
                <a:cs typeface="Arial" panose="020B0604020202020204" pitchFamily="34" charset="0"/>
              </a:rPr>
              <a:t>The DaVinci </a:t>
            </a:r>
            <a:r>
              <a:rPr lang="en-US" i="0" dirty="0">
                <a:latin typeface="Arial" panose="020B0604020202020204" pitchFamily="34" charset="0"/>
                <a:ea typeface="ＭＳ Ｐゴシック" charset="0"/>
                <a:cs typeface="Arial" panose="020B0604020202020204" pitchFamily="34" charset="0"/>
              </a:rPr>
              <a:t>Code, author Dan Brown</a:t>
            </a:r>
            <a:r>
              <a:rPr lang="en-US" dirty="0">
                <a:latin typeface="Arial" panose="020B0604020202020204" pitchFamily="34" charset="0"/>
                <a:ea typeface="ＭＳ Ｐゴシック" charset="0"/>
                <a:cs typeface="Arial" panose="020B0604020202020204" pitchFamily="34" charset="0"/>
              </a:rPr>
              <a:t> claims (without support) that the Nicaea vote on whether Jesus was co-eternal with God was very close.  The truth is that the vote of the approximately 300-some leaders present was 300 to 3.  Along with Arius, </a:t>
            </a:r>
            <a:r>
              <a:rPr lang="en-US" altLang="ja-JP"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dirty="0" err="1">
                <a:latin typeface="Arial" panose="020B0604020202020204" pitchFamily="34" charset="0"/>
                <a:ea typeface="ＭＳ Ｐゴシック" charset="0"/>
                <a:cs typeface="Arial" panose="020B0604020202020204" pitchFamily="34" charset="0"/>
              </a:rPr>
              <a:t>Theonas</a:t>
            </a:r>
            <a:r>
              <a:rPr lang="en-US" altLang="ja-JP" dirty="0">
                <a:latin typeface="Arial" panose="020B0604020202020204" pitchFamily="34" charset="0"/>
                <a:ea typeface="ＭＳ Ｐゴシック" charset="0"/>
                <a:cs typeface="Arial" panose="020B0604020202020204" pitchFamily="34" charset="0"/>
              </a:rPr>
              <a:t> of </a:t>
            </a:r>
            <a:r>
              <a:rPr lang="en-US" altLang="ja-JP" dirty="0" err="1">
                <a:latin typeface="Arial" panose="020B0604020202020204" pitchFamily="34" charset="0"/>
                <a:ea typeface="ＭＳ Ｐゴシック" charset="0"/>
                <a:cs typeface="Arial" panose="020B0604020202020204" pitchFamily="34" charset="0"/>
              </a:rPr>
              <a:t>Mamarica</a:t>
            </a:r>
            <a:r>
              <a:rPr lang="en-US" altLang="ja-JP"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a:t>
            </a:r>
            <a:r>
              <a:rPr lang="en-US" altLang="ja-JP" i="1" dirty="0">
                <a:latin typeface="Arial" panose="020B0604020202020204" pitchFamily="34" charset="0"/>
                <a:ea typeface="ＭＳ Ｐゴシック" charset="0"/>
                <a:cs typeface="Arial" panose="020B0604020202020204" pitchFamily="34" charset="0"/>
              </a:rPr>
              <a:t>The Da Vinci Code: Fact or Fiction? </a:t>
            </a:r>
            <a:r>
              <a:rPr lang="en-US" altLang="ja-JP" dirty="0">
                <a:latin typeface="Arial" panose="020B0604020202020204" pitchFamily="34" charset="0"/>
                <a:ea typeface="ＭＳ Ｐゴシック" charset="0"/>
                <a:cs typeface="Arial" panose="020B0604020202020204" pitchFamily="34" charset="0"/>
              </a:rPr>
              <a:t>with Hank </a:t>
            </a:r>
            <a:r>
              <a:rPr lang="en-US" altLang="ja-JP" i="0" dirty="0" err="1">
                <a:latin typeface="Arial" panose="020B0604020202020204" pitchFamily="34" charset="0"/>
                <a:ea typeface="ＭＳ Ｐゴシック" charset="0"/>
                <a:cs typeface="Arial" panose="020B0604020202020204" pitchFamily="34" charset="0"/>
              </a:rPr>
              <a:t>Hanegraaff</a:t>
            </a:r>
            <a:r>
              <a:rPr lang="en-US" altLang="ja-JP" i="0" dirty="0">
                <a:latin typeface="Arial" panose="020B0604020202020204" pitchFamily="34" charset="0"/>
                <a:ea typeface="ＭＳ Ｐゴシック" charset="0"/>
                <a:cs typeface="Arial" panose="020B0604020202020204" pitchFamily="34" charset="0"/>
              </a:rPr>
              <a:t> [Wheaton</a:t>
            </a:r>
            <a:r>
              <a:rPr lang="en-US" altLang="ja-JP" dirty="0">
                <a:latin typeface="Arial" panose="020B0604020202020204" pitchFamily="34" charset="0"/>
                <a:ea typeface="ＭＳ Ｐゴシック" charset="0"/>
                <a:cs typeface="Arial" panose="020B0604020202020204" pitchFamily="34" charset="0"/>
              </a:rPr>
              <a:t>: Tyndale, 2004], 15, n. 6, on p. 73).</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p:txBody>
      </p:sp>
    </p:spTree>
    <p:extLst>
      <p:ext uri="{BB962C8B-B14F-4D97-AF65-F5344CB8AC3E}">
        <p14:creationId xmlns:p14="http://schemas.microsoft.com/office/powerpoint/2010/main" val="244614635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0474860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8498262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God raised up Basil and the </a:t>
            </a:r>
            <a:r>
              <a:rPr lang="en-US" altLang="ja-JP" dirty="0">
                <a:latin typeface="Arial" panose="020B0604020202020204" pitchFamily="34" charset="0"/>
                <a:ea typeface="ＭＳ Ｐゴシック" charset="0"/>
                <a:cs typeface="Arial" panose="020B0604020202020204" pitchFamily="34" charset="0"/>
              </a:rPr>
              <a:t>"Two </a:t>
            </a:r>
            <a:r>
              <a:rPr lang="en-US" altLang="ja-JP" dirty="0" err="1">
                <a:latin typeface="Arial" panose="020B0604020202020204" pitchFamily="34" charset="0"/>
                <a:ea typeface="ＭＳ Ｐゴシック" charset="0"/>
                <a:cs typeface="Arial" panose="020B0604020202020204" pitchFamily="34" charset="0"/>
              </a:rPr>
              <a:t>Gregorys</a:t>
            </a:r>
            <a:r>
              <a:rPr lang="en-US" altLang="ja-JP" dirty="0">
                <a:latin typeface="Arial" panose="020B0604020202020204" pitchFamily="34" charset="0"/>
                <a:ea typeface="ＭＳ Ｐゴシック" charset="0"/>
                <a:cs typeface="Arial" panose="020B0604020202020204" pitchFamily="34" charset="0"/>
              </a:rPr>
              <a:t>" to finally nail the coffin in ancient Arianism. (But sadly, this same heresy came back in the 1800s in a cult called Jehovah</a:t>
            </a:r>
            <a:r>
              <a:rPr lang="fr-FR" altLang="ja-JP" dirty="0">
                <a:latin typeface="Arial" panose="020B0604020202020204" pitchFamily="34" charset="0"/>
                <a:ea typeface="ＭＳ Ｐゴシック" charset="0"/>
                <a:cs typeface="Arial" panose="020B0604020202020204" pitchFamily="34" charset="0"/>
              </a:rPr>
              <a:t>'</a:t>
            </a:r>
            <a:r>
              <a:rPr lang="en-US" altLang="ja-JP"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24751B-52CA-B743-8709-A0312B12073B}" type="slidenum">
              <a:rPr lang="en-US" sz="1200">
                <a:solidFill>
                  <a:srgbClr val="000000"/>
                </a:solidFill>
              </a:rPr>
              <a:pPr eaLnBrk="1" hangingPunct="1"/>
              <a:t>21</a:t>
            </a:fld>
            <a:endParaRPr lang="en-US" sz="1200">
              <a:solidFill>
                <a:srgbClr val="000000"/>
              </a:solidFill>
            </a:endParaRPr>
          </a:p>
        </p:txBody>
      </p:sp>
      <p:sp>
        <p:nvSpPr>
          <p:cNvPr id="28672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6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899127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John begins his gospel with many clear contrasts to between John and Jesus.</a:t>
            </a:r>
          </a:p>
        </p:txBody>
      </p:sp>
    </p:spTree>
    <p:extLst>
      <p:ext uri="{BB962C8B-B14F-4D97-AF65-F5344CB8AC3E}">
        <p14:creationId xmlns:p14="http://schemas.microsoft.com/office/powerpoint/2010/main" val="29499580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110047738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77591602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1929193735"/>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75588147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latin typeface="Arial" panose="020B0604020202020204" pitchFamily="34" charset="0"/>
                <a:cs typeface="Arial" panose="020B0604020202020204" pitchFamily="34" charset="0"/>
              </a:rPr>
              <a:t>يُمثِّل الأصحاح 40 من إشعياء معلومات الخلفيَّة الرئيسيَّة المتاحة عن يوحنَّا المعمدان. يُعزِّي اللهُ شعبَه رغم أنَّه يُخبِرهم بالسبي الآتي عليهم- وهو يفعل هذا بتقديم وعدٍ عن صوت صارخٍ في البرَّيَّة، وليس في الهيكل.</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185</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365CBE3-882B-FC48-AFD9-6E19D9741328}" type="slidenum">
              <a:rPr lang="en-US" sz="1200">
                <a:solidFill>
                  <a:srgbClr val="000000"/>
                </a:solidFill>
              </a:rPr>
              <a:pPr eaLnBrk="1" hangingPunct="1"/>
              <a:t>22</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0741160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451059109"/>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26267817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4186504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37212297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75515989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60775752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705594426"/>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84366128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71341497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844450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5A4225B-6085-AB44-89E5-2DDB570356BE}" type="slidenum">
              <a:rPr lang="en-US" sz="1200">
                <a:solidFill>
                  <a:srgbClr val="000000"/>
                </a:solidFill>
              </a:rPr>
              <a:pPr eaLnBrk="1" hangingPunct="1"/>
              <a:t>23</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0292666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20603936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0352113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15350614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86187321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84216586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34524579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11219144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89EF083-C7EB-3D40-B45F-BF1025D249AD}" type="slidenum">
              <a:rPr lang="en-US" sz="1200"/>
              <a:pPr eaLnBrk="1" hangingPunct="1"/>
              <a:t>205</a:t>
            </a:fld>
            <a:endParaRPr lang="en-US" sz="1200"/>
          </a:p>
        </p:txBody>
      </p:sp>
      <p:sp>
        <p:nvSpPr>
          <p:cNvPr id="502786" name="Rectangle 2"/>
          <p:cNvSpPr>
            <a:spLocks noGrp="1" noRot="1" noChangeAspect="1" noChangeArrowheads="1" noTextEdit="1"/>
          </p:cNvSpPr>
          <p:nvPr>
            <p:ph type="sldImg"/>
          </p:nvPr>
        </p:nvSpPr>
        <p:spPr>
          <a:xfrm>
            <a:off x="1143000" y="685800"/>
            <a:ext cx="4572000" cy="3429000"/>
          </a:xfrm>
          <a:ln/>
        </p:spPr>
      </p:sp>
      <p:sp>
        <p:nvSpPr>
          <p:cNvPr id="5027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0278607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597F4195-449F-5E49-869A-B7FC685C20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A3DD52-F3BA-2C4D-B5A2-3C1EB1A2728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011" name="Rectangle 2">
            <a:extLst>
              <a:ext uri="{FF2B5EF4-FFF2-40B4-BE49-F238E27FC236}">
                <a16:creationId xmlns:a16="http://schemas.microsoft.com/office/drawing/2014/main" id="{A6EE5A4E-C4CB-B44E-B237-F70B28897849}"/>
              </a:ext>
            </a:extLst>
          </p:cNvPr>
          <p:cNvSpPr>
            <a:spLocks noGrp="1" noRot="1" noChangeAspect="1" noChangeArrowheads="1" noTextEdit="1"/>
          </p:cNvSpPr>
          <p:nvPr>
            <p:ph type="sldImg"/>
          </p:nvPr>
        </p:nvSpPr>
        <p:spPr>
          <a:ln/>
        </p:spPr>
      </p:sp>
      <p:sp>
        <p:nvSpPr>
          <p:cNvPr id="43012" name="Rectangle 3">
            <a:extLst>
              <a:ext uri="{FF2B5EF4-FFF2-40B4-BE49-F238E27FC236}">
                <a16:creationId xmlns:a16="http://schemas.microsoft.com/office/drawing/2014/main" id="{B88FBE76-A423-E347-B187-B9E275ED0C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cs typeface="Arial" panose="020B0604020202020204" pitchFamily="34" charset="0"/>
              </a:rPr>
              <a:t>Today I will be covering </a:t>
            </a:r>
            <a:r>
              <a:rPr lang="ar-SA" altLang="en-US" dirty="0">
                <a:latin typeface="Arial" panose="020B0604020202020204" pitchFamily="34" charset="0"/>
                <a:cs typeface="Arial" panose="020B0604020202020204" pitchFamily="34" charset="0"/>
              </a:rPr>
              <a:t>يوحنا</a:t>
            </a:r>
            <a:r>
              <a:rPr lang="en-US" altLang="en-US" dirty="0">
                <a:latin typeface="Arial" panose="020B0604020202020204" pitchFamily="34" charset="0"/>
                <a:cs typeface="Arial" panose="020B0604020202020204" pitchFamily="34" charset="0"/>
              </a:rPr>
              <a:t> 2… </a:t>
            </a:r>
          </a:p>
          <a:p>
            <a:pPr eaLnBrk="1" hangingPunct="1"/>
            <a:r>
              <a:rPr lang="ar-SA" altLang="en-US" dirty="0">
                <a:latin typeface="Arial" panose="020B0604020202020204" pitchFamily="34" charset="0"/>
                <a:cs typeface="Arial" panose="020B0604020202020204" pitchFamily="34" charset="0"/>
              </a:rPr>
              <a:t>يوحنا</a:t>
            </a:r>
            <a:r>
              <a:rPr lang="en-US" altLang="en-US" dirty="0">
                <a:latin typeface="Arial" panose="020B0604020202020204" pitchFamily="34" charset="0"/>
                <a:cs typeface="Arial" panose="020B0604020202020204" pitchFamily="34" charset="0"/>
              </a:rPr>
              <a:t> 2 encompasses 2 parts. The first miracle: popularly known as water to wine and the temple cleansing.</a:t>
            </a:r>
          </a:p>
        </p:txBody>
      </p:sp>
    </p:spTree>
    <p:extLst>
      <p:ext uri="{BB962C8B-B14F-4D97-AF65-F5344CB8AC3E}">
        <p14:creationId xmlns:p14="http://schemas.microsoft.com/office/powerpoint/2010/main" val="91453027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E8897B51-07D5-E643-9700-34D2F8EBFA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FA3D33-842F-8A47-BB4F-1683DFAF44D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131" name="Rectangle 2">
            <a:extLst>
              <a:ext uri="{FF2B5EF4-FFF2-40B4-BE49-F238E27FC236}">
                <a16:creationId xmlns:a16="http://schemas.microsoft.com/office/drawing/2014/main" id="{1FD398A7-E7D8-4A4E-AB7F-0CCCB1A5CEDB}"/>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0AC7B91E-8E12-FE49-8D1B-C895F81328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54735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71C61FE-632C-7B41-A0F8-FC6857C05C6D}" type="slidenum">
              <a:rPr lang="en-US" sz="1200">
                <a:solidFill>
                  <a:srgbClr val="000000"/>
                </a:solidFill>
              </a:rPr>
              <a:pPr eaLnBrk="1" hangingPunct="1"/>
              <a:t>24</a:t>
            </a:fld>
            <a:endParaRPr lang="en-US" sz="1200">
              <a:solidFill>
                <a:srgbClr val="000000"/>
              </a:solidFill>
            </a:endParaRPr>
          </a:p>
        </p:txBody>
      </p:sp>
      <p:sp>
        <p:nvSpPr>
          <p:cNvPr id="2928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2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74552635"/>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4092649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58819348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49523159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6216723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38653015"/>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60092203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2638854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47055103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40202451"/>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10206957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83D21D-0483-D64B-BB55-26F2BEC652B8}" type="slidenum">
              <a:rPr lang="en-US" sz="1200">
                <a:solidFill>
                  <a:srgbClr val="000000"/>
                </a:solidFill>
              </a:rPr>
              <a:pPr eaLnBrk="1" hangingPunct="1"/>
              <a:t>25</a:t>
            </a:fld>
            <a:endParaRPr lang="en-US" sz="1200">
              <a:solidFill>
                <a:srgbClr val="000000"/>
              </a:solidFill>
            </a:endParaRPr>
          </a:p>
        </p:txBody>
      </p:sp>
      <p:sp>
        <p:nvSpPr>
          <p:cNvPr id="29491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4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726124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96132497"/>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44880732"/>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72289533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91773654"/>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39710576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942098632"/>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274907806"/>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78927416"/>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62673986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652845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0778893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E42E0F7-EB81-634F-894D-84434230E1EB}" type="slidenum">
              <a:rPr lang="en-US" sz="1200">
                <a:solidFill>
                  <a:srgbClr val="000000"/>
                </a:solidFill>
              </a:rPr>
              <a:pPr eaLnBrk="1" hangingPunct="1"/>
              <a:t>26</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6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57819857"/>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46102609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825067766"/>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8563571"/>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521432520"/>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7359861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3079454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3244528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630093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17742981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561E26B8-76DD-ED41-BC5A-9BDED421AD4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7043EF-8D36-1B49-AFA5-3C49EC1E36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99" name="Rectangle 2">
            <a:extLst>
              <a:ext uri="{FF2B5EF4-FFF2-40B4-BE49-F238E27FC236}">
                <a16:creationId xmlns:a16="http://schemas.microsoft.com/office/drawing/2014/main" id="{8558400A-7B31-9643-B38A-E50DD1EECF7A}"/>
              </a:ext>
            </a:extLst>
          </p:cNvPr>
          <p:cNvSpPr>
            <a:spLocks noGrp="1" noRot="1" noChangeAspect="1" noChangeArrowheads="1" noTextEdit="1"/>
          </p:cNvSpPr>
          <p:nvPr>
            <p:ph type="sldImg"/>
          </p:nvPr>
        </p:nvSpPr>
        <p:spPr>
          <a:ln/>
        </p:spPr>
      </p:sp>
      <p:sp>
        <p:nvSpPr>
          <p:cNvPr id="80900" name="Rectangle 3">
            <a:extLst>
              <a:ext uri="{FF2B5EF4-FFF2-40B4-BE49-F238E27FC236}">
                <a16:creationId xmlns:a16="http://schemas.microsoft.com/office/drawing/2014/main" id="{2DD25BEF-958F-C44A-B815-7469E9360D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ar-SA" altLang="en-US" dirty="0">
                <a:latin typeface="Arial" panose="020B0604020202020204" pitchFamily="34" charset="0"/>
                <a:cs typeface="Arial" panose="020B0604020202020204" pitchFamily="34" charset="0"/>
              </a:rPr>
              <a:t>يوحنا</a:t>
            </a:r>
            <a:r>
              <a:rPr lang="en-US" altLang="en-US" dirty="0">
                <a:latin typeface="Arial" panose="020B0604020202020204" pitchFamily="34" charset="0"/>
                <a:cs typeface="Arial" panose="020B0604020202020204" pitchFamily="34" charset="0"/>
              </a:rPr>
              <a:t> 2:23-25 is a summary of </a:t>
            </a:r>
            <a:r>
              <a:rPr lang="ar-SA" altLang="en-US" dirty="0">
                <a:latin typeface="Arial" panose="020B0604020202020204" pitchFamily="34" charset="0"/>
                <a:cs typeface="Arial" panose="020B0604020202020204" pitchFamily="34" charset="0"/>
              </a:rPr>
              <a:t>يوحنا</a:t>
            </a:r>
            <a:r>
              <a:rPr lang="en-US" altLang="en-US" dirty="0">
                <a:latin typeface="Arial" panose="020B0604020202020204" pitchFamily="34" charset="0"/>
                <a:cs typeface="Arial" panose="020B0604020202020204" pitchFamily="34" charset="0"/>
              </a:rPr>
              <a:t> 2. </a:t>
            </a:r>
          </a:p>
          <a:p>
            <a:pPr marL="228600" indent="-228600" eaLnBrk="1" hangingPunct="1"/>
            <a:r>
              <a:rPr lang="en-US" altLang="en-US" dirty="0">
                <a:latin typeface="Arial" panose="020B0604020202020204" pitchFamily="34" charset="0"/>
                <a:cs typeface="Arial" panose="020B0604020202020204" pitchFamily="34" charset="0"/>
              </a:rPr>
              <a:t>We see that “many people saw… and believed in his name,” so we can safely presume that some saw but did not believe in his name. </a:t>
            </a:r>
          </a:p>
          <a:p>
            <a:pPr marL="228600" indent="-228600" eaLnBrk="1" hangingPunct="1"/>
            <a:r>
              <a:rPr lang="en-US" altLang="en-US" dirty="0">
                <a:latin typeface="Arial" panose="020B0604020202020204" pitchFamily="34" charset="0"/>
                <a:cs typeface="Arial" panose="020B0604020202020204" pitchFamily="34" charset="0"/>
              </a:rPr>
              <a:t>• But does "believed" means "believed"?</a:t>
            </a:r>
          </a:p>
          <a:p>
            <a:pPr marL="228600" indent="-228600" eaLnBrk="1" hangingPunct="1"/>
            <a:r>
              <a:rPr lang="en-US" altLang="en-US" dirty="0">
                <a:latin typeface="Arial" panose="020B0604020202020204" pitchFamily="34" charset="0"/>
                <a:cs typeface="Arial" panose="020B0604020202020204" pitchFamily="34" charset="0"/>
              </a:rPr>
              <a:t>And to which group did Jesus not give further revelation of himself—to those who believed or to those who didn't believe?</a:t>
            </a:r>
          </a:p>
          <a:p>
            <a:pPr marL="228600" indent="-228600" eaLnBrk="1" hangingPunct="1"/>
            <a:r>
              <a:rPr lang="en-US" altLang="en-US" dirty="0">
                <a:latin typeface="Arial" panose="020B0604020202020204" pitchFamily="34" charset="0"/>
                <a:cs typeface="Arial" panose="020B0604020202020204" pitchFamily="34" charset="0"/>
              </a:rPr>
              <a:t>Actually, the text does not even mention those who did NOT believe! We just assume that unbelievers are being referred to!</a:t>
            </a:r>
          </a:p>
          <a:p>
            <a:pPr marL="228600" indent="-228600" eaLnBrk="1" hangingPunct="1"/>
            <a:r>
              <a:rPr lang="en-US" altLang="en-US" dirty="0">
                <a:latin typeface="Arial" panose="020B0604020202020204" pitchFamily="34" charset="0"/>
                <a:cs typeface="Arial" panose="020B0604020202020204" pitchFamily="34" charset="0"/>
              </a:rPr>
              <a:t>We also assume that seeing Christ’s miracles and then believing is not true belief, but does the text say that?</a:t>
            </a:r>
          </a:p>
          <a:p>
            <a:pPr marL="228600" indent="-228600" eaLnBrk="1" hangingPunct="1"/>
            <a:r>
              <a:rPr lang="en-US" altLang="en-US" dirty="0">
                <a:latin typeface="Arial" panose="020B0604020202020204" pitchFamily="34" charset="0"/>
                <a:cs typeface="Arial" panose="020B0604020202020204" pitchFamily="34" charset="0"/>
              </a:rPr>
              <a:t>• Is this the only time in </a:t>
            </a:r>
            <a:r>
              <a:rPr lang="ar-SA" altLang="en-US" dirty="0">
                <a:latin typeface="Arial" panose="020B0604020202020204" pitchFamily="34" charset="0"/>
                <a:cs typeface="Arial" panose="020B0604020202020204" pitchFamily="34" charset="0"/>
              </a:rPr>
              <a:t>يوحنا</a:t>
            </a:r>
            <a:r>
              <a:rPr lang="en-US" altLang="en-US" dirty="0">
                <a:latin typeface="Arial" panose="020B0604020202020204" pitchFamily="34" charset="0"/>
                <a:cs typeface="Arial" panose="020B0604020202020204" pitchFamily="34" charset="0"/>
              </a:rPr>
              <a:t>’s gospel where “believe” does NOT mean to trust Christ for salvation? I think not!</a:t>
            </a:r>
          </a:p>
          <a:p>
            <a:pPr marL="228600" indent="-228600" eaLnBrk="1" hangingPunct="1"/>
            <a:r>
              <a:rPr lang="en-US" altLang="en-US" dirty="0">
                <a:latin typeface="Arial" panose="020B0604020202020204" pitchFamily="34" charset="0"/>
                <a:cs typeface="Arial" panose="020B0604020202020204" pitchFamily="34" charset="0"/>
              </a:rPr>
              <a:t>It simply says that Jesus was smart enough to know which believers could be responsible with more revelation of himself. Jesus also did not need man's approval before revealing himself.</a:t>
            </a:r>
          </a:p>
          <a:p>
            <a:pPr marL="228600" indent="-228600" eaLnBrk="1" hangingPunct="1"/>
            <a:r>
              <a:rPr lang="en-US" altLang="en-US" dirty="0">
                <a:latin typeface="Arial" panose="020B0604020202020204" pitchFamily="34" charset="0"/>
                <a:cs typeface="Arial" panose="020B0604020202020204" pitchFamily="34" charset="0"/>
              </a:rPr>
              <a:t>He does the same today, by the way. Even if we know him personally, if our focus is on outward signs, Jesus will not trust us like he will trust truly committed believers.</a:t>
            </a:r>
          </a:p>
          <a:p>
            <a:pPr marL="228600" indent="-228600" eaLnBrk="1" hangingPunct="1"/>
            <a:r>
              <a:rPr lang="en-US" altLang="en-US" dirty="0">
                <a:latin typeface="Arial" panose="020B0604020202020204" pitchFamily="34" charset="0"/>
                <a:cs typeface="Arial" panose="020B0604020202020204" pitchFamily="34" charset="0"/>
              </a:rPr>
              <a:t>So do you not think “believed in him” means “believed in him”? I wonder, especially in </a:t>
            </a:r>
            <a:r>
              <a:rPr lang="ar-SA" altLang="en-US" dirty="0">
                <a:latin typeface="Arial" panose="020B0604020202020204" pitchFamily="34" charset="0"/>
                <a:cs typeface="Arial" panose="020B0604020202020204" pitchFamily="34" charset="0"/>
              </a:rPr>
              <a:t>يوحنا</a:t>
            </a:r>
            <a:r>
              <a:rPr lang="en-US" altLang="en-US" dirty="0">
                <a:latin typeface="Arial" panose="020B0604020202020204" pitchFamily="34" charset="0"/>
                <a:cs typeface="Arial" panose="020B0604020202020204" pitchFamily="34" charset="0"/>
              </a:rPr>
              <a:t>’s gospel where signs are given so that we might believe (</a:t>
            </a:r>
            <a:r>
              <a:rPr lang="ar-SA" altLang="en-US" dirty="0">
                <a:latin typeface="Arial" panose="020B0604020202020204" pitchFamily="34" charset="0"/>
                <a:cs typeface="Arial" panose="020B0604020202020204" pitchFamily="34" charset="0"/>
              </a:rPr>
              <a:t>يوحنا</a:t>
            </a:r>
            <a:r>
              <a:rPr lang="en-US" altLang="en-US" dirty="0">
                <a:latin typeface="Arial" panose="020B0604020202020204" pitchFamily="34" charset="0"/>
                <a:cs typeface="Arial" panose="020B0604020202020204" pitchFamily="34" charset="0"/>
              </a:rPr>
              <a:t> 20:21), why this passage would be an exception where the signs led people to believe.</a:t>
            </a:r>
          </a:p>
          <a:p>
            <a:pPr marL="228600" indent="-228600" eaLnBrk="1" hangingPunct="1"/>
            <a:endParaRPr lang="en-US" alt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69241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CC8C6A-EA3C-FD4C-B585-5E66E42C7539}" type="slidenum">
              <a:rPr lang="en-US" sz="1200"/>
              <a:pPr eaLnBrk="1" hangingPunct="1"/>
              <a:t>27</a:t>
            </a:fld>
            <a:endParaRPr lang="en-US" sz="1200"/>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49808927"/>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561E26B8-76DD-ED41-BC5A-9BDED421AD4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7043EF-8D36-1B49-AFA5-3C49EC1E36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99" name="Rectangle 2">
            <a:extLst>
              <a:ext uri="{FF2B5EF4-FFF2-40B4-BE49-F238E27FC236}">
                <a16:creationId xmlns:a16="http://schemas.microsoft.com/office/drawing/2014/main" id="{8558400A-7B31-9643-B38A-E50DD1EECF7A}"/>
              </a:ext>
            </a:extLst>
          </p:cNvPr>
          <p:cNvSpPr>
            <a:spLocks noGrp="1" noRot="1" noChangeAspect="1" noChangeArrowheads="1" noTextEdit="1"/>
          </p:cNvSpPr>
          <p:nvPr>
            <p:ph type="sldImg"/>
          </p:nvPr>
        </p:nvSpPr>
        <p:spPr>
          <a:ln/>
        </p:spPr>
      </p:sp>
      <p:sp>
        <p:nvSpPr>
          <p:cNvPr id="80900" name="Rectangle 3">
            <a:extLst>
              <a:ext uri="{FF2B5EF4-FFF2-40B4-BE49-F238E27FC236}">
                <a16:creationId xmlns:a16="http://schemas.microsoft.com/office/drawing/2014/main" id="{2DD25BEF-958F-C44A-B815-7469E9360D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en-US" altLang="en-US" dirty="0">
                <a:latin typeface="Arial" panose="020B0604020202020204" pitchFamily="34" charset="0"/>
                <a:cs typeface="Arial" panose="020B0604020202020204" pitchFamily="34" charset="0"/>
              </a:rPr>
              <a:t>This handout in the notes explains more about </a:t>
            </a:r>
            <a:r>
              <a:rPr lang="ar-SA" altLang="en-US" dirty="0">
                <a:latin typeface="Arial" panose="020B0604020202020204" pitchFamily="34" charset="0"/>
                <a:cs typeface="Arial" panose="020B0604020202020204" pitchFamily="34" charset="0"/>
              </a:rPr>
              <a:t>يوحنا</a:t>
            </a:r>
            <a:r>
              <a:rPr lang="en-US" altLang="en-US" dirty="0">
                <a:latin typeface="Arial" panose="020B0604020202020204" pitchFamily="34" charset="0"/>
                <a:cs typeface="Arial" panose="020B0604020202020204" pitchFamily="34" charset="0"/>
              </a:rPr>
              <a:t> 2:23-25.</a:t>
            </a:r>
          </a:p>
        </p:txBody>
      </p:sp>
    </p:spTree>
    <p:extLst>
      <p:ext uri="{BB962C8B-B14F-4D97-AF65-F5344CB8AC3E}">
        <p14:creationId xmlns:p14="http://schemas.microsoft.com/office/powerpoint/2010/main" val="872282399"/>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261837604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2"/>
          <p:cNvSpPr>
            <a:spLocks noGrp="1" noRot="1" noChangeAspect="1" noChangeArrowheads="1" noTextEdit="1"/>
          </p:cNvSpPr>
          <p:nvPr>
            <p:ph type="sldImg"/>
          </p:nvPr>
        </p:nvSpPr>
        <p:spPr>
          <a:xfrm>
            <a:off x="1143000" y="685800"/>
            <a:ext cx="4572000" cy="3429000"/>
          </a:xfrm>
          <a:ln/>
        </p:spPr>
      </p:sp>
      <p:sp>
        <p:nvSpPr>
          <p:cNvPr id="50688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52994839"/>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a:r>
              <a:rPr lang="ar-JO" b="1" dirty="0">
                <a:latin typeface="Times New Roman" charset="0"/>
              </a:rPr>
              <a:t>(عدد 21: 8- 9) </a:t>
            </a:r>
            <a:r>
              <a:rPr lang="ar-JO" b="0" dirty="0">
                <a:latin typeface="Times New Roman" charset="0"/>
              </a:rPr>
              <a:t>فَقَالَ الرَّبُّ لِمُوسَى: «اصْنَعْ لَكَ حَيَّةً سَامَّةً وَارْفَعْهَا عَلَى عَمُودٍ، لِكَيْ يَلْتَفِتَ إِلَيْهَا كُلُّ مَنْ تَلْدَغُهُ حَيَّةٌ، فَيَحْيَا» فَصَنَعَ مُوسَى حَيَّةً مِنْ نُحَاسٍ وَأَقَامَهَا عَلَى عَمُودٍ، فَكَانَ كُلُّ مَنْ لَدَغَتْهُ حَيَّةٌ، يَلْتَفِتُ إِلَى حَيَّةِ النُّحَاسِ </a:t>
            </a:r>
            <a:r>
              <a:rPr lang="ar-JO" b="1" dirty="0">
                <a:latin typeface="Times New Roman" charset="0"/>
              </a:rPr>
              <a:t>وَيَحْيَا.</a:t>
            </a:r>
            <a:endParaRPr lang="en-US" b="1" dirty="0">
              <a:latin typeface="Times New Roman" charset="0"/>
            </a:endParaRPr>
          </a:p>
        </p:txBody>
      </p:sp>
    </p:spTree>
    <p:extLst>
      <p:ext uri="{BB962C8B-B14F-4D97-AF65-F5344CB8AC3E}">
        <p14:creationId xmlns:p14="http://schemas.microsoft.com/office/powerpoint/2010/main" val="412109648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dirty="0">
                <a:latin typeface="Times New Roman" charset="0"/>
              </a:rPr>
              <a:t>تظهر الحية النحاسية بشكل مزدوج على ختم الجمعية الطبية الأمريكية.</a:t>
            </a:r>
            <a:endParaRPr lang="en-US" dirty="0">
              <a:latin typeface="Times New Roman" charset="0"/>
            </a:endParaRPr>
          </a:p>
        </p:txBody>
      </p:sp>
    </p:spTree>
    <p:extLst>
      <p:ext uri="{BB962C8B-B14F-4D97-AF65-F5344CB8AC3E}">
        <p14:creationId xmlns:p14="http://schemas.microsoft.com/office/powerpoint/2010/main" val="3163171226"/>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a:cs typeface="Arial"/>
              </a:rPr>
              <a:t>يوحنا 3: 14 </a:t>
            </a:r>
            <a:r>
              <a:rPr lang="ar-JO" dirty="0">
                <a:latin typeface="Arial"/>
                <a:cs typeface="Arial"/>
              </a:rPr>
              <a:t>"وَكَمَا عَلَّقَ مُوسَى الْحَيَّةَ فِي الْبَرِّيَّةِ، فَكَذلِكَ لَا بُدَّ مِنْ أَنْ يُعَلَّقَ ابْنُ الإِنْسَانِ."</a:t>
            </a:r>
            <a:endParaRPr lang="en-US" dirty="0">
              <a:latin typeface="Arial"/>
              <a:cs typeface="Arial"/>
            </a:endParaRPr>
          </a:p>
        </p:txBody>
      </p:sp>
    </p:spTree>
    <p:extLst>
      <p:ext uri="{BB962C8B-B14F-4D97-AF65-F5344CB8AC3E}">
        <p14:creationId xmlns:p14="http://schemas.microsoft.com/office/powerpoint/2010/main" val="1013912001"/>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613738513"/>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EAC34F-7844-694C-9E78-C739A2E8982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8930" name="Rectangle 2"/>
          <p:cNvSpPr>
            <a:spLocks noGrp="1" noRot="1" noChangeAspect="1" noChangeArrowheads="1" noTextEdit="1"/>
          </p:cNvSpPr>
          <p:nvPr>
            <p:ph type="sldImg"/>
          </p:nvPr>
        </p:nvSpPr>
        <p:spPr>
          <a:ln/>
        </p:spPr>
      </p:sp>
      <p:sp>
        <p:nvSpPr>
          <p:cNvPr id="5089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55062805"/>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2031146"/>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136270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9799EA-D69F-D545-B1B5-B92070E0FC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78178" name="Rectangle 2"/>
          <p:cNvSpPr>
            <a:spLocks noGrp="1" noRot="1" noChangeAspect="1" noChangeArrowheads="1" noTextEdit="1"/>
          </p:cNvSpPr>
          <p:nvPr>
            <p:ph type="sldImg"/>
          </p:nvPr>
        </p:nvSpPr>
        <p:spPr>
          <a:xfrm>
            <a:off x="1143000" y="685800"/>
            <a:ext cx="4572000" cy="3429000"/>
          </a:xfrm>
          <a:ln/>
        </p:spPr>
      </p:sp>
      <p:sp>
        <p:nvSpPr>
          <p:cNvPr id="178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Introduction-24</a:t>
            </a:r>
          </a:p>
          <a:p>
            <a:pPr eaLnBrk="1" hangingPunct="1">
              <a:spcBef>
                <a:spcPct val="0"/>
              </a:spcBef>
            </a:pPr>
            <a:r>
              <a:rPr lang="en-US" b="0" dirty="0">
                <a:latin typeface="Arial" charset="0"/>
                <a:ea typeface="ＭＳ Ｐゴシック" charset="0"/>
                <a:cs typeface="ＭＳ Ｐゴシック" charset="0"/>
              </a:rPr>
              <a:t>NS-02-Mark1-8-slide 30</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129334881"/>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2197169"/>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1951089"/>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718985984"/>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64373758"/>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0384923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33850965"/>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6144498"/>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662109961"/>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494741087"/>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1852453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B8A9D7-2DAF-7041-A702-9B8261C3FED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dirty="0">
                <a:latin typeface="Arial" charset="0"/>
                <a:ea typeface="ＭＳ Ｐゴシック" charset="0"/>
                <a:cs typeface="ＭＳ Ｐゴシック" charset="0"/>
              </a:rPr>
              <a:t>NS-01-Gospels-37</a:t>
            </a:r>
          </a:p>
          <a:p>
            <a:pPr eaLnBrk="1" hangingPunct="1"/>
            <a:r>
              <a:rPr lang="en-US" sz="1200" dirty="0">
                <a:latin typeface="Arial" charset="0"/>
                <a:ea typeface="ＭＳ Ｐゴシック" charset="0"/>
                <a:cs typeface="ＭＳ Ｐゴシック" charset="0"/>
              </a:rPr>
              <a:t>NS-01-Matt1-14-slide 118</a:t>
            </a:r>
          </a:p>
          <a:p>
            <a:pPr eaLnBrk="1" hangingPunct="1"/>
            <a:r>
              <a:rPr lang="en-US" sz="1200" dirty="0">
                <a:latin typeface="Arial" charset="0"/>
                <a:ea typeface="ＭＳ Ｐゴシック" charset="0"/>
                <a:cs typeface="ＭＳ Ｐゴシック" charset="0"/>
              </a:rPr>
              <a:t>NS-04-John1-12-slide 29</a:t>
            </a:r>
            <a:endParaRPr lang="en-US" dirty="0">
              <a:latin typeface="Arial" charset="0"/>
              <a:ea typeface="ＭＳ Ｐゴシック" charset="0"/>
              <a:cs typeface="ＭＳ Ｐゴシック" charset="0"/>
            </a:endParaRP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2885972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55794222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07756843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68317177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36829031"/>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4171275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640C67B-11C6-6F45-8C82-F628475C57B1}" type="slidenum">
              <a:rPr lang="en-US" sz="1200"/>
              <a:pPr eaLnBrk="1" hangingPunct="1"/>
              <a:t>276</a:t>
            </a:fld>
            <a:endParaRPr lang="en-US" sz="1200"/>
          </a:p>
        </p:txBody>
      </p:sp>
      <p:sp>
        <p:nvSpPr>
          <p:cNvPr id="510978" name="Rectangle 1026"/>
          <p:cNvSpPr>
            <a:spLocks noGrp="1" noRot="1" noChangeAspect="1" noChangeArrowheads="1" noTextEdit="1"/>
          </p:cNvSpPr>
          <p:nvPr>
            <p:ph type="sldImg"/>
          </p:nvPr>
        </p:nvSpPr>
        <p:spPr>
          <a:xfrm>
            <a:off x="1143000" y="685800"/>
            <a:ext cx="4572000" cy="3429000"/>
          </a:xfrm>
          <a:ln/>
        </p:spPr>
      </p:sp>
      <p:sp>
        <p:nvSpPr>
          <p:cNvPr id="51097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518762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3727B9-AB09-1748-8F13-AB85BB69E88C}" type="slidenum">
              <a:rPr lang="en-US" sz="1200"/>
              <a:pPr eaLnBrk="1" hangingPunct="1"/>
              <a:t>277</a:t>
            </a:fld>
            <a:endParaRPr lang="en-US" sz="1200"/>
          </a:p>
        </p:txBody>
      </p:sp>
      <p:sp>
        <p:nvSpPr>
          <p:cNvPr id="513026" name="Rectangle 1026"/>
          <p:cNvSpPr>
            <a:spLocks noGrp="1" noRot="1" noChangeAspect="1" noChangeArrowheads="1" noTextEdit="1"/>
          </p:cNvSpPr>
          <p:nvPr>
            <p:ph type="sldImg"/>
          </p:nvPr>
        </p:nvSpPr>
        <p:spPr>
          <a:xfrm>
            <a:off x="1143000" y="685800"/>
            <a:ext cx="4572000" cy="3429000"/>
          </a:xfrm>
          <a:ln/>
        </p:spPr>
      </p:sp>
      <p:sp>
        <p:nvSpPr>
          <p:cNvPr id="513027"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55722066"/>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5D2EC14-F263-4943-AFE7-EA16F162D6D9}" type="slidenum">
              <a:rPr lang="en-US" sz="1200"/>
              <a:pPr eaLnBrk="1" hangingPunct="1"/>
              <a:t>278</a:t>
            </a:fld>
            <a:endParaRPr lang="en-US" sz="1200"/>
          </a:p>
        </p:txBody>
      </p:sp>
      <p:sp>
        <p:nvSpPr>
          <p:cNvPr id="515074" name="Rectangle 2"/>
          <p:cNvSpPr>
            <a:spLocks noGrp="1" noRot="1" noChangeAspect="1" noChangeArrowheads="1" noTextEdit="1"/>
          </p:cNvSpPr>
          <p:nvPr>
            <p:ph type="sldImg"/>
          </p:nvPr>
        </p:nvSpPr>
        <p:spPr>
          <a:xfrm>
            <a:off x="1143000" y="685800"/>
            <a:ext cx="4572000" cy="3429000"/>
          </a:xfrm>
          <a:ln/>
        </p:spPr>
      </p:sp>
      <p:sp>
        <p:nvSpPr>
          <p:cNvPr id="515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03753147"/>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1C5E74-9BBB-5548-AFC2-A5BB1FB011FF}" type="slidenum">
              <a:rPr lang="en-US" sz="1200"/>
              <a:pPr eaLnBrk="1" hangingPunct="1"/>
              <a:t>279</a:t>
            </a:fld>
            <a:endParaRPr lang="en-US" sz="1200"/>
          </a:p>
        </p:txBody>
      </p:sp>
      <p:sp>
        <p:nvSpPr>
          <p:cNvPr id="517122" name="Rectangle 2"/>
          <p:cNvSpPr>
            <a:spLocks noGrp="1" noRot="1" noChangeAspect="1" noChangeArrowheads="1" noTextEdit="1"/>
          </p:cNvSpPr>
          <p:nvPr>
            <p:ph type="sldImg"/>
          </p:nvPr>
        </p:nvSpPr>
        <p:spPr>
          <a:xfrm>
            <a:off x="1143000" y="685800"/>
            <a:ext cx="4572000" cy="3429000"/>
          </a:xfrm>
          <a:ln/>
        </p:spPr>
      </p:sp>
      <p:sp>
        <p:nvSpPr>
          <p:cNvPr id="5171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2775565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02F461-DF4C-1047-A3CD-CE712B35C02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F964E-3249-3443-AE71-E656356FA4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19170" name="Rectangle 2"/>
          <p:cNvSpPr>
            <a:spLocks noGrp="1" noRot="1" noChangeAspect="1" noChangeArrowheads="1" noTextEdit="1"/>
          </p:cNvSpPr>
          <p:nvPr>
            <p:ph type="sldImg"/>
          </p:nvPr>
        </p:nvSpPr>
        <p:spPr>
          <a:ln/>
        </p:spPr>
      </p:sp>
      <p:sp>
        <p:nvSpPr>
          <p:cNvPr id="519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LC-02-Authentication-122</a:t>
            </a:r>
          </a:p>
          <a:p>
            <a:pPr eaLnBrk="1" hangingPunct="1"/>
            <a:r>
              <a:rPr lang="en-US" dirty="0">
                <a:latin typeface="Times New Roman" charset="0"/>
                <a:ea typeface="ＭＳ Ｐゴシック" charset="0"/>
                <a:cs typeface="ＭＳ Ｐゴシック" charset="0"/>
              </a:rPr>
              <a:t>NS-04-John1-12-slide 279.</a:t>
            </a:r>
          </a:p>
        </p:txBody>
      </p:sp>
    </p:spTree>
    <p:extLst>
      <p:ext uri="{BB962C8B-B14F-4D97-AF65-F5344CB8AC3E}">
        <p14:creationId xmlns:p14="http://schemas.microsoft.com/office/powerpoint/2010/main" val="270192686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F964E-3249-3443-AE71-E656356FA4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19170" name="Rectangle 2"/>
          <p:cNvSpPr>
            <a:spLocks noGrp="1" noRot="1" noChangeAspect="1" noChangeArrowheads="1" noTextEdit="1"/>
          </p:cNvSpPr>
          <p:nvPr>
            <p:ph type="sldImg"/>
          </p:nvPr>
        </p:nvSpPr>
        <p:spPr>
          <a:ln/>
        </p:spPr>
      </p:sp>
      <p:sp>
        <p:nvSpPr>
          <p:cNvPr id="519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01926865"/>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A639B7-A910-2542-B8B7-E34C6D0C4FC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21218" name="Rectangle 1026"/>
          <p:cNvSpPr>
            <a:spLocks noGrp="1" noRot="1" noChangeAspect="1" noChangeArrowheads="1" noTextEdit="1"/>
          </p:cNvSpPr>
          <p:nvPr>
            <p:ph type="sldImg"/>
          </p:nvPr>
        </p:nvSpPr>
        <p:spPr>
          <a:xfrm>
            <a:off x="1143000" y="685800"/>
            <a:ext cx="4572000" cy="3429000"/>
          </a:xfrm>
          <a:ln/>
        </p:spPr>
      </p:sp>
      <p:sp>
        <p:nvSpPr>
          <p:cNvPr id="52121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1895158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60368794"/>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94377943"/>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778902130"/>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33459844"/>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05995921"/>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01514786"/>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19995737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CA6815-8E3F-0B47-B27E-AF361B75408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4706184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616679587"/>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12179043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844737687"/>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14718746"/>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9757775"/>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67416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65196795"/>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34724173"/>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011045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4A6110C-F068-494B-9A80-0FF38CDA344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8290" name="Rectangle 2"/>
          <p:cNvSpPr>
            <a:spLocks noGrp="1" noRot="1" noChangeAspect="1" noChangeArrowheads="1"/>
          </p:cNvSpPr>
          <p:nvPr>
            <p:ph type="sldImg"/>
          </p:nvPr>
        </p:nvSpPr>
        <p:spPr>
          <a:solidFill>
            <a:srgbClr val="FFFFFF"/>
          </a:solidFill>
          <a:ln/>
        </p:spPr>
      </p:sp>
      <p:sp>
        <p:nvSpPr>
          <p:cNvPr id="268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18372192"/>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4725298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502858553"/>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105FE33F-BD1C-421C-9344-2CE6D3712E8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97B068-2D35-47F1-B8A3-0D9FA545AD6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131" name="Rectangle 2">
            <a:extLst>
              <a:ext uri="{FF2B5EF4-FFF2-40B4-BE49-F238E27FC236}">
                <a16:creationId xmlns:a16="http://schemas.microsoft.com/office/drawing/2014/main" id="{49A25C7A-D63F-4A26-855A-DF6433DDD17A}"/>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0B97CCA3-C5A1-49C2-AD16-0F0BC28ECE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830255026"/>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9F1C0A0A-F6FB-4F1D-ADCC-9AB7D51FE8B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E65571-1BE9-41B4-92F2-EB997B627F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251" name="Rectangle 2">
            <a:extLst>
              <a:ext uri="{FF2B5EF4-FFF2-40B4-BE49-F238E27FC236}">
                <a16:creationId xmlns:a16="http://schemas.microsoft.com/office/drawing/2014/main" id="{149DF607-6FE3-4A89-9BA9-4A4336E22A89}"/>
              </a:ext>
            </a:extLst>
          </p:cNvPr>
          <p:cNvSpPr>
            <a:spLocks noGrp="1" noRot="1" noChangeAspect="1" noChangeArrowheads="1" noTextEdit="1"/>
          </p:cNvSpPr>
          <p:nvPr>
            <p:ph type="sldImg"/>
          </p:nvPr>
        </p:nvSpPr>
        <p:spPr>
          <a:ln/>
        </p:spPr>
      </p:sp>
      <p:sp>
        <p:nvSpPr>
          <p:cNvPr id="53252" name="Rectangle 3">
            <a:extLst>
              <a:ext uri="{FF2B5EF4-FFF2-40B4-BE49-F238E27FC236}">
                <a16:creationId xmlns:a16="http://schemas.microsoft.com/office/drawing/2014/main" id="{D3AC22F7-B90C-40C4-AE79-497B44190E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26</a:t>
            </a:r>
          </a:p>
          <a:p>
            <a:pPr eaLnBrk="1" hangingPunct="1"/>
            <a:r>
              <a:rPr lang="en-US" altLang="en-US" b="1">
                <a:latin typeface="Times New Roman" panose="02020603050405020304" pitchFamily="18" charset="0"/>
                <a:ea typeface="ＭＳ Ｐゴシック" panose="020B0600070205080204" pitchFamily="34" charset="-128"/>
              </a:rPr>
              <a:t>Why did the crowd search for Jesus?</a:t>
            </a:r>
          </a:p>
          <a:p>
            <a:pPr eaLnBrk="1" hangingPunct="1"/>
            <a:r>
              <a:rPr lang="en-US" altLang="en-US">
                <a:latin typeface="Times New Roman" panose="02020603050405020304" pitchFamily="18" charset="0"/>
                <a:ea typeface="ＭＳ Ｐゴシック" panose="020B0600070205080204" pitchFamily="34" charset="-128"/>
              </a:rPr>
              <a:t>The crowd wants follow a prophet who will provide free food and political deliverance. </a:t>
            </a:r>
          </a:p>
        </p:txBody>
      </p:sp>
    </p:spTree>
    <p:extLst>
      <p:ext uri="{BB962C8B-B14F-4D97-AF65-F5344CB8AC3E}">
        <p14:creationId xmlns:p14="http://schemas.microsoft.com/office/powerpoint/2010/main" val="3851134235"/>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a:extLst>
              <a:ext uri="{FF2B5EF4-FFF2-40B4-BE49-F238E27FC236}">
                <a16:creationId xmlns:a16="http://schemas.microsoft.com/office/drawing/2014/main" id="{E361C2F2-8AB6-475B-ACE5-1BC7C66E2F3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D713B1-8E12-46DC-A3E4-58D4D9E7CD4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99" name="Rectangle 2">
            <a:extLst>
              <a:ext uri="{FF2B5EF4-FFF2-40B4-BE49-F238E27FC236}">
                <a16:creationId xmlns:a16="http://schemas.microsoft.com/office/drawing/2014/main" id="{AE2B0A2B-B3C3-4E9F-8C0C-4DDF27705749}"/>
              </a:ext>
            </a:extLst>
          </p:cNvPr>
          <p:cNvSpPr>
            <a:spLocks noGrp="1" noRot="1" noChangeAspect="1" noChangeArrowheads="1" noTextEdit="1"/>
          </p:cNvSpPr>
          <p:nvPr>
            <p:ph type="sldImg"/>
          </p:nvPr>
        </p:nvSpPr>
        <p:spPr>
          <a:ln/>
        </p:spPr>
      </p:sp>
      <p:sp>
        <p:nvSpPr>
          <p:cNvPr id="55300" name="Rectangle 3">
            <a:extLst>
              <a:ext uri="{FF2B5EF4-FFF2-40B4-BE49-F238E27FC236}">
                <a16:creationId xmlns:a16="http://schemas.microsoft.com/office/drawing/2014/main" id="{59EC3AA5-22A0-4E62-B9DA-D6B6497537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038973178"/>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a:extLst>
              <a:ext uri="{FF2B5EF4-FFF2-40B4-BE49-F238E27FC236}">
                <a16:creationId xmlns:a16="http://schemas.microsoft.com/office/drawing/2014/main" id="{17041D37-19FE-4465-A123-996749004B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FF314E-C13E-49B2-A5C7-5A9BAA1D46E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7347" name="Rectangle 2">
            <a:extLst>
              <a:ext uri="{FF2B5EF4-FFF2-40B4-BE49-F238E27FC236}">
                <a16:creationId xmlns:a16="http://schemas.microsoft.com/office/drawing/2014/main" id="{CB1E8A9E-4472-4CA6-857A-F523197A8C82}"/>
              </a:ext>
            </a:extLst>
          </p:cNvPr>
          <p:cNvSpPr>
            <a:spLocks noGrp="1" noRot="1" noChangeAspect="1" noChangeArrowheads="1" noTextEdit="1"/>
          </p:cNvSpPr>
          <p:nvPr>
            <p:ph type="sldImg"/>
          </p:nvPr>
        </p:nvSpPr>
        <p:spPr>
          <a:ln/>
        </p:spPr>
      </p:sp>
      <p:sp>
        <p:nvSpPr>
          <p:cNvPr id="57348" name="Rectangle 3">
            <a:extLst>
              <a:ext uri="{FF2B5EF4-FFF2-40B4-BE49-F238E27FC236}">
                <a16:creationId xmlns:a16="http://schemas.microsoft.com/office/drawing/2014/main" id="{B45CB97F-3CA2-4F81-A9D9-AC80C195098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216615163"/>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a:extLst>
              <a:ext uri="{FF2B5EF4-FFF2-40B4-BE49-F238E27FC236}">
                <a16:creationId xmlns:a16="http://schemas.microsoft.com/office/drawing/2014/main" id="{269798B5-A7E0-4B67-ACFB-6F93F8DB1B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68F786-EECC-4BC8-B633-D9DCA7A4F09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9395" name="Rectangle 2">
            <a:extLst>
              <a:ext uri="{FF2B5EF4-FFF2-40B4-BE49-F238E27FC236}">
                <a16:creationId xmlns:a16="http://schemas.microsoft.com/office/drawing/2014/main" id="{530EF368-3B46-46BC-9BBD-9298B32012EC}"/>
              </a:ext>
            </a:extLst>
          </p:cNvPr>
          <p:cNvSpPr>
            <a:spLocks noGrp="1" noRot="1" noChangeAspect="1" noChangeArrowheads="1" noTextEdit="1"/>
          </p:cNvSpPr>
          <p:nvPr>
            <p:ph type="sldImg"/>
          </p:nvPr>
        </p:nvSpPr>
        <p:spPr>
          <a:ln/>
        </p:spPr>
      </p:sp>
      <p:sp>
        <p:nvSpPr>
          <p:cNvPr id="59396" name="Rectangle 3">
            <a:extLst>
              <a:ext uri="{FF2B5EF4-FFF2-40B4-BE49-F238E27FC236}">
                <a16:creationId xmlns:a16="http://schemas.microsoft.com/office/drawing/2014/main" id="{1522F983-2A6F-4E38-9D0D-299EDB06CC6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537768103"/>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a:extLst>
              <a:ext uri="{FF2B5EF4-FFF2-40B4-BE49-F238E27FC236}">
                <a16:creationId xmlns:a16="http://schemas.microsoft.com/office/drawing/2014/main" id="{58733A3A-9E43-4289-A132-EA034AC533F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5557D5-494A-4EE9-BC66-D343981A04D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443" name="Rectangle 2">
            <a:extLst>
              <a:ext uri="{FF2B5EF4-FFF2-40B4-BE49-F238E27FC236}">
                <a16:creationId xmlns:a16="http://schemas.microsoft.com/office/drawing/2014/main" id="{3D6CF51C-85DA-483A-B5EF-30D748D906CA}"/>
              </a:ext>
            </a:extLst>
          </p:cNvPr>
          <p:cNvSpPr>
            <a:spLocks noGrp="1" noRot="1" noChangeAspect="1" noChangeArrowheads="1" noTextEdit="1"/>
          </p:cNvSpPr>
          <p:nvPr>
            <p:ph type="sldImg"/>
          </p:nvPr>
        </p:nvSpPr>
        <p:spPr>
          <a:ln/>
        </p:spPr>
      </p:sp>
      <p:sp>
        <p:nvSpPr>
          <p:cNvPr id="61444" name="Rectangle 3">
            <a:extLst>
              <a:ext uri="{FF2B5EF4-FFF2-40B4-BE49-F238E27FC236}">
                <a16:creationId xmlns:a16="http://schemas.microsoft.com/office/drawing/2014/main" id="{B0E3F6B2-3019-477E-8C1C-1CA21689665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638843313"/>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a:extLst>
              <a:ext uri="{FF2B5EF4-FFF2-40B4-BE49-F238E27FC236}">
                <a16:creationId xmlns:a16="http://schemas.microsoft.com/office/drawing/2014/main" id="{FB2AA310-6292-4F2C-9D0F-7AB64E1A98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2B357-B648-49D2-B45C-8F63D0C8463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491" name="Rectangle 2">
            <a:extLst>
              <a:ext uri="{FF2B5EF4-FFF2-40B4-BE49-F238E27FC236}">
                <a16:creationId xmlns:a16="http://schemas.microsoft.com/office/drawing/2014/main" id="{3473FAAC-0120-4CFD-822D-45945508A7E8}"/>
              </a:ext>
            </a:extLst>
          </p:cNvPr>
          <p:cNvSpPr>
            <a:spLocks noGrp="1" noRot="1" noChangeAspect="1" noChangeArrowheads="1" noTextEdit="1"/>
          </p:cNvSpPr>
          <p:nvPr>
            <p:ph type="sldImg"/>
          </p:nvPr>
        </p:nvSpPr>
        <p:spPr>
          <a:ln/>
        </p:spPr>
      </p:sp>
      <p:sp>
        <p:nvSpPr>
          <p:cNvPr id="63492" name="Rectangle 3">
            <a:extLst>
              <a:ext uri="{FF2B5EF4-FFF2-40B4-BE49-F238E27FC236}">
                <a16:creationId xmlns:a16="http://schemas.microsoft.com/office/drawing/2014/main" id="{1A38C7EF-35AC-41F3-82B6-957316ADA8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Jesus went up to the mountain &amp; Sat down to teach the disciples</a:t>
            </a:r>
          </a:p>
        </p:txBody>
      </p:sp>
    </p:spTree>
    <p:extLst>
      <p:ext uri="{BB962C8B-B14F-4D97-AF65-F5344CB8AC3E}">
        <p14:creationId xmlns:p14="http://schemas.microsoft.com/office/powerpoint/2010/main" val="38006369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EE9C1E-25D6-8A47-B424-D85B94691B4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0338" name="Rectangle 2"/>
          <p:cNvSpPr>
            <a:spLocks noGrp="1" noRot="1" noChangeAspect="1" noChangeArrowheads="1" noTextEdit="1"/>
          </p:cNvSpPr>
          <p:nvPr>
            <p:ph type="sldImg"/>
          </p:nvPr>
        </p:nvSpPr>
        <p:spPr>
          <a:ln/>
        </p:spPr>
      </p:sp>
      <p:sp>
        <p:nvSpPr>
          <p:cNvPr id="270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3200" dirty="0">
                <a:latin typeface="Arial" charset="0"/>
                <a:ea typeface="ＭＳ Ｐゴシック" charset="0"/>
                <a:cs typeface="ＭＳ Ｐゴシック" charset="0"/>
              </a:rPr>
              <a:t>What overall observations can you make in your small group for the NT?</a:t>
            </a:r>
          </a:p>
          <a:p>
            <a:pPr eaLnBrk="1" hangingPunct="1"/>
            <a:r>
              <a:rPr lang="en-US" sz="3200" dirty="0">
                <a:latin typeface="Arial" charset="0"/>
                <a:ea typeface="ＭＳ Ｐゴシック" charset="0"/>
                <a:cs typeface="ＭＳ Ｐゴシック" charset="0"/>
              </a:rPr>
              <a:t>• There are 5 parts to the NT (grouped by category)</a:t>
            </a:r>
          </a:p>
          <a:p>
            <a:pPr eaLnBrk="1" hangingPunct="1"/>
            <a:r>
              <a:rPr lang="en-US" sz="3200" dirty="0">
                <a:latin typeface="Arial" charset="0"/>
                <a:ea typeface="ＭＳ Ｐゴシック" charset="0"/>
                <a:cs typeface="ＭＳ Ｐゴシック" charset="0"/>
              </a:rPr>
              <a:t>• 4 versions of Christ</a:t>
            </a:r>
            <a:r>
              <a:rPr lang="mr-IN" altLang="ja-JP" sz="3200" dirty="0">
                <a:latin typeface="Arial" charset="0"/>
                <a:ea typeface="ＭＳ Ｐゴシック" charset="0"/>
                <a:cs typeface="ＭＳ Ｐゴシック" charset="0"/>
              </a:rPr>
              <a:t>'</a:t>
            </a:r>
            <a:r>
              <a:rPr lang="en-US" altLang="ja-JP" sz="3200" dirty="0">
                <a:latin typeface="Arial" charset="0"/>
                <a:ea typeface="ＭＳ Ｐゴシック" charset="0"/>
                <a:cs typeface="ＭＳ Ｐゴシック" charset="0"/>
              </a:rPr>
              <a:t>s life but only one of the church</a:t>
            </a:r>
          </a:p>
          <a:p>
            <a:pPr eaLnBrk="1" hangingPunct="1"/>
            <a:r>
              <a:rPr lang="en-US" sz="3200" dirty="0">
                <a:latin typeface="Arial" charset="0"/>
                <a:ea typeface="ＭＳ Ｐゴシック" charset="0"/>
                <a:cs typeface="ＭＳ Ｐゴシック" charset="0"/>
              </a:rPr>
              <a:t>• Most the NT are letters (especially by Paul)</a:t>
            </a:r>
          </a:p>
          <a:p>
            <a:pPr eaLnBrk="1" hangingPunct="1"/>
            <a:r>
              <a:rPr lang="en-US" sz="3200" dirty="0">
                <a:latin typeface="Arial" charset="0"/>
                <a:ea typeface="ＭＳ Ｐゴシック" charset="0"/>
                <a:cs typeface="ＭＳ Ｐゴシック" charset="0"/>
              </a:rPr>
              <a:t>• 6 of Paul</a:t>
            </a:r>
            <a:r>
              <a:rPr lang="mr-IN" altLang="ja-JP" sz="3200" dirty="0">
                <a:latin typeface="Arial" charset="0"/>
                <a:ea typeface="ＭＳ Ｐゴシック" charset="0"/>
                <a:cs typeface="ＭＳ Ｐゴシック" charset="0"/>
              </a:rPr>
              <a:t>'</a:t>
            </a:r>
            <a:r>
              <a:rPr lang="en-US" altLang="ja-JP" sz="3200" dirty="0">
                <a:latin typeface="Arial" charset="0"/>
                <a:ea typeface="ＭＳ Ｐゴシック" charset="0"/>
                <a:cs typeface="ＭＳ Ｐゴシック" charset="0"/>
              </a:rPr>
              <a:t>s 13 letters are to people he wrote twice (all follow-up except Rom &amp; Col)</a:t>
            </a:r>
          </a:p>
          <a:p>
            <a:pPr eaLnBrk="1" hangingPunct="1"/>
            <a:r>
              <a:rPr lang="en-US" sz="3200" dirty="0">
                <a:latin typeface="Arial" charset="0"/>
                <a:ea typeface="ＭＳ Ｐゴシック" charset="0"/>
                <a:cs typeface="ＭＳ Ｐゴシック" charset="0"/>
              </a:rPr>
              <a:t>• 2 groupings (general epistles &amp; gospels) named after their authors while Paul</a:t>
            </a:r>
            <a:r>
              <a:rPr lang="mr-IN" altLang="ja-JP" sz="3200" dirty="0">
                <a:latin typeface="Arial" charset="0"/>
                <a:ea typeface="ＭＳ Ｐゴシック" charset="0"/>
                <a:cs typeface="ＭＳ Ｐゴシック" charset="0"/>
              </a:rPr>
              <a:t>'</a:t>
            </a:r>
            <a:r>
              <a:rPr lang="en-US" altLang="ja-JP" sz="3200" dirty="0">
                <a:latin typeface="Arial" charset="0"/>
                <a:ea typeface="ＭＳ Ｐゴシック" charset="0"/>
                <a:cs typeface="ＭＳ Ｐゴシック" charset="0"/>
              </a:rPr>
              <a:t>s after their recipients</a:t>
            </a:r>
            <a:endParaRPr lang="en-US" sz="3200" dirty="0">
              <a:latin typeface="Arial"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B360EA42-B478-4BDF-80F0-41AB9482C0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1953B0-C8E7-4B05-87A6-493E2DE213D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5539" name="Rectangle 2">
            <a:extLst>
              <a:ext uri="{FF2B5EF4-FFF2-40B4-BE49-F238E27FC236}">
                <a16:creationId xmlns:a16="http://schemas.microsoft.com/office/drawing/2014/main" id="{D6654717-8792-4EC8-BFE6-D68DF1AFED42}"/>
              </a:ext>
            </a:extLst>
          </p:cNvPr>
          <p:cNvSpPr>
            <a:spLocks noGrp="1" noRot="1" noChangeAspect="1" noChangeArrowheads="1" noTextEdit="1"/>
          </p:cNvSpPr>
          <p:nvPr>
            <p:ph type="sldImg"/>
          </p:nvPr>
        </p:nvSpPr>
        <p:spPr>
          <a:ln/>
        </p:spPr>
      </p:sp>
      <p:sp>
        <p:nvSpPr>
          <p:cNvPr id="65540" name="Rectangle 3">
            <a:extLst>
              <a:ext uri="{FF2B5EF4-FFF2-40B4-BE49-F238E27FC236}">
                <a16:creationId xmlns:a16="http://schemas.microsoft.com/office/drawing/2014/main" id="{A371B03F-1F27-47BC-AC91-2B725F1443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239978014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a:extLst>
              <a:ext uri="{FF2B5EF4-FFF2-40B4-BE49-F238E27FC236}">
                <a16:creationId xmlns:a16="http://schemas.microsoft.com/office/drawing/2014/main" id="{7B958FF3-4E95-4E6C-8A3B-1E4F86BD4F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B86BE9-67DD-46E7-AE04-47947AFF494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587" name="Rectangle 2">
            <a:extLst>
              <a:ext uri="{FF2B5EF4-FFF2-40B4-BE49-F238E27FC236}">
                <a16:creationId xmlns:a16="http://schemas.microsoft.com/office/drawing/2014/main" id="{5DBE7B18-8733-4FF6-83C4-CE028E71D618}"/>
              </a:ext>
            </a:extLst>
          </p:cNvPr>
          <p:cNvSpPr>
            <a:spLocks noGrp="1" noRot="1" noChangeAspect="1" noChangeArrowheads="1" noTextEdit="1"/>
          </p:cNvSpPr>
          <p:nvPr>
            <p:ph type="sldImg"/>
          </p:nvPr>
        </p:nvSpPr>
        <p:spPr>
          <a:ln/>
        </p:spPr>
      </p:sp>
      <p:sp>
        <p:nvSpPr>
          <p:cNvPr id="67588" name="Rectangle 3">
            <a:extLst>
              <a:ext uri="{FF2B5EF4-FFF2-40B4-BE49-F238E27FC236}">
                <a16:creationId xmlns:a16="http://schemas.microsoft.com/office/drawing/2014/main" id="{4D2E0CDA-E103-4843-B5FE-58C399E717C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266576250"/>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a:extLst>
              <a:ext uri="{FF2B5EF4-FFF2-40B4-BE49-F238E27FC236}">
                <a16:creationId xmlns:a16="http://schemas.microsoft.com/office/drawing/2014/main" id="{A74A848C-FC2D-40B5-AC0E-2DEAC5ABCE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95B642-C432-45C8-B314-3115F868906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635" name="Rectangle 2">
            <a:extLst>
              <a:ext uri="{FF2B5EF4-FFF2-40B4-BE49-F238E27FC236}">
                <a16:creationId xmlns:a16="http://schemas.microsoft.com/office/drawing/2014/main" id="{0F3D28A8-9D93-427F-8543-C1A448D63916}"/>
              </a:ext>
            </a:extLst>
          </p:cNvPr>
          <p:cNvSpPr>
            <a:spLocks noGrp="1" noRot="1" noChangeAspect="1" noChangeArrowheads="1" noTextEdit="1"/>
          </p:cNvSpPr>
          <p:nvPr>
            <p:ph type="sldImg"/>
          </p:nvPr>
        </p:nvSpPr>
        <p:spPr>
          <a:ln/>
        </p:spPr>
      </p:sp>
      <p:sp>
        <p:nvSpPr>
          <p:cNvPr id="69636" name="Rectangle 3">
            <a:extLst>
              <a:ext uri="{FF2B5EF4-FFF2-40B4-BE49-F238E27FC236}">
                <a16:creationId xmlns:a16="http://schemas.microsoft.com/office/drawing/2014/main" id="{EECCCD59-5236-4AB4-BDB1-7A9C598434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1984526857"/>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8E6AC066-0A73-49F0-9AC6-765FD28040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366E2A-8883-4BA5-993F-4A7F2462B46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683" name="Rectangle 2">
            <a:extLst>
              <a:ext uri="{FF2B5EF4-FFF2-40B4-BE49-F238E27FC236}">
                <a16:creationId xmlns:a16="http://schemas.microsoft.com/office/drawing/2014/main" id="{6E7221EA-FBC8-402D-A66B-3D757B9F35C4}"/>
              </a:ext>
            </a:extLst>
          </p:cNvPr>
          <p:cNvSpPr>
            <a:spLocks noGrp="1" noRot="1" noChangeAspect="1" noChangeArrowheads="1" noTextEdit="1"/>
          </p:cNvSpPr>
          <p:nvPr>
            <p:ph type="sldImg"/>
          </p:nvPr>
        </p:nvSpPr>
        <p:spPr>
          <a:ln/>
        </p:spPr>
      </p:sp>
      <p:sp>
        <p:nvSpPr>
          <p:cNvPr id="71684" name="Rectangle 3">
            <a:extLst>
              <a:ext uri="{FF2B5EF4-FFF2-40B4-BE49-F238E27FC236}">
                <a16:creationId xmlns:a16="http://schemas.microsoft.com/office/drawing/2014/main" id="{B0E7A594-E7E1-4DAB-A6F8-DE394024AE1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067469077"/>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29AC51E7-32C0-4980-B7A8-E300264A409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3AA6FD-6C33-4F69-AF58-BA51902DFB2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755" name="Rectangle 2">
            <a:extLst>
              <a:ext uri="{FF2B5EF4-FFF2-40B4-BE49-F238E27FC236}">
                <a16:creationId xmlns:a16="http://schemas.microsoft.com/office/drawing/2014/main" id="{B12CC565-4528-42EE-BCA8-96247D5FC3EC}"/>
              </a:ext>
            </a:extLst>
          </p:cNvPr>
          <p:cNvSpPr>
            <a:spLocks noGrp="1" noRot="1" noChangeAspect="1" noChangeArrowheads="1" noTextEdit="1"/>
          </p:cNvSpPr>
          <p:nvPr>
            <p:ph type="sldImg"/>
          </p:nvPr>
        </p:nvSpPr>
        <p:spPr>
          <a:ln/>
        </p:spPr>
      </p:sp>
      <p:sp>
        <p:nvSpPr>
          <p:cNvPr id="74756" name="Rectangle 3">
            <a:extLst>
              <a:ext uri="{FF2B5EF4-FFF2-40B4-BE49-F238E27FC236}">
                <a16:creationId xmlns:a16="http://schemas.microsoft.com/office/drawing/2014/main" id="{9D2C2F8C-D101-4A13-B0B3-6CAC3F080E3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126352973"/>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82CF4A4D-C9BD-4C7E-BB8D-8DC52E61DD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7514538-3253-4785-B283-C032E4F6CB5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6803" name="Rectangle 2">
            <a:extLst>
              <a:ext uri="{FF2B5EF4-FFF2-40B4-BE49-F238E27FC236}">
                <a16:creationId xmlns:a16="http://schemas.microsoft.com/office/drawing/2014/main" id="{A70E6178-1D05-4CE1-A11A-75ADD4EBB31F}"/>
              </a:ext>
            </a:extLst>
          </p:cNvPr>
          <p:cNvSpPr>
            <a:spLocks noGrp="1" noRot="1" noChangeAspect="1" noChangeArrowheads="1" noTextEdit="1"/>
          </p:cNvSpPr>
          <p:nvPr>
            <p:ph type="sldImg"/>
          </p:nvPr>
        </p:nvSpPr>
        <p:spPr>
          <a:ln/>
        </p:spPr>
      </p:sp>
      <p:sp>
        <p:nvSpPr>
          <p:cNvPr id="76804" name="Rectangle 3">
            <a:extLst>
              <a:ext uri="{FF2B5EF4-FFF2-40B4-BE49-F238E27FC236}">
                <a16:creationId xmlns:a16="http://schemas.microsoft.com/office/drawing/2014/main" id="{7C7AC13F-DCC5-4AEA-85F7-38C6BA86D30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Do you believe that God can use what you have and multiply it? </a:t>
            </a:r>
          </a:p>
        </p:txBody>
      </p:sp>
    </p:spTree>
    <p:extLst>
      <p:ext uri="{BB962C8B-B14F-4D97-AF65-F5344CB8AC3E}">
        <p14:creationId xmlns:p14="http://schemas.microsoft.com/office/powerpoint/2010/main" val="2878193695"/>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9AE328BB-EF14-41EB-859D-F290D8D2C9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D8BA02-1D94-43F5-8038-A26E81AC849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851" name="Rectangle 2">
            <a:extLst>
              <a:ext uri="{FF2B5EF4-FFF2-40B4-BE49-F238E27FC236}">
                <a16:creationId xmlns:a16="http://schemas.microsoft.com/office/drawing/2014/main" id="{2EB078DB-37E3-4659-9E9A-76220251FBDA}"/>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0B31A926-4DB2-4B2C-B9BD-1CA78A2B0D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Do you believe that God can use what you have and multiply it? </a:t>
            </a:r>
          </a:p>
        </p:txBody>
      </p:sp>
    </p:spTree>
    <p:extLst>
      <p:ext uri="{BB962C8B-B14F-4D97-AF65-F5344CB8AC3E}">
        <p14:creationId xmlns:p14="http://schemas.microsoft.com/office/powerpoint/2010/main" val="3117078532"/>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36F80727-3CE4-4674-9368-E3133D2B0D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C9710E-FA86-45A5-A7BD-AA0E4C43558E}" type="slidenum">
              <a:rPr kumimoji="0" lang="en-US" altLang="en-US" sz="1200" b="0" i="0" u="none" strike="noStrike" kern="1200" cap="none" spc="0" normalizeH="0" baseline="0" noProof="0" smtClean="0">
                <a:ln>
                  <a:noFill/>
                </a:ln>
                <a:solidFill>
                  <a:srgbClr val="FFFFFF"/>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US" altLang="en-US" sz="12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3971" name="Rectangle 2">
            <a:extLst>
              <a:ext uri="{FF2B5EF4-FFF2-40B4-BE49-F238E27FC236}">
                <a16:creationId xmlns:a16="http://schemas.microsoft.com/office/drawing/2014/main" id="{53DA952B-9C03-4C8D-9ACA-0D7979224B63}"/>
              </a:ext>
            </a:extLst>
          </p:cNvPr>
          <p:cNvSpPr>
            <a:spLocks noGrp="1" noRot="1" noChangeAspect="1" noChangeArrowheads="1" noTextEdit="1"/>
          </p:cNvSpPr>
          <p:nvPr>
            <p:ph type="sldImg"/>
          </p:nvPr>
        </p:nvSpPr>
        <p:spPr>
          <a:ln/>
        </p:spPr>
      </p:sp>
      <p:sp>
        <p:nvSpPr>
          <p:cNvPr id="83972" name="Rectangle 3">
            <a:extLst>
              <a:ext uri="{FF2B5EF4-FFF2-40B4-BE49-F238E27FC236}">
                <a16:creationId xmlns:a16="http://schemas.microsoft.com/office/drawing/2014/main" id="{A85E1E2C-CE08-4969-9407-7A524888AE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54193401"/>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1031">
            <a:extLst>
              <a:ext uri="{FF2B5EF4-FFF2-40B4-BE49-F238E27FC236}">
                <a16:creationId xmlns:a16="http://schemas.microsoft.com/office/drawing/2014/main" id="{426C98D4-92E9-4642-B85B-DFEB500D73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290C37-3DED-4A90-9213-20AA8DD8CA4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019" name="Rectangle 1026">
            <a:extLst>
              <a:ext uri="{FF2B5EF4-FFF2-40B4-BE49-F238E27FC236}">
                <a16:creationId xmlns:a16="http://schemas.microsoft.com/office/drawing/2014/main" id="{C02AB07C-AA16-45B9-9E24-C22370F93C6F}"/>
              </a:ext>
            </a:extLst>
          </p:cNvPr>
          <p:cNvSpPr>
            <a:spLocks noGrp="1" noRot="1" noChangeAspect="1" noChangeArrowheads="1" noTextEdit="1"/>
          </p:cNvSpPr>
          <p:nvPr>
            <p:ph type="sldImg"/>
          </p:nvPr>
        </p:nvSpPr>
        <p:spPr>
          <a:ln/>
        </p:spPr>
      </p:sp>
      <p:sp>
        <p:nvSpPr>
          <p:cNvPr id="86020" name="Rectangle 1027">
            <a:extLst>
              <a:ext uri="{FF2B5EF4-FFF2-40B4-BE49-F238E27FC236}">
                <a16:creationId xmlns:a16="http://schemas.microsoft.com/office/drawing/2014/main" id="{7DC5665D-5FB0-44E4-AFE2-34C91CF9C3D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39724564"/>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1031">
            <a:extLst>
              <a:ext uri="{FF2B5EF4-FFF2-40B4-BE49-F238E27FC236}">
                <a16:creationId xmlns:a16="http://schemas.microsoft.com/office/drawing/2014/main" id="{A0055F4E-7AE7-4B82-BBB5-F9BDE99876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AC016-1F8A-43B4-A3EF-D2A95E6730A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8067" name="Rectangle 2">
            <a:extLst>
              <a:ext uri="{FF2B5EF4-FFF2-40B4-BE49-F238E27FC236}">
                <a16:creationId xmlns:a16="http://schemas.microsoft.com/office/drawing/2014/main" id="{7B6F3EC4-E1F5-414E-B8F6-EDE68413A0A5}"/>
              </a:ext>
            </a:extLst>
          </p:cNvPr>
          <p:cNvSpPr>
            <a:spLocks noGrp="1" noRot="1" noChangeAspect="1" noChangeArrowheads="1" noTextEdit="1"/>
          </p:cNvSpPr>
          <p:nvPr>
            <p:ph type="sldImg"/>
          </p:nvPr>
        </p:nvSpPr>
        <p:spPr>
          <a:ln/>
        </p:spPr>
      </p:sp>
      <p:sp>
        <p:nvSpPr>
          <p:cNvPr id="88068" name="Rectangle 3">
            <a:extLst>
              <a:ext uri="{FF2B5EF4-FFF2-40B4-BE49-F238E27FC236}">
                <a16:creationId xmlns:a16="http://schemas.microsoft.com/office/drawing/2014/main" id="{7C0B90E8-8FE4-4B63-B2AA-17A8E6EA47B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41292346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DAED5D-5417-D547-B915-AB734827F50E}"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a:extLst>
              <a:ext uri="{FF2B5EF4-FFF2-40B4-BE49-F238E27FC236}">
                <a16:creationId xmlns:a16="http://schemas.microsoft.com/office/drawing/2014/main" id="{9A8C9BDC-2534-429E-8F5C-F254CEEEA4D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AC5397-ADCA-4043-B213-01B16EA971A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0115" name="Rectangle 2">
            <a:extLst>
              <a:ext uri="{FF2B5EF4-FFF2-40B4-BE49-F238E27FC236}">
                <a16:creationId xmlns:a16="http://schemas.microsoft.com/office/drawing/2014/main" id="{71EA6787-1BA0-4ED1-9102-4783734DBA08}"/>
              </a:ext>
            </a:extLst>
          </p:cNvPr>
          <p:cNvSpPr>
            <a:spLocks noGrp="1" noRot="1" noChangeAspect="1" noChangeArrowheads="1" noTextEdit="1"/>
          </p:cNvSpPr>
          <p:nvPr>
            <p:ph type="sldImg"/>
          </p:nvPr>
        </p:nvSpPr>
        <p:spPr>
          <a:ln/>
        </p:spPr>
      </p:sp>
      <p:sp>
        <p:nvSpPr>
          <p:cNvPr id="90116" name="Rectangle 3">
            <a:extLst>
              <a:ext uri="{FF2B5EF4-FFF2-40B4-BE49-F238E27FC236}">
                <a16:creationId xmlns:a16="http://schemas.microsoft.com/office/drawing/2014/main" id="{BD628F25-7150-4BC8-A60E-6925588BA6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15</a:t>
            </a:r>
          </a:p>
          <a:p>
            <a:pPr eaLnBrk="1" hangingPunct="1"/>
            <a:r>
              <a:rPr lang="en-US" altLang="en-US" b="1">
                <a:latin typeface="Times New Roman" panose="02020603050405020304" pitchFamily="18" charset="0"/>
                <a:ea typeface="ＭＳ Ｐゴシック" panose="020B0600070205080204" pitchFamily="34" charset="-128"/>
              </a:rPr>
              <a:t>who is this ‘prophet’ that the people are referring to?</a:t>
            </a:r>
          </a:p>
          <a:p>
            <a:pPr eaLnBrk="1" hangingPunct="1"/>
            <a:r>
              <a:rPr lang="en-US" altLang="en-US">
                <a:latin typeface="Times New Roman" panose="02020603050405020304" pitchFamily="18" charset="0"/>
                <a:ea typeface="ＭＳ Ｐゴシック" panose="020B0600070205080204" pitchFamily="34" charset="-128"/>
              </a:rPr>
              <a:t>“The Prophet” is the one prophesied by Moses (Deu 18:15). They acknowledge that Jesus was the Prophet who would come into the world to deliver them from the control of the Roman Empire. </a:t>
            </a:r>
          </a:p>
          <a:p>
            <a:pPr eaLnBrk="1" hangingPunct="1"/>
            <a:r>
              <a:rPr lang="en-US" altLang="en-US">
                <a:latin typeface="Times New Roman" panose="02020603050405020304" pitchFamily="18" charset="0"/>
                <a:ea typeface="ＭＳ Ｐゴシック" panose="020B0600070205080204" pitchFamily="34" charset="-128"/>
              </a:rPr>
              <a:t>Jesus knew that they want to make him king but he withdrew again to the mountains.</a:t>
            </a:r>
          </a:p>
        </p:txBody>
      </p:sp>
    </p:spTree>
    <p:extLst>
      <p:ext uri="{BB962C8B-B14F-4D97-AF65-F5344CB8AC3E}">
        <p14:creationId xmlns:p14="http://schemas.microsoft.com/office/powerpoint/2010/main" val="1936497166"/>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a:extLst>
              <a:ext uri="{FF2B5EF4-FFF2-40B4-BE49-F238E27FC236}">
                <a16:creationId xmlns:a16="http://schemas.microsoft.com/office/drawing/2014/main" id="{A982B94E-B311-4C7E-BF59-9B4D4D3E8D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B6E182-E67D-4C6D-BEBE-A3C88DFDC15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211" name="Rectangle 2">
            <a:extLst>
              <a:ext uri="{FF2B5EF4-FFF2-40B4-BE49-F238E27FC236}">
                <a16:creationId xmlns:a16="http://schemas.microsoft.com/office/drawing/2014/main" id="{DFF5CBED-C799-4D63-93FB-17B10A350F87}"/>
              </a:ext>
            </a:extLst>
          </p:cNvPr>
          <p:cNvSpPr>
            <a:spLocks noGrp="1" noRot="1" noChangeAspect="1" noChangeArrowheads="1" noTextEdit="1"/>
          </p:cNvSpPr>
          <p:nvPr>
            <p:ph type="sldImg"/>
          </p:nvPr>
        </p:nvSpPr>
        <p:spPr>
          <a:ln/>
        </p:spPr>
      </p:sp>
      <p:sp>
        <p:nvSpPr>
          <p:cNvPr id="94212" name="Rectangle 3">
            <a:extLst>
              <a:ext uri="{FF2B5EF4-FFF2-40B4-BE49-F238E27FC236}">
                <a16:creationId xmlns:a16="http://schemas.microsoft.com/office/drawing/2014/main" id="{C7E6AF19-3BE9-4A9A-91DC-BEE354066F5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640314479"/>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02" name="Text Box 1">
            <a:extLst>
              <a:ext uri="{FF2B5EF4-FFF2-40B4-BE49-F238E27FC236}">
                <a16:creationId xmlns:a16="http://schemas.microsoft.com/office/drawing/2014/main" id="{02043094-5136-4D16-9952-B36E9B6BE3F0}"/>
              </a:ext>
            </a:extLst>
          </p:cNvPr>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403" name="Text Box 2">
            <a:extLst>
              <a:ext uri="{FF2B5EF4-FFF2-40B4-BE49-F238E27FC236}">
                <a16:creationId xmlns:a16="http://schemas.microsoft.com/office/drawing/2014/main" id="{85D01132-BFAE-48B9-9E3F-B2047217F0AA}"/>
              </a:ext>
            </a:extLst>
          </p:cNvPr>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altLang="en-US">
                <a:latin typeface="Times New Roman" panose="02020603050405020304" pitchFamily="18" charset="0"/>
                <a:ea typeface="ＭＳ Ｐゴシック" panose="020B0600070205080204" pitchFamily="34" charset="-128"/>
              </a:rPr>
              <a:t>John uses “I Am” 24 times—and only once is is NOT spoken by Jesus.  In John 9:9 the formerly blind man says to those who doubt that it is really him, “I am he.”  Otherwise, this is clearly a divine title for Christ used by John, with the direct quote of God to Moses in Exodus 3:14.</a:t>
            </a:r>
          </a:p>
        </p:txBody>
      </p:sp>
    </p:spTree>
    <p:extLst>
      <p:ext uri="{BB962C8B-B14F-4D97-AF65-F5344CB8AC3E}">
        <p14:creationId xmlns:p14="http://schemas.microsoft.com/office/powerpoint/2010/main" val="3265316090"/>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id="{87DCCEE9-66D5-4657-B099-EB1D5415D3C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F47E42-AF31-4385-AD57-F36DC631508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4451" name="Rectangle 2">
            <a:extLst>
              <a:ext uri="{FF2B5EF4-FFF2-40B4-BE49-F238E27FC236}">
                <a16:creationId xmlns:a16="http://schemas.microsoft.com/office/drawing/2014/main" id="{6257660C-6395-4676-8FA9-2832BBB2DF7F}"/>
              </a:ext>
            </a:extLst>
          </p:cNvPr>
          <p:cNvSpPr>
            <a:spLocks noGrp="1" noRot="1" noChangeAspect="1" noChangeArrowheads="1" noTextEdit="1"/>
          </p:cNvSpPr>
          <p:nvPr>
            <p:ph type="sldImg"/>
          </p:nvPr>
        </p:nvSpPr>
        <p:spPr>
          <a:ln/>
        </p:spPr>
      </p:sp>
      <p:sp>
        <p:nvSpPr>
          <p:cNvPr id="104452" name="Rectangle 3">
            <a:extLst>
              <a:ext uri="{FF2B5EF4-FFF2-40B4-BE49-F238E27FC236}">
                <a16:creationId xmlns:a16="http://schemas.microsoft.com/office/drawing/2014/main" id="{0817F78F-7D86-44B4-B2D6-A3D4991E68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202982143"/>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id="{CC5721D9-EC80-485A-8103-456F4ADBB0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B59811-6DA9-473C-926C-4121F0E9BAF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6499" name="Rectangle 2">
            <a:extLst>
              <a:ext uri="{FF2B5EF4-FFF2-40B4-BE49-F238E27FC236}">
                <a16:creationId xmlns:a16="http://schemas.microsoft.com/office/drawing/2014/main" id="{61B34306-2261-4034-AE1B-EDD6C380DC5B}"/>
              </a:ext>
            </a:extLst>
          </p:cNvPr>
          <p:cNvSpPr>
            <a:spLocks noGrp="1" noRot="1" noChangeAspect="1" noChangeArrowheads="1" noTextEdit="1"/>
          </p:cNvSpPr>
          <p:nvPr>
            <p:ph type="sldImg"/>
          </p:nvPr>
        </p:nvSpPr>
        <p:spPr>
          <a:ln/>
        </p:spPr>
      </p:sp>
      <p:sp>
        <p:nvSpPr>
          <p:cNvPr id="106500" name="Rectangle 3">
            <a:extLst>
              <a:ext uri="{FF2B5EF4-FFF2-40B4-BE49-F238E27FC236}">
                <a16:creationId xmlns:a16="http://schemas.microsoft.com/office/drawing/2014/main" id="{DA50EBE7-FA28-4CD8-B4BC-E05A5B52EA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510872096"/>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a:extLst>
              <a:ext uri="{FF2B5EF4-FFF2-40B4-BE49-F238E27FC236}">
                <a16:creationId xmlns:a16="http://schemas.microsoft.com/office/drawing/2014/main" id="{269798B5-A7E0-4B67-ACFB-6F93F8DB1B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68F786-EECC-4BC8-B633-D9DCA7A4F09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9395" name="Rectangle 2">
            <a:extLst>
              <a:ext uri="{FF2B5EF4-FFF2-40B4-BE49-F238E27FC236}">
                <a16:creationId xmlns:a16="http://schemas.microsoft.com/office/drawing/2014/main" id="{530EF368-3B46-46BC-9BBD-9298B32012EC}"/>
              </a:ext>
            </a:extLst>
          </p:cNvPr>
          <p:cNvSpPr>
            <a:spLocks noGrp="1" noRot="1" noChangeAspect="1" noChangeArrowheads="1" noTextEdit="1"/>
          </p:cNvSpPr>
          <p:nvPr>
            <p:ph type="sldImg"/>
          </p:nvPr>
        </p:nvSpPr>
        <p:spPr>
          <a:ln/>
        </p:spPr>
      </p:sp>
      <p:sp>
        <p:nvSpPr>
          <p:cNvPr id="59396" name="Rectangle 3">
            <a:extLst>
              <a:ext uri="{FF2B5EF4-FFF2-40B4-BE49-F238E27FC236}">
                <a16:creationId xmlns:a16="http://schemas.microsoft.com/office/drawing/2014/main" id="{1522F983-2A6F-4E38-9D0D-299EDB06CC6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537768103"/>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1887DC47-95E0-4599-9566-45E7542A03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0B7DA9-3678-4283-BCEC-23577FF44EB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595" name="Rectangle 2">
            <a:extLst>
              <a:ext uri="{FF2B5EF4-FFF2-40B4-BE49-F238E27FC236}">
                <a16:creationId xmlns:a16="http://schemas.microsoft.com/office/drawing/2014/main" id="{5F818504-13D7-46F4-BE80-F27C54A097A0}"/>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4D38F30D-D395-438D-8A32-D303F7859B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948666000"/>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EC842D05-4B13-4552-B40E-8245164C14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E9451A-13AF-439D-B014-A15D72FA601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3667" name="Rectangle 2">
            <a:extLst>
              <a:ext uri="{FF2B5EF4-FFF2-40B4-BE49-F238E27FC236}">
                <a16:creationId xmlns:a16="http://schemas.microsoft.com/office/drawing/2014/main" id="{AEAAF4A6-B886-47BE-8B66-E73333BAE10F}"/>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3BD32626-DA49-48D8-9D19-ED33FB0F7F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26</a:t>
            </a:r>
          </a:p>
          <a:p>
            <a:pPr eaLnBrk="1" hangingPunct="1"/>
            <a:r>
              <a:rPr lang="en-US" altLang="en-US" b="1">
                <a:latin typeface="Times New Roman" panose="02020603050405020304" pitchFamily="18" charset="0"/>
                <a:ea typeface="ＭＳ Ｐゴシック" panose="020B0600070205080204" pitchFamily="34" charset="-128"/>
              </a:rPr>
              <a:t>Why did the crowd search for Jesus?</a:t>
            </a:r>
          </a:p>
          <a:p>
            <a:pPr eaLnBrk="1" hangingPunct="1"/>
            <a:r>
              <a:rPr lang="en-US" altLang="en-US">
                <a:latin typeface="Times New Roman" panose="02020603050405020304" pitchFamily="18" charset="0"/>
                <a:ea typeface="ＭＳ Ｐゴシック" panose="020B0600070205080204" pitchFamily="34" charset="-128"/>
              </a:rPr>
              <a:t>The crowd wants follow a prophet who will provide free food and political deliverance. </a:t>
            </a:r>
          </a:p>
        </p:txBody>
      </p:sp>
    </p:spTree>
    <p:extLst>
      <p:ext uri="{BB962C8B-B14F-4D97-AF65-F5344CB8AC3E}">
        <p14:creationId xmlns:p14="http://schemas.microsoft.com/office/powerpoint/2010/main" val="358321021"/>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76FAD824-0FA5-4CE2-A0A6-B139E19F32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AF95C5-20E5-4AD1-8972-1B461911596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5715" name="Rectangle 2">
            <a:extLst>
              <a:ext uri="{FF2B5EF4-FFF2-40B4-BE49-F238E27FC236}">
                <a16:creationId xmlns:a16="http://schemas.microsoft.com/office/drawing/2014/main" id="{F3745119-F3D3-4BBB-83AA-55CF093745F2}"/>
              </a:ext>
            </a:extLst>
          </p:cNvPr>
          <p:cNvSpPr>
            <a:spLocks noGrp="1" noRot="1" noChangeAspect="1" noChangeArrowheads="1" noTextEdit="1"/>
          </p:cNvSpPr>
          <p:nvPr>
            <p:ph type="sldImg"/>
          </p:nvPr>
        </p:nvSpPr>
        <p:spPr>
          <a:ln/>
        </p:spPr>
      </p:sp>
      <p:sp>
        <p:nvSpPr>
          <p:cNvPr id="115716" name="Rectangle 3">
            <a:extLst>
              <a:ext uri="{FF2B5EF4-FFF2-40B4-BE49-F238E27FC236}">
                <a16:creationId xmlns:a16="http://schemas.microsoft.com/office/drawing/2014/main" id="{9EECF7D6-D586-4B96-8D39-403830F55A9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27</a:t>
            </a:r>
          </a:p>
          <a:p>
            <a:pPr eaLnBrk="1" hangingPunct="1"/>
            <a:r>
              <a:rPr lang="en-US" altLang="en-US" b="1">
                <a:latin typeface="Times New Roman" panose="02020603050405020304" pitchFamily="18" charset="0"/>
                <a:ea typeface="ＭＳ Ｐゴシック" panose="020B0600070205080204" pitchFamily="34" charset="-128"/>
              </a:rPr>
              <a:t>What is the meaning behind these verses?</a:t>
            </a:r>
          </a:p>
          <a:p>
            <a:pPr eaLnBrk="1" hangingPunct="1"/>
            <a:r>
              <a:rPr lang="en-US" altLang="en-US">
                <a:latin typeface="Times New Roman" panose="02020603050405020304" pitchFamily="18" charset="0"/>
                <a:ea typeface="ＭＳ Ｐゴシック" panose="020B0600070205080204" pitchFamily="34" charset="-128"/>
              </a:rPr>
              <a:t>The people’s work should have been directed to a food that endures. Jesus explains the meaning of preservation, namely eternal life. The source of eternal life is the Son of Man. He is the one who gives eternal life, the food that does not perish. Jesus turned the concern of the Jews on its head and defined the assuring work not as usual labor but as believing Him. Both believing and obeying are parallel ways one acknowledges dependence on God. </a:t>
            </a:r>
          </a:p>
        </p:txBody>
      </p:sp>
    </p:spTree>
    <p:extLst>
      <p:ext uri="{BB962C8B-B14F-4D97-AF65-F5344CB8AC3E}">
        <p14:creationId xmlns:p14="http://schemas.microsoft.com/office/powerpoint/2010/main" val="1869114535"/>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a:extLst>
              <a:ext uri="{FF2B5EF4-FFF2-40B4-BE49-F238E27FC236}">
                <a16:creationId xmlns:a16="http://schemas.microsoft.com/office/drawing/2014/main" id="{D8D7B4BF-E789-4112-84FF-78A7DE797296}"/>
              </a:ext>
            </a:extLst>
          </p:cNvPr>
          <p:cNvSpPr>
            <a:spLocks noGrp="1" noRot="1" noChangeAspect="1"/>
          </p:cNvSpPr>
          <p:nvPr>
            <p:ph type="sldImg"/>
          </p:nvPr>
        </p:nvSpPr>
        <p:spPr>
          <a:ln/>
        </p:spPr>
      </p:sp>
      <p:sp>
        <p:nvSpPr>
          <p:cNvPr id="117763" name="Notes Placeholder 2">
            <a:extLst>
              <a:ext uri="{FF2B5EF4-FFF2-40B4-BE49-F238E27FC236}">
                <a16:creationId xmlns:a16="http://schemas.microsoft.com/office/drawing/2014/main" id="{38435713-0A8A-45BD-99DB-90CA780B22F1}"/>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New Roman" panose="02020603050405020304" pitchFamily="18" charset="0"/>
                <a:ea typeface="ＭＳ Ｐゴシック" panose="020B0600070205080204" pitchFamily="34" charset="-128"/>
              </a:rPr>
              <a:t>They replied, “We want to perform God’s works, too. What should we do?” Jn 6:28 NLT</a:t>
            </a:r>
          </a:p>
          <a:p>
            <a:endParaRPr lang="en-US" altLang="en-US">
              <a:latin typeface="Times New Roman" panose="02020603050405020304" pitchFamily="18" charset="0"/>
              <a:ea typeface="ＭＳ Ｐゴシック" panose="020B0600070205080204" pitchFamily="34" charset="-128"/>
            </a:endParaRPr>
          </a:p>
        </p:txBody>
      </p:sp>
      <p:sp>
        <p:nvSpPr>
          <p:cNvPr id="117764" name="Slide Number Placeholder 3">
            <a:extLst>
              <a:ext uri="{FF2B5EF4-FFF2-40B4-BE49-F238E27FC236}">
                <a16:creationId xmlns:a16="http://schemas.microsoft.com/office/drawing/2014/main" id="{3376FA44-52C3-403E-8E52-72C34858561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6E327A-D910-4677-B132-D17098AE8EB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276983172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2A628B-77BE-2547-AE56-69246F2D0ECA}" type="slidenum">
              <a:rPr kumimoji="0" lang="en-US" sz="1200" b="0" i="0" u="none" strike="noStrike" kern="1200" cap="none" spc="0" normalizeH="0" baseline="0" noProof="0">
                <a:ln>
                  <a:noFill/>
                </a:ln>
                <a:solidFill>
                  <a:prstClr val="black"/>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26" charset="0"/>
              <a:ea typeface="ＭＳ Ｐゴシック" charset="0"/>
            </a:endParaRPr>
          </a:p>
        </p:txBody>
      </p:sp>
      <p:sp>
        <p:nvSpPr>
          <p:cNvPr id="416770" name="Rectangle 2"/>
          <p:cNvSpPr>
            <a:spLocks noGrp="1" noRot="1" noChangeAspect="1" noChangeArrowheads="1"/>
          </p:cNvSpPr>
          <p:nvPr>
            <p:ph type="sldImg"/>
          </p:nvPr>
        </p:nvSpPr>
        <p:spPr>
          <a:solidFill>
            <a:srgbClr val="FFFFFF"/>
          </a:solidFill>
          <a:ln/>
        </p:spPr>
      </p:sp>
      <p:sp>
        <p:nvSpPr>
          <p:cNvPr id="4167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ea typeface="ＭＳ Ｐゴシック" charset="0"/>
                <a:cs typeface="ＭＳ Ｐゴシック" charset="0"/>
              </a:rPr>
              <a:t>"Brown</a:t>
            </a:r>
            <a:r>
              <a:rPr lang="fr-FR" altLang="ja-JP">
                <a:ea typeface="ＭＳ Ｐゴシック" charset="0"/>
                <a:cs typeface="ＭＳ Ｐゴシック" charset="0"/>
              </a:rPr>
              <a:t>'</a:t>
            </a:r>
            <a:r>
              <a:rPr lang="en-US" altLang="ja-JP">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581079798"/>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DD0AC80F-EB4F-4711-8846-4EFE7813DB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CC444-9FCE-4351-B092-8E9E1B448C6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2883" name="Rectangle 2">
            <a:extLst>
              <a:ext uri="{FF2B5EF4-FFF2-40B4-BE49-F238E27FC236}">
                <a16:creationId xmlns:a16="http://schemas.microsoft.com/office/drawing/2014/main" id="{70A67B13-34A1-40F7-B977-D5052D2CE017}"/>
              </a:ext>
            </a:extLst>
          </p:cNvPr>
          <p:cNvSpPr>
            <a:spLocks noGrp="1" noRot="1" noChangeAspect="1" noChangeArrowheads="1" noTextEdit="1"/>
          </p:cNvSpPr>
          <p:nvPr>
            <p:ph type="sldImg"/>
          </p:nvPr>
        </p:nvSpPr>
        <p:spPr>
          <a:ln/>
        </p:spPr>
      </p:sp>
      <p:sp>
        <p:nvSpPr>
          <p:cNvPr id="122884" name="Rectangle 3">
            <a:extLst>
              <a:ext uri="{FF2B5EF4-FFF2-40B4-BE49-F238E27FC236}">
                <a16:creationId xmlns:a16="http://schemas.microsoft.com/office/drawing/2014/main" id="{0B3603BF-87E3-4EFD-8BC7-6FB80A7E57B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639920792"/>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51104087"/>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9109424"/>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522974778"/>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281199144"/>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404208783"/>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684876981"/>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01884639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386866931"/>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708355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056163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34A5F-605F-B44E-BB18-239E01AEAA1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ln/>
        </p:spPr>
      </p:sp>
      <p:sp>
        <p:nvSpPr>
          <p:cNvPr id="3174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Lukan Travelogue begins in chapter 19 to show that Jesus purposely headed towards Jerusalem with full knowledge that death awaited him there according to God's plan.</a:t>
            </a: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NS-03-Luke1-12—slide 40</a:t>
            </a:r>
          </a:p>
          <a:p>
            <a:pPr eaLnBrk="1" hangingPunct="1"/>
            <a:r>
              <a:rPr lang="en-US" dirty="0">
                <a:latin typeface="Times New Roman" charset="0"/>
                <a:ea typeface="ＭＳ Ｐゴシック" charset="0"/>
                <a:cs typeface="ＭＳ Ｐゴシック" charset="0"/>
              </a:rPr>
              <a:t>NS-04-John1-11—slide 37</a:t>
            </a:r>
          </a:p>
          <a:p>
            <a:pPr eaLnBrk="1" hangingPunct="1"/>
            <a:r>
              <a:rPr lang="en-US" dirty="0">
                <a:latin typeface="Times New Roman" charset="0"/>
                <a:ea typeface="ＭＳ Ｐゴシック" charset="0"/>
                <a:cs typeface="ＭＳ Ｐゴシック" charset="0"/>
              </a:rPr>
              <a:t>NS-05-Acts1-2—slide 77</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20662940"/>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64965378"/>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65164115"/>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624606931"/>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B35CEFCC-6B44-4156-8F3A-41174967E1D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8CBF3A-A09E-49EE-81B4-3E4FDABFE0E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385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539" name="Rectangle 2">
            <a:extLst>
              <a:ext uri="{FF2B5EF4-FFF2-40B4-BE49-F238E27FC236}">
                <a16:creationId xmlns:a16="http://schemas.microsoft.com/office/drawing/2014/main" id="{5DE66E77-2E56-43E0-A153-8A118671DB62}"/>
              </a:ext>
            </a:extLst>
          </p:cNvPr>
          <p:cNvSpPr>
            <a:spLocks noGrp="1" noRot="1" noChangeAspect="1" noChangeArrowheads="1"/>
          </p:cNvSpPr>
          <p:nvPr>
            <p:ph type="sldImg"/>
          </p:nvPr>
        </p:nvSpPr>
        <p:spPr>
          <a:solidFill>
            <a:srgbClr val="FFFFFF"/>
          </a:solidFill>
          <a:ln/>
        </p:spPr>
      </p:sp>
      <p:sp>
        <p:nvSpPr>
          <p:cNvPr id="65540" name="Rectangle 3">
            <a:extLst>
              <a:ext uri="{FF2B5EF4-FFF2-40B4-BE49-F238E27FC236}">
                <a16:creationId xmlns:a16="http://schemas.microsoft.com/office/drawing/2014/main" id="{49E5AEDA-0EC0-456B-8D4A-D4B84E9DE9A6}"/>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77313095"/>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a:extLst>
              <a:ext uri="{FF2B5EF4-FFF2-40B4-BE49-F238E27FC236}">
                <a16:creationId xmlns:a16="http://schemas.microsoft.com/office/drawing/2014/main" id="{C52871A6-DD31-41EF-B751-04EA17D06EBB}"/>
              </a:ext>
            </a:extLst>
          </p:cNvPr>
          <p:cNvSpPr>
            <a:spLocks noGrp="1" noRot="1" noChangeAspect="1"/>
          </p:cNvSpPr>
          <p:nvPr>
            <p:ph type="sldImg"/>
          </p:nvPr>
        </p:nvSpPr>
        <p:spPr>
          <a:ln/>
        </p:spPr>
      </p:sp>
      <p:sp>
        <p:nvSpPr>
          <p:cNvPr id="67587" name="Notes Placeholder 2">
            <a:extLst>
              <a:ext uri="{FF2B5EF4-FFF2-40B4-BE49-F238E27FC236}">
                <a16:creationId xmlns:a16="http://schemas.microsoft.com/office/drawing/2014/main" id="{7C9E5D85-2949-4CD2-9E5E-EF2191DE4C99}"/>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Wiersbe notes, “Is the story of the woman taken in adultery a part of Scripture? If it is, where does it belong in the Gospel record? John 7:53–8:11 is not found in some of the ancient manuscripts; where it is found, it is not always in this location in John’s Gospel</a:t>
            </a:r>
            <a:r>
              <a:rPr lang="en-US" altLang="en-US" b="1">
                <a:latin typeface="Arial" panose="020B0604020202020204" pitchFamily="34" charset="0"/>
                <a:ea typeface="ＭＳ Ｐゴシック" panose="020B0600070205080204" pitchFamily="34" charset="-128"/>
              </a:rPr>
              <a:t>. Most scholars seem to agree that the passage is a part of inspired Scripture</a:t>
            </a:r>
            <a:r>
              <a:rPr lang="en-US" altLang="en-US">
                <a:latin typeface="Arial" panose="020B0604020202020204" pitchFamily="34" charset="0"/>
                <a:ea typeface="ＭＳ Ｐゴシック" panose="020B0600070205080204" pitchFamily="34" charset="-128"/>
              </a:rPr>
              <a:t> (“a fragment of authentic Gospel material,” says Dr. F.F. Bruce) regardless of where it is placed. </a:t>
            </a:r>
          </a:p>
          <a:p>
            <a:r>
              <a:rPr lang="en-US" altLang="en-US">
                <a:latin typeface="Arial" panose="020B0604020202020204" pitchFamily="34" charset="0"/>
                <a:ea typeface="ＭＳ Ｐゴシック" panose="020B0600070205080204" pitchFamily="34" charset="-128"/>
              </a:rPr>
              <a:t>“To many of us, the story fits right here</a:t>
            </a:r>
            <a:r>
              <a:rPr lang="en-US" altLang="en-US" b="1">
                <a:latin typeface="Arial" panose="020B0604020202020204" pitchFamily="34" charset="0"/>
                <a:ea typeface="ＭＳ Ｐゴシック" panose="020B0600070205080204" pitchFamily="34" charset="-128"/>
              </a:rPr>
              <a:t>! In fact, the development of the entire chapter can easily be seen to grow out of this striking event in the temple.</a:t>
            </a:r>
            <a:r>
              <a:rPr lang="en-US" altLang="en-US">
                <a:latin typeface="Arial" panose="020B0604020202020204" pitchFamily="34" charset="0"/>
                <a:ea typeface="ＭＳ Ｐゴシック" panose="020B0600070205080204" pitchFamily="34" charset="-128"/>
              </a:rPr>
              <a:t> Our Lord’s declaration on His being the Light of the world (John 8:12) certainly fits, and so do His words about true and false judgment (John 8:15–16, 26). The repeated phrase “die in your sins” (John 8:21, 24) would clearly relate to the judgment of the woman; and the fact that the chapter ends with an attempt to stone Jesus shows a perfect parallel to the opening story.</a:t>
            </a:r>
            <a:r>
              <a:rPr lang="en-US" altLang="en-US" b="1">
                <a:latin typeface="Arial" panose="020B0604020202020204" pitchFamily="34" charset="0"/>
                <a:ea typeface="ＭＳ Ｐゴシック" panose="020B0600070205080204" pitchFamily="34" charset="-128"/>
              </a:rPr>
              <a:t> The transition from John 7:52 to 8:12 would be too abrupt without a transitional section</a:t>
            </a:r>
            <a:r>
              <a:rPr lang="en-US" altLang="en-US">
                <a:latin typeface="Arial" panose="020B0604020202020204" pitchFamily="34" charset="0"/>
                <a:ea typeface="ＭＳ Ｐゴシック" panose="020B0600070205080204" pitchFamily="34" charset="-128"/>
              </a:rPr>
              <a:t>.” </a:t>
            </a:r>
          </a:p>
          <a:p>
            <a:r>
              <a:rPr lang="en-US" altLang="en-US">
                <a:latin typeface="Arial" panose="020B0604020202020204" pitchFamily="34" charset="0"/>
                <a:ea typeface="ＭＳ Ｐゴシック" panose="020B0600070205080204" pitchFamily="34" charset="-128"/>
              </a:rPr>
              <a:t>Warren W. Wiersbe, The Bible Exposition Commentary (Wheaton, Ill.: Victor Books, 1996, c1989), Jn 7:37.</a:t>
            </a:r>
          </a:p>
        </p:txBody>
      </p:sp>
      <p:sp>
        <p:nvSpPr>
          <p:cNvPr id="67588" name="Slide Number Placeholder 3">
            <a:extLst>
              <a:ext uri="{FF2B5EF4-FFF2-40B4-BE49-F238E27FC236}">
                <a16:creationId xmlns:a16="http://schemas.microsoft.com/office/drawing/2014/main" id="{1588BC4F-0454-4DC8-B654-86D81013827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899CA6C-1DA3-4B61-AD8B-53979EB59B1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386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141447114"/>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Text Box 1">
            <a:extLst>
              <a:ext uri="{FF2B5EF4-FFF2-40B4-BE49-F238E27FC236}">
                <a16:creationId xmlns:a16="http://schemas.microsoft.com/office/drawing/2014/main" id="{6C9D3A08-CFB3-4E0E-A4B5-2D13320F92DE}"/>
              </a:ext>
            </a:extLst>
          </p:cNvPr>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635" name="Text Box 2">
            <a:extLst>
              <a:ext uri="{FF2B5EF4-FFF2-40B4-BE49-F238E27FC236}">
                <a16:creationId xmlns:a16="http://schemas.microsoft.com/office/drawing/2014/main" id="{CCF88C43-DAEC-4B15-8629-C7BA06B21A04}"/>
              </a:ext>
            </a:extLst>
          </p:cNvPr>
          <p:cNvSpPr>
            <a:spLocks noGrp="1" noChangeArrowheads="1"/>
          </p:cNvSpPr>
          <p:nvPr>
            <p:ph type="body"/>
          </p:nvPr>
        </p:nvSpPr>
        <p:spPr>
          <a:xfrm>
            <a:off x="914400" y="4343400"/>
            <a:ext cx="5029200" cy="4125913"/>
          </a:xfrm>
          <a:solidFill>
            <a:srgbClr val="FFFFFF"/>
          </a:solidFill>
          <a:ln w="9360">
            <a:solidFill>
              <a:srgbClr val="000000"/>
            </a:solidFill>
          </a:ln>
        </p:spPr>
        <p:txBody>
          <a:bodyPr anchor="ctr"/>
          <a:lstStyle/>
          <a:p>
            <a:r>
              <a:rPr lang="en-US" altLang="en-US" b="1">
                <a:latin typeface="Times" panose="02020603050405020304" pitchFamily="18" charset="0"/>
                <a:ea typeface="ＭＳ Ｐゴシック" panose="020B0600070205080204" pitchFamily="34" charset="-128"/>
              </a:rPr>
              <a:t>The NT manuscripts of the early centuries of the church were copied in three main regions: Rome gave us the Western text type (or majority text, since they copied so many of them), the city of Constantinople became the capital of the Eastern Orthodox church with its Byzantine manuscripts, and a large community of Christians gathered in Alexandria, Egypt.  This Alexandrian texts were the earliest, going back to about AD 200.</a:t>
            </a:r>
          </a:p>
        </p:txBody>
      </p:sp>
    </p:spTree>
    <p:extLst>
      <p:ext uri="{BB962C8B-B14F-4D97-AF65-F5344CB8AC3E}">
        <p14:creationId xmlns:p14="http://schemas.microsoft.com/office/powerpoint/2010/main" val="12205195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a:extLst>
              <a:ext uri="{FF2B5EF4-FFF2-40B4-BE49-F238E27FC236}">
                <a16:creationId xmlns:a16="http://schemas.microsoft.com/office/drawing/2014/main" id="{EFDFDC3F-E30A-4C79-A1BD-2C58C66C8579}"/>
              </a:ext>
            </a:extLst>
          </p:cNvPr>
          <p:cNvSpPr>
            <a:spLocks noGrp="1" noRot="1" noChangeAspect="1"/>
          </p:cNvSpPr>
          <p:nvPr>
            <p:ph type="sldImg"/>
          </p:nvPr>
        </p:nvSpPr>
        <p:spPr>
          <a:ln/>
        </p:spPr>
      </p:sp>
      <p:sp>
        <p:nvSpPr>
          <p:cNvPr id="71683" name="Notes Placeholder 2">
            <a:extLst>
              <a:ext uri="{FF2B5EF4-FFF2-40B4-BE49-F238E27FC236}">
                <a16:creationId xmlns:a16="http://schemas.microsoft.com/office/drawing/2014/main" id="{D280C83F-9053-4B0D-B241-E16A5E147F73}"/>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71684" name="Slide Number Placeholder 3">
            <a:extLst>
              <a:ext uri="{FF2B5EF4-FFF2-40B4-BE49-F238E27FC236}">
                <a16:creationId xmlns:a16="http://schemas.microsoft.com/office/drawing/2014/main" id="{B1588118-F7ED-4AA2-ACBE-426C7B0775FE}"/>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F060D7-BB74-49D1-9531-55F0E3B487E5}"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388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092726080"/>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id="{2DB531F4-BB40-439B-86A8-44225CD52C7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8EE6C0-588A-4FC5-8365-A7392CF39AD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389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731" name="Rectangle 2">
            <a:extLst>
              <a:ext uri="{FF2B5EF4-FFF2-40B4-BE49-F238E27FC236}">
                <a16:creationId xmlns:a16="http://schemas.microsoft.com/office/drawing/2014/main" id="{71CCA1FA-FD80-4D00-B5B7-8AC46BDA0753}"/>
              </a:ext>
            </a:extLst>
          </p:cNvPr>
          <p:cNvSpPr>
            <a:spLocks noGrp="1" noRot="1" noChangeAspect="1" noChangeArrowheads="1"/>
          </p:cNvSpPr>
          <p:nvPr>
            <p:ph type="sldImg"/>
          </p:nvPr>
        </p:nvSpPr>
        <p:spPr>
          <a:solidFill>
            <a:srgbClr val="FFFFFF"/>
          </a:solidFill>
          <a:ln/>
        </p:spPr>
      </p:sp>
      <p:sp>
        <p:nvSpPr>
          <p:cNvPr id="73732" name="Rectangle 3">
            <a:extLst>
              <a:ext uri="{FF2B5EF4-FFF2-40B4-BE49-F238E27FC236}">
                <a16:creationId xmlns:a16="http://schemas.microsoft.com/office/drawing/2014/main" id="{8CB73254-9222-4072-826F-18999D8B9AD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67468450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a:extLst>
              <a:ext uri="{FF2B5EF4-FFF2-40B4-BE49-F238E27FC236}">
                <a16:creationId xmlns:a16="http://schemas.microsoft.com/office/drawing/2014/main" id="{CFC75A17-B28B-4EE3-8119-6EE7AA4EAE25}"/>
              </a:ext>
            </a:extLst>
          </p:cNvPr>
          <p:cNvSpPr>
            <a:spLocks noGrp="1" noRot="1" noChangeAspect="1"/>
          </p:cNvSpPr>
          <p:nvPr>
            <p:ph type="sldImg"/>
          </p:nvPr>
        </p:nvSpPr>
        <p:spPr>
          <a:ln/>
        </p:spPr>
      </p:sp>
      <p:sp>
        <p:nvSpPr>
          <p:cNvPr id="75779" name="Notes Placeholder 2">
            <a:extLst>
              <a:ext uri="{FF2B5EF4-FFF2-40B4-BE49-F238E27FC236}">
                <a16:creationId xmlns:a16="http://schemas.microsoft.com/office/drawing/2014/main" id="{2316CD3A-6085-4CE4-8B6D-D4F67D7F79A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Show mercy to the repentant—maybe, but we don’t see her repent!</a:t>
            </a:r>
          </a:p>
          <a:p>
            <a:r>
              <a:rPr lang="en-US" altLang="en-US">
                <a:latin typeface="Arial" panose="020B0604020202020204" pitchFamily="34" charset="0"/>
                <a:ea typeface="ＭＳ Ｐゴシック" panose="020B0600070205080204" pitchFamily="34" charset="-128"/>
              </a:rPr>
              <a:t>Don't let people trap you!</a:t>
            </a:r>
          </a:p>
          <a:p>
            <a:r>
              <a:rPr lang="en-US" altLang="en-US">
                <a:latin typeface="Arial" panose="020B0604020202020204" pitchFamily="34" charset="0"/>
                <a:ea typeface="ＭＳ Ｐゴシック" panose="020B0600070205080204" pitchFamily="34" charset="-128"/>
              </a:rPr>
              <a:t>Be smarter when you commit adultery so you don’t get caught!</a:t>
            </a:r>
          </a:p>
          <a:p>
            <a:r>
              <a:rPr lang="en-US" altLang="en-US">
                <a:latin typeface="Arial" panose="020B0604020202020204" pitchFamily="34" charset="0"/>
                <a:ea typeface="ＭＳ Ｐゴシック" panose="020B0600070205080204" pitchFamily="34" charset="-128"/>
              </a:rPr>
              <a:t>Jesus didn’t really follow the Law?  Hmmm…</a:t>
            </a:r>
          </a:p>
          <a:p>
            <a:r>
              <a:rPr lang="en-US" altLang="en-US">
                <a:latin typeface="Arial" panose="020B0604020202020204" pitchFamily="34" charset="0"/>
                <a:ea typeface="ＭＳ Ｐゴシック" panose="020B0600070205080204" pitchFamily="34" charset="-128"/>
              </a:rPr>
              <a:t>Forgive people before they repent—that's what Jesus does!</a:t>
            </a:r>
          </a:p>
          <a:p>
            <a:r>
              <a:rPr lang="en-US" altLang="en-US">
                <a:latin typeface="Arial" panose="020B0604020202020204" pitchFamily="34" charset="0"/>
                <a:ea typeface="ＭＳ Ｐゴシック" panose="020B0600070205080204" pitchFamily="34" charset="-128"/>
              </a:rPr>
              <a:t>Don’t be too quick to throw stones?</a:t>
            </a:r>
          </a:p>
          <a:p>
            <a:r>
              <a:rPr lang="en-US" altLang="en-US">
                <a:latin typeface="Arial" panose="020B0604020202020204" pitchFamily="34" charset="0"/>
                <a:ea typeface="ＭＳ Ｐゴシック" panose="020B0600070205080204" pitchFamily="34" charset="-128"/>
              </a:rPr>
              <a:t>God isn’t serious about sin after all?</a:t>
            </a:r>
          </a:p>
          <a:p>
            <a:endParaRPr lang="en-US" altLang="en-US">
              <a:latin typeface="Arial" panose="020B0604020202020204" pitchFamily="34" charset="0"/>
              <a:ea typeface="ＭＳ Ｐゴシック" panose="020B0600070205080204" pitchFamily="34" charset="-128"/>
            </a:endParaRPr>
          </a:p>
        </p:txBody>
      </p:sp>
      <p:sp>
        <p:nvSpPr>
          <p:cNvPr id="75780" name="Slide Number Placeholder 3">
            <a:extLst>
              <a:ext uri="{FF2B5EF4-FFF2-40B4-BE49-F238E27FC236}">
                <a16:creationId xmlns:a16="http://schemas.microsoft.com/office/drawing/2014/main" id="{DB2BD8E0-B11E-4C82-A94D-6A77F16EBF0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83FB0F-7F94-45EB-8C8B-FD7CAE44BEA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9781386"/>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DB7FBC31-48CA-4724-A2C5-7D31A6FEB8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6D5CE3E-F2FF-4C42-80C3-92608023FCD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51" name="Rectangle 1026">
            <a:extLst>
              <a:ext uri="{FF2B5EF4-FFF2-40B4-BE49-F238E27FC236}">
                <a16:creationId xmlns:a16="http://schemas.microsoft.com/office/drawing/2014/main" id="{B8BE268B-358D-417F-AB16-C836B71E9ADD}"/>
              </a:ext>
            </a:extLst>
          </p:cNvPr>
          <p:cNvSpPr>
            <a:spLocks noGrp="1" noRot="1" noChangeAspect="1" noChangeArrowheads="1"/>
          </p:cNvSpPr>
          <p:nvPr>
            <p:ph type="sldImg"/>
          </p:nvPr>
        </p:nvSpPr>
        <p:spPr>
          <a:solidFill>
            <a:srgbClr val="FFFFFF"/>
          </a:solidFill>
          <a:ln/>
        </p:spPr>
      </p:sp>
      <p:sp>
        <p:nvSpPr>
          <p:cNvPr id="78852" name="Rectangle 1027">
            <a:extLst>
              <a:ext uri="{FF2B5EF4-FFF2-40B4-BE49-F238E27FC236}">
                <a16:creationId xmlns:a16="http://schemas.microsoft.com/office/drawing/2014/main" id="{FF0497FD-9C98-4A11-8F88-7C791CDB5B3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3220434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A42B89D-0809-4442-BD4C-2B85F80AA94C}" type="slidenum">
              <a:rPr lang="en-US" sz="1200"/>
              <a:pPr eaLnBrk="1" hangingPunct="1"/>
              <a:t>37</a:t>
            </a:fld>
            <a:endParaRPr lang="en-US" sz="1200"/>
          </a:p>
        </p:txBody>
      </p:sp>
      <p:sp>
        <p:nvSpPr>
          <p:cNvPr id="319490" name="Rectangle 2"/>
          <p:cNvSpPr>
            <a:spLocks noGrp="1" noRot="1" noChangeAspect="1" noChangeArrowheads="1" noTextEdit="1"/>
          </p:cNvSpPr>
          <p:nvPr>
            <p:ph type="sldImg"/>
          </p:nvPr>
        </p:nvSpPr>
        <p:spPr>
          <a:xfrm>
            <a:off x="1143000" y="685800"/>
            <a:ext cx="4572000" cy="3429000"/>
          </a:xfrm>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Most scholars accept authorship of both Luke and Acts by Luke.</a:t>
            </a: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NS-03-Luke1-12—slide 45</a:t>
            </a:r>
          </a:p>
          <a:p>
            <a:pPr eaLnBrk="1" hangingPunct="1"/>
            <a:r>
              <a:rPr lang="en-US" dirty="0">
                <a:latin typeface="Times New Roman" charset="0"/>
                <a:ea typeface="ＭＳ Ｐゴシック" charset="0"/>
                <a:cs typeface="ＭＳ Ｐゴシック" charset="0"/>
              </a:rPr>
              <a:t>NS-04-John1-11—slide 37</a:t>
            </a:r>
          </a:p>
          <a:p>
            <a:pPr eaLnBrk="1" hangingPunct="1"/>
            <a:r>
              <a:rPr lang="en-US" dirty="0">
                <a:latin typeface="Times New Roman" charset="0"/>
                <a:ea typeface="ＭＳ Ｐゴシック" charset="0"/>
                <a:cs typeface="ＭＳ Ｐゴシック" charset="0"/>
              </a:rPr>
              <a:t>NS-05-Acts1-2—slide 77</a:t>
            </a:r>
          </a:p>
        </p:txBody>
      </p:sp>
    </p:spTree>
    <p:extLst>
      <p:ext uri="{BB962C8B-B14F-4D97-AF65-F5344CB8AC3E}">
        <p14:creationId xmlns:p14="http://schemas.microsoft.com/office/powerpoint/2010/main" val="2513942228"/>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a:extLst>
              <a:ext uri="{FF2B5EF4-FFF2-40B4-BE49-F238E27FC236}">
                <a16:creationId xmlns:a16="http://schemas.microsoft.com/office/drawing/2014/main" id="{28C0848E-CB97-480D-AEF0-A04F7591978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BFC1FE-F388-42A9-B797-EF39D3D2B498}"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995" name="Rectangle 1026">
            <a:extLst>
              <a:ext uri="{FF2B5EF4-FFF2-40B4-BE49-F238E27FC236}">
                <a16:creationId xmlns:a16="http://schemas.microsoft.com/office/drawing/2014/main" id="{71F49E9F-0AB7-40CE-8082-82084276C018}"/>
              </a:ext>
            </a:extLst>
          </p:cNvPr>
          <p:cNvSpPr>
            <a:spLocks noGrp="1" noRot="1" noChangeAspect="1" noChangeArrowheads="1"/>
          </p:cNvSpPr>
          <p:nvPr>
            <p:ph type="sldImg"/>
          </p:nvPr>
        </p:nvSpPr>
        <p:spPr>
          <a:solidFill>
            <a:srgbClr val="FFFFFF"/>
          </a:solidFill>
          <a:ln/>
        </p:spPr>
      </p:sp>
      <p:sp>
        <p:nvSpPr>
          <p:cNvPr id="84996" name="Rectangle 1027">
            <a:extLst>
              <a:ext uri="{FF2B5EF4-FFF2-40B4-BE49-F238E27FC236}">
                <a16:creationId xmlns:a16="http://schemas.microsoft.com/office/drawing/2014/main" id="{4BB5F231-92BE-4FE5-B3F7-A2171BD8B14B}"/>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387258025"/>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a:extLst>
              <a:ext uri="{FF2B5EF4-FFF2-40B4-BE49-F238E27FC236}">
                <a16:creationId xmlns:a16="http://schemas.microsoft.com/office/drawing/2014/main" id="{FDC9C1F9-4224-40BB-82A0-15A06C373E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CC34-22F0-4D46-A0B2-A5008301088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163" name="Rectangle 1026">
            <a:extLst>
              <a:ext uri="{FF2B5EF4-FFF2-40B4-BE49-F238E27FC236}">
                <a16:creationId xmlns:a16="http://schemas.microsoft.com/office/drawing/2014/main" id="{91062DDD-6C8F-4B6A-A884-0797A2E7B8F8}"/>
              </a:ext>
            </a:extLst>
          </p:cNvPr>
          <p:cNvSpPr>
            <a:spLocks noGrp="1" noRot="1" noChangeAspect="1" noChangeArrowheads="1"/>
          </p:cNvSpPr>
          <p:nvPr>
            <p:ph type="sldImg"/>
          </p:nvPr>
        </p:nvSpPr>
        <p:spPr>
          <a:solidFill>
            <a:srgbClr val="FFFFFF"/>
          </a:solidFill>
          <a:ln/>
        </p:spPr>
      </p:sp>
      <p:sp>
        <p:nvSpPr>
          <p:cNvPr id="92164" name="Rectangle 1027">
            <a:extLst>
              <a:ext uri="{FF2B5EF4-FFF2-40B4-BE49-F238E27FC236}">
                <a16:creationId xmlns:a16="http://schemas.microsoft.com/office/drawing/2014/main" id="{D7BADACA-5CB2-47F8-84C5-26A7B7DB8469}"/>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876196307"/>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 Christian lawyer in Pakistan named Edwin Paul lived in the light.  He gave legal counsel to a Christian taxi driver who bought a taxi for about $2000, but then the Taliban-associated lenders discovered he was a Christian, so they demanded $12,000 instead!  After Edwin brought the case to the police, the lenders murdered him in his home on September 28, 2010—just three weeks ago along with his wife Ruby and their five children. His murderers obviously could not see that Edwin lived in the light—and they were in darkness.</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6239892"/>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A67E8A2A-31CB-49ED-A119-91218AFF93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B8F8875-D060-4B75-A3E2-9A1D71D6556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BF1DFFC9-EF80-4F79-BBDB-0A3B6474DC74}"/>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8090A666-679B-4C7B-9361-175F63DCF810}"/>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anose="020B0604020202020204" pitchFamily="34" charset="0"/>
                <a:ea typeface="ＭＳ Ｐゴシック" panose="020B0600070205080204" pitchFamily="34" charset="-128"/>
              </a:rPr>
              <a:t>Scripture is very clear that Jesus is God.  Christians have always believed this key doctrine called the deity of Christ.</a:t>
            </a:r>
          </a:p>
        </p:txBody>
      </p:sp>
    </p:spTree>
    <p:extLst>
      <p:ext uri="{BB962C8B-B14F-4D97-AF65-F5344CB8AC3E}">
        <p14:creationId xmlns:p14="http://schemas.microsoft.com/office/powerpoint/2010/main" val="231684252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B402868C-F045-4040-BC57-44FC7D32B90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798077-0B3B-4E15-9F00-D2106CA54A02}"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400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4819" name="Rectangle 1026">
            <a:extLst>
              <a:ext uri="{FF2B5EF4-FFF2-40B4-BE49-F238E27FC236}">
                <a16:creationId xmlns:a16="http://schemas.microsoft.com/office/drawing/2014/main" id="{87803079-6731-451F-B24D-8E123AC28F01}"/>
              </a:ext>
            </a:extLst>
          </p:cNvPr>
          <p:cNvSpPr>
            <a:spLocks noGrp="1" noRot="1" noChangeAspect="1" noChangeArrowheads="1"/>
          </p:cNvSpPr>
          <p:nvPr>
            <p:ph type="sldImg"/>
          </p:nvPr>
        </p:nvSpPr>
        <p:spPr>
          <a:solidFill>
            <a:srgbClr val="FFFFFF"/>
          </a:solidFill>
          <a:ln/>
        </p:spPr>
      </p:sp>
      <p:sp>
        <p:nvSpPr>
          <p:cNvPr id="34820" name="Rectangle 1027">
            <a:extLst>
              <a:ext uri="{FF2B5EF4-FFF2-40B4-BE49-F238E27FC236}">
                <a16:creationId xmlns:a16="http://schemas.microsoft.com/office/drawing/2014/main" id="{A2954D65-7BD6-4F6E-8D06-C8AD89ECA04C}"/>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34316903"/>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
        <p:cNvGrpSpPr/>
        <p:nvPr/>
      </p:nvGrpSpPr>
      <p:grpSpPr>
        <a:xfrm>
          <a:off x="0" y="0"/>
          <a:ext cx="0" cy="0"/>
          <a:chOff x="0" y="0"/>
          <a:chExt cx="0" cy="0"/>
        </a:xfrm>
      </p:grpSpPr>
      <p:sp>
        <p:nvSpPr>
          <p:cNvPr id="1295" name="Google Shape;1295;p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296" name="Google Shape;1296;p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A240FB5E-6301-434D-9844-055FDB6AA4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DF778D8-5397-4311-A4FF-43C4A1BE593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402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7891" name="Rectangle 1026">
            <a:extLst>
              <a:ext uri="{FF2B5EF4-FFF2-40B4-BE49-F238E27FC236}">
                <a16:creationId xmlns:a16="http://schemas.microsoft.com/office/drawing/2014/main" id="{A900F359-6342-471B-8266-4BCE895530B4}"/>
              </a:ext>
            </a:extLst>
          </p:cNvPr>
          <p:cNvSpPr>
            <a:spLocks noGrp="1" noRot="1" noChangeAspect="1" noChangeArrowheads="1"/>
          </p:cNvSpPr>
          <p:nvPr>
            <p:ph type="sldImg"/>
          </p:nvPr>
        </p:nvSpPr>
        <p:spPr>
          <a:solidFill>
            <a:srgbClr val="FFFFFF"/>
          </a:solidFill>
          <a:ln/>
        </p:spPr>
      </p:sp>
      <p:sp>
        <p:nvSpPr>
          <p:cNvPr id="37892" name="Rectangle 1027">
            <a:extLst>
              <a:ext uri="{FF2B5EF4-FFF2-40B4-BE49-F238E27FC236}">
                <a16:creationId xmlns:a16="http://schemas.microsoft.com/office/drawing/2014/main" id="{B358FBD1-57D7-403B-83E1-8F3C740E2103}"/>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8619495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a:extLst>
              <a:ext uri="{FF2B5EF4-FFF2-40B4-BE49-F238E27FC236}">
                <a16:creationId xmlns:a16="http://schemas.microsoft.com/office/drawing/2014/main" id="{C5742BBC-96EC-4AAF-8B7C-8C930980E7CB}"/>
              </a:ext>
            </a:extLst>
          </p:cNvPr>
          <p:cNvSpPr>
            <a:spLocks noGrp="1" noRot="1" noChangeAspect="1"/>
          </p:cNvSpPr>
          <p:nvPr>
            <p:ph type="sldImg"/>
          </p:nvPr>
        </p:nvSpPr>
        <p:spPr>
          <a:ln/>
        </p:spPr>
      </p:sp>
      <p:sp>
        <p:nvSpPr>
          <p:cNvPr id="45059" name="Notes Placeholder 2">
            <a:extLst>
              <a:ext uri="{FF2B5EF4-FFF2-40B4-BE49-F238E27FC236}">
                <a16:creationId xmlns:a16="http://schemas.microsoft.com/office/drawing/2014/main" id="{C665E499-0483-483A-86FA-62B3EEA550F5}"/>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http://www.youtube.com/watch?v=ETeI6i5oqh4&amp;feature=related</a:t>
            </a:r>
          </a:p>
        </p:txBody>
      </p:sp>
      <p:sp>
        <p:nvSpPr>
          <p:cNvPr id="45060" name="Slide Number Placeholder 3">
            <a:extLst>
              <a:ext uri="{FF2B5EF4-FFF2-40B4-BE49-F238E27FC236}">
                <a16:creationId xmlns:a16="http://schemas.microsoft.com/office/drawing/2014/main" id="{7D6F2E1A-F19F-43B7-B202-06ADA5A393F3}"/>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C360B5-2EB2-4B0A-AF94-EE80AD2BE7F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408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13206808"/>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82708199-CC53-4120-90F2-C97C9040AC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B37DEE-02E7-4573-B379-6A1FD4DF559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411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179" name="Rectangle 2">
            <a:extLst>
              <a:ext uri="{FF2B5EF4-FFF2-40B4-BE49-F238E27FC236}">
                <a16:creationId xmlns:a16="http://schemas.microsoft.com/office/drawing/2014/main" id="{1E7A9026-565C-42CF-8D8B-7528B893120D}"/>
              </a:ext>
            </a:extLst>
          </p:cNvPr>
          <p:cNvSpPr>
            <a:spLocks noGrp="1" noRot="1" noChangeAspect="1" noChangeArrowheads="1" noTextEdit="1"/>
          </p:cNvSpPr>
          <p:nvPr>
            <p:ph type="sldImg"/>
          </p:nvPr>
        </p:nvSpPr>
        <p:spPr>
          <a:ln/>
        </p:spPr>
      </p:sp>
      <p:sp>
        <p:nvSpPr>
          <p:cNvPr id="50180" name="Rectangle 3">
            <a:extLst>
              <a:ext uri="{FF2B5EF4-FFF2-40B4-BE49-F238E27FC236}">
                <a16:creationId xmlns:a16="http://schemas.microsoft.com/office/drawing/2014/main" id="{6F589BC1-18E3-427D-BEA5-278041D8DDB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317234"/>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
        <p:cNvGrpSpPr/>
        <p:nvPr/>
      </p:nvGrpSpPr>
      <p:grpSpPr>
        <a:xfrm>
          <a:off x="0" y="0"/>
          <a:ext cx="0" cy="0"/>
          <a:chOff x="0" y="0"/>
          <a:chExt cx="0" cy="0"/>
        </a:xfrm>
      </p:grpSpPr>
      <p:sp>
        <p:nvSpPr>
          <p:cNvPr id="1295" name="Google Shape;1295;p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296" name="Google Shape;1296;p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OS-05-Deut-237</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a:ea typeface="ＭＳ Ｐゴシック" charset="0"/>
                <a:cs typeface="Arial"/>
              </a:rPr>
              <a:t>OS-29-Joel-128</a:t>
            </a:r>
          </a:p>
          <a:p>
            <a:pPr eaLnBrk="1" hangingPunct="1"/>
            <a:endParaRPr lang="en-US" dirty="0">
              <a:latin typeface="Arial" charset="0"/>
              <a:ea typeface="ＭＳ Ｐゴシック" charset="0"/>
              <a:cs typeface="ＭＳ Ｐゴシック" charset="0"/>
            </a:endParaRP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253865868"/>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1031">
            <a:extLst>
              <a:ext uri="{FF2B5EF4-FFF2-40B4-BE49-F238E27FC236}">
                <a16:creationId xmlns:a16="http://schemas.microsoft.com/office/drawing/2014/main" id="{426C98D4-92E9-4642-B85B-DFEB500D73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290C37-3DED-4A90-9213-20AA8DD8CA4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019" name="Rectangle 1026">
            <a:extLst>
              <a:ext uri="{FF2B5EF4-FFF2-40B4-BE49-F238E27FC236}">
                <a16:creationId xmlns:a16="http://schemas.microsoft.com/office/drawing/2014/main" id="{C02AB07C-AA16-45B9-9E24-C22370F93C6F}"/>
              </a:ext>
            </a:extLst>
          </p:cNvPr>
          <p:cNvSpPr>
            <a:spLocks noGrp="1" noRot="1" noChangeAspect="1" noChangeArrowheads="1" noTextEdit="1"/>
          </p:cNvSpPr>
          <p:nvPr>
            <p:ph type="sldImg"/>
          </p:nvPr>
        </p:nvSpPr>
        <p:spPr>
          <a:ln/>
        </p:spPr>
      </p:sp>
      <p:sp>
        <p:nvSpPr>
          <p:cNvPr id="86020" name="Rectangle 1027">
            <a:extLst>
              <a:ext uri="{FF2B5EF4-FFF2-40B4-BE49-F238E27FC236}">
                <a16:creationId xmlns:a16="http://schemas.microsoft.com/office/drawing/2014/main" id="{7DC5665D-5FB0-44E4-AFE2-34C91CF9C3D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39724564"/>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a:extLst>
              <a:ext uri="{FF2B5EF4-FFF2-40B4-BE49-F238E27FC236}">
                <a16:creationId xmlns:a16="http://schemas.microsoft.com/office/drawing/2014/main" id="{13C52C5B-5AF3-4BFE-86B7-40768D492D21}"/>
              </a:ext>
            </a:extLst>
          </p:cNvPr>
          <p:cNvSpPr>
            <a:spLocks noGrp="1" noRot="1" noChangeAspect="1"/>
          </p:cNvSpPr>
          <p:nvPr>
            <p:ph type="sldImg"/>
          </p:nvPr>
        </p:nvSpPr>
        <p:spPr>
          <a:ln/>
        </p:spPr>
      </p:sp>
      <p:sp>
        <p:nvSpPr>
          <p:cNvPr id="81923" name="Notes Placeholder 2">
            <a:extLst>
              <a:ext uri="{FF2B5EF4-FFF2-40B4-BE49-F238E27FC236}">
                <a16:creationId xmlns:a16="http://schemas.microsoft.com/office/drawing/2014/main" id="{52BEF06E-9C5F-4695-9ECE-D39809F80FC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cs typeface="Arial" panose="020B0604020202020204" pitchFamily="34" charset="0"/>
              </a:rPr>
              <a:t>Read 13-16a: “</a:t>
            </a:r>
            <a:r>
              <a:rPr lang="en-US" altLang="en-US" baseline="30000">
                <a:latin typeface="Arial" panose="020B0604020202020204" pitchFamily="34" charset="0"/>
                <a:cs typeface="Arial" panose="020B0604020202020204" pitchFamily="34" charset="0"/>
              </a:rPr>
              <a:t>13 </a:t>
            </a:r>
            <a:r>
              <a:rPr lang="en-US" altLang="en-US">
                <a:latin typeface="Arial" panose="020B0604020202020204" pitchFamily="34" charset="0"/>
                <a:cs typeface="Arial" panose="020B0604020202020204" pitchFamily="34" charset="0"/>
              </a:rPr>
              <a:t>Then they took the man who had been blind to the Pharisees, </a:t>
            </a:r>
            <a:r>
              <a:rPr lang="en-US" altLang="en-US" baseline="30000">
                <a:latin typeface="Arial" panose="020B0604020202020204" pitchFamily="34" charset="0"/>
                <a:cs typeface="Arial" panose="020B0604020202020204" pitchFamily="34" charset="0"/>
              </a:rPr>
              <a:t>14 </a:t>
            </a:r>
            <a:r>
              <a:rPr lang="en-US" altLang="en-US">
                <a:latin typeface="Arial" panose="020B0604020202020204" pitchFamily="34" charset="0"/>
                <a:cs typeface="Arial" panose="020B0604020202020204" pitchFamily="34" charset="0"/>
              </a:rPr>
              <a:t>because it was on the Sabbath that Jesus had made the mud and healed him. </a:t>
            </a:r>
            <a:r>
              <a:rPr lang="en-US" altLang="en-US" baseline="30000">
                <a:latin typeface="Arial" panose="020B0604020202020204" pitchFamily="34" charset="0"/>
                <a:cs typeface="Arial" panose="020B0604020202020204" pitchFamily="34" charset="0"/>
              </a:rPr>
              <a:t>15 </a:t>
            </a:r>
            <a:r>
              <a:rPr lang="en-US" altLang="en-US">
                <a:latin typeface="Arial" panose="020B0604020202020204" pitchFamily="34" charset="0"/>
                <a:cs typeface="Arial" panose="020B0604020202020204" pitchFamily="34" charset="0"/>
              </a:rPr>
              <a:t>The Pharisees asked the man all about it. So he told them, “He put the mud over my eyes, and when I washed it away, I could see!”</a:t>
            </a:r>
          </a:p>
          <a:p>
            <a:r>
              <a:rPr lang="en-US" altLang="en-US" baseline="30000">
                <a:latin typeface="Arial" panose="020B0604020202020204" pitchFamily="34" charset="0"/>
                <a:cs typeface="Arial" panose="020B0604020202020204" pitchFamily="34" charset="0"/>
              </a:rPr>
              <a:t>16 </a:t>
            </a:r>
            <a:r>
              <a:rPr lang="en-US" altLang="en-US">
                <a:latin typeface="Arial" panose="020B0604020202020204" pitchFamily="34" charset="0"/>
                <a:cs typeface="Arial" panose="020B0604020202020204" pitchFamily="34" charset="0"/>
              </a:rPr>
              <a:t>Some of the Pharisees said, “This man Jesus is not from God, for he is working on the Sabbath.” </a:t>
            </a:r>
          </a:p>
          <a:p>
            <a:pPr lvl="1"/>
            <a:r>
              <a:rPr lang="en-US" altLang="en-US">
                <a:latin typeface="Arial" panose="020B0604020202020204" pitchFamily="34" charset="0"/>
                <a:cs typeface="Arial" panose="020B0604020202020204" pitchFamily="34" charset="0"/>
              </a:rPr>
              <a:t>Tyndale House Publishers., Holy Bible : New Living Translation., 2nd ed. (Wheaton, Ill.: Tyndale House Publishers, 2004), Jn 9:13-16.</a:t>
            </a:r>
          </a:p>
        </p:txBody>
      </p:sp>
      <p:sp>
        <p:nvSpPr>
          <p:cNvPr id="81924" name="Slide Number Placeholder 3">
            <a:extLst>
              <a:ext uri="{FF2B5EF4-FFF2-40B4-BE49-F238E27FC236}">
                <a16:creationId xmlns:a16="http://schemas.microsoft.com/office/drawing/2014/main" id="{4FDA90F5-BC77-4B83-895B-409274747E91}"/>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A549E8-07E0-47F9-BC59-33BC6FFE186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49628686"/>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a:extLst>
              <a:ext uri="{FF2B5EF4-FFF2-40B4-BE49-F238E27FC236}">
                <a16:creationId xmlns:a16="http://schemas.microsoft.com/office/drawing/2014/main" id="{B3B63B87-ECAF-47B6-8D87-ECB6EFEA1121}"/>
              </a:ext>
            </a:extLst>
          </p:cNvPr>
          <p:cNvSpPr>
            <a:spLocks noGrp="1" noRot="1" noChangeAspect="1"/>
          </p:cNvSpPr>
          <p:nvPr>
            <p:ph type="sldImg"/>
          </p:nvPr>
        </p:nvSpPr>
        <p:spPr>
          <a:ln/>
        </p:spPr>
      </p:sp>
      <p:sp>
        <p:nvSpPr>
          <p:cNvPr id="89091" name="Notes Placeholder 2">
            <a:extLst>
              <a:ext uri="{FF2B5EF4-FFF2-40B4-BE49-F238E27FC236}">
                <a16:creationId xmlns:a16="http://schemas.microsoft.com/office/drawing/2014/main" id="{78D0777C-9396-4898-B6CB-32F6C1DC6494}"/>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dirty="0">
                <a:latin typeface="Arial" panose="020B0604020202020204" pitchFamily="34" charset="0"/>
                <a:cs typeface="Arial" panose="020B0604020202020204" pitchFamily="34" charset="0"/>
              </a:rPr>
              <a:t>The same applies to hearing others testify that Jesus offers eternal life—we must act on the evidence by believing it to prevent spiritual blindness.</a:t>
            </a:r>
          </a:p>
          <a:p>
            <a:endParaRPr lang="en-US" altLang="en-US" dirty="0">
              <a:latin typeface="Times New Roman" panose="02020603050405020304" pitchFamily="18" charset="0"/>
              <a:ea typeface="ＭＳ Ｐゴシック" panose="020B0600070205080204" pitchFamily="34" charset="-128"/>
              <a:cs typeface="Arial" panose="020B0604020202020204" pitchFamily="34" charset="0"/>
            </a:endParaRPr>
          </a:p>
          <a:p>
            <a:r>
              <a:rPr lang="en-US" altLang="en-US" dirty="0">
                <a:latin typeface="Times New Roman" panose="02020603050405020304" pitchFamily="18" charset="0"/>
                <a:ea typeface="ＭＳ Ｐゴシック" panose="020B0600070205080204" pitchFamily="34" charset="-128"/>
                <a:cs typeface="Arial" panose="020B0604020202020204" pitchFamily="34" charset="0"/>
              </a:rPr>
              <a:t>George Wald, “Origin, Lie and Evolution,” </a:t>
            </a:r>
            <a:r>
              <a:rPr lang="en-US" altLang="en-US" i="1" dirty="0">
                <a:latin typeface="Times New Roman" panose="02020603050405020304" pitchFamily="18" charset="0"/>
                <a:ea typeface="ＭＳ Ｐゴシック" panose="020B0600070205080204" pitchFamily="34" charset="-128"/>
                <a:cs typeface="Arial" panose="020B0604020202020204" pitchFamily="34" charset="0"/>
              </a:rPr>
              <a:t>Scientific American 1978); </a:t>
            </a:r>
            <a:r>
              <a:rPr lang="en-US" altLang="en-US" dirty="0">
                <a:latin typeface="Times New Roman" panose="02020603050405020304" pitchFamily="18" charset="0"/>
                <a:ea typeface="ＭＳ Ｐゴシック" panose="020B0600070205080204" pitchFamily="34" charset="-128"/>
                <a:cs typeface="Arial" panose="020B0604020202020204" pitchFamily="34" charset="0"/>
              </a:rPr>
              <a:t>cited by Joe White and Nicholas </a:t>
            </a:r>
            <a:r>
              <a:rPr lang="en-US" altLang="en-US" dirty="0" err="1">
                <a:latin typeface="Times New Roman" panose="02020603050405020304" pitchFamily="18" charset="0"/>
                <a:ea typeface="ＭＳ Ｐゴシック" panose="020B0600070205080204" pitchFamily="34" charset="-128"/>
                <a:cs typeface="Arial" panose="020B0604020202020204" pitchFamily="34" charset="0"/>
              </a:rPr>
              <a:t>Comninellis</a:t>
            </a:r>
            <a:r>
              <a:rPr lang="en-US" altLang="en-US" dirty="0">
                <a:latin typeface="Times New Roman" panose="02020603050405020304" pitchFamily="18" charset="0"/>
                <a:ea typeface="ＭＳ Ｐゴシック" panose="020B0600070205080204" pitchFamily="34" charset="-128"/>
                <a:cs typeface="Arial" panose="020B0604020202020204" pitchFamily="34" charset="0"/>
              </a:rPr>
              <a:t>, </a:t>
            </a:r>
            <a:r>
              <a:rPr lang="en-US" altLang="en-US" i="1" dirty="0">
                <a:latin typeface="Times New Roman" panose="02020603050405020304" pitchFamily="18" charset="0"/>
                <a:ea typeface="ＭＳ Ｐゴシック" panose="020B0600070205080204" pitchFamily="34" charset="-128"/>
                <a:cs typeface="Arial" panose="020B0604020202020204" pitchFamily="34" charset="0"/>
              </a:rPr>
              <a:t>Darwin’s Demise</a:t>
            </a:r>
            <a:r>
              <a:rPr lang="en-US" altLang="en-US" dirty="0">
                <a:latin typeface="Times New Roman" panose="02020603050405020304" pitchFamily="18" charset="0"/>
                <a:ea typeface="ＭＳ Ｐゴシック" panose="020B0600070205080204" pitchFamily="34" charset="-128"/>
                <a:cs typeface="Arial" panose="020B0604020202020204" pitchFamily="34" charset="0"/>
              </a:rPr>
              <a:t> (Green Forest, AR: Master Books, 2001), 46.</a:t>
            </a:r>
          </a:p>
          <a:p>
            <a:r>
              <a:rPr lang="en-US" altLang="en-US" dirty="0">
                <a:latin typeface="Times New Roman" panose="02020603050405020304" pitchFamily="18" charset="0"/>
                <a:ea typeface="ＭＳ Ｐゴシック" panose="020B0600070205080204" pitchFamily="34" charset="-128"/>
                <a:cs typeface="Arial" panose="020B0604020202020204" pitchFamily="34" charset="0"/>
              </a:rPr>
              <a:t>_________</a:t>
            </a:r>
          </a:p>
          <a:p>
            <a:r>
              <a:rPr lang="en-US" altLang="en-US" dirty="0">
                <a:latin typeface="Times New Roman" panose="02020603050405020304" pitchFamily="18" charset="0"/>
                <a:ea typeface="ＭＳ Ｐゴシック" panose="020B0600070205080204" pitchFamily="34" charset="-128"/>
                <a:cs typeface="Arial" panose="020B0604020202020204" pitchFamily="34" charset="0"/>
              </a:rPr>
              <a:t>Common Arabic-121</a:t>
            </a:r>
          </a:p>
          <a:p>
            <a:r>
              <a:rPr lang="en-US" altLang="en-US" dirty="0">
                <a:latin typeface="Times New Roman" panose="02020603050405020304" pitchFamily="18" charset="0"/>
                <a:ea typeface="ＭＳ Ｐゴシック" panose="020B0600070205080204" pitchFamily="34" charset="-128"/>
                <a:cs typeface="Arial" panose="020B0604020202020204" pitchFamily="34" charset="0"/>
              </a:rPr>
              <a:t>OS-01-Genesis1-3</a:t>
            </a:r>
          </a:p>
          <a:p>
            <a:r>
              <a:rPr lang="en-US" altLang="en-US" dirty="0">
                <a:latin typeface="Times New Roman" panose="02020603050405020304" pitchFamily="18" charset="0"/>
                <a:ea typeface="ＭＳ Ｐゴシック" panose="020B0600070205080204" pitchFamily="34" charset="-128"/>
                <a:cs typeface="Arial" panose="020B0604020202020204" pitchFamily="34" charset="0"/>
              </a:rPr>
              <a:t>LS-05-Opposition-141</a:t>
            </a:r>
          </a:p>
        </p:txBody>
      </p:sp>
      <p:sp>
        <p:nvSpPr>
          <p:cNvPr id="89092" name="Slide Number Placeholder 3">
            <a:extLst>
              <a:ext uri="{FF2B5EF4-FFF2-40B4-BE49-F238E27FC236}">
                <a16:creationId xmlns:a16="http://schemas.microsoft.com/office/drawing/2014/main" id="{1D3CAFE5-073B-48A0-80FF-49222A0F588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3BA500-687C-4482-BB8A-B589297CF3E7}"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82758247"/>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778EC448-1098-4FB6-9645-A91AA894180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39E69F-BCAD-4897-BFD6-3125EC1370E3}"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595" name="Rectangle 2">
            <a:extLst>
              <a:ext uri="{FF2B5EF4-FFF2-40B4-BE49-F238E27FC236}">
                <a16:creationId xmlns:a16="http://schemas.microsoft.com/office/drawing/2014/main" id="{F44479FE-1540-4E9B-9E5F-0AB59E8B2D43}"/>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B624335A-8775-4A95-B5D4-031F9479A89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46106416"/>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id="{F447E76E-6A8C-41A9-A4D0-E9CF5AC488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CC395A-D718-46DC-BB10-317701112292}"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643" name="Rectangle 2">
            <a:extLst>
              <a:ext uri="{FF2B5EF4-FFF2-40B4-BE49-F238E27FC236}">
                <a16:creationId xmlns:a16="http://schemas.microsoft.com/office/drawing/2014/main" id="{1AE98930-29C1-4967-9955-883C090F172C}"/>
              </a:ext>
            </a:extLst>
          </p:cNvPr>
          <p:cNvSpPr>
            <a:spLocks noGrp="1" noRot="1" noChangeAspect="1" noChangeArrowheads="1" noTextEdit="1"/>
          </p:cNvSpPr>
          <p:nvPr>
            <p:ph type="sldImg"/>
          </p:nvPr>
        </p:nvSpPr>
        <p:spPr>
          <a:ln/>
        </p:spPr>
      </p:sp>
      <p:sp>
        <p:nvSpPr>
          <p:cNvPr id="112644" name="Rectangle 3">
            <a:extLst>
              <a:ext uri="{FF2B5EF4-FFF2-40B4-BE49-F238E27FC236}">
                <a16:creationId xmlns:a16="http://schemas.microsoft.com/office/drawing/2014/main" id="{4C0DF9E3-91B0-4115-B849-87D451911B5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234532"/>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id="{FD48375E-C140-4B46-9D27-AE4D13F53BE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D3E82E-71AD-4722-8A1B-83EE3EFC16F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691" name="Rectangle 2">
            <a:extLst>
              <a:ext uri="{FF2B5EF4-FFF2-40B4-BE49-F238E27FC236}">
                <a16:creationId xmlns:a16="http://schemas.microsoft.com/office/drawing/2014/main" id="{9CE7EE53-BD12-4D4A-B6F2-801FAEC5892D}"/>
              </a:ext>
            </a:extLst>
          </p:cNvPr>
          <p:cNvSpPr>
            <a:spLocks noGrp="1" noRot="1" noChangeAspect="1" noChangeArrowheads="1" noTextEdit="1"/>
          </p:cNvSpPr>
          <p:nvPr>
            <p:ph type="sldImg"/>
          </p:nvPr>
        </p:nvSpPr>
        <p:spPr>
          <a:ln/>
        </p:spPr>
      </p:sp>
      <p:sp>
        <p:nvSpPr>
          <p:cNvPr id="114692" name="Rectangle 3">
            <a:extLst>
              <a:ext uri="{FF2B5EF4-FFF2-40B4-BE49-F238E27FC236}">
                <a16:creationId xmlns:a16="http://schemas.microsoft.com/office/drawing/2014/main" id="{EA96C080-6676-43BB-8DF5-0993C7098D1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5654487"/>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874A8E18-2687-44BD-BC5D-18C9354873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51BE70-FCEA-4BD6-A3DD-BE112CE17D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739" name="Rectangle 2">
            <a:extLst>
              <a:ext uri="{FF2B5EF4-FFF2-40B4-BE49-F238E27FC236}">
                <a16:creationId xmlns:a16="http://schemas.microsoft.com/office/drawing/2014/main" id="{7E0986C6-49F7-47BA-98CD-A846C0B391C2}"/>
              </a:ext>
            </a:extLst>
          </p:cNvPr>
          <p:cNvSpPr>
            <a:spLocks noGrp="1" noRot="1" noChangeAspect="1" noChangeArrowheads="1" noTextEdit="1"/>
          </p:cNvSpPr>
          <p:nvPr>
            <p:ph type="sldImg"/>
          </p:nvPr>
        </p:nvSpPr>
        <p:spPr>
          <a:ln/>
        </p:spPr>
      </p:sp>
      <p:sp>
        <p:nvSpPr>
          <p:cNvPr id="116740" name="Rectangle 3">
            <a:extLst>
              <a:ext uri="{FF2B5EF4-FFF2-40B4-BE49-F238E27FC236}">
                <a16:creationId xmlns:a16="http://schemas.microsoft.com/office/drawing/2014/main" id="{85D3ED27-EA45-477D-B363-FDECF457ACE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4334076"/>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a:extLst>
              <a:ext uri="{FF2B5EF4-FFF2-40B4-BE49-F238E27FC236}">
                <a16:creationId xmlns:a16="http://schemas.microsoft.com/office/drawing/2014/main" id="{54B1D0AB-F38E-42FC-AA31-6BCF6EC5188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83AFB9-04A0-476D-A9B1-0592D18D584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787" name="Rectangle 2">
            <a:extLst>
              <a:ext uri="{FF2B5EF4-FFF2-40B4-BE49-F238E27FC236}">
                <a16:creationId xmlns:a16="http://schemas.microsoft.com/office/drawing/2014/main" id="{36505B27-E2E8-4B6A-B3BC-8F9E13A36AD5}"/>
              </a:ext>
            </a:extLst>
          </p:cNvPr>
          <p:cNvSpPr>
            <a:spLocks noGrp="1" noRot="1" noChangeAspect="1" noChangeArrowheads="1" noTextEdit="1"/>
          </p:cNvSpPr>
          <p:nvPr>
            <p:ph type="sldImg"/>
          </p:nvPr>
        </p:nvSpPr>
        <p:spPr>
          <a:ln/>
        </p:spPr>
      </p:sp>
      <p:sp>
        <p:nvSpPr>
          <p:cNvPr id="118788" name="Rectangle 3">
            <a:extLst>
              <a:ext uri="{FF2B5EF4-FFF2-40B4-BE49-F238E27FC236}">
                <a16:creationId xmlns:a16="http://schemas.microsoft.com/office/drawing/2014/main" id="{1AAC5D53-4717-4285-8125-9921AA8F91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55305104"/>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488260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4677F1-89BB-2E4A-B858-131E2729D501}" type="slidenum">
              <a:rPr lang="en-US" sz="1200">
                <a:solidFill>
                  <a:srgbClr val="000000"/>
                </a:solidFill>
              </a:rPr>
              <a:pPr eaLnBrk="1" hangingPunct="1"/>
              <a:t>40</a:t>
            </a:fld>
            <a:endParaRPr lang="en-US" sz="1200">
              <a:solidFill>
                <a:srgbClr val="000000"/>
              </a:solidFill>
            </a:endParaRPr>
          </a:p>
        </p:txBody>
      </p:sp>
      <p:sp>
        <p:nvSpPr>
          <p:cNvPr id="324610" name="AutoShape 2"/>
          <p:cNvSpPr>
            <a:spLocks noGrp="1" noRot="1" noChangeAspect="1" noChangeArrowheads="1" noTextEdit="1"/>
          </p:cNvSpPr>
          <p:nvPr>
            <p:ph type="sldImg"/>
          </p:nvPr>
        </p:nvSpPr>
        <p:spPr>
          <a:xfrm>
            <a:off x="841375" y="241300"/>
            <a:ext cx="5233988" cy="3925888"/>
          </a:xfrm>
          <a:ln/>
        </p:spPr>
      </p:sp>
      <p:sp>
        <p:nvSpPr>
          <p:cNvPr id="324611"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a:latin typeface="Times New Roman" charset="0"/>
                <a:ea typeface="ＭＳ Ｐゴシック" charset="0"/>
                <a:cs typeface="ＭＳ Ｐゴシック" charset="0"/>
              </a:rPr>
              <a:t>Yet still the deity of Christ has always been attacked but the unbelieving world.</a:t>
            </a:r>
          </a:p>
        </p:txBody>
      </p:sp>
    </p:spTree>
    <p:extLst>
      <p:ext uri="{BB962C8B-B14F-4D97-AF65-F5344CB8AC3E}">
        <p14:creationId xmlns:p14="http://schemas.microsoft.com/office/powerpoint/2010/main" val="3621108353"/>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Jews at the time of Jesus hated the Samaritans so much that they did not travel northward from Jerusalem through Samaria to get to the north. Instead, they traveled east through Bethany on the other side of the Mount of Olives and straight across the Jordan River so as to totally bypass Samaria. Bethany was the hometown of Lazarus and he is sisters, Mary and Martha. </a:t>
            </a:r>
          </a:p>
          <a:p>
            <a:r>
              <a:rPr lang="en-US" dirty="0"/>
              <a:t>_______</a:t>
            </a:r>
          </a:p>
          <a:p>
            <a:r>
              <a:rPr lang="en-US" dirty="0"/>
              <a:t>LC-06-Preparation of the Disciples-73</a:t>
            </a:r>
          </a:p>
          <a:p>
            <a:r>
              <a:rPr lang="en-US" dirty="0"/>
              <a:t>NS-04-John1-11-slide 467</a:t>
            </a:r>
          </a:p>
        </p:txBody>
      </p:sp>
    </p:spTree>
    <p:extLst>
      <p:ext uri="{BB962C8B-B14F-4D97-AF65-F5344CB8AC3E}">
        <p14:creationId xmlns:p14="http://schemas.microsoft.com/office/powerpoint/2010/main" val="550069700"/>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864055753"/>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49082337"/>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033549042"/>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681344731"/>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26266103"/>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69305234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2262536"/>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548272348"/>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Jesus received news that Lazarus was sick while Jesus was across the River Jordan. After he waited four days, he then headed toward Bethany. </a:t>
            </a:r>
          </a:p>
          <a:p>
            <a:r>
              <a:rPr lang="en-US" dirty="0"/>
              <a:t>_______</a:t>
            </a:r>
          </a:p>
          <a:p>
            <a:r>
              <a:rPr lang="en-US" dirty="0"/>
              <a:t>LC-06-Preparation of the Disciples-75</a:t>
            </a:r>
          </a:p>
          <a:p>
            <a:r>
              <a:rPr lang="en-US" dirty="0"/>
              <a:t>NS-04-John1-11-slide 476, 478</a:t>
            </a:r>
          </a:p>
          <a:p>
            <a:endParaRPr lang="en-US" dirty="0"/>
          </a:p>
        </p:txBody>
      </p:sp>
    </p:spTree>
    <p:extLst>
      <p:ext uri="{BB962C8B-B14F-4D97-AF65-F5344CB8AC3E}">
        <p14:creationId xmlns:p14="http://schemas.microsoft.com/office/powerpoint/2010/main" val="36155036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62D2B16-B361-4A4D-AE15-FC12E730E949}" type="slidenum">
              <a:rPr lang="en-US" sz="1200">
                <a:solidFill>
                  <a:srgbClr val="000000"/>
                </a:solidFill>
              </a:rPr>
              <a:pPr eaLnBrk="1" hangingPunct="1"/>
              <a:t>41</a:t>
            </a:fld>
            <a:endParaRPr lang="en-US" sz="1200">
              <a:solidFill>
                <a:srgbClr val="000000"/>
              </a:solidFill>
            </a:endParaRPr>
          </a:p>
        </p:txBody>
      </p:sp>
      <p:sp>
        <p:nvSpPr>
          <p:cNvPr id="32665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non-Christian world has always attacked Christianity, so today</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attacks should be expected.</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93951494"/>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48969779"/>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Jesus received news that Lazarus was sick while Jesus was across the River Jordan. After he waited four days, he then headed toward Bethany. </a:t>
            </a:r>
          </a:p>
          <a:p>
            <a:r>
              <a:rPr lang="en-US" dirty="0"/>
              <a:t>_______</a:t>
            </a:r>
          </a:p>
          <a:p>
            <a:r>
              <a:rPr lang="en-US" dirty="0"/>
              <a:t>LC-06-Preparation of the Disciples-75</a:t>
            </a:r>
          </a:p>
          <a:p>
            <a:r>
              <a:rPr lang="en-US" dirty="0"/>
              <a:t>NS-04-John1-11-slide 476, 478</a:t>
            </a:r>
          </a:p>
          <a:p>
            <a:endParaRPr lang="en-US" dirty="0"/>
          </a:p>
        </p:txBody>
      </p:sp>
    </p:spTree>
    <p:extLst>
      <p:ext uri="{BB962C8B-B14F-4D97-AF65-F5344CB8AC3E}">
        <p14:creationId xmlns:p14="http://schemas.microsoft.com/office/powerpoint/2010/main" val="3615503699"/>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58137033"/>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711920795"/>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86146350"/>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38094775"/>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776411371"/>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587684282"/>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321688717"/>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120319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E3F3E7-6C6B-554F-8987-70F5027937F7}" type="slidenum">
              <a:rPr lang="en-US" sz="1200">
                <a:solidFill>
                  <a:srgbClr val="000000"/>
                </a:solidFill>
              </a:rPr>
              <a:pPr eaLnBrk="1" hangingPunct="1"/>
              <a:t>42</a:t>
            </a:fld>
            <a:endParaRPr lang="en-US" sz="1200">
              <a:solidFill>
                <a:srgbClr val="000000"/>
              </a:solidFill>
            </a:endParaRPr>
          </a:p>
        </p:txBody>
      </p:sp>
      <p:sp>
        <p:nvSpPr>
          <p:cNvPr id="3287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Peter tells us the foundation on which to respond (Christ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Lordship of our lives), the "what" to do (answer based on hope), and the "how" to do this (gently and respectfully).  This is our desire as we respond to The Da Vinci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1423698"/>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135414040"/>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05195721"/>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051986902"/>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84924464"/>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091245831"/>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48214518"/>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467190261"/>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68388879"/>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82486895"/>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71750007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0B3EAC3-5018-9548-94C9-ED29658E9212}" type="slidenum">
              <a:rPr lang="en-US" sz="1200">
                <a:solidFill>
                  <a:srgbClr val="000000"/>
                </a:solidFill>
              </a:rPr>
              <a:pPr eaLnBrk="1" hangingPunct="1"/>
              <a:t>43</a:t>
            </a:fld>
            <a:endParaRPr lang="en-US" sz="1200">
              <a:solidFill>
                <a:srgbClr val="000000"/>
              </a:solidFill>
            </a:endParaRPr>
          </a:p>
        </p:txBody>
      </p:sp>
      <p:sp>
        <p:nvSpPr>
          <p:cNvPr id="3307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You</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ll see in a minute why I don</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t hesitate to call this a heresy…</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84970099"/>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708022665"/>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94032444"/>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367475495"/>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39451078"/>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06173051"/>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80291647"/>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77071116"/>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17120317"/>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Disciples-102</a:t>
            </a:r>
          </a:p>
          <a:p>
            <a:r>
              <a:rPr lang="en-US" dirty="0"/>
              <a:t>NS-04-John1-11-slide 505</a:t>
            </a:r>
          </a:p>
          <a:p>
            <a:endParaRPr lang="en-US" dirty="0"/>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9079777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E880BF-602D-DA40-84F8-D4D93602FFA7}" type="slidenum">
              <a:rPr lang="en-US" sz="1200">
                <a:solidFill>
                  <a:srgbClr val="000000"/>
                </a:solidFill>
              </a:rPr>
              <a:pPr eaLnBrk="1" hangingPunct="1"/>
              <a:t>44</a:t>
            </a:fld>
            <a:endParaRPr lang="en-US" sz="1200">
              <a:solidFill>
                <a:srgbClr val="000000"/>
              </a:solidFill>
            </a:endParaRPr>
          </a:p>
        </p:txBody>
      </p:sp>
      <p:sp>
        <p:nvSpPr>
          <p:cNvPr id="332802" name="Rectangle 2"/>
          <p:cNvSpPr>
            <a:spLocks noGrp="1" noRot="1" noChangeAspect="1" noChangeArrowheads="1" noTextEdit="1"/>
          </p:cNvSpPr>
          <p:nvPr>
            <p:ph type="sldImg"/>
          </p:nvPr>
        </p:nvSpPr>
        <p:spPr>
          <a:xfrm>
            <a:off x="1143000" y="685800"/>
            <a:ext cx="4572000" cy="3429000"/>
          </a:xfrm>
          <a:ln/>
        </p:spPr>
      </p:sp>
      <p:sp>
        <p:nvSpPr>
          <p:cNvPr id="3328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163736285"/>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64291614"/>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797836559"/>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Disciples-106</a:t>
            </a:r>
          </a:p>
          <a:p>
            <a:r>
              <a:rPr lang="en-US" dirty="0"/>
              <a:t>NS-04-John1-11-slide 509</a:t>
            </a:r>
          </a:p>
          <a:p>
            <a:endParaRPr lang="en-US" dirty="0"/>
          </a:p>
          <a:p>
            <a:endParaRPr lang="en-US" dirty="0"/>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45285237"/>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91793086"/>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Slide Image Placeholder 1"/>
          <p:cNvSpPr>
            <a:spLocks noGrp="1" noRot="1" noChangeAspect="1"/>
          </p:cNvSpPr>
          <p:nvPr>
            <p:ph type="sldImg"/>
          </p:nvPr>
        </p:nvSpPr>
        <p:spPr>
          <a:ln/>
        </p:spPr>
      </p:sp>
      <p:sp>
        <p:nvSpPr>
          <p:cNvPr id="75059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Translators: Select all the black panels at once and move them to the side to translate the text underneath.  Once translated, then move all the panels back as a group.</a:t>
            </a:r>
          </a:p>
        </p:txBody>
      </p:sp>
      <p:sp>
        <p:nvSpPr>
          <p:cNvPr id="75059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84CD5B-6896-2345-96DB-8F9681AAC1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02726750"/>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Slide Image Placeholder 1"/>
          <p:cNvSpPr>
            <a:spLocks noGrp="1" noRot="1" noChangeAspect="1"/>
          </p:cNvSpPr>
          <p:nvPr>
            <p:ph type="sldImg"/>
          </p:nvPr>
        </p:nvSpPr>
        <p:spPr>
          <a:ln/>
        </p:spPr>
      </p:sp>
      <p:sp>
        <p:nvSpPr>
          <p:cNvPr id="75161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Translators: Select all the black panels at once and move them to the side to translate the text underneath.  Once translated, then move all the panels back as a group.</a:t>
            </a:r>
          </a:p>
          <a:p>
            <a:endParaRPr lang="en-US">
              <a:latin typeface="Times New Roman" charset="0"/>
              <a:ea typeface="ＭＳ Ｐゴシック" charset="0"/>
              <a:cs typeface="ＭＳ Ｐゴシック" charset="0"/>
            </a:endParaRPr>
          </a:p>
        </p:txBody>
      </p:sp>
      <p:sp>
        <p:nvSpPr>
          <p:cNvPr id="75161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0902FD-AA4E-B046-B201-3D03F5FFB3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807616038"/>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500407710"/>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0706724"/>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32151856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F573E1-8CDD-A346-A8FA-AB8B7107847E}" type="slidenum">
              <a:rPr lang="en-US" sz="1200">
                <a:solidFill>
                  <a:srgbClr val="000000"/>
                </a:solidFill>
              </a:rPr>
              <a:pPr eaLnBrk="1" hangingPunct="1"/>
              <a:t>45</a:t>
            </a:fld>
            <a:endParaRPr lang="en-US" sz="1200">
              <a:solidFill>
                <a:srgbClr val="000000"/>
              </a:solidFill>
            </a:endParaRPr>
          </a:p>
        </p:txBody>
      </p:sp>
      <p:sp>
        <p:nvSpPr>
          <p:cNvPr id="334850" name="Rectangle 2"/>
          <p:cNvSpPr>
            <a:spLocks noGrp="1" noRot="1" noChangeAspect="1" noChangeArrowheads="1" noTextEdit="1"/>
          </p:cNvSpPr>
          <p:nvPr>
            <p:ph type="sldImg"/>
          </p:nvPr>
        </p:nvSpPr>
        <p:spPr>
          <a:xfrm>
            <a:off x="1143000" y="685800"/>
            <a:ext cx="4572000" cy="3429000"/>
          </a:xfrm>
          <a:ln/>
        </p:spPr>
      </p:sp>
      <p:sp>
        <p:nvSpPr>
          <p:cNvPr id="334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790562036"/>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27496121"/>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526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NP NT Preaching (np)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528</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NT Survey (ns)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AC65960-E596-8E40-951D-EEBE324563EE}" type="slidenum">
              <a:rPr lang="en-US" sz="1200">
                <a:solidFill>
                  <a:srgbClr val="000000"/>
                </a:solidFill>
              </a:rPr>
              <a:pPr eaLnBrk="1" hangingPunct="1"/>
              <a:t>46</a:t>
            </a:fld>
            <a:endParaRPr lang="en-US" sz="1200">
              <a:solidFill>
                <a:srgbClr val="000000"/>
              </a:solidFill>
            </a:endParaRPr>
          </a:p>
        </p:txBody>
      </p:sp>
      <p:sp>
        <p:nvSpPr>
          <p:cNvPr id="336898" name="Rectangle 2"/>
          <p:cNvSpPr>
            <a:spLocks noGrp="1" noRot="1" noChangeAspect="1" noChangeArrowheads="1" noTextEdit="1"/>
          </p:cNvSpPr>
          <p:nvPr>
            <p:ph type="sldImg"/>
          </p:nvPr>
        </p:nvSpPr>
        <p:spPr>
          <a:xfrm>
            <a:off x="1143000" y="685800"/>
            <a:ext cx="4572000" cy="3429000"/>
          </a:xfrm>
          <a:ln/>
        </p:spPr>
      </p:sp>
      <p:sp>
        <p:nvSpPr>
          <p:cNvPr id="3368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355365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71F5B4-0BE8-B048-B47A-362AD432874F}" type="slidenum">
              <a:rPr lang="en-US" sz="1200">
                <a:solidFill>
                  <a:srgbClr val="000000"/>
                </a:solidFill>
              </a:rPr>
              <a:pPr eaLnBrk="1" hangingPunct="1"/>
              <a:t>5</a:t>
            </a:fld>
            <a:endParaRPr lang="en-US" sz="1200">
              <a:solidFill>
                <a:srgbClr val="000000"/>
              </a:solidFill>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052310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159BBD-A0D9-864C-9DEE-C8A14BB8113C}" type="slidenum">
              <a:rPr lang="en-US" sz="1200">
                <a:solidFill>
                  <a:srgbClr val="000000"/>
                </a:solidFill>
              </a:rPr>
              <a:pPr eaLnBrk="1" hangingPunct="1"/>
              <a:t>47</a:t>
            </a:fld>
            <a:endParaRPr lang="en-US" sz="1200">
              <a:solidFill>
                <a:srgbClr val="000000"/>
              </a:solidFill>
            </a:endParaRPr>
          </a:p>
        </p:txBody>
      </p:sp>
      <p:sp>
        <p:nvSpPr>
          <p:cNvPr id="338946" name="Rectangle 2"/>
          <p:cNvSpPr>
            <a:spLocks noGrp="1" noRot="1" noChangeAspect="1" noChangeArrowheads="1" noTextEdit="1"/>
          </p:cNvSpPr>
          <p:nvPr>
            <p:ph type="sldImg"/>
          </p:nvPr>
        </p:nvSpPr>
        <p:spPr>
          <a:xfrm>
            <a:off x="1143000" y="685800"/>
            <a:ext cx="4572000" cy="3429000"/>
          </a:xfrm>
          <a:ln/>
        </p:spPr>
      </p:sp>
      <p:sp>
        <p:nvSpPr>
          <p:cNvPr id="3389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25966908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BF0F9B-2CBD-EE47-AB7C-DF628D926172}" type="slidenum">
              <a:rPr lang="en-US" sz="1200"/>
              <a:pPr eaLnBrk="1" hangingPunct="1"/>
              <a:t>48</a:t>
            </a:fld>
            <a:endParaRPr lang="en-US" sz="1200"/>
          </a:p>
        </p:txBody>
      </p:sp>
      <p:sp>
        <p:nvSpPr>
          <p:cNvPr id="340994" name="Rectangle 2"/>
          <p:cNvSpPr>
            <a:spLocks noGrp="1" noRot="1" noChangeAspect="1" noChangeArrowheads="1" noTextEdit="1"/>
          </p:cNvSpPr>
          <p:nvPr>
            <p:ph type="sldImg"/>
          </p:nvPr>
        </p:nvSpPr>
        <p:spPr>
          <a:xfrm>
            <a:off x="1143000" y="685800"/>
            <a:ext cx="4572000" cy="3429000"/>
          </a:xfrm>
          <a:ln/>
        </p:spPr>
      </p:sp>
      <p:sp>
        <p:nvSpPr>
          <p:cNvPr id="3409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319164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E8B77A0-FFC5-7642-8365-942944ADAA5B}" type="slidenum">
              <a:rPr lang="en-US" sz="1200">
                <a:solidFill>
                  <a:srgbClr val="000000"/>
                </a:solidFill>
              </a:rPr>
              <a:pPr eaLnBrk="1" hangingPunct="1"/>
              <a:t>49</a:t>
            </a:fld>
            <a:endParaRPr lang="en-US" sz="1200">
              <a:solidFill>
                <a:srgbClr val="000000"/>
              </a:solidFill>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23789934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660AD0A-A030-8F46-800B-BFCBE001B1CB}" type="slidenum">
              <a:rPr lang="en-US" sz="1200">
                <a:solidFill>
                  <a:srgbClr val="000000"/>
                </a:solidFill>
              </a:rPr>
              <a:pPr eaLnBrk="1" hangingPunct="1"/>
              <a:t>50</a:t>
            </a:fld>
            <a:endParaRPr lang="en-US" sz="1200">
              <a:solidFill>
                <a:srgbClr val="000000"/>
              </a:solidFill>
            </a:endParaRPr>
          </a:p>
        </p:txBody>
      </p:sp>
      <p:sp>
        <p:nvSpPr>
          <p:cNvPr id="345090" name="Rectangle 2"/>
          <p:cNvSpPr>
            <a:spLocks noGrp="1" noRot="1" noChangeAspect="1" noChangeArrowheads="1" noTextEdit="1"/>
          </p:cNvSpPr>
          <p:nvPr>
            <p:ph type="sldImg"/>
          </p:nvPr>
        </p:nvSpPr>
        <p:spPr>
          <a:xfrm>
            <a:off x="1143000" y="685800"/>
            <a:ext cx="4572000" cy="3429000"/>
          </a:xfrm>
          <a:ln/>
        </p:spPr>
      </p:sp>
      <p:sp>
        <p:nvSpPr>
          <p:cNvPr id="345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7097717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110B6C-A69E-924B-B0FB-84156B9EBC87}" type="slidenum">
              <a:rPr lang="en-US" sz="1200">
                <a:solidFill>
                  <a:srgbClr val="000000"/>
                </a:solidFill>
              </a:rPr>
              <a:pPr eaLnBrk="1" hangingPunct="1"/>
              <a:t>51</a:t>
            </a:fld>
            <a:endParaRPr lang="en-US" sz="1200">
              <a:solidFill>
                <a:srgbClr val="000000"/>
              </a:solidFill>
            </a:endParaRPr>
          </a:p>
        </p:txBody>
      </p:sp>
      <p:sp>
        <p:nvSpPr>
          <p:cNvPr id="347138" name="Rectangle 2"/>
          <p:cNvSpPr>
            <a:spLocks noGrp="1" noRot="1" noChangeAspect="1" noChangeArrowheads="1" noTextEdit="1"/>
          </p:cNvSpPr>
          <p:nvPr>
            <p:ph type="sldImg"/>
          </p:nvPr>
        </p:nvSpPr>
        <p:spPr>
          <a:xfrm>
            <a:off x="1143000" y="685800"/>
            <a:ext cx="4572000" cy="3429000"/>
          </a:xfrm>
          <a:ln/>
        </p:spPr>
      </p:sp>
      <p:sp>
        <p:nvSpPr>
          <p:cNvPr id="3471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65345279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F28B0E8-2F3A-8340-B0F6-362593E5A689}" type="slidenum">
              <a:rPr lang="en-US" sz="1200">
                <a:solidFill>
                  <a:srgbClr val="000000"/>
                </a:solidFill>
              </a:rPr>
              <a:pPr eaLnBrk="1" hangingPunct="1"/>
              <a:t>52</a:t>
            </a:fld>
            <a:endParaRPr lang="en-US" sz="1200">
              <a:solidFill>
                <a:srgbClr val="000000"/>
              </a:solidFill>
            </a:endParaRPr>
          </a:p>
        </p:txBody>
      </p:sp>
      <p:sp>
        <p:nvSpPr>
          <p:cNvPr id="349186" name="Rectangle 2"/>
          <p:cNvSpPr>
            <a:spLocks noGrp="1" noRot="1" noChangeAspect="1" noChangeArrowheads="1" noTextEdit="1"/>
          </p:cNvSpPr>
          <p:nvPr>
            <p:ph type="sldImg"/>
          </p:nvPr>
        </p:nvSpPr>
        <p:spPr>
          <a:xfrm>
            <a:off x="1143000" y="685800"/>
            <a:ext cx="4572000" cy="3429000"/>
          </a:xfrm>
          <a:ln/>
        </p:spPr>
      </p:sp>
      <p:sp>
        <p:nvSpPr>
          <p:cNvPr id="3491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0614771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E4B29E9-B52E-1C46-A9C0-692262FB6257}" type="slidenum">
              <a:rPr lang="en-US" sz="1200">
                <a:solidFill>
                  <a:srgbClr val="000000"/>
                </a:solidFill>
              </a:rPr>
              <a:pPr eaLnBrk="1" hangingPunct="1"/>
              <a:t>53</a:t>
            </a:fld>
            <a:endParaRPr lang="en-US" sz="1200">
              <a:solidFill>
                <a:srgbClr val="000000"/>
              </a:solidFill>
            </a:endParaRPr>
          </a:p>
        </p:txBody>
      </p:sp>
      <p:sp>
        <p:nvSpPr>
          <p:cNvPr id="3512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Now let</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turn our attention away from historical inaccuracies about the canon to the early view of Jesus himself.</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53</a:t>
            </a:r>
          </a:p>
          <a:p>
            <a:pPr eaLnBrk="1" hangingPunct="1"/>
            <a:r>
              <a:rPr lang="en-US" dirty="0">
                <a:latin typeface="Times New Roman" charset="0"/>
                <a:ea typeface="ＭＳ Ｐゴシック" charset="0"/>
                <a:cs typeface="ＭＳ Ｐゴシック" charset="0"/>
              </a:rPr>
              <a:t>NS-23-1John-105</a:t>
            </a:r>
          </a:p>
          <a:p>
            <a:pPr eaLnBrk="1" hangingPunct="1"/>
            <a:r>
              <a:rPr lang="en-US" dirty="0">
                <a:latin typeface="Times New Roman" charset="0"/>
                <a:ea typeface="ＭＳ Ｐゴシック" charset="0"/>
                <a:cs typeface="ＭＳ Ｐゴシック" charset="0"/>
              </a:rPr>
              <a:t>TH-06Da Vinci Code-68</a:t>
            </a:r>
          </a:p>
        </p:txBody>
      </p:sp>
    </p:spTree>
    <p:extLst>
      <p:ext uri="{BB962C8B-B14F-4D97-AF65-F5344CB8AC3E}">
        <p14:creationId xmlns:p14="http://schemas.microsoft.com/office/powerpoint/2010/main" val="355257739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latin typeface="Times New Roman" charset="0"/>
                <a:ea typeface="ＭＳ Ｐゴシック" charset="0"/>
                <a:cs typeface="ＭＳ Ｐゴシック" charset="0"/>
              </a:rPr>
              <a:t>The deception is placed in the voice of a so-called historian.</a:t>
            </a:r>
            <a:endParaRPr lang="en-US" altLang="ja-JP"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54</a:t>
            </a:r>
          </a:p>
          <a:p>
            <a:pPr eaLnBrk="1" hangingPunct="1"/>
            <a:r>
              <a:rPr lang="en-US" dirty="0">
                <a:latin typeface="Times New Roman" charset="0"/>
                <a:ea typeface="ＭＳ Ｐゴシック" charset="0"/>
                <a:cs typeface="ＭＳ Ｐゴシック" charset="0"/>
              </a:rPr>
              <a:t>NS-23-1John-106</a:t>
            </a:r>
          </a:p>
          <a:p>
            <a:pPr eaLnBrk="1" hangingPunct="1"/>
            <a:r>
              <a:rPr lang="en-US" dirty="0">
                <a:latin typeface="Times New Roman" charset="0"/>
                <a:ea typeface="ＭＳ Ｐゴシック" charset="0"/>
                <a:cs typeface="ＭＳ Ｐゴシック" charset="0"/>
              </a:rPr>
              <a:t>TH-06Da Vinci Code-69</a:t>
            </a:r>
          </a:p>
          <a:p>
            <a:endParaRPr lang="en-US" dirty="0"/>
          </a:p>
        </p:txBody>
      </p:sp>
      <p:sp>
        <p:nvSpPr>
          <p:cNvPr id="4" name="Slide Number Placeholder 3"/>
          <p:cNvSpPr>
            <a:spLocks noGrp="1"/>
          </p:cNvSpPr>
          <p:nvPr>
            <p:ph type="sldNum" sz="quarter" idx="5"/>
          </p:nvPr>
        </p:nvSpPr>
        <p:spPr/>
        <p:txBody>
          <a:bodyPr/>
          <a:lstStyle/>
          <a:p>
            <a:pPr>
              <a:defRPr/>
            </a:pPr>
            <a:fld id="{ADD456C3-71BC-CD47-A411-B0D1A05D2059}" type="slidenum">
              <a:rPr lang="en-US" smtClean="0"/>
              <a:pPr>
                <a:defRPr/>
              </a:pPr>
              <a:t>54</a:t>
            </a:fld>
            <a:endParaRPr lang="en-US"/>
          </a:p>
        </p:txBody>
      </p:sp>
    </p:spTree>
    <p:extLst>
      <p:ext uri="{BB962C8B-B14F-4D97-AF65-F5344CB8AC3E}">
        <p14:creationId xmlns:p14="http://schemas.microsoft.com/office/powerpoint/2010/main" val="422652869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F19374A-0EE0-CD4C-8B29-84AB6A9ED079}" type="slidenum">
              <a:rPr lang="en-US" sz="1200">
                <a:solidFill>
                  <a:srgbClr val="000000"/>
                </a:solidFill>
              </a:rPr>
              <a:pPr eaLnBrk="1" hangingPunct="1"/>
              <a:t>55</a:t>
            </a:fld>
            <a:endParaRPr lang="en-US" sz="1200">
              <a:solidFill>
                <a:srgbClr val="000000"/>
              </a:solidFill>
            </a:endParaRPr>
          </a:p>
        </p:txBody>
      </p:sp>
      <p:sp>
        <p:nvSpPr>
          <p:cNvPr id="3543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43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Here is where Brown rewrites not only the history of what unbelievers thought--he rewrites Christians</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view of Jesus.</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55</a:t>
            </a:r>
          </a:p>
          <a:p>
            <a:pPr eaLnBrk="1" hangingPunct="1"/>
            <a:r>
              <a:rPr lang="en-US" dirty="0">
                <a:latin typeface="Times New Roman" charset="0"/>
                <a:ea typeface="ＭＳ Ｐゴシック" charset="0"/>
                <a:cs typeface="ＭＳ Ｐゴシック" charset="0"/>
              </a:rPr>
              <a:t>TH-06Da Vinci Code-70</a:t>
            </a:r>
          </a:p>
          <a:p>
            <a:endParaRPr lang="en-US" dirty="0"/>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421776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2D3A70-7816-454E-9AAC-1BAC13108516}" type="slidenum">
              <a:rPr lang="en-US" sz="1200">
                <a:solidFill>
                  <a:srgbClr val="000000"/>
                </a:solidFill>
              </a:rPr>
              <a:pPr eaLnBrk="1" hangingPunct="1"/>
              <a:t>56</a:t>
            </a:fld>
            <a:endParaRPr lang="en-US" sz="1200">
              <a:solidFill>
                <a:srgbClr val="000000"/>
              </a:solidFill>
            </a:endParaRPr>
          </a:p>
        </p:txBody>
      </p:sp>
      <p:sp>
        <p:nvSpPr>
          <p:cNvPr id="356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6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EVERYONE believed that Jesus was a man.</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56</a:t>
            </a:r>
          </a:p>
          <a:p>
            <a:pPr eaLnBrk="1" hangingPunct="1"/>
            <a:r>
              <a:rPr lang="en-US" dirty="0">
                <a:latin typeface="Times New Roman" charset="0"/>
                <a:ea typeface="ＭＳ Ｐゴシック" charset="0"/>
                <a:cs typeface="ＭＳ Ｐゴシック" charset="0"/>
              </a:rPr>
              <a:t>TH-06Da Vinci Code-71</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07216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21464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E9298D-0001-2B4A-837B-9F07F6594101}" type="slidenum">
              <a:rPr lang="en-US" sz="1200">
                <a:solidFill>
                  <a:srgbClr val="000000"/>
                </a:solidFill>
              </a:rPr>
              <a:pPr eaLnBrk="1" hangingPunct="1"/>
              <a:t>57</a:t>
            </a:fld>
            <a:endParaRPr lang="en-US" sz="1200">
              <a:solidFill>
                <a:srgbClr val="000000"/>
              </a:solidFill>
            </a:endParaRPr>
          </a:p>
        </p:txBody>
      </p:sp>
      <p:sp>
        <p:nvSpPr>
          <p:cNvPr id="35840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The Romans would have had no problem with Christians who only believed Jesus was a man.  Their disagreement came with the Christian belief that Jesus was GOD.</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57</a:t>
            </a:r>
          </a:p>
          <a:p>
            <a:pPr eaLnBrk="1" hangingPunct="1"/>
            <a:r>
              <a:rPr lang="en-US" dirty="0">
                <a:latin typeface="Times New Roman" charset="0"/>
                <a:ea typeface="ＭＳ Ｐゴシック" charset="0"/>
                <a:cs typeface="ＭＳ Ｐゴシック" charset="0"/>
              </a:rPr>
              <a:t>TH-06Da Vinci Code-72</a:t>
            </a:r>
          </a:p>
        </p:txBody>
      </p:sp>
    </p:spTree>
    <p:extLst>
      <p:ext uri="{BB962C8B-B14F-4D97-AF65-F5344CB8AC3E}">
        <p14:creationId xmlns:p14="http://schemas.microsoft.com/office/powerpoint/2010/main" val="54213904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1E70542-235D-C24F-9C0A-4F47B26AA4DC}" type="slidenum">
              <a:rPr lang="en-US" sz="1200">
                <a:solidFill>
                  <a:srgbClr val="000000"/>
                </a:solidFill>
              </a:rPr>
              <a:pPr eaLnBrk="1" hangingPunct="1"/>
              <a:t>58</a:t>
            </a:fld>
            <a:endParaRPr lang="en-US" sz="1200">
              <a:solidFill>
                <a:srgbClr val="000000"/>
              </a:solidFill>
            </a:endParaRPr>
          </a:p>
        </p:txBody>
      </p:sp>
      <p:sp>
        <p:nvSpPr>
          <p:cNvPr id="3604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6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Even women paid the ultimate price.</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58</a:t>
            </a:r>
          </a:p>
          <a:p>
            <a:pPr eaLnBrk="1" hangingPunct="1"/>
            <a:r>
              <a:rPr lang="en-US" dirty="0">
                <a:latin typeface="Times New Roman" charset="0"/>
                <a:ea typeface="ＭＳ Ｐゴシック" charset="0"/>
                <a:cs typeface="ＭＳ Ｐゴシック" charset="0"/>
              </a:rPr>
              <a:t>TH-06Da Vinci Code-73</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505165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1BD01F5-F431-3E44-9165-62521B9889CC}" type="slidenum">
              <a:rPr lang="en-US" sz="1200">
                <a:solidFill>
                  <a:srgbClr val="000000"/>
                </a:solidFill>
              </a:rPr>
              <a:pPr eaLnBrk="1" hangingPunct="1"/>
              <a:t>59</a:t>
            </a:fld>
            <a:endParaRPr lang="en-US" sz="1200">
              <a:solidFill>
                <a:srgbClr val="000000"/>
              </a:solidFill>
            </a:endParaRPr>
          </a:p>
        </p:txBody>
      </p:sp>
      <p:sp>
        <p:nvSpPr>
          <p:cNvPr id="362498" name="Rectangle 2"/>
          <p:cNvSpPr>
            <a:spLocks noGrp="1" noRot="1" noChangeAspect="1" noChangeArrowheads="1" noTextEdit="1"/>
          </p:cNvSpPr>
          <p:nvPr>
            <p:ph type="sldImg"/>
          </p:nvPr>
        </p:nvSpPr>
        <p:spPr>
          <a:xfrm>
            <a:off x="1143000" y="685800"/>
            <a:ext cx="4572000" cy="3429000"/>
          </a:xfrm>
          <a:ln/>
        </p:spPr>
      </p:sp>
      <p:sp>
        <p:nvSpPr>
          <p:cNvPr id="3624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extLst>
      <p:ext uri="{BB962C8B-B14F-4D97-AF65-F5344CB8AC3E}">
        <p14:creationId xmlns:p14="http://schemas.microsoft.com/office/powerpoint/2010/main" val="291681254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DAED5D-5417-D547-B915-AB734827F50E}"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769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7699"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0" dirty="0">
                <a:latin typeface="Times" charset="0"/>
                <a:ea typeface="ＭＳ Ｐゴシック" charset="0"/>
                <a:cs typeface="ＭＳ Ｐゴシック" charset="0"/>
              </a:rPr>
              <a:t>Using Study Help #21, through this large picture frame…</a:t>
            </a:r>
          </a:p>
          <a:p>
            <a:r>
              <a:rPr lang="en-US" b="0" dirty="0">
                <a:latin typeface="Times" charset="0"/>
                <a:ea typeface="ＭＳ Ｐゴシック" charset="0"/>
                <a:cs typeface="ＭＳ Ｐゴシック" charset="0"/>
              </a:rPr>
              <a:t>we</a:t>
            </a:r>
            <a:r>
              <a:rPr lang="uk-UA" altLang="ja-JP" b="0" dirty="0">
                <a:latin typeface="Times" charset="0"/>
                <a:ea typeface="ＭＳ Ｐゴシック" charset="0"/>
                <a:cs typeface="ＭＳ Ｐゴシック" charset="0"/>
              </a:rPr>
              <a:t>'</a:t>
            </a:r>
            <a:r>
              <a:rPr lang="en-US" altLang="ja-JP" b="0" dirty="0">
                <a:latin typeface="Times" charset="0"/>
                <a:ea typeface="ＭＳ Ｐゴシック" charset="0"/>
                <a:cs typeface="ＭＳ Ｐゴシック" charset="0"/>
              </a:rPr>
              <a:t>re going to create a graphic representation called </a:t>
            </a:r>
          </a:p>
          <a:p>
            <a:r>
              <a:rPr lang="en-US" b="0" dirty="0">
                <a:latin typeface="Times" charset="0"/>
                <a:ea typeface="ＭＳ Ｐゴシック" charset="0"/>
                <a:cs typeface="ＭＳ Ｐゴシック" charset="0"/>
              </a:rPr>
              <a:t>////	A FINISHED PORTRAIT OF THE LORD JESUS CHRIST… but…</a:t>
            </a:r>
          </a:p>
          <a:p>
            <a:r>
              <a:rPr lang="en-US" b="0" dirty="0">
                <a:latin typeface="Times" charset="0"/>
                <a:ea typeface="ＭＳ Ｐゴシック" charset="0"/>
                <a:cs typeface="ＭＳ Ｐゴシック" charset="0"/>
              </a:rPr>
              <a:t>////	…we</a:t>
            </a:r>
            <a:r>
              <a:rPr lang="uk-UA" altLang="ja-JP" b="0" dirty="0">
                <a:latin typeface="Times" charset="0"/>
                <a:ea typeface="ＭＳ Ｐゴシック" charset="0"/>
                <a:cs typeface="ＭＳ Ｐゴシック" charset="0"/>
              </a:rPr>
              <a:t>'</a:t>
            </a:r>
            <a:r>
              <a:rPr lang="en-US" altLang="ja-JP" b="0" dirty="0">
                <a:latin typeface="Times" charset="0"/>
                <a:ea typeface="ＭＳ Ｐゴシック" charset="0"/>
                <a:cs typeface="ＭＳ Ｐゴシック" charset="0"/>
              </a:rPr>
              <a:t>re going to compose that portrait through four different literary lenses as the completed image develops.</a:t>
            </a:r>
            <a:endParaRPr lang="en-US" b="0"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79506911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974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9747"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dirty="0">
                <a:latin typeface="Times" charset="0"/>
                <a:ea typeface="ＭＳ Ｐゴシック" charset="0"/>
                <a:cs typeface="ＭＳ Ｐゴシック" charset="0"/>
              </a:rPr>
              <a:t>From each Gospel writer…</a:t>
            </a:r>
          </a:p>
          <a:p>
            <a:r>
              <a:rPr lang="en-US" b="1" dirty="0">
                <a:latin typeface="Times" charset="0"/>
                <a:ea typeface="ＭＳ Ｐゴシック" charset="0"/>
                <a:cs typeface="ＭＳ Ｐゴシック" charset="0"/>
              </a:rPr>
              <a:t>////	…we</a:t>
            </a:r>
            <a:r>
              <a:rPr lang="uk-UA" altLang="ja-JP" b="1" dirty="0">
                <a:latin typeface="Times" charset="0"/>
                <a:ea typeface="ＭＳ Ｐゴシック" charset="0"/>
                <a:cs typeface="ＭＳ Ｐゴシック" charset="0"/>
              </a:rPr>
              <a:t>'</a:t>
            </a:r>
            <a:r>
              <a:rPr lang="en-US" altLang="ja-JP" b="1" dirty="0" err="1">
                <a:latin typeface="Times" charset="0"/>
                <a:ea typeface="ＭＳ Ｐゴシック" charset="0"/>
                <a:cs typeface="ＭＳ Ｐゴシック" charset="0"/>
              </a:rPr>
              <a:t>ll</a:t>
            </a:r>
            <a:r>
              <a:rPr lang="en-US" altLang="ja-JP" b="1" dirty="0">
                <a:latin typeface="Times" charset="0"/>
                <a:ea typeface="ＭＳ Ｐゴシック" charset="0"/>
                <a:cs typeface="ＭＳ Ｐゴシック" charset="0"/>
              </a:rPr>
              <a:t> discover the specific audience for his writings…</a:t>
            </a:r>
          </a:p>
          <a:p>
            <a:r>
              <a:rPr lang="en-US" b="1" dirty="0">
                <a:latin typeface="Times" charset="0"/>
                <a:ea typeface="ＭＳ Ｐゴシック" charset="0"/>
                <a:cs typeface="ＭＳ Ｐゴシック" charset="0"/>
              </a:rPr>
              <a:t>////	…with his unique presentation of the person of Jesus Christ…</a:t>
            </a:r>
          </a:p>
          <a:p>
            <a:r>
              <a:rPr lang="en-US" b="1" dirty="0">
                <a:latin typeface="Times" charset="0"/>
                <a:ea typeface="ＭＳ Ｐゴシック" charset="0"/>
                <a:cs typeface="ＭＳ Ｐゴシック" charset="0"/>
              </a:rPr>
              <a:t>////	…suggesting a foundational purpose communicated through the text of his Gospel… </a:t>
            </a:r>
          </a:p>
          <a:p>
            <a:r>
              <a:rPr lang="en-US" dirty="0">
                <a:latin typeface="Times" charset="0"/>
                <a:ea typeface="ＭＳ Ｐゴシック" charset="0"/>
                <a:cs typeface="ＭＳ Ｐゴシック" charset="0"/>
              </a:rPr>
              <a:t>////	…followed by the scholars</a:t>
            </a:r>
            <a:r>
              <a:rPr lang="uk-UA"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 estimate of the date of each writing.</a:t>
            </a:r>
          </a:p>
          <a:p>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02829136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179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1795"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dirty="0">
                <a:latin typeface="Times" charset="0"/>
                <a:ea typeface="ＭＳ Ｐゴシック" charset="0"/>
                <a:cs typeface="ＭＳ Ｐゴシック" charset="0"/>
              </a:rPr>
              <a:t>Now, please…in your imagination…insert four smaller picture frames into the larger one. In each frame install four lines.  As we fill them in we</a:t>
            </a:r>
            <a:r>
              <a:rPr lang="uk-UA" altLang="ja-JP" b="1" dirty="0">
                <a:latin typeface="Times" charset="0"/>
                <a:ea typeface="ＭＳ Ｐゴシック" charset="0"/>
                <a:cs typeface="ＭＳ Ｐゴシック" charset="0"/>
              </a:rPr>
              <a:t>'</a:t>
            </a:r>
            <a:r>
              <a:rPr lang="en-US" altLang="ja-JP" b="1" dirty="0" err="1">
                <a:latin typeface="Times" charset="0"/>
                <a:ea typeface="ＭＳ Ｐゴシック" charset="0"/>
                <a:cs typeface="ＭＳ Ｐゴシック" charset="0"/>
              </a:rPr>
              <a:t>ll</a:t>
            </a:r>
            <a:r>
              <a:rPr lang="en-US" altLang="ja-JP" b="1" dirty="0">
                <a:latin typeface="Times" charset="0"/>
                <a:ea typeface="ＭＳ Ｐゴシック" charset="0"/>
                <a:cs typeface="ＭＳ Ｐゴシック" charset="0"/>
              </a:rPr>
              <a:t> have some specific information about the purpose and function of each of the four Gospels.  The individual </a:t>
            </a:r>
            <a:r>
              <a:rPr lang="ru-RU" altLang="ja-JP"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sub-frames</a:t>
            </a:r>
            <a:r>
              <a:rPr lang="ru-RU" altLang="ja-JP"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 are designated 1 through 4.</a:t>
            </a:r>
          </a:p>
          <a:p>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05177392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4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3843"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Each of the frames now gets its name... MATTHEW in the first...</a:t>
            </a:r>
          </a:p>
          <a:p>
            <a:r>
              <a:rPr lang="en-US" b="1">
                <a:latin typeface="Times" charset="0"/>
                <a:ea typeface="ＭＳ Ｐゴシック" charset="0"/>
                <a:cs typeface="ＭＳ Ｐゴシック" charset="0"/>
              </a:rPr>
              <a:t>////	MARK, second...</a:t>
            </a:r>
          </a:p>
          <a:p>
            <a:r>
              <a:rPr lang="en-US" b="1">
                <a:latin typeface="Times" charset="0"/>
                <a:ea typeface="ＭＳ Ｐゴシック" charset="0"/>
                <a:cs typeface="ＭＳ Ｐゴシック" charset="0"/>
              </a:rPr>
              <a:t>////	LUKE, third...and finally, the fourth… </a:t>
            </a:r>
          </a:p>
          <a:p>
            <a:r>
              <a:rPr lang="en-US" b="1">
                <a:latin typeface="Times" charset="0"/>
                <a:ea typeface="ＭＳ Ｐゴシック" charset="0"/>
                <a:cs typeface="ＭＳ Ｐゴシック" charset="0"/>
              </a:rPr>
              <a:t>////	JOHN, the names of the Gospels in the order of their appearance in the New Testament canon...the official collection of Biblical writings.</a:t>
            </a:r>
          </a:p>
          <a:p>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280925550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589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5891"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dirty="0">
                <a:latin typeface="Times" charset="0"/>
                <a:ea typeface="ＭＳ Ｐゴシック" charset="0"/>
                <a:cs typeface="ＭＳ Ｐゴシック" charset="0"/>
              </a:rPr>
              <a:t>Now comes an idea endorsed by Biblical scholars around the world…having to do with the audiences TO WHICH each Gospel was written. </a:t>
            </a:r>
          </a:p>
          <a:p>
            <a:r>
              <a:rPr lang="en-US" b="1" dirty="0">
                <a:latin typeface="Times" charset="0"/>
                <a:ea typeface="ＭＳ Ｐゴシック" charset="0"/>
                <a:cs typeface="ＭＳ Ｐゴシック" charset="0"/>
              </a:rPr>
              <a:t>For instance…</a:t>
            </a:r>
          </a:p>
          <a:p>
            <a:r>
              <a:rPr lang="en-US" b="1" dirty="0">
                <a:latin typeface="Times" charset="0"/>
                <a:ea typeface="ＭＳ Ｐゴシック" charset="0"/>
                <a:cs typeface="ＭＳ Ｐゴシック" charset="0"/>
              </a:rPr>
              <a:t>////	MATTHEW penned his work specifically toward his brothers and sisters in the Jewish audience.  He makes repeated references to a regnant Jesus, seeing him as the Messiah and the King of the Chosen People.</a:t>
            </a:r>
          </a:p>
          <a:p>
            <a:r>
              <a:rPr lang="en-US" b="1" dirty="0">
                <a:latin typeface="Times" charset="0"/>
                <a:ea typeface="ＭＳ Ｐゴシック" charset="0"/>
                <a:cs typeface="ＭＳ Ｐゴシック" charset="0"/>
              </a:rPr>
              <a:t>////	For MARK, his work is widely regarded as directed toward the Romans, then occupying his native land and into the farther parts of the ancient world.  MARK is brief, to the point.  And, in fact, repeatedly he uses such term as </a:t>
            </a:r>
            <a:r>
              <a:rPr lang="ru-RU" b="1" dirty="0">
                <a:latin typeface="Times" charset="0"/>
                <a:ea typeface="ＭＳ Ｐゴシック" charset="0"/>
                <a:cs typeface="ＭＳ Ｐゴシック" charset="0"/>
              </a:rPr>
              <a:t>"</a:t>
            </a:r>
            <a:r>
              <a:rPr lang="en-US" b="1" dirty="0">
                <a:latin typeface="Times" charset="0"/>
                <a:ea typeface="ＭＳ Ｐゴシック" charset="0"/>
                <a:cs typeface="ＭＳ Ｐゴシック" charset="0"/>
              </a:rPr>
              <a:t>straightway</a:t>
            </a:r>
            <a:r>
              <a:rPr lang="ru-RU" b="1" dirty="0">
                <a:latin typeface="Times" charset="0"/>
                <a:ea typeface="ＭＳ Ｐゴシック" charset="0"/>
                <a:cs typeface="ＭＳ Ｐゴシック" charset="0"/>
              </a:rPr>
              <a:t>"</a:t>
            </a:r>
            <a:r>
              <a:rPr lang="en-US" b="1" dirty="0">
                <a:latin typeface="Times" charset="0"/>
                <a:ea typeface="ＭＳ Ｐゴシック" charset="0"/>
                <a:cs typeface="ＭＳ Ｐゴシック" charset="0"/>
              </a:rPr>
              <a:t> in early translations…all in a get-the-job-done mentality, which characterized the Roman way of thinking and doing things.</a:t>
            </a:r>
          </a:p>
          <a:p>
            <a:r>
              <a:rPr lang="en-US" b="1" dirty="0">
                <a:latin typeface="Times" charset="0"/>
                <a:ea typeface="ＭＳ Ｐゴシック" charset="0"/>
                <a:cs typeface="ＭＳ Ｐゴシック" charset="0"/>
              </a:rPr>
              <a:t>////	While LUKE, the physician, is the highly intellectual Greek who accompanied Paul on his tours. For LUKE, his Gospel audience was the Greeks, and in other words, to the Gentile world in general.</a:t>
            </a:r>
          </a:p>
          <a:p>
            <a:r>
              <a:rPr lang="en-US" b="1" dirty="0">
                <a:latin typeface="Times" charset="0"/>
                <a:ea typeface="ＭＳ Ｐゴシック" charset="0"/>
                <a:cs typeface="ＭＳ Ｐゴシック" charset="0"/>
              </a:rPr>
              <a:t>Also as the author of The Acts, Luke set down for all time a detailed account of the development of the early church and its wide-spread missionary ministries, to which he was a witness.</a:t>
            </a:r>
          </a:p>
          <a:p>
            <a:r>
              <a:rPr lang="en-US" b="1" dirty="0">
                <a:latin typeface="Times" charset="0"/>
                <a:ea typeface="ＭＳ Ｐゴシック" charset="0"/>
                <a:cs typeface="ＭＳ Ｐゴシック" charset="0"/>
              </a:rPr>
              <a:t>////	Finally, we come to the gospel of JOHN, whose audience differs markedly from the first three.  John is written directly to UNBELIEVERS, AND REACHING THEM THROUGH THE COMMUNICATION CHANNEL OF THAT NEW ORGANISM, THE CHURCH. In fact, when you read John</a:t>
            </a:r>
            <a:r>
              <a:rPr lang="uk-UA" b="1" dirty="0">
                <a:latin typeface="Times" charset="0"/>
                <a:ea typeface="ＭＳ Ｐゴシック" charset="0"/>
                <a:cs typeface="ＭＳ Ｐゴシック" charset="0"/>
              </a:rPr>
              <a:t>'</a:t>
            </a:r>
            <a:r>
              <a:rPr lang="en-US" b="1" dirty="0">
                <a:latin typeface="Times" charset="0"/>
                <a:ea typeface="ＭＳ Ｐゴシック" charset="0"/>
                <a:cs typeface="ＭＳ Ｐゴシック" charset="0"/>
              </a:rPr>
              <a:t>s gospel, you are struck with the fact that his work carries with it a somewhat mystical quality, certainly not the quick, even terse recounting of facts as we find in Mark</a:t>
            </a:r>
            <a:r>
              <a:rPr lang="uk-UA" altLang="ja-JP"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s Gospel.  John</a:t>
            </a:r>
            <a:r>
              <a:rPr lang="uk-UA" altLang="ja-JP"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s audience –– the Church itself, the members of the new Organism, bathed in the redemptive love of Christ –– receives his brilliant articulation of the impact of the coming of the Holy Spirit, now –after the Day of Pentecost -- having taken up permanent residence in the heart of each new believer. </a:t>
            </a:r>
          </a:p>
          <a:p>
            <a:r>
              <a:rPr lang="en-US" b="1" dirty="0">
                <a:latin typeface="Times" charset="0"/>
                <a:ea typeface="ＭＳ Ｐゴシック" charset="0"/>
                <a:cs typeface="ＭＳ Ｐゴシック" charset="0"/>
              </a:rPr>
              <a:t>So there are four individual audiences to which the Gospels were specifically directed at the time of their writing.  That one insight, alone, gives a new way to categorize and individualize the Gospel writings.</a:t>
            </a:r>
          </a:p>
        </p:txBody>
      </p:sp>
    </p:spTree>
    <p:extLst>
      <p:ext uri="{BB962C8B-B14F-4D97-AF65-F5344CB8AC3E}">
        <p14:creationId xmlns:p14="http://schemas.microsoft.com/office/powerpoint/2010/main" val="354450964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793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7939"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dirty="0">
                <a:latin typeface="Times" charset="0"/>
                <a:ea typeface="ＭＳ Ｐゴシック" charset="0"/>
                <a:cs typeface="ＭＳ Ｐゴシック" charset="0"/>
              </a:rPr>
              <a:t>Another question: How does each Gospel portray The Lord as a Man and as Immanuel, </a:t>
            </a:r>
            <a:r>
              <a:rPr lang="ru-RU" altLang="ja-JP"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God With Us?</a:t>
            </a:r>
            <a:r>
              <a:rPr lang="ru-RU" altLang="ja-JP" b="1" dirty="0">
                <a:latin typeface="Times" charset="0"/>
                <a:ea typeface="ＭＳ Ｐゴシック" charset="0"/>
                <a:cs typeface="ＭＳ Ｐゴシック" charset="0"/>
              </a:rPr>
              <a:t>"</a:t>
            </a:r>
            <a:endParaRPr lang="en-US" altLang="ja-JP" b="1" dirty="0">
              <a:latin typeface="Times" charset="0"/>
              <a:ea typeface="ＭＳ Ｐゴシック" charset="0"/>
              <a:cs typeface="ＭＳ Ｐゴシック" charset="0"/>
            </a:endParaRPr>
          </a:p>
          <a:p>
            <a:r>
              <a:rPr lang="en-US" b="1" dirty="0">
                <a:latin typeface="Times" charset="0"/>
                <a:ea typeface="ＭＳ Ｐゴシック" charset="0"/>
                <a:cs typeface="ＭＳ Ｐゴシック" charset="0"/>
              </a:rPr>
              <a:t>////	For MATTHEW...Christ is seen as King of the Jews.  Repeatedly Matthew describes how Jesus is the fulfillment of Old Testament Scripture. Matthew makes wide use of Jewish terminology of royalty.</a:t>
            </a:r>
          </a:p>
          <a:p>
            <a:r>
              <a:rPr lang="en-US" b="1" dirty="0">
                <a:latin typeface="Times" charset="0"/>
                <a:ea typeface="ＭＳ Ｐゴシック" charset="0"/>
                <a:cs typeface="ＭＳ Ｐゴシック" charset="0"/>
              </a:rPr>
              <a:t>////	For MARK...He is seen as the Servant of all...some say the Suffering Servant, and traditionally associated with an audience in Rome and among the widespread Roman world.</a:t>
            </a:r>
          </a:p>
          <a:p>
            <a:r>
              <a:rPr lang="en-US" b="1" dirty="0">
                <a:latin typeface="Times" charset="0"/>
                <a:ea typeface="ＭＳ Ｐゴシック" charset="0"/>
                <a:cs typeface="ＭＳ Ｐゴシック" charset="0"/>
              </a:rPr>
              <a:t>////	LUKE sees Christ as the God-Man -- truly God and truly Man.  Luke shows the Gentiles that Christ is the perfect man to which they aspired.</a:t>
            </a:r>
          </a:p>
          <a:p>
            <a:r>
              <a:rPr lang="en-US" b="1" dirty="0">
                <a:latin typeface="Times" charset="0"/>
                <a:ea typeface="ＭＳ Ｐゴシック" charset="0"/>
                <a:cs typeface="ＭＳ Ｐゴシック" charset="0"/>
              </a:rPr>
              <a:t>////	Finally, John</a:t>
            </a:r>
            <a:r>
              <a:rPr lang="uk-UA" altLang="ja-JP"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s Gospel.  Clearly and above all else...JOHN portrays Christ as God Himself.  JOHN uses his pen to communicate the mystery and the power of the Messiah.  Why?  Because John experienced a particular closeness to the Master, one that was apparently unique among the disciples.  Remember too that this was this same JOHN who was destined to see and write down the great End-Times vision we know as The Revelation.</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0933684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1BCA4F-3D37-014A-8F5B-2D7D70030E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183984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793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7939"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dirty="0">
                <a:latin typeface="Times" charset="0"/>
                <a:ea typeface="ＭＳ Ｐゴシック" charset="0"/>
                <a:cs typeface="ＭＳ Ｐゴシック" charset="0"/>
              </a:rPr>
              <a:t>Another question: How does each Gospel portray The Lord as a Man and as Immanuel, </a:t>
            </a:r>
            <a:r>
              <a:rPr lang="ru-RU" altLang="ja-JP"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God With Us?</a:t>
            </a:r>
            <a:r>
              <a:rPr lang="ru-RU" altLang="ja-JP" b="1" dirty="0">
                <a:latin typeface="Times" charset="0"/>
                <a:ea typeface="ＭＳ Ｐゴシック" charset="0"/>
                <a:cs typeface="ＭＳ Ｐゴシック" charset="0"/>
              </a:rPr>
              <a:t>"</a:t>
            </a:r>
            <a:endParaRPr lang="en-US" altLang="ja-JP" b="1" dirty="0">
              <a:latin typeface="Times" charset="0"/>
              <a:ea typeface="ＭＳ Ｐゴシック" charset="0"/>
              <a:cs typeface="ＭＳ Ｐゴシック" charset="0"/>
            </a:endParaRPr>
          </a:p>
          <a:p>
            <a:r>
              <a:rPr lang="en-US" b="1" dirty="0">
                <a:latin typeface="Times" charset="0"/>
                <a:ea typeface="ＭＳ Ｐゴシック" charset="0"/>
                <a:cs typeface="ＭＳ Ｐゴシック" charset="0"/>
              </a:rPr>
              <a:t>////	For MATTHEW...Christ is seen as King of the Jews.  Repeatedly Matthew describes how Jesus is the fulfillment of Old Testament Scripture. Matthew makes wide use of Jewish terminology of royalty.</a:t>
            </a:r>
          </a:p>
          <a:p>
            <a:r>
              <a:rPr lang="en-US" b="1" dirty="0">
                <a:latin typeface="Times" charset="0"/>
                <a:ea typeface="ＭＳ Ｐゴシック" charset="0"/>
                <a:cs typeface="ＭＳ Ｐゴシック" charset="0"/>
              </a:rPr>
              <a:t>////	For MARK...He is seen as the Servant of all...some say the Suffering Servant, and traditionally associated with an audience in Rome and among the widespread Roman world.</a:t>
            </a:r>
          </a:p>
          <a:p>
            <a:r>
              <a:rPr lang="en-US" b="1" dirty="0">
                <a:latin typeface="Times" charset="0"/>
                <a:ea typeface="ＭＳ Ｐゴシック" charset="0"/>
                <a:cs typeface="ＭＳ Ｐゴシック" charset="0"/>
              </a:rPr>
              <a:t>////	LUKE sees Christ as the God-Man -- truly God and truly Man.  Luke shows the Gentiles that Christ is the perfect man to which they aspired.</a:t>
            </a:r>
          </a:p>
          <a:p>
            <a:r>
              <a:rPr lang="en-US" b="1" dirty="0">
                <a:latin typeface="Times" charset="0"/>
                <a:ea typeface="ＭＳ Ｐゴシック" charset="0"/>
                <a:cs typeface="ＭＳ Ｐゴシック" charset="0"/>
              </a:rPr>
              <a:t>////	Finally, John</a:t>
            </a:r>
            <a:r>
              <a:rPr lang="uk-UA" altLang="ja-JP"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s Gospel.  Clearly and above all else...JOHN portrays Christ as God Himself.  JOHN uses his pen to communicate the mystery and the power of the Messiah.  Why?  Because John experienced a particular closeness to the Master, one that was apparently unique among the disciples.  Remember too that this was this same JOHN who was destined to see and write down the great End-Times vision we know as The Revelation.</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07767454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203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72035"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lstStyle/>
          <a:p>
            <a:pPr eaLnBrk="1" hangingPunct="1"/>
            <a:r>
              <a:rPr lang="en-US" b="0" dirty="0">
                <a:latin typeface="Times" charset="0"/>
                <a:ea typeface="ＭＳ Ｐゴシック" charset="0"/>
                <a:cs typeface="ＭＳ Ｐゴシック" charset="0"/>
              </a:rPr>
              <a:t>Now comes that word that</a:t>
            </a:r>
            <a:r>
              <a:rPr lang="uk-UA" altLang="ja-JP" b="0" dirty="0">
                <a:latin typeface="Times" charset="0"/>
                <a:ea typeface="ＭＳ Ｐゴシック" charset="0"/>
                <a:cs typeface="ＭＳ Ｐゴシック" charset="0"/>
              </a:rPr>
              <a:t>'</a:t>
            </a:r>
            <a:r>
              <a:rPr lang="en-US" altLang="ja-JP" b="0" dirty="0">
                <a:latin typeface="Times" charset="0"/>
                <a:ea typeface="ＭＳ Ｐゴシック" charset="0"/>
                <a:cs typeface="ＭＳ Ｐゴシック" charset="0"/>
              </a:rPr>
              <a:t>s a strange one to many...</a:t>
            </a:r>
          </a:p>
          <a:p>
            <a:pPr eaLnBrk="1" hangingPunct="1"/>
            <a:r>
              <a:rPr lang="en-US" b="0" dirty="0">
                <a:latin typeface="Times" charset="0"/>
                <a:ea typeface="ＭＳ Ｐゴシック" charset="0"/>
                <a:cs typeface="ＭＳ Ｐゴシック" charset="0"/>
              </a:rPr>
              <a:t>////	SYNOPTIC…meaning…</a:t>
            </a:r>
          </a:p>
          <a:p>
            <a:pPr eaLnBrk="1" hangingPunct="1"/>
            <a:r>
              <a:rPr lang="en-US" b="0" dirty="0">
                <a:latin typeface="Times" charset="0"/>
                <a:ea typeface="ＭＳ Ｐゴシック" charset="0"/>
                <a:cs typeface="ＭＳ Ｐゴシック" charset="0"/>
              </a:rPr>
              <a:t>////	… </a:t>
            </a:r>
            <a:r>
              <a:rPr lang="ru-RU" altLang="ja-JP" b="0" dirty="0">
                <a:latin typeface="Times" charset="0"/>
                <a:ea typeface="ＭＳ Ｐゴシック" charset="0"/>
                <a:cs typeface="ＭＳ Ｐゴシック" charset="0"/>
              </a:rPr>
              <a:t>"</a:t>
            </a:r>
            <a:r>
              <a:rPr lang="en-US" altLang="ja-JP" b="0" dirty="0">
                <a:latin typeface="Times" charset="0"/>
                <a:ea typeface="ＭＳ Ｐゴシック" charset="0"/>
                <a:cs typeface="ＭＳ Ｐゴシック" charset="0"/>
              </a:rPr>
              <a:t>TO SEE TOGETHER</a:t>
            </a:r>
            <a:r>
              <a:rPr lang="ru-RU" altLang="ja-JP" b="0" dirty="0">
                <a:latin typeface="Times" charset="0"/>
                <a:ea typeface="ＭＳ Ｐゴシック" charset="0"/>
                <a:cs typeface="ＭＳ Ｐゴシック" charset="0"/>
              </a:rPr>
              <a:t>"</a:t>
            </a:r>
            <a:r>
              <a:rPr lang="en-US" altLang="ja-JP" b="0" dirty="0">
                <a:latin typeface="Times" charset="0"/>
                <a:ea typeface="ＭＳ Ｐゴシック" charset="0"/>
                <a:cs typeface="ＭＳ Ｐゴシック" charset="0"/>
              </a:rPr>
              <a:t>…add these words to that triangle shape on your study help.</a:t>
            </a:r>
          </a:p>
          <a:p>
            <a:pPr eaLnBrk="1" hangingPunct="1"/>
            <a:r>
              <a:rPr lang="en-US" b="0" dirty="0">
                <a:latin typeface="Times" charset="0"/>
                <a:ea typeface="ＭＳ Ｐゴシック" charset="0"/>
                <a:cs typeface="ＭＳ Ｐゴシック" charset="0"/>
              </a:rPr>
              <a:t>////	It is a term from Greek roots that means seeing a group of things together... from the same general perspective.  One word that, again, helps organize and categorize the enormous factual base that makes up our Bible.</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Introduction-20</a:t>
            </a:r>
          </a:p>
          <a:p>
            <a:pPr eaLnBrk="1" hangingPunct="1">
              <a:spcBef>
                <a:spcPct val="0"/>
              </a:spcBef>
            </a:pPr>
            <a:r>
              <a:rPr lang="en-US" b="0" dirty="0">
                <a:latin typeface="Arial" charset="0"/>
                <a:ea typeface="ＭＳ Ｐゴシック" charset="0"/>
                <a:cs typeface="ＭＳ Ｐゴシック" charset="0"/>
              </a:rPr>
              <a:t>NS-02-Mark1-8-slide 27</a:t>
            </a:r>
          </a:p>
          <a:p>
            <a:pPr eaLnBrk="1" hangingPunct="1"/>
            <a:endParaRPr lang="en-US" b="0"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1535891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8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74083"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lstStyle/>
          <a:p>
            <a:pPr eaLnBrk="1" hangingPunct="1"/>
            <a:r>
              <a:rPr lang="en-US" b="0" dirty="0">
                <a:latin typeface="Times" charset="0"/>
                <a:ea typeface="ＭＳ Ｐゴシック" charset="0"/>
                <a:cs typeface="ＭＳ Ｐゴシック" charset="0"/>
              </a:rPr>
              <a:t>Follow the arrows as they link together the gospels of MATTHEW, MARK and LUKE.  Again…you</a:t>
            </a:r>
            <a:r>
              <a:rPr lang="uk-UA" altLang="ja-JP" b="0" dirty="0">
                <a:latin typeface="Times" charset="0"/>
                <a:ea typeface="ＭＳ Ｐゴシック" charset="0"/>
                <a:cs typeface="ＭＳ Ｐゴシック" charset="0"/>
              </a:rPr>
              <a:t>'</a:t>
            </a:r>
            <a:r>
              <a:rPr lang="en-US" altLang="ja-JP" b="0" dirty="0" err="1">
                <a:latin typeface="Times" charset="0"/>
                <a:ea typeface="ＭＳ Ｐゴシック" charset="0"/>
                <a:cs typeface="ＭＳ Ｐゴシック" charset="0"/>
              </a:rPr>
              <a:t>ll</a:t>
            </a:r>
            <a:r>
              <a:rPr lang="en-US" altLang="ja-JP" b="0" dirty="0">
                <a:latin typeface="Times" charset="0"/>
                <a:ea typeface="ＭＳ Ｐゴシック" charset="0"/>
                <a:cs typeface="ＭＳ Ｐゴシック" charset="0"/>
              </a:rPr>
              <a:t>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eaLnBrk="1" hangingPunct="1"/>
            <a:r>
              <a:rPr lang="en-US" b="0" dirty="0">
                <a:latin typeface="Times" charset="0"/>
                <a:ea typeface="ＭＳ Ｐゴシック" charset="0"/>
                <a:cs typeface="ＭＳ Ｐゴシック" charset="0"/>
              </a:rPr>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Introduction-21</a:t>
            </a:r>
          </a:p>
          <a:p>
            <a:pPr eaLnBrk="1" hangingPunct="1">
              <a:spcBef>
                <a:spcPct val="0"/>
              </a:spcBef>
            </a:pPr>
            <a:r>
              <a:rPr lang="en-US" b="0" dirty="0">
                <a:latin typeface="Arial" charset="0"/>
                <a:ea typeface="ＭＳ Ｐゴシック" charset="0"/>
                <a:cs typeface="ＭＳ Ｐゴシック" charset="0"/>
              </a:rPr>
              <a:t>NS-02-Mark1-8-slide 28</a:t>
            </a:r>
          </a:p>
          <a:p>
            <a:pPr eaLnBrk="1" hangingPunct="1"/>
            <a:endParaRPr lang="en-US" b="0"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74193325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613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76131"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Introduction-22</a:t>
            </a:r>
          </a:p>
          <a:p>
            <a:pPr eaLnBrk="1" hangingPunct="1">
              <a:spcBef>
                <a:spcPct val="0"/>
              </a:spcBef>
            </a:pPr>
            <a:r>
              <a:rPr lang="en-US" b="0" dirty="0">
                <a:latin typeface="Arial" charset="0"/>
                <a:ea typeface="ＭＳ Ｐゴシック" charset="0"/>
                <a:cs typeface="ＭＳ Ｐゴシック" charset="0"/>
              </a:rPr>
              <a:t>NS-02-Mark1-8-slide 29</a:t>
            </a:r>
            <a:endParaRPr lang="en-US" b="0"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79922438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1203"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So, in summation, then…John wrote to UNBELIEVERS THROUGH THAT NEW ORGANISM, THE CHURCH, envisioning Christ as God Himself…</a:t>
            </a:r>
          </a:p>
          <a:p>
            <a:r>
              <a:rPr lang="en-US" b="1">
                <a:latin typeface="Times" charset="0"/>
                <a:ea typeface="ＭＳ Ｐゴシック" charset="0"/>
                <a:cs typeface="ＭＳ Ｐゴシック" charset="0"/>
              </a:rPr>
              <a:t>But what did John SAY that Jesus meant in his preaching? </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3441359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Introduction-40</a:t>
            </a:r>
          </a:p>
          <a:p>
            <a:pPr eaLnBrk="1" hangingPunct="1">
              <a:spcBef>
                <a:spcPct val="0"/>
              </a:spcBef>
            </a:pPr>
            <a:r>
              <a:rPr lang="en-US" b="0" dirty="0">
                <a:latin typeface="Arial" charset="0"/>
                <a:ea typeface="ＭＳ Ｐゴシック" charset="0"/>
                <a:cs typeface="ＭＳ Ｐゴシック" charset="0"/>
              </a:rPr>
              <a:t>NS-01-Matt1-14-slide 56</a:t>
            </a:r>
          </a:p>
          <a:p>
            <a:pPr eaLnBrk="1" hangingPunct="1">
              <a:spcBef>
                <a:spcPct val="0"/>
              </a:spcBef>
            </a:pPr>
            <a:r>
              <a:rPr lang="en-US" b="0" dirty="0">
                <a:latin typeface="Arial" charset="0"/>
                <a:ea typeface="ＭＳ Ｐゴシック" charset="0"/>
                <a:cs typeface="ＭＳ Ｐゴシック" charset="0"/>
              </a:rPr>
              <a:t>NS-02-Mark1-8-slide 40</a:t>
            </a:r>
          </a:p>
          <a:p>
            <a:pPr eaLnBrk="1" hangingPunct="1">
              <a:spcBef>
                <a:spcPct val="0"/>
              </a:spcBef>
            </a:pPr>
            <a:r>
              <a:rPr lang="en-US" b="0" dirty="0">
                <a:latin typeface="Arial" charset="0"/>
                <a:ea typeface="ＭＳ Ｐゴシック" charset="0"/>
                <a:cs typeface="ＭＳ Ｐゴシック" charset="0"/>
              </a:rPr>
              <a:t>NS-03-Luke1-12-slide 30</a:t>
            </a:r>
          </a:p>
          <a:p>
            <a:pPr eaLnBrk="1" hangingPunct="1">
              <a:spcBef>
                <a:spcPct val="0"/>
              </a:spcBef>
            </a:pPr>
            <a:r>
              <a:rPr lang="en-US" b="0">
                <a:latin typeface="Arial" charset="0"/>
                <a:ea typeface="ＭＳ Ｐゴシック" charset="0"/>
                <a:cs typeface="ＭＳ Ｐゴシック" charset="0"/>
              </a:rPr>
              <a:t>NS-04-John1-12-slide 72</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4341597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87754515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66873443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85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25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يلخص الاصحاح الأول من إنجيل يوحنا رسالته عن المسيح. تتبع رفقة مساعدة تعليمات الدراسة رقم 22. نرى في يوحنا 1: 1- 9:</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a:t>
            </a:r>
            <a:r>
              <a:rPr lang="ar-JO" sz="1800" b="1" dirty="0">
                <a:effectLst/>
                <a:latin typeface="Calibri" panose="020F0502020204030204" pitchFamily="34" charset="0"/>
                <a:ea typeface="Calibri" panose="020F0502020204030204" pitchFamily="34" charset="0"/>
                <a:cs typeface="Arial" panose="020B0604020202020204" pitchFamily="34" charset="0"/>
              </a:rPr>
              <a:t>ست حقائق عظيمة عن يسوع المسيح</a:t>
            </a:r>
            <a:r>
              <a:rPr lang="ar-JO" sz="1800" dirty="0">
                <a:effectLst/>
                <a:latin typeface="Calibri" panose="020F0502020204030204" pitchFamily="34" charset="0"/>
                <a:ea typeface="Calibri" panose="020F0502020204030204" pitchFamily="34" charset="0"/>
                <a:cs typeface="Arial" panose="020B0604020202020204" pitchFamily="34" charset="0"/>
              </a:rPr>
              <a:t>.  يسردهم يوحنا.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الآية الأولى: يصور على أنه موجود مسبقًا، وشخص متميز، الذي كان الله.</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نقرأ الآية الأولى: "في البدء كان الكلمة، والكلمة كان عند الله، وكان الكلمة الله".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b="0" dirty="0">
              <a:latin typeface="Arial"/>
              <a:ea typeface="ＭＳ Ｐゴシック" charset="0"/>
              <a:cs typeface="Aria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and" charset="0"/>
              <a:ea typeface="ＭＳ Ｐゴシック"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dirty="0">
                <a:latin typeface="Arial" charset="0"/>
                <a:ea typeface="ＭＳ Ｐゴシック" charset="0"/>
                <a:cs typeface="ＭＳ Ｐゴシック" charset="0"/>
              </a:rPr>
              <a:t>The background of logos is threefold:</a:t>
            </a:r>
          </a:p>
          <a:p>
            <a:endParaRPr lang="en-US" b="1" u="sng" dirty="0">
              <a:latin typeface="Arial" charset="0"/>
              <a:ea typeface="ＭＳ Ｐゴシック" charset="0"/>
              <a:cs typeface="ＭＳ Ｐゴシック" charset="0"/>
            </a:endParaRPr>
          </a:p>
          <a:p>
            <a:r>
              <a:rPr lang="en-US" b="1" u="sng" dirty="0">
                <a:latin typeface="Arial" charset="0"/>
                <a:ea typeface="ＭＳ Ｐゴシック" charset="0"/>
                <a:cs typeface="ＭＳ Ｐゴシック" charset="0"/>
              </a:rPr>
              <a:t>Greek Philosophy</a:t>
            </a:r>
            <a:r>
              <a:rPr lang="en-US" b="1" dirty="0">
                <a:latin typeface="Arial" charset="0"/>
                <a:ea typeface="ＭＳ Ｐゴシック" charset="0"/>
                <a:cs typeface="ＭＳ Ｐゴシック" charset="0"/>
              </a:rPr>
              <a:t>: </a:t>
            </a:r>
            <a:r>
              <a:rPr lang="en-US" altLang="ja-JP" b="1" dirty="0">
                <a:latin typeface="Arial" charset="0"/>
                <a:ea typeface="ＭＳ Ｐゴシック" charset="0"/>
                <a:cs typeface="ＭＳ Ｐゴシック" charset="0"/>
              </a:rPr>
              <a:t>"The term was used technically in the Greek philosophy of this period, particularly by the Stoics, to denote the controlling Reason of the universe, the all-</a:t>
            </a:r>
          </a:p>
          <a:p>
            <a:r>
              <a:rPr lang="en-US" b="1" dirty="0">
                <a:latin typeface="Arial"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1" dirty="0">
                <a:latin typeface="Arial" charset="0"/>
                <a:ea typeface="ＭＳ Ｐゴシック" charset="0"/>
                <a:cs typeface="ＭＳ Ｐゴシック" charset="0"/>
              </a:rPr>
              <a:t>" (Merrill C. Tenney, </a:t>
            </a:r>
            <a:r>
              <a:rPr lang="en-US" altLang="ja-JP" b="1" i="1" dirty="0">
                <a:latin typeface="Arial" charset="0"/>
                <a:ea typeface="ＭＳ Ｐゴシック" charset="0"/>
                <a:cs typeface="ＭＳ Ｐゴシック" charset="0"/>
              </a:rPr>
              <a:t>The Gospel of </a:t>
            </a:r>
            <a:r>
              <a:rPr lang="ar-SA" altLang="ja-JP" b="1" i="1" dirty="0">
                <a:latin typeface="Arial" charset="0"/>
                <a:ea typeface="ＭＳ Ｐゴシック" charset="0"/>
                <a:cs typeface="ＭＳ Ｐゴシック" charset="0"/>
              </a:rPr>
              <a:t>يوحنا</a:t>
            </a:r>
            <a:r>
              <a:rPr lang="en-US" altLang="ja-JP" b="1" dirty="0">
                <a:latin typeface="Arial" charset="0"/>
                <a:ea typeface="ＭＳ Ｐゴシック" charset="0"/>
                <a:cs typeface="ＭＳ Ｐゴシック" charset="0"/>
              </a:rPr>
              <a:t> [Grand Rapids: Eerdmans, 1948; reprint 1975], 62).</a:t>
            </a:r>
          </a:p>
          <a:p>
            <a:endParaRPr lang="en-US" b="1" u="sng" dirty="0">
              <a:latin typeface="Arial" charset="0"/>
              <a:ea typeface="ＭＳ Ｐゴシック" charset="0"/>
              <a:cs typeface="ＭＳ Ｐゴシック" charset="0"/>
            </a:endParaRPr>
          </a:p>
          <a:p>
            <a:r>
              <a:rPr lang="en-US" b="1" u="sng" dirty="0">
                <a:latin typeface="Arial" charset="0"/>
                <a:ea typeface="ＭＳ Ｐゴシック" charset="0"/>
                <a:cs typeface="ＭＳ Ｐゴシック" charset="0"/>
              </a:rPr>
              <a:t>OT</a:t>
            </a:r>
            <a:r>
              <a:rPr lang="en-US" b="1" dirty="0">
                <a:latin typeface="Arial" charset="0"/>
                <a:ea typeface="ＭＳ Ｐゴシック" charset="0"/>
                <a:cs typeface="ＭＳ Ｐゴシック" charset="0"/>
              </a:rPr>
              <a:t>: </a:t>
            </a:r>
            <a:r>
              <a:rPr lang="en-US" altLang="ja-JP" b="1" dirty="0">
                <a:latin typeface="Arial" charset="0"/>
                <a:ea typeface="ＭＳ Ｐゴシック" charset="0"/>
                <a:cs typeface="ＭＳ Ｐゴシック" charset="0"/>
              </a:rPr>
              <a:t>"In the LX</a:t>
            </a:r>
            <a:r>
              <a:rPr lang="en-US" altLang="ja-JP" b="1" dirty="0">
                <a:latin typeface="Arial" charset="0"/>
                <a:ea typeface="ＭＳ Ｐゴシック" charset="0"/>
                <a:cs typeface="ＭＳ Ｐゴシック" charset="0"/>
                <a:hlinkClick r:id="" action="ppaction://hlinkfile"/>
              </a:rPr>
              <a:t>X</a:t>
            </a:r>
            <a:r>
              <a:rPr lang="en-US" altLang="ja-JP" b="1" dirty="0">
                <a:latin typeface="Arial" charset="0"/>
                <a:ea typeface="ＭＳ Ｐゴシック" charset="0"/>
                <a:cs typeface="ＭＳ Ｐゴシック" charset="0"/>
              </a:rPr>
              <a:t> Logos is used to translate Heb</a:t>
            </a:r>
            <a:r>
              <a:rPr lang="en-US" altLang="ja-JP" b="1" dirty="0">
                <a:latin typeface="Arial" charset="0"/>
                <a:ea typeface="ＭＳ Ｐゴシック" charset="0"/>
                <a:cs typeface="ＭＳ Ｐゴシック" charset="0"/>
                <a:hlinkClick r:id="" action="ppaction://hlinkfile"/>
              </a:rPr>
              <a:t>.</a:t>
            </a:r>
            <a:r>
              <a:rPr lang="en-US" altLang="ja-JP" b="1" dirty="0">
                <a:latin typeface="Arial" charset="0"/>
                <a:ea typeface="ＭＳ Ｐゴシック" charset="0"/>
                <a:cs typeface="ＭＳ Ｐゴシック" charset="0"/>
              </a:rPr>
              <a:t> </a:t>
            </a:r>
            <a:r>
              <a:rPr lang="en-US" altLang="ja-JP" b="1" i="1" dirty="0" err="1">
                <a:latin typeface="Arial" charset="0"/>
                <a:ea typeface="ＭＳ Ｐゴシック" charset="0"/>
                <a:cs typeface="ＭＳ Ｐゴシック" charset="0"/>
              </a:rPr>
              <a:t>dāḇār</a:t>
            </a:r>
            <a:r>
              <a:rPr lang="en-US" altLang="ja-JP" b="1" i="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 The root of this signifies </a:t>
            </a:r>
            <a:r>
              <a:rPr lang="fr-FR" altLang="ja-JP" b="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that which lies behind</a:t>
            </a:r>
            <a:r>
              <a:rPr lang="fr-FR" altLang="ja-JP" b="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 and so when translated as </a:t>
            </a:r>
            <a:r>
              <a:rPr lang="fr-FR" altLang="ja-JP" b="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word</a:t>
            </a:r>
            <a:r>
              <a:rPr lang="fr-FR" altLang="ja-JP" b="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 it, too, means meaningful sound; it may also mean </a:t>
            </a:r>
            <a:r>
              <a:rPr lang="fr-FR" altLang="ja-JP" b="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thing.</a:t>
            </a:r>
            <a:r>
              <a:rPr lang="fr-FR" altLang="ja-JP" b="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  Some say it is the OT Wisdom literature whereas others say it refers to the Torah.</a:t>
            </a:r>
          </a:p>
          <a:p>
            <a:endParaRPr lang="en-US" b="1" u="sng" dirty="0">
              <a:latin typeface="Arial" charset="0"/>
              <a:ea typeface="ＭＳ Ｐゴシック" charset="0"/>
              <a:cs typeface="ＭＳ Ｐゴシック" charset="0"/>
            </a:endParaRPr>
          </a:p>
          <a:p>
            <a:r>
              <a:rPr lang="en-US" b="1" u="sng" dirty="0">
                <a:latin typeface="Arial" charset="0"/>
                <a:ea typeface="ＭＳ Ｐゴシック" charset="0"/>
                <a:cs typeface="ＭＳ Ｐゴシック" charset="0"/>
              </a:rPr>
              <a:t>Philo</a:t>
            </a:r>
            <a:r>
              <a:rPr lang="en-US" b="1" dirty="0">
                <a:latin typeface="Arial" charset="0"/>
                <a:ea typeface="ＭＳ Ｐゴシック" charset="0"/>
                <a:cs typeface="ＭＳ Ｐゴシック" charset="0"/>
              </a:rPr>
              <a:t>: Philo was a Jewish philosopher in the first century AD down in Alexandria, Egypt.  He combined Jewish and Greek ideas to try to evangelize Greeks to Judaism.  The New Bible </a:t>
            </a:r>
            <a:r>
              <a:rPr lang="en-US" b="1" dirty="0" err="1">
                <a:latin typeface="Arial" charset="0"/>
                <a:ea typeface="ＭＳ Ｐゴシック" charset="0"/>
                <a:cs typeface="ＭＳ Ｐゴシック" charset="0"/>
              </a:rPr>
              <a:t>Dicitonary</a:t>
            </a:r>
            <a:r>
              <a:rPr lang="en-US" b="1" dirty="0">
                <a:latin typeface="Arial" charset="0"/>
                <a:ea typeface="ＭＳ Ｐゴシック" charset="0"/>
                <a:cs typeface="ＭＳ Ｐゴシック" charset="0"/>
              </a:rPr>
              <a:t> notes that only Philo</a:t>
            </a:r>
            <a:r>
              <a:rPr lang="fr-FR" altLang="ja-JP" b="1" dirty="0">
                <a:latin typeface="Arial" charset="0"/>
                <a:ea typeface="ＭＳ Ｐゴシック" charset="0"/>
                <a:cs typeface="ＭＳ Ｐゴシック" charset="0"/>
              </a:rPr>
              <a:t>'</a:t>
            </a:r>
            <a:r>
              <a:rPr lang="en-US" b="1" dirty="0">
                <a:latin typeface="Arial" charset="0"/>
                <a:ea typeface="ＭＳ Ｐゴシック" charset="0"/>
                <a:cs typeface="ＭＳ Ｐゴシック" charset="0"/>
              </a:rPr>
              <a:t>s </a:t>
            </a:r>
            <a:r>
              <a:rPr lang="en-US" altLang="ja-JP" b="1" dirty="0">
                <a:latin typeface="Arial"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0943081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98521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Slide Image Placeholder 1"/>
          <p:cNvSpPr>
            <a:spLocks noGrp="1" noRot="1" noChangeAspect="1"/>
          </p:cNvSpPr>
          <p:nvPr>
            <p:ph type="sldImg"/>
          </p:nvPr>
        </p:nvSpPr>
        <p:spPr>
          <a:xfrm>
            <a:off x="1143000" y="685800"/>
            <a:ext cx="4572000" cy="3429000"/>
          </a:xfrm>
          <a:ln/>
        </p:spPr>
      </p:sp>
      <p:sp>
        <p:nvSpPr>
          <p:cNvPr id="39526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atin typeface="Arial" charset="0"/>
                <a:ea typeface="ＭＳ Ｐゴシック" charset="0"/>
                <a:cs typeface="ＭＳ Ｐゴシック" charset="0"/>
              </a:rPr>
              <a:t>Long ago God spoke many times and in many ways to our ancestors through the prophets. </a:t>
            </a:r>
            <a:r>
              <a:rPr lang="en-US" baseline="30000">
                <a:latin typeface="Arial" charset="0"/>
                <a:ea typeface="ＭＳ Ｐゴシック" charset="0"/>
                <a:cs typeface="ＭＳ Ｐゴシック" charset="0"/>
              </a:rPr>
              <a:t>2 </a:t>
            </a:r>
            <a:r>
              <a:rPr lang="en-US">
                <a:latin typeface="Arial" charset="0"/>
                <a:ea typeface="ＭＳ Ｐゴシック" charset="0"/>
                <a:cs typeface="ＭＳ Ｐゴシック" charset="0"/>
              </a:rPr>
              <a:t>And now in these final days, he has spoken to us through his Son. God promised everything to the Son as an inheritance, and through the Son he created the universe. </a:t>
            </a:r>
            <a:r>
              <a:rPr lang="en-US" baseline="30000">
                <a:latin typeface="Arial" charset="0"/>
                <a:ea typeface="ＭＳ Ｐゴシック" charset="0"/>
                <a:cs typeface="ＭＳ Ｐゴシック" charset="0"/>
              </a:rPr>
              <a:t>3 </a:t>
            </a:r>
            <a:r>
              <a:rPr lang="en-US">
                <a:latin typeface="Arial" charset="0"/>
                <a:ea typeface="ＭＳ Ｐゴシック" charset="0"/>
                <a:cs typeface="ＭＳ Ｐゴシック" charset="0"/>
              </a:rPr>
              <a:t>The Son radiates God</a:t>
            </a:r>
            <a:r>
              <a:rPr lang="fr-FR"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s own glory and expresses the very character of God, and he sustains everything by the mighty power of his command. When he had cleansed us from our sins, he sat down in the place of honor at the right hand of the majestic God in heaven. </a:t>
            </a:r>
            <a:r>
              <a:rPr lang="en-US" baseline="30000">
                <a:latin typeface="Arial" charset="0"/>
                <a:ea typeface="ＭＳ Ｐゴシック" charset="0"/>
                <a:cs typeface="ＭＳ Ｐゴシック" charset="0"/>
              </a:rPr>
              <a:t>4 </a:t>
            </a:r>
            <a:r>
              <a:rPr lang="en-US">
                <a:latin typeface="Arial" charset="0"/>
                <a:ea typeface="ＭＳ Ｐゴシック" charset="0"/>
                <a:cs typeface="ＭＳ Ｐゴシック" charset="0"/>
              </a:rPr>
              <a:t>This shows that the Son is far greater than the angels, just as the name God gave him is greater than their names.</a:t>
            </a:r>
          </a:p>
        </p:txBody>
      </p:sp>
      <p:sp>
        <p:nvSpPr>
          <p:cNvPr id="39526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5263713-6D65-5745-973A-D5DCD55B5816}" type="slidenum">
              <a:rPr lang="en-US" sz="1200">
                <a:solidFill>
                  <a:srgbClr val="000000"/>
                </a:solidFill>
                <a:latin typeface="Arial" charset="0"/>
              </a:rPr>
              <a:pPr eaLnBrk="1" hangingPunct="1"/>
              <a:t>79</a:t>
            </a:fld>
            <a:endParaRPr lang="en-US" sz="1200">
              <a:solidFill>
                <a:srgbClr val="000000"/>
              </a:solidFill>
              <a:latin typeface="Arial" charset="0"/>
            </a:endParaRPr>
          </a:p>
        </p:txBody>
      </p:sp>
    </p:spTree>
    <p:extLst>
      <p:ext uri="{BB962C8B-B14F-4D97-AF65-F5344CB8AC3E}">
        <p14:creationId xmlns:p14="http://schemas.microsoft.com/office/powerpoint/2010/main" val="23772027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lnSpc>
                <a:spcPct val="90000"/>
              </a:lnSpc>
            </a:pPr>
            <a:r>
              <a:rPr lang="en-US">
                <a:solidFill>
                  <a:srgbClr val="FFFF00"/>
                </a:solidFill>
                <a:latin typeface="Arial" charset="0"/>
                <a:ea typeface="ＭＳ Ｐゴシック" charset="0"/>
                <a:cs typeface="ＭＳ Ｐゴシック" charset="0"/>
              </a:rPr>
              <a:t>This does NOT say that Jesus</a:t>
            </a:r>
            <a:r>
              <a:rPr lang="fr-FR" altLang="ja-JP">
                <a:solidFill>
                  <a:srgbClr val="FFFF00"/>
                </a:solidFill>
                <a:latin typeface="Arial" charset="0"/>
                <a:ea typeface="ＭＳ Ｐゴシック" charset="0"/>
                <a:cs typeface="ＭＳ Ｐゴシック" charset="0"/>
              </a:rPr>
              <a:t>'</a:t>
            </a:r>
            <a:r>
              <a:rPr lang="en-US">
                <a:solidFill>
                  <a:srgbClr val="FFFF00"/>
                </a:solidFill>
                <a:latin typeface="Arial" charset="0"/>
                <a:ea typeface="ＭＳ Ｐゴシック" charset="0"/>
                <a:cs typeface="ＭＳ Ｐゴシック" charset="0"/>
              </a:rPr>
              <a:t> existence began with Gen 1:1. </a:t>
            </a:r>
            <a:r>
              <a:rPr lang="en-US" altLang="ja-JP">
                <a:solidFill>
                  <a:srgbClr val="FFFF00"/>
                </a:solidFill>
                <a:latin typeface="Arial" charset="0"/>
                <a:ea typeface="ＭＳ Ｐゴシック" charset="0"/>
                <a:cs typeface="ＭＳ Ｐゴシック" charset="0"/>
              </a:rPr>
              <a:t>"The word </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was</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 (imperfect tense) implies timelessness. Jesus existed </a:t>
            </a:r>
            <a:r>
              <a:rPr lang="en-US" altLang="ja-JP" i="1">
                <a:solidFill>
                  <a:srgbClr val="FFFF00"/>
                </a:solidFill>
                <a:latin typeface="Arial" charset="0"/>
                <a:ea typeface="ＭＳ Ｐゴシック" charset="0"/>
                <a:cs typeface="ＭＳ Ｐゴシック" charset="0"/>
              </a:rPr>
              <a:t>before </a:t>
            </a:r>
            <a:r>
              <a:rPr lang="en-US" altLang="ja-JP">
                <a:solidFill>
                  <a:srgbClr val="FFFF00"/>
                </a:solidFill>
                <a:latin typeface="Arial" charset="0"/>
                <a:ea typeface="ＭＳ Ｐゴシック" charset="0"/>
                <a:cs typeface="ＭＳ Ｐゴシック" charset="0"/>
              </a:rPr>
              <a:t>Gen 1:1. </a:t>
            </a:r>
            <a:r>
              <a:rPr lang="en-US" altLang="ja-JP">
                <a:solidFill>
                  <a:srgbClr val="00FF00"/>
                </a:solidFill>
                <a:latin typeface="Arial" charset="0"/>
                <a:ea typeface="ＭＳ Ｐゴシック" charset="0"/>
                <a:cs typeface="ＭＳ Ｐゴシック" charset="0"/>
              </a:rPr>
              <a:t>He has a beginning of no beginning" [</a:t>
            </a:r>
            <a:r>
              <a:rPr lang="en-US" altLang="ja-JP" sz="1100">
                <a:solidFill>
                  <a:schemeClr val="bg1"/>
                </a:solidFill>
                <a:latin typeface="Arial" charset="0"/>
                <a:ea typeface="ＭＳ Ｐゴシック" charset="0"/>
                <a:cs typeface="ＭＳ Ｐゴシック" charset="0"/>
              </a:rPr>
              <a:t>Jeffrey Khoo, The Story of Jesus, </a:t>
            </a:r>
            <a:r>
              <a:rPr lang="en-US" altLang="ja-JP" sz="1100">
                <a:solidFill>
                  <a:schemeClr val="bg1"/>
                </a:solidFill>
                <a:latin typeface="Arial" charset="0"/>
                <a:ea typeface="ＭＳ Ｐゴシック" charset="0"/>
                <a:cs typeface="ＭＳ Ｐゴシック" charset="0"/>
                <a:hlinkClick r:id="rId3"/>
              </a:rPr>
              <a:t>www.febc.edu.sg</a:t>
            </a:r>
            <a:r>
              <a:rPr lang="en-US" altLang="ja-JP" sz="1100">
                <a:solidFill>
                  <a:schemeClr val="bg1"/>
                </a:solidFill>
                <a:latin typeface="Arial" charset="0"/>
                <a:ea typeface="ＭＳ Ｐゴシック" charset="0"/>
                <a:cs typeface="ＭＳ Ｐゴシック" charset="0"/>
              </a:rPr>
              <a:t>]</a:t>
            </a:r>
          </a:p>
          <a:p>
            <a:endParaRPr lang="en-US">
              <a:latin typeface="Arial"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F48CEC-3906-3E44-9642-7ED08F61E4D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827438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85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5299"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الآية 2: في وجود مشترك منذ الأزل في هذا...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"هذا كان في البدء مع الله".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b="0" dirty="0">
              <a:latin typeface="Arial"/>
              <a:ea typeface="ＭＳ Ｐゴシック" charset="0"/>
              <a:cs typeface="Aria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85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7347"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الآية 3: هو خالق الكون...</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"كل شيء به كان وبغيره لم يكن شيء مما كان."</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b="0" dirty="0">
              <a:latin typeface="Arial"/>
              <a:ea typeface="ＭＳ Ｐゴシック" charset="0"/>
              <a:cs typeface="Arial"/>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85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395"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وأخيرًا... الآيات 4 و5 و9 ... مصدر كل نور وحياة...</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"فيه كانت الحياة والحياة كانت نور الناس. والنور يضيء في الظلمة، والظلمة لم تدركه... كان النور الحقيقي الذي ينير كل إنسان آتيًا إلى العالم."</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هذا هو اللاهوت المسيحي الأساسي. كل شيء يبدأ من هنا.</a:t>
            </a:r>
          </a:p>
          <a:p>
            <a:pPr algn="r"/>
            <a:endParaRPr lang="en-US" b="0" dirty="0">
              <a:latin typeface="Arial"/>
              <a:ea typeface="ＭＳ Ｐゴシック" charset="0"/>
              <a:cs typeface="Aria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5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144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200" dirty="0">
                <a:effectLst/>
                <a:latin typeface="Calibri" panose="020F0502020204030204" pitchFamily="34" charset="0"/>
                <a:ea typeface="Calibri" panose="020F0502020204030204" pitchFamily="34" charset="0"/>
                <a:cs typeface="Arial" panose="020B0604020202020204" pitchFamily="34" charset="0"/>
              </a:rPr>
              <a:t>الان... ماذا عن تواريخ كتابة هذه الوثائق الهامة؟ ونحن متروكين هنا مع أفضل تخميناتنا العلمية. ثمة جدال سيكون دائمًا هنا. لكن بعض أفضل التخمينات، بناء على عقود من البحث الأكاديمي والدراسة هي هذه – حسب الترتيب المقترح...</a:t>
            </a:r>
            <a:endParaRPr lang="en-US" sz="12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dirty="0">
                <a:effectLst/>
                <a:latin typeface="Calibri" panose="020F0502020204030204" pitchFamily="34" charset="0"/>
                <a:ea typeface="Calibri" panose="020F0502020204030204" pitchFamily="34" charset="0"/>
                <a:cs typeface="Arial" panose="020B0604020202020204" pitchFamily="34" charset="0"/>
              </a:rPr>
              <a:t>////    متى... تم كتابته في وقت ما خلال الأربعينات بعد الميلاد...</a:t>
            </a:r>
            <a:endParaRPr lang="en-US" sz="12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dirty="0">
                <a:effectLst/>
                <a:latin typeface="Calibri" panose="020F0502020204030204" pitchFamily="34" charset="0"/>
                <a:ea typeface="Calibri" panose="020F0502020204030204" pitchFamily="34" charset="0"/>
                <a:cs typeface="Arial" panose="020B0604020202020204" pitchFamily="34" charset="0"/>
              </a:rPr>
              <a:t>////    لوقا... مقترح كما يلي، بين السنتين 57 و59 بعد الميلاد...</a:t>
            </a:r>
            <a:endParaRPr lang="en-US" sz="12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dirty="0">
                <a:effectLst/>
                <a:latin typeface="Calibri" panose="020F0502020204030204" pitchFamily="34" charset="0"/>
                <a:ea typeface="Calibri" panose="020F0502020204030204" pitchFamily="34" charset="0"/>
                <a:cs typeface="Arial" panose="020B0604020202020204" pitchFamily="34" charset="0"/>
              </a:rPr>
              <a:t>////    مرقس... في العقد التالي... بين 64 و68...</a:t>
            </a:r>
            <a:endParaRPr lang="en-US" sz="12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dirty="0">
                <a:effectLst/>
                <a:latin typeface="Calibri" panose="020F0502020204030204" pitchFamily="34" charset="0"/>
                <a:ea typeface="Calibri" panose="020F0502020204030204" pitchFamily="34" charset="0"/>
                <a:cs typeface="Arial" panose="020B0604020202020204" pitchFamily="34" charset="0"/>
              </a:rPr>
              <a:t>////    وأخيرًا... إنجيل يوحنا... حوالي العام 69 بعد الميلاد... ولكن بالتأكيد بعد وضع الأناجيل الإزائية... مرة أخرى، ستجد دائماً عدم اتفاق حول هذه التواريخ. ومع ذلك، فهذه التواريخ مأخوذة عن أبحاث علماء ومعلمين مسيحيين معروفين.</a:t>
            </a:r>
            <a:endParaRPr lang="en-US" sz="12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b="0" dirty="0">
              <a:latin typeface="Arial"/>
              <a:ea typeface="ＭＳ Ｐゴシック" charset="0"/>
              <a:cs typeface="Arial"/>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85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349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الآن... لاستكمال الصور التي قدمت لنا من قبل متى ومرقس ولوقا ويوحنا.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لهذا نحتاج أن نخرج إلى الفضاء والنظر إلى هذا الكوكب البائس. لقد تسبب فيه الإنسان بحالة من الفوضى، وقد توافق على هذا. قد تساعدنا هذه النظرة إلى الأرض على فهم وجهة النظر النهائية للمسيح التي أعطيت لنا في العهد الجديد بشكل أكثر وضوحًا.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لنرحل الآن إلى آخر سفر في العهد الجديد... إعلان يسوع المسيح للرسول يوحنا. هناك، نرى يسوع المسيح في مجده الصاعد والمرتفع، كما سيظهر عندما يعود في نهاية التاريخ ليطالب بكل ما له.</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في اصحاحه الأول من سفر الرؤيا، كتب يوحنا هذا: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فالتفتُ لأنظر الصوت الذي تكلم معي ولما التفت رأيت سبع مناير من ذهب.</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وفي وسط السبع المناير شبه إنسان متسربلاً بثوب إلى الرجلين ومتمنطقًا عند ثدييه بمنطقة من ذهبٍ.</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وأما رأسه وشعره فأبيضان كالصوف الأبيض كالثلج وعيناه كلهيب نار.</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ورجلاه شبه النحاس النقي كأنهما محميتان في أتون وصوته كصوت مياه كثيرة.</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ومعه في يده اليمنى سبعة كواكب وسيف ماض ذو حدين يخرج من فمه ووجهه كالشمس وهي تضيء في قوتها.</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فلما رأيته سقطت عند رجليه كميت فوضع يده اليمنى عليّ قائلاً لي لا تخف أنا هو الأول والآخر. </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والحيّ وكنت ميتًا وها أنا حيّ إلى أبد الآبدين آمين ولي مفاتيح الهاوية والموت.</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l" rtl="1">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Arial" panose="020B0604020202020204" pitchFamily="34" charset="0"/>
              </a:rPr>
              <a:t>_______</a:t>
            </a:r>
          </a:p>
          <a:p>
            <a:pPr marL="0" marR="0" algn="l" rtl="1">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Arial" panose="020B0604020202020204" pitchFamily="34" charset="0"/>
              </a:rPr>
              <a:t>NS-04-John1-11-slide 87</a:t>
            </a:r>
          </a:p>
          <a:p>
            <a:pPr marL="0" marR="0" algn="l" rtl="1">
              <a:lnSpc>
                <a:spcPct val="107000"/>
              </a:lnSpc>
              <a:spcBef>
                <a:spcPts val="0"/>
              </a:spcBef>
              <a:spcAft>
                <a:spcPts val="800"/>
              </a:spcAft>
            </a:pPr>
            <a:r>
              <a:rPr lang="en-US" sz="1800">
                <a:effectLst/>
                <a:latin typeface="Calibri" panose="020F0502020204030204" pitchFamily="34" charset="0"/>
                <a:ea typeface="Calibri" panose="020F0502020204030204" pitchFamily="34" charset="0"/>
                <a:cs typeface="Arial" panose="020B0604020202020204" pitchFamily="34" charset="0"/>
              </a:rPr>
              <a:t>NS-27-Rev1-slide 217</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l"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l"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1BCA4F-3D37-014A-8F5B-2D7D70030E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1318853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3F94FF1-2BB9-764F-90C9-B92D12C5E8DC}" type="slidenum">
              <a:rPr lang="en-US" sz="1200">
                <a:solidFill>
                  <a:srgbClr val="000000"/>
                </a:solidFill>
              </a:rPr>
              <a:pPr eaLnBrk="1" hangingPunct="1"/>
              <a:t>89</a:t>
            </a:fld>
            <a:endParaRPr lang="en-US" sz="1200">
              <a:solidFill>
                <a:srgbClr val="000000"/>
              </a:solidFill>
            </a:endParaRPr>
          </a:p>
        </p:txBody>
      </p:sp>
      <p:sp>
        <p:nvSpPr>
          <p:cNvPr id="413698" name="Rectangle 2"/>
          <p:cNvSpPr>
            <a:spLocks noGrp="1" noRot="1" noChangeAspect="1" noChangeArrowheads="1" noTextEdit="1"/>
          </p:cNvSpPr>
          <p:nvPr>
            <p:ph type="sldImg"/>
          </p:nvPr>
        </p:nvSpPr>
        <p:spPr>
          <a:xfrm>
            <a:off x="1143000" y="685800"/>
            <a:ext cx="4572000" cy="3429000"/>
          </a:xfrm>
          <a:ln/>
        </p:spPr>
      </p:sp>
      <p:sp>
        <p:nvSpPr>
          <p:cNvPr id="4136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3384730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A1AD1E-E871-2440-8BEA-42C061FC2B0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5746" name="Rectangle 2"/>
          <p:cNvSpPr>
            <a:spLocks noGrp="1" noRot="1" noChangeAspect="1" noChangeArrowheads="1" noTextEdit="1"/>
          </p:cNvSpPr>
          <p:nvPr>
            <p:ph type="sldImg"/>
          </p:nvPr>
        </p:nvSpPr>
        <p:spPr>
          <a:xfrm>
            <a:off x="1143000" y="685800"/>
            <a:ext cx="4572000" cy="3429000"/>
          </a:xfrm>
          <a:ln/>
        </p:spPr>
      </p:sp>
      <p:sp>
        <p:nvSpPr>
          <p:cNvPr id="4157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dirty="0">
                <a:latin typeface="Times New Roman" charset="0"/>
                <a:ea typeface="ＭＳ Ｐゴシック" charset="0"/>
                <a:cs typeface="ＭＳ Ｐゴシック" charset="0"/>
              </a:rPr>
              <a:t>Most of the manuscripts have the little sigma (= English </a:t>
            </a:r>
            <a:r>
              <a:rPr lang="en-US" altLang="ja-JP" dirty="0">
                <a:latin typeface="Times New Roman" charset="0"/>
                <a:ea typeface="ＭＳ Ｐゴシック" charset="0"/>
                <a:cs typeface="ＭＳ Ｐゴシック" charset="0"/>
              </a:rPr>
              <a:t>"s") that makes the verb for "believe" in an undefined sense (evangelistic sense of "may believe").  However, a few early MSS lack this sigma, which turns it into a present tense (an edification sense of "go on believing"). This course follows the first sense as the book has an evangelistic thrust.</a:t>
            </a: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JE-08-Resurrection-29</a:t>
            </a:r>
          </a:p>
          <a:p>
            <a:pPr eaLnBrk="1" hangingPunct="1"/>
            <a:r>
              <a:rPr lang="en-US" dirty="0">
                <a:latin typeface="Times New Roman" charset="0"/>
                <a:ea typeface="ＭＳ Ｐゴシック" charset="0"/>
                <a:cs typeface="ＭＳ Ｐゴシック" charset="0"/>
              </a:rPr>
              <a:t>LC-10-Resurrection-156</a:t>
            </a:r>
          </a:p>
          <a:p>
            <a:pPr eaLnBrk="1" hangingPunct="1"/>
            <a:r>
              <a:rPr lang="en-US" dirty="0">
                <a:latin typeface="Times New Roman" charset="0"/>
                <a:ea typeface="ＭＳ Ｐゴシック" charset="0"/>
                <a:cs typeface="ＭＳ Ｐゴシック" charset="0"/>
              </a:rPr>
              <a:t>NS-04-John1-12-slide 90</a:t>
            </a:r>
          </a:p>
          <a:p>
            <a:pPr eaLnBrk="1" hangingPunct="1"/>
            <a:r>
              <a:rPr lang="en-US" dirty="0">
                <a:latin typeface="Times New Roman" charset="0"/>
                <a:ea typeface="ＭＳ Ｐゴシック" charset="0"/>
                <a:cs typeface="ＭＳ Ｐゴシック" charset="0"/>
              </a:rPr>
              <a:t>NS-04-John 13-24-slide 398</a:t>
            </a:r>
          </a:p>
        </p:txBody>
      </p:sp>
    </p:spTree>
    <p:extLst>
      <p:ext uri="{BB962C8B-B14F-4D97-AF65-F5344CB8AC3E}">
        <p14:creationId xmlns:p14="http://schemas.microsoft.com/office/powerpoint/2010/main" val="79241929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045020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0778893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18501572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9992890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183190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208572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62241144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64563901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21060958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4533592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71F5B4-0BE8-B048-B47A-362AD43287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052310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50040771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Two often we use these terms interchangeably, but they are distinct.</a:t>
            </a:r>
          </a:p>
          <a:p>
            <a:r>
              <a:rPr lang="en-US" dirty="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HS-04-Sealing, Indwelling-79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NS-04-John1-11-slide 101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NS-04-John12-21-slide 288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NS-19-Hebrews-50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NS-23-1 John-151</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SA-14-Eternal Security-57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SA-15-Inheritance-47</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6530517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God wants us to have both eternal security and assurance of salvation.</a:t>
            </a:r>
          </a:p>
          <a:p>
            <a:r>
              <a:rPr lang="en-US" dirty="0">
                <a:latin typeface="Arial" panose="020B0604020202020204" pitchFamily="34" charset="0"/>
                <a:cs typeface="Arial" panose="020B0604020202020204" pitchFamily="34" charset="0"/>
              </a:rPr>
              <a:t>Sadly, some believers are not taught correctly and have eternal security, but they do not know assurance of salvation. </a:t>
            </a:r>
          </a:p>
          <a:p>
            <a:r>
              <a:rPr lang="en-US" dirty="0">
                <a:latin typeface="Arial" panose="020B0604020202020204" pitchFamily="34" charset="0"/>
                <a:cs typeface="Arial" panose="020B0604020202020204" pitchFamily="34" charset="0"/>
              </a:rPr>
              <a:t>There are even others who falsely think they have assurance when in fact, they are not saved and thus do not have eternal security.</a:t>
            </a:r>
          </a:p>
          <a:p>
            <a:r>
              <a:rPr lang="en-US" dirty="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HS-04-Sealing, Indwelling-80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a:t>NS-04-John1-11-slide 102</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NS-04-John12-21-slide 289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NS-19-Hebrews-51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NS-23-1 John-152</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SA-14-Eternal Security-58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SA-15-Inheritance-48</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03480605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B1A487-C547-9946-BBA4-B52CE4369FB1}" type="slidenum">
              <a:rPr lang="en-US" sz="1200"/>
              <a:pPr eaLnBrk="1" hangingPunct="1"/>
              <a:t>103</a:t>
            </a:fld>
            <a:endParaRPr lang="en-US" sz="1200"/>
          </a:p>
        </p:txBody>
      </p:sp>
      <p:sp>
        <p:nvSpPr>
          <p:cNvPr id="419842" name="Rectangle 2"/>
          <p:cNvSpPr>
            <a:spLocks noGrp="1" noRot="1" noChangeAspect="1" noChangeArrowheads="1" noTextEdit="1"/>
          </p:cNvSpPr>
          <p:nvPr>
            <p:ph type="sldImg"/>
          </p:nvPr>
        </p:nvSpPr>
        <p:spPr>
          <a:xfrm>
            <a:off x="1143000" y="685800"/>
            <a:ext cx="4572000" cy="3429000"/>
          </a:xfrm>
          <a:ln/>
        </p:spPr>
      </p:sp>
      <p:sp>
        <p:nvSpPr>
          <p:cNvPr id="4198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0248973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D1EF75-2D6D-FA41-8EE2-FF197D101A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4562" name="Rectangle 1026"/>
          <p:cNvSpPr>
            <a:spLocks noGrp="1" noRot="1" noChangeAspect="1" noChangeArrowheads="1"/>
          </p:cNvSpPr>
          <p:nvPr>
            <p:ph type="sldImg"/>
          </p:nvPr>
        </p:nvSpPr>
        <p:spPr>
          <a:xfrm>
            <a:off x="1143000" y="685800"/>
            <a:ext cx="4572000" cy="3429000"/>
          </a:xfrm>
          <a:solidFill>
            <a:srgbClr val="FFFFFF"/>
          </a:solidFill>
          <a:ln/>
        </p:spPr>
      </p:sp>
      <p:sp>
        <p:nvSpPr>
          <p:cNvPr id="1945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spcBef>
                <a:spcPct val="0"/>
              </a:spcBef>
            </a:pPr>
            <a:endParaRPr lang="en-US">
              <a:ea typeface="ＭＳ Ｐゴシック" charset="0"/>
              <a:cs typeface="ＭＳ Ｐゴシック" charset="0"/>
            </a:endParaRPr>
          </a:p>
        </p:txBody>
      </p:sp>
    </p:spTree>
    <p:extLst>
      <p:ext uri="{BB962C8B-B14F-4D97-AF65-F5344CB8AC3E}">
        <p14:creationId xmlns:p14="http://schemas.microsoft.com/office/powerpoint/2010/main" val="287345697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FA3C1B-7DA2-AF4D-BC18-8D78F488880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6610" name="Rectangle 1026"/>
          <p:cNvSpPr>
            <a:spLocks noGrp="1" noRot="1" noChangeAspect="1" noChangeArrowheads="1"/>
          </p:cNvSpPr>
          <p:nvPr>
            <p:ph type="sldImg"/>
          </p:nvPr>
        </p:nvSpPr>
        <p:spPr>
          <a:xfrm>
            <a:off x="1143000" y="685800"/>
            <a:ext cx="4572000" cy="3429000"/>
          </a:xfrm>
          <a:solidFill>
            <a:srgbClr val="FFFFFF"/>
          </a:solidFill>
          <a:ln/>
        </p:spPr>
      </p:sp>
      <p:sp>
        <p:nvSpPr>
          <p:cNvPr id="19661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spcBef>
                <a:spcPct val="0"/>
              </a:spcBef>
            </a:pPr>
            <a:endParaRPr lang="en-US">
              <a:ea typeface="ＭＳ Ｐゴシック" charset="0"/>
              <a:cs typeface="ＭＳ Ｐゴシック" charset="0"/>
            </a:endParaRPr>
          </a:p>
        </p:txBody>
      </p:sp>
    </p:spTree>
    <p:extLst>
      <p:ext uri="{BB962C8B-B14F-4D97-AF65-F5344CB8AC3E}">
        <p14:creationId xmlns:p14="http://schemas.microsoft.com/office/powerpoint/2010/main" val="84179528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74716F-9256-C642-B09D-BCE1DCA88D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8658" name="Rectangle 1026"/>
          <p:cNvSpPr>
            <a:spLocks noGrp="1" noRot="1" noChangeAspect="1" noChangeArrowheads="1"/>
          </p:cNvSpPr>
          <p:nvPr>
            <p:ph type="sldImg"/>
          </p:nvPr>
        </p:nvSpPr>
        <p:spPr>
          <a:xfrm>
            <a:off x="1143000" y="685800"/>
            <a:ext cx="4572000" cy="3429000"/>
          </a:xfrm>
          <a:solidFill>
            <a:srgbClr val="FFFFFF"/>
          </a:solidFill>
          <a:ln/>
        </p:spPr>
      </p:sp>
      <p:sp>
        <p:nvSpPr>
          <p:cNvPr id="19865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spcBef>
                <a:spcPct val="0"/>
              </a:spcBef>
            </a:pPr>
            <a:endParaRPr lang="en-US">
              <a:ea typeface="ＭＳ Ｐゴシック" charset="0"/>
              <a:cs typeface="ＭＳ Ｐゴシック" charset="0"/>
            </a:endParaRPr>
          </a:p>
        </p:txBody>
      </p:sp>
    </p:spTree>
    <p:extLst>
      <p:ext uri="{BB962C8B-B14F-4D97-AF65-F5344CB8AC3E}">
        <p14:creationId xmlns:p14="http://schemas.microsoft.com/office/powerpoint/2010/main" val="87604834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A6FEA65-B9E1-EE4B-AC7B-5CA35A8D79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00706" name="Rectangle 1026"/>
          <p:cNvSpPr>
            <a:spLocks noGrp="1" noRot="1" noChangeAspect="1" noChangeArrowheads="1"/>
          </p:cNvSpPr>
          <p:nvPr>
            <p:ph type="sldImg"/>
          </p:nvPr>
        </p:nvSpPr>
        <p:spPr>
          <a:xfrm>
            <a:off x="1143000" y="685800"/>
            <a:ext cx="4572000" cy="3429000"/>
          </a:xfrm>
          <a:solidFill>
            <a:srgbClr val="FFFFFF"/>
          </a:solidFill>
          <a:ln/>
        </p:spPr>
      </p:sp>
      <p:sp>
        <p:nvSpPr>
          <p:cNvPr id="20070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spcBef>
                <a:spcPct val="0"/>
              </a:spcBef>
            </a:pPr>
            <a:endParaRPr lang="en-US">
              <a:ea typeface="ＭＳ Ｐゴシック" charset="0"/>
              <a:cs typeface="ＭＳ Ｐゴシック" charset="0"/>
            </a:endParaRPr>
          </a:p>
        </p:txBody>
      </p:sp>
    </p:spTree>
    <p:extLst>
      <p:ext uri="{BB962C8B-B14F-4D97-AF65-F5344CB8AC3E}">
        <p14:creationId xmlns:p14="http://schemas.microsoft.com/office/powerpoint/2010/main" val="46240039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291211-B319-8A4B-9DA1-8745B13FEF0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02754" name="Rectangle 1026"/>
          <p:cNvSpPr>
            <a:spLocks noGrp="1" noRot="1" noChangeAspect="1" noChangeArrowheads="1"/>
          </p:cNvSpPr>
          <p:nvPr>
            <p:ph type="sldImg"/>
          </p:nvPr>
        </p:nvSpPr>
        <p:spPr>
          <a:xfrm>
            <a:off x="1143000" y="685800"/>
            <a:ext cx="4572000" cy="3429000"/>
          </a:xfrm>
          <a:solidFill>
            <a:srgbClr val="FFFFFF"/>
          </a:solidFill>
          <a:ln/>
        </p:spPr>
      </p:sp>
      <p:sp>
        <p:nvSpPr>
          <p:cNvPr id="20275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2924282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16F022-D95A-194E-81AB-E6C76F4143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04802" name="Rectangle 1026"/>
          <p:cNvSpPr>
            <a:spLocks noGrp="1" noRot="1" noChangeAspect="1" noChangeArrowheads="1" noTextEdit="1"/>
          </p:cNvSpPr>
          <p:nvPr>
            <p:ph type="sldImg"/>
          </p:nvPr>
        </p:nvSpPr>
        <p:spPr>
          <a:xfrm>
            <a:off x="1143000" y="685800"/>
            <a:ext cx="4572000" cy="3429000"/>
          </a:xfrm>
          <a:ln/>
        </p:spPr>
      </p:sp>
      <p:sp>
        <p:nvSpPr>
          <p:cNvPr id="20480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91094622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C2CB75-BF5E-B64E-A602-FFB526EF44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06850" name="Rectangle 1026"/>
          <p:cNvSpPr>
            <a:spLocks noGrp="1" noRot="1" noChangeAspect="1" noChangeArrowheads="1" noTextEdit="1"/>
          </p:cNvSpPr>
          <p:nvPr>
            <p:ph type="sldImg"/>
          </p:nvPr>
        </p:nvSpPr>
        <p:spPr>
          <a:xfrm>
            <a:off x="1143000" y="685800"/>
            <a:ext cx="4572000" cy="3429000"/>
          </a:xfrm>
          <a:ln/>
        </p:spPr>
      </p:sp>
      <p:sp>
        <p:nvSpPr>
          <p:cNvPr id="206851"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804248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994505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pPr>
                <a:defRPr/>
              </a:pPr>
              <a:t>‹#›</a:t>
            </a:fld>
            <a:endParaRPr lang="en-US"/>
          </a:p>
        </p:txBody>
      </p:sp>
    </p:spTree>
    <p:extLst>
      <p:ext uri="{BB962C8B-B14F-4D97-AF65-F5344CB8AC3E}">
        <p14:creationId xmlns:p14="http://schemas.microsoft.com/office/powerpoint/2010/main" val="12894458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96745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4746099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8823271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3749084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8071923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3273233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7892174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1542160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1033561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00068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pPr>
                <a:defRPr/>
              </a:pPr>
              <a:t>‹#›</a:t>
            </a:fld>
            <a:endParaRPr lang="en-US"/>
          </a:p>
        </p:txBody>
      </p:sp>
    </p:spTree>
    <p:extLst>
      <p:ext uri="{BB962C8B-B14F-4D97-AF65-F5344CB8AC3E}">
        <p14:creationId xmlns:p14="http://schemas.microsoft.com/office/powerpoint/2010/main" val="190033887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949213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102508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8051942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5169296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492284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446083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558482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851918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9729312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96741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p>
        </p:txBody>
      </p:sp>
      <p:sp>
        <p:nvSpPr>
          <p:cNvPr id="7" name="Rectangle 7"/>
          <p:cNvSpPr>
            <a:spLocks noGrp="1" noChangeArrowheads="1"/>
          </p:cNvSpPr>
          <p:nvPr>
            <p:ph type="ftr" sz="quarter" idx="11"/>
          </p:nvPr>
        </p:nvSpPr>
        <p:spPr>
          <a:ln/>
        </p:spPr>
        <p:txBody>
          <a:bodyPr/>
          <a:lstStyle>
            <a:lvl1pPr>
              <a:defRPr/>
            </a:lvl1pPr>
          </a:lstStyle>
          <a:p>
            <a:pPr>
              <a:defRPr/>
            </a:pPr>
            <a:endParaRPr lang="en-US"/>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pPr>
                <a:defRPr/>
              </a:pPr>
              <a:t>‹#›</a:t>
            </a:fld>
            <a:endParaRPr lang="en-US"/>
          </a:p>
        </p:txBody>
      </p:sp>
    </p:spTree>
    <p:extLst>
      <p:ext uri="{BB962C8B-B14F-4D97-AF65-F5344CB8AC3E}">
        <p14:creationId xmlns:p14="http://schemas.microsoft.com/office/powerpoint/2010/main" val="226096633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728358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381981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920605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367284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5687725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4979753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4987387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659465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8479376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475533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pPr>
                <a:defRPr/>
              </a:pPr>
              <a:t>‹#›</a:t>
            </a:fld>
            <a:endParaRPr lang="en-US"/>
          </a:p>
        </p:txBody>
      </p:sp>
    </p:spTree>
    <p:extLst>
      <p:ext uri="{BB962C8B-B14F-4D97-AF65-F5344CB8AC3E}">
        <p14:creationId xmlns:p14="http://schemas.microsoft.com/office/powerpoint/2010/main" val="318273667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2140129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627154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9297239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229295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902912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2331331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474148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1593713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8058936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987740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pPr>
                <a:defRPr/>
              </a:pPr>
              <a:t>‹#›</a:t>
            </a:fld>
            <a:endParaRPr lang="en-US"/>
          </a:p>
        </p:txBody>
      </p:sp>
    </p:spTree>
    <p:extLst>
      <p:ext uri="{BB962C8B-B14F-4D97-AF65-F5344CB8AC3E}">
        <p14:creationId xmlns:p14="http://schemas.microsoft.com/office/powerpoint/2010/main" val="24031630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80254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6729964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3213294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2467146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465785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3574341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494054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9418259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1238554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949139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pPr>
                <a:defRPr/>
              </a:pPr>
              <a:t>‹#›</a:t>
            </a:fld>
            <a:endParaRPr lang="en-US"/>
          </a:p>
        </p:txBody>
      </p:sp>
    </p:spTree>
    <p:extLst>
      <p:ext uri="{BB962C8B-B14F-4D97-AF65-F5344CB8AC3E}">
        <p14:creationId xmlns:p14="http://schemas.microsoft.com/office/powerpoint/2010/main" val="155447089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1370456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8071884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7426302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977893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083056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0197438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2959336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1034847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342987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748883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pPr>
                <a:defRPr/>
              </a:pPr>
              <a:t>‹#›</a:t>
            </a:fld>
            <a:endParaRPr lang="en-US"/>
          </a:p>
        </p:txBody>
      </p:sp>
    </p:spTree>
    <p:extLst>
      <p:ext uri="{BB962C8B-B14F-4D97-AF65-F5344CB8AC3E}">
        <p14:creationId xmlns:p14="http://schemas.microsoft.com/office/powerpoint/2010/main" val="365642896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102735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865350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467628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90831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545634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724346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1160907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432755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7500893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431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pPr>
                <a:defRPr/>
              </a:pPr>
              <a:t>‹#›</a:t>
            </a:fld>
            <a:endParaRPr lang="en-US"/>
          </a:p>
        </p:txBody>
      </p:sp>
    </p:spTree>
    <p:extLst>
      <p:ext uri="{BB962C8B-B14F-4D97-AF65-F5344CB8AC3E}">
        <p14:creationId xmlns:p14="http://schemas.microsoft.com/office/powerpoint/2010/main" val="276047448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4998" indent="0" algn="ctr">
              <a:buNone/>
              <a:defRPr>
                <a:solidFill>
                  <a:schemeClr val="tx1">
                    <a:tint val="75000"/>
                  </a:schemeClr>
                </a:solidFill>
              </a:defRPr>
            </a:lvl2pPr>
            <a:lvl3pPr marL="909996" indent="0" algn="ctr">
              <a:buNone/>
              <a:defRPr>
                <a:solidFill>
                  <a:schemeClr val="tx1">
                    <a:tint val="75000"/>
                  </a:schemeClr>
                </a:solidFill>
              </a:defRPr>
            </a:lvl3pPr>
            <a:lvl4pPr marL="1364972" indent="0" algn="ctr">
              <a:buNone/>
              <a:defRPr>
                <a:solidFill>
                  <a:schemeClr val="tx1">
                    <a:tint val="75000"/>
                  </a:schemeClr>
                </a:solidFill>
              </a:defRPr>
            </a:lvl4pPr>
            <a:lvl5pPr marL="1819980" indent="0" algn="ctr">
              <a:buNone/>
              <a:defRPr>
                <a:solidFill>
                  <a:schemeClr val="tx1">
                    <a:tint val="75000"/>
                  </a:schemeClr>
                </a:solidFill>
              </a:defRPr>
            </a:lvl5pPr>
            <a:lvl6pPr marL="2274953" indent="0" algn="ctr">
              <a:buNone/>
              <a:defRPr>
                <a:solidFill>
                  <a:schemeClr val="tx1">
                    <a:tint val="75000"/>
                  </a:schemeClr>
                </a:solidFill>
              </a:defRPr>
            </a:lvl6pPr>
            <a:lvl7pPr marL="2729942" indent="0" algn="ctr">
              <a:buNone/>
              <a:defRPr>
                <a:solidFill>
                  <a:schemeClr val="tx1">
                    <a:tint val="75000"/>
                  </a:schemeClr>
                </a:solidFill>
              </a:defRPr>
            </a:lvl7pPr>
            <a:lvl8pPr marL="3184932" indent="0" algn="ctr">
              <a:buNone/>
              <a:defRPr>
                <a:solidFill>
                  <a:schemeClr val="tx1">
                    <a:tint val="75000"/>
                  </a:schemeClr>
                </a:solidFill>
              </a:defRPr>
            </a:lvl8pPr>
            <a:lvl9pPr marL="363992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755418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8513490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4998" indent="0">
              <a:buNone/>
              <a:defRPr sz="1800">
                <a:solidFill>
                  <a:schemeClr val="tx1">
                    <a:tint val="75000"/>
                  </a:schemeClr>
                </a:solidFill>
              </a:defRPr>
            </a:lvl2pPr>
            <a:lvl3pPr marL="909996" indent="0">
              <a:buNone/>
              <a:defRPr sz="1600">
                <a:solidFill>
                  <a:schemeClr val="tx1">
                    <a:tint val="75000"/>
                  </a:schemeClr>
                </a:solidFill>
              </a:defRPr>
            </a:lvl3pPr>
            <a:lvl4pPr marL="1364972" indent="0">
              <a:buNone/>
              <a:defRPr sz="1400">
                <a:solidFill>
                  <a:schemeClr val="tx1">
                    <a:tint val="75000"/>
                  </a:schemeClr>
                </a:solidFill>
              </a:defRPr>
            </a:lvl4pPr>
            <a:lvl5pPr marL="1819980" indent="0">
              <a:buNone/>
              <a:defRPr sz="1400">
                <a:solidFill>
                  <a:schemeClr val="tx1">
                    <a:tint val="75000"/>
                  </a:schemeClr>
                </a:solidFill>
              </a:defRPr>
            </a:lvl5pPr>
            <a:lvl6pPr marL="2274953" indent="0">
              <a:buNone/>
              <a:defRPr sz="1400">
                <a:solidFill>
                  <a:schemeClr val="tx1">
                    <a:tint val="75000"/>
                  </a:schemeClr>
                </a:solidFill>
              </a:defRPr>
            </a:lvl6pPr>
            <a:lvl7pPr marL="2729942" indent="0">
              <a:buNone/>
              <a:defRPr sz="1400">
                <a:solidFill>
                  <a:schemeClr val="tx1">
                    <a:tint val="75000"/>
                  </a:schemeClr>
                </a:solidFill>
              </a:defRPr>
            </a:lvl7pPr>
            <a:lvl8pPr marL="3184932" indent="0">
              <a:buNone/>
              <a:defRPr sz="1400">
                <a:solidFill>
                  <a:schemeClr val="tx1">
                    <a:tint val="75000"/>
                  </a:schemeClr>
                </a:solidFill>
              </a:defRPr>
            </a:lvl8pPr>
            <a:lvl9pPr marL="363992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9037528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12/17/23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293755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12/17/23</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652119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12/17/23</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0318643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12/17/23</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663000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12/17/23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9177731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12/17/23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557224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8052598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pPr>
                <a:defRPr/>
              </a:pPr>
              <a:t>‹#›</a:t>
            </a:fld>
            <a:endParaRPr lang="en-US"/>
          </a:p>
        </p:txBody>
      </p:sp>
    </p:spTree>
    <p:extLst>
      <p:ext uri="{BB962C8B-B14F-4D97-AF65-F5344CB8AC3E}">
        <p14:creationId xmlns:p14="http://schemas.microsoft.com/office/powerpoint/2010/main" val="377862148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113643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11126467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68578773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103"/>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110" indent="0" algn="ctr">
              <a:buNone/>
              <a:defRPr/>
            </a:lvl2pPr>
            <a:lvl3pPr marL="640213" indent="0" algn="ctr">
              <a:buNone/>
              <a:defRPr/>
            </a:lvl3pPr>
            <a:lvl4pPr marL="960319" indent="0" algn="ctr">
              <a:buNone/>
              <a:defRPr/>
            </a:lvl4pPr>
            <a:lvl5pPr marL="1280430" indent="0" algn="ctr">
              <a:buNone/>
              <a:defRPr/>
            </a:lvl5pPr>
            <a:lvl6pPr marL="1600540" indent="0" algn="ctr">
              <a:buNone/>
              <a:defRPr/>
            </a:lvl6pPr>
            <a:lvl7pPr marL="1920651" indent="0" algn="ctr">
              <a:buNone/>
              <a:defRPr/>
            </a:lvl7pPr>
            <a:lvl8pPr marL="2240759" indent="0" algn="ctr">
              <a:buNone/>
              <a:defRPr/>
            </a:lvl8pPr>
            <a:lvl9pPr marL="2560856"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A12AF6EC-3247-BB4F-989D-6C704377776F}" type="slidenum">
              <a:rPr lang="en-US"/>
              <a:pPr/>
              <a:t>‹#›</a:t>
            </a:fld>
            <a:endParaRPr lang="en-US"/>
          </a:p>
        </p:txBody>
      </p:sp>
    </p:spTree>
    <p:extLst>
      <p:ext uri="{BB962C8B-B14F-4D97-AF65-F5344CB8AC3E}">
        <p14:creationId xmlns:p14="http://schemas.microsoft.com/office/powerpoint/2010/main" val="13639311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14DA236-2DFC-8249-826F-4C49F458D955}" type="slidenum">
              <a:rPr lang="en-US"/>
              <a:pPr/>
              <a:t>‹#›</a:t>
            </a:fld>
            <a:endParaRPr lang="en-US"/>
          </a:p>
        </p:txBody>
      </p:sp>
    </p:spTree>
    <p:extLst>
      <p:ext uri="{BB962C8B-B14F-4D97-AF65-F5344CB8AC3E}">
        <p14:creationId xmlns:p14="http://schemas.microsoft.com/office/powerpoint/2010/main" val="287540390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6" y="4406428"/>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306" y="2907086"/>
            <a:ext cx="7772009" cy="1499316"/>
          </a:xfrm>
        </p:spPr>
        <p:txBody>
          <a:bodyPr anchor="b"/>
          <a:lstStyle>
            <a:lvl1pPr marL="0" indent="0">
              <a:buNone/>
              <a:defRPr sz="1400"/>
            </a:lvl1pPr>
            <a:lvl2pPr marL="320110" indent="0">
              <a:buNone/>
              <a:defRPr sz="1300"/>
            </a:lvl2pPr>
            <a:lvl3pPr marL="640213" indent="0">
              <a:buNone/>
              <a:defRPr sz="1100"/>
            </a:lvl3pPr>
            <a:lvl4pPr marL="960319" indent="0">
              <a:buNone/>
              <a:defRPr sz="1000"/>
            </a:lvl4pPr>
            <a:lvl5pPr marL="1280430" indent="0">
              <a:buNone/>
              <a:defRPr sz="1000"/>
            </a:lvl5pPr>
            <a:lvl6pPr marL="1600540" indent="0">
              <a:buNone/>
              <a:defRPr sz="1000"/>
            </a:lvl6pPr>
            <a:lvl7pPr marL="1920651" indent="0">
              <a:buNone/>
              <a:defRPr sz="1000"/>
            </a:lvl7pPr>
            <a:lvl8pPr marL="2240759" indent="0">
              <a:buNone/>
              <a:defRPr sz="1000"/>
            </a:lvl8pPr>
            <a:lvl9pPr marL="2560856"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94B93A-18C2-1542-91F9-E98FF0214EC0}" type="slidenum">
              <a:rPr lang="en-US"/>
              <a:pPr/>
              <a:t>‹#›</a:t>
            </a:fld>
            <a:endParaRPr lang="en-US"/>
          </a:p>
        </p:txBody>
      </p:sp>
    </p:spTree>
    <p:extLst>
      <p:ext uri="{BB962C8B-B14F-4D97-AF65-F5344CB8AC3E}">
        <p14:creationId xmlns:p14="http://schemas.microsoft.com/office/powerpoint/2010/main" val="83958583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35" y="112534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E91F785B-04C0-CA44-9B77-FB99ADEA8BD7}" type="slidenum">
              <a:rPr lang="en-US"/>
              <a:pPr/>
              <a:t>‹#›</a:t>
            </a:fld>
            <a:endParaRPr lang="en-US"/>
          </a:p>
        </p:txBody>
      </p:sp>
    </p:spTree>
    <p:extLst>
      <p:ext uri="{BB962C8B-B14F-4D97-AF65-F5344CB8AC3E}">
        <p14:creationId xmlns:p14="http://schemas.microsoft.com/office/powerpoint/2010/main" val="242797860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54"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9" y="1535067"/>
            <a:ext cx="4040061" cy="639693"/>
          </a:xfrm>
        </p:spPr>
        <p:txBody>
          <a:bodyPr anchor="b"/>
          <a:lstStyle>
            <a:lvl1pPr marL="0" indent="0">
              <a:buNone/>
              <a:defRPr sz="1700" b="1"/>
            </a:lvl1pPr>
            <a:lvl2pPr marL="320110" indent="0">
              <a:buNone/>
              <a:defRPr sz="1400" b="1"/>
            </a:lvl2pPr>
            <a:lvl3pPr marL="640213" indent="0">
              <a:buNone/>
              <a:defRPr sz="1300" b="1"/>
            </a:lvl3pPr>
            <a:lvl4pPr marL="960319" indent="0">
              <a:buNone/>
              <a:defRPr sz="1100" b="1"/>
            </a:lvl4pPr>
            <a:lvl5pPr marL="1280430" indent="0">
              <a:buNone/>
              <a:defRPr sz="1100" b="1"/>
            </a:lvl5pPr>
            <a:lvl6pPr marL="1600540" indent="0">
              <a:buNone/>
              <a:defRPr sz="1100" b="1"/>
            </a:lvl6pPr>
            <a:lvl7pPr marL="1920651" indent="0">
              <a:buNone/>
              <a:defRPr sz="1100" b="1"/>
            </a:lvl7pPr>
            <a:lvl8pPr marL="2240759" indent="0">
              <a:buNone/>
              <a:defRPr sz="1100" b="1"/>
            </a:lvl8pPr>
            <a:lvl9pPr marL="2560856"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9"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110" indent="0">
              <a:buNone/>
              <a:defRPr sz="1400" b="1"/>
            </a:lvl2pPr>
            <a:lvl3pPr marL="640213" indent="0">
              <a:buNone/>
              <a:defRPr sz="1300" b="1"/>
            </a:lvl3pPr>
            <a:lvl4pPr marL="960319" indent="0">
              <a:buNone/>
              <a:defRPr sz="1100" b="1"/>
            </a:lvl4pPr>
            <a:lvl5pPr marL="1280430" indent="0">
              <a:buNone/>
              <a:defRPr sz="1100" b="1"/>
            </a:lvl5pPr>
            <a:lvl6pPr marL="1600540" indent="0">
              <a:buNone/>
              <a:defRPr sz="1100" b="1"/>
            </a:lvl6pPr>
            <a:lvl7pPr marL="1920651" indent="0">
              <a:buNone/>
              <a:defRPr sz="1100" b="1"/>
            </a:lvl7pPr>
            <a:lvl8pPr marL="2240759" indent="0">
              <a:buNone/>
              <a:defRPr sz="1100" b="1"/>
            </a:lvl8pPr>
            <a:lvl9pPr marL="2560856"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CE37D75B-D99F-7047-AB69-E8FC0FE6E932}" type="slidenum">
              <a:rPr lang="en-US"/>
              <a:pPr/>
              <a:t>‹#›</a:t>
            </a:fld>
            <a:endParaRPr lang="en-US"/>
          </a:p>
        </p:txBody>
      </p:sp>
    </p:spTree>
    <p:extLst>
      <p:ext uri="{BB962C8B-B14F-4D97-AF65-F5344CB8AC3E}">
        <p14:creationId xmlns:p14="http://schemas.microsoft.com/office/powerpoint/2010/main" val="35948948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7BBC3D53-28E4-3C4C-AC49-1FBCFD756FC5}" type="slidenum">
              <a:rPr lang="en-US"/>
              <a:pPr/>
              <a:t>‹#›</a:t>
            </a:fld>
            <a:endParaRPr lang="en-US"/>
          </a:p>
        </p:txBody>
      </p:sp>
    </p:spTree>
    <p:extLst>
      <p:ext uri="{BB962C8B-B14F-4D97-AF65-F5344CB8AC3E}">
        <p14:creationId xmlns:p14="http://schemas.microsoft.com/office/powerpoint/2010/main" val="184788765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69B55EEA-ACCC-B84E-8549-81E93C4C8218}" type="slidenum">
              <a:rPr lang="en-US"/>
              <a:pPr/>
              <a:t>‹#›</a:t>
            </a:fld>
            <a:endParaRPr lang="en-US"/>
          </a:p>
        </p:txBody>
      </p:sp>
    </p:spTree>
    <p:extLst>
      <p:ext uri="{BB962C8B-B14F-4D97-AF65-F5344CB8AC3E}">
        <p14:creationId xmlns:p14="http://schemas.microsoft.com/office/powerpoint/2010/main" val="13834785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pPr>
                <a:defRPr/>
              </a:pPr>
              <a:t>‹#›</a:t>
            </a:fld>
            <a:endParaRPr lang="en-US"/>
          </a:p>
        </p:txBody>
      </p:sp>
    </p:spTree>
    <p:extLst>
      <p:ext uri="{BB962C8B-B14F-4D97-AF65-F5344CB8AC3E}">
        <p14:creationId xmlns:p14="http://schemas.microsoft.com/office/powerpoint/2010/main" val="109474814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4" y="1434565"/>
            <a:ext cx="3007439" cy="4691082"/>
          </a:xfrm>
        </p:spPr>
        <p:txBody>
          <a:bodyPr/>
          <a:lstStyle>
            <a:lvl1pPr marL="0" indent="0">
              <a:buNone/>
              <a:defRPr sz="1000"/>
            </a:lvl1pPr>
            <a:lvl2pPr marL="320110" indent="0">
              <a:buNone/>
              <a:defRPr sz="800"/>
            </a:lvl2pPr>
            <a:lvl3pPr marL="640213" indent="0">
              <a:buNone/>
              <a:defRPr sz="700"/>
            </a:lvl3pPr>
            <a:lvl4pPr marL="960319" indent="0">
              <a:buNone/>
              <a:defRPr sz="600"/>
            </a:lvl4pPr>
            <a:lvl5pPr marL="1280430" indent="0">
              <a:buNone/>
              <a:defRPr sz="600"/>
            </a:lvl5pPr>
            <a:lvl6pPr marL="1600540" indent="0">
              <a:buNone/>
              <a:defRPr sz="600"/>
            </a:lvl6pPr>
            <a:lvl7pPr marL="1920651" indent="0">
              <a:buNone/>
              <a:defRPr sz="600"/>
            </a:lvl7pPr>
            <a:lvl8pPr marL="2240759" indent="0">
              <a:buNone/>
              <a:defRPr sz="600"/>
            </a:lvl8pPr>
            <a:lvl9pPr marL="2560856"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A2344513-4EE7-0042-B6E9-ACB443695BB2}" type="slidenum">
              <a:rPr lang="en-US"/>
              <a:pPr/>
              <a:t>‹#›</a:t>
            </a:fld>
            <a:endParaRPr lang="en-US"/>
          </a:p>
        </p:txBody>
      </p:sp>
    </p:spTree>
    <p:extLst>
      <p:ext uri="{BB962C8B-B14F-4D97-AF65-F5344CB8AC3E}">
        <p14:creationId xmlns:p14="http://schemas.microsoft.com/office/powerpoint/2010/main" val="3485127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14"/>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51"/>
            <a:ext cx="5486846" cy="4115023"/>
          </a:xfrm>
        </p:spPr>
        <p:txBody>
          <a:bodyPr/>
          <a:lstStyle>
            <a:lvl1pPr marL="0" indent="0">
              <a:buNone/>
              <a:defRPr sz="2300"/>
            </a:lvl1pPr>
            <a:lvl2pPr marL="320110" indent="0">
              <a:buNone/>
              <a:defRPr sz="2000"/>
            </a:lvl2pPr>
            <a:lvl3pPr marL="640213" indent="0">
              <a:buNone/>
              <a:defRPr sz="1700"/>
            </a:lvl3pPr>
            <a:lvl4pPr marL="960319" indent="0">
              <a:buNone/>
              <a:defRPr sz="1400"/>
            </a:lvl4pPr>
            <a:lvl5pPr marL="1280430" indent="0">
              <a:buNone/>
              <a:defRPr sz="1400"/>
            </a:lvl5pPr>
            <a:lvl6pPr marL="1600540" indent="0">
              <a:buNone/>
              <a:defRPr sz="1400"/>
            </a:lvl6pPr>
            <a:lvl7pPr marL="1920651" indent="0">
              <a:buNone/>
              <a:defRPr sz="1400"/>
            </a:lvl7pPr>
            <a:lvl8pPr marL="2240759" indent="0">
              <a:buNone/>
              <a:defRPr sz="1400"/>
            </a:lvl8pPr>
            <a:lvl9pPr marL="2560856" indent="0">
              <a:buNone/>
              <a:defRPr sz="1400"/>
            </a:lvl9pPr>
          </a:lstStyle>
          <a:p>
            <a:endParaRPr lang="en-US"/>
          </a:p>
        </p:txBody>
      </p:sp>
      <p:sp>
        <p:nvSpPr>
          <p:cNvPr id="4" name="Text Placeholder 3"/>
          <p:cNvSpPr>
            <a:spLocks noGrp="1"/>
          </p:cNvSpPr>
          <p:nvPr>
            <p:ph type="body" sz="half" idx="2"/>
          </p:nvPr>
        </p:nvSpPr>
        <p:spPr>
          <a:xfrm>
            <a:off x="1791742" y="5367643"/>
            <a:ext cx="5486846" cy="804919"/>
          </a:xfrm>
        </p:spPr>
        <p:txBody>
          <a:bodyPr/>
          <a:lstStyle>
            <a:lvl1pPr marL="0" indent="0">
              <a:buNone/>
              <a:defRPr sz="1000"/>
            </a:lvl1pPr>
            <a:lvl2pPr marL="320110" indent="0">
              <a:buNone/>
              <a:defRPr sz="800"/>
            </a:lvl2pPr>
            <a:lvl3pPr marL="640213" indent="0">
              <a:buNone/>
              <a:defRPr sz="700"/>
            </a:lvl3pPr>
            <a:lvl4pPr marL="960319" indent="0">
              <a:buNone/>
              <a:defRPr sz="600"/>
            </a:lvl4pPr>
            <a:lvl5pPr marL="1280430" indent="0">
              <a:buNone/>
              <a:defRPr sz="600"/>
            </a:lvl5pPr>
            <a:lvl6pPr marL="1600540" indent="0">
              <a:buNone/>
              <a:defRPr sz="600"/>
            </a:lvl6pPr>
            <a:lvl7pPr marL="1920651" indent="0">
              <a:buNone/>
              <a:defRPr sz="600"/>
            </a:lvl7pPr>
            <a:lvl8pPr marL="2240759" indent="0">
              <a:buNone/>
              <a:defRPr sz="600"/>
            </a:lvl8pPr>
            <a:lvl9pPr marL="2560856"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FD4711-5D81-1D41-B576-07C91C12D1F3}" type="slidenum">
              <a:rPr lang="en-US"/>
              <a:pPr/>
              <a:t>‹#›</a:t>
            </a:fld>
            <a:endParaRPr lang="en-US"/>
          </a:p>
        </p:txBody>
      </p:sp>
    </p:spTree>
    <p:extLst>
      <p:ext uri="{BB962C8B-B14F-4D97-AF65-F5344CB8AC3E}">
        <p14:creationId xmlns:p14="http://schemas.microsoft.com/office/powerpoint/2010/main" val="258814098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F486477-9020-AB47-A362-9CDF615742DD}" type="slidenum">
              <a:rPr lang="en-US"/>
              <a:pPr/>
              <a:t>‹#›</a:t>
            </a:fld>
            <a:endParaRPr lang="en-US"/>
          </a:p>
        </p:txBody>
      </p:sp>
    </p:spTree>
    <p:extLst>
      <p:ext uri="{BB962C8B-B14F-4D97-AF65-F5344CB8AC3E}">
        <p14:creationId xmlns:p14="http://schemas.microsoft.com/office/powerpoint/2010/main" val="261478936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1AF2EF24-E3B6-E445-A24C-41B364EEC635}" type="slidenum">
              <a:rPr lang="en-US"/>
              <a:pPr/>
              <a:t>‹#›</a:t>
            </a:fld>
            <a:endParaRPr lang="en-US"/>
          </a:p>
        </p:txBody>
      </p:sp>
    </p:spTree>
    <p:extLst>
      <p:ext uri="{BB962C8B-B14F-4D97-AF65-F5344CB8AC3E}">
        <p14:creationId xmlns:p14="http://schemas.microsoft.com/office/powerpoint/2010/main" val="69480492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302" indent="0" algn="ctr">
              <a:buNone/>
              <a:defRPr/>
            </a:lvl2pPr>
            <a:lvl3pPr marL="640596" indent="0" algn="ctr">
              <a:buNone/>
              <a:defRPr/>
            </a:lvl3pPr>
            <a:lvl4pPr marL="960893" indent="0" algn="ctr">
              <a:buNone/>
              <a:defRPr/>
            </a:lvl4pPr>
            <a:lvl5pPr marL="1281194" indent="0" algn="ctr">
              <a:buNone/>
              <a:defRPr/>
            </a:lvl5pPr>
            <a:lvl6pPr marL="1601494" indent="0" algn="ctr">
              <a:buNone/>
              <a:defRPr/>
            </a:lvl6pPr>
            <a:lvl7pPr marL="1921792" indent="0" algn="ctr">
              <a:buNone/>
              <a:defRPr/>
            </a:lvl7pPr>
            <a:lvl8pPr marL="2242096" indent="0" algn="ctr">
              <a:buNone/>
              <a:defRPr/>
            </a:lvl8pPr>
            <a:lvl9pPr marL="2562388"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312888725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145735282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0302" indent="0">
              <a:buNone/>
              <a:defRPr sz="1300"/>
            </a:lvl2pPr>
            <a:lvl3pPr marL="640596" indent="0">
              <a:buNone/>
              <a:defRPr sz="1100"/>
            </a:lvl3pPr>
            <a:lvl4pPr marL="960893" indent="0">
              <a:buNone/>
              <a:defRPr sz="1000"/>
            </a:lvl4pPr>
            <a:lvl5pPr marL="1281194" indent="0">
              <a:buNone/>
              <a:defRPr sz="1000"/>
            </a:lvl5pPr>
            <a:lvl6pPr marL="1601494" indent="0">
              <a:buNone/>
              <a:defRPr sz="1000"/>
            </a:lvl6pPr>
            <a:lvl7pPr marL="1921792" indent="0">
              <a:buNone/>
              <a:defRPr sz="1000"/>
            </a:lvl7pPr>
            <a:lvl8pPr marL="2242096" indent="0">
              <a:buNone/>
              <a:defRPr sz="1000"/>
            </a:lvl8pPr>
            <a:lvl9pPr marL="2562388"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381892869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5"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110296894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42"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2" y="1535067"/>
            <a:ext cx="4040061" cy="639693"/>
          </a:xfrm>
        </p:spPr>
        <p:txBody>
          <a:bodyPr anchor="b"/>
          <a:lstStyle>
            <a:lvl1pPr marL="0" indent="0">
              <a:buNone/>
              <a:defRPr sz="1700" b="1"/>
            </a:lvl1pPr>
            <a:lvl2pPr marL="320302" indent="0">
              <a:buNone/>
              <a:defRPr sz="1400" b="1"/>
            </a:lvl2pPr>
            <a:lvl3pPr marL="640596" indent="0">
              <a:buNone/>
              <a:defRPr sz="1300" b="1"/>
            </a:lvl3pPr>
            <a:lvl4pPr marL="960893" indent="0">
              <a:buNone/>
              <a:defRPr sz="1100" b="1"/>
            </a:lvl4pPr>
            <a:lvl5pPr marL="1281194" indent="0">
              <a:buNone/>
              <a:defRPr sz="1100" b="1"/>
            </a:lvl5pPr>
            <a:lvl6pPr marL="1601494" indent="0">
              <a:buNone/>
              <a:defRPr sz="1100" b="1"/>
            </a:lvl6pPr>
            <a:lvl7pPr marL="1921792" indent="0">
              <a:buNone/>
              <a:defRPr sz="1100" b="1"/>
            </a:lvl7pPr>
            <a:lvl8pPr marL="2242096" indent="0">
              <a:buNone/>
              <a:defRPr sz="1100" b="1"/>
            </a:lvl8pPr>
            <a:lvl9pPr marL="256238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2"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302" indent="0">
              <a:buNone/>
              <a:defRPr sz="1400" b="1"/>
            </a:lvl2pPr>
            <a:lvl3pPr marL="640596" indent="0">
              <a:buNone/>
              <a:defRPr sz="1300" b="1"/>
            </a:lvl3pPr>
            <a:lvl4pPr marL="960893" indent="0">
              <a:buNone/>
              <a:defRPr sz="1100" b="1"/>
            </a:lvl4pPr>
            <a:lvl5pPr marL="1281194" indent="0">
              <a:buNone/>
              <a:defRPr sz="1100" b="1"/>
            </a:lvl5pPr>
            <a:lvl6pPr marL="1601494" indent="0">
              <a:buNone/>
              <a:defRPr sz="1100" b="1"/>
            </a:lvl6pPr>
            <a:lvl7pPr marL="1921792" indent="0">
              <a:buNone/>
              <a:defRPr sz="1100" b="1"/>
            </a:lvl7pPr>
            <a:lvl8pPr marL="2242096" indent="0">
              <a:buNone/>
              <a:defRPr sz="1100" b="1"/>
            </a:lvl8pPr>
            <a:lvl9pPr marL="256238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307179172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916001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pPr>
                <a:defRPr/>
              </a:pPr>
              <a:t>‹#›</a:t>
            </a:fld>
            <a:endParaRPr lang="en-US"/>
          </a:p>
        </p:txBody>
      </p:sp>
    </p:spTree>
    <p:extLst>
      <p:ext uri="{BB962C8B-B14F-4D97-AF65-F5344CB8AC3E}">
        <p14:creationId xmlns:p14="http://schemas.microsoft.com/office/powerpoint/2010/main" val="71568681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pPr>
                <a:defRPr/>
              </a:pPr>
              <a:t>‹#›</a:t>
            </a:fld>
            <a:endParaRPr lang="en-US"/>
          </a:p>
        </p:txBody>
      </p:sp>
    </p:spTree>
    <p:extLst>
      <p:ext uri="{BB962C8B-B14F-4D97-AF65-F5344CB8AC3E}">
        <p14:creationId xmlns:p14="http://schemas.microsoft.com/office/powerpoint/2010/main" val="29701757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32130012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42"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42" y="1434565"/>
            <a:ext cx="3007439" cy="4691082"/>
          </a:xfrm>
        </p:spPr>
        <p:txBody>
          <a:bodyPr/>
          <a:lstStyle>
            <a:lvl1pPr marL="0" indent="0">
              <a:buNone/>
              <a:defRPr sz="1000"/>
            </a:lvl1pPr>
            <a:lvl2pPr marL="320302" indent="0">
              <a:buNone/>
              <a:defRPr sz="800"/>
            </a:lvl2pPr>
            <a:lvl3pPr marL="640596" indent="0">
              <a:buNone/>
              <a:defRPr sz="700"/>
            </a:lvl3pPr>
            <a:lvl4pPr marL="960893" indent="0">
              <a:buNone/>
              <a:defRPr sz="600"/>
            </a:lvl4pPr>
            <a:lvl5pPr marL="1281194" indent="0">
              <a:buNone/>
              <a:defRPr sz="600"/>
            </a:lvl5pPr>
            <a:lvl6pPr marL="1601494" indent="0">
              <a:buNone/>
              <a:defRPr sz="600"/>
            </a:lvl6pPr>
            <a:lvl7pPr marL="1921792" indent="0">
              <a:buNone/>
              <a:defRPr sz="600"/>
            </a:lvl7pPr>
            <a:lvl8pPr marL="2242096" indent="0">
              <a:buNone/>
              <a:defRPr sz="600"/>
            </a:lvl8pPr>
            <a:lvl9pPr marL="25623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63216016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39"/>
            <a:ext cx="5486846" cy="4115023"/>
          </a:xfrm>
        </p:spPr>
        <p:txBody>
          <a:bodyPr/>
          <a:lstStyle>
            <a:lvl1pPr marL="0" indent="0">
              <a:buNone/>
              <a:defRPr sz="2300"/>
            </a:lvl1pPr>
            <a:lvl2pPr marL="320302" indent="0">
              <a:buNone/>
              <a:defRPr sz="2000"/>
            </a:lvl2pPr>
            <a:lvl3pPr marL="640596" indent="0">
              <a:buNone/>
              <a:defRPr sz="1700"/>
            </a:lvl3pPr>
            <a:lvl4pPr marL="960893" indent="0">
              <a:buNone/>
              <a:defRPr sz="1400"/>
            </a:lvl4pPr>
            <a:lvl5pPr marL="1281194" indent="0">
              <a:buNone/>
              <a:defRPr sz="1400"/>
            </a:lvl5pPr>
            <a:lvl6pPr marL="1601494" indent="0">
              <a:buNone/>
              <a:defRPr sz="1400"/>
            </a:lvl6pPr>
            <a:lvl7pPr marL="1921792" indent="0">
              <a:buNone/>
              <a:defRPr sz="1400"/>
            </a:lvl7pPr>
            <a:lvl8pPr marL="2242096" indent="0">
              <a:buNone/>
              <a:defRPr sz="1400"/>
            </a:lvl8pPr>
            <a:lvl9pPr marL="2562388" indent="0">
              <a:buNone/>
              <a:defRPr sz="1400"/>
            </a:lvl9pPr>
          </a:lstStyle>
          <a:p>
            <a:endParaRPr lang="en-US"/>
          </a:p>
        </p:txBody>
      </p:sp>
      <p:sp>
        <p:nvSpPr>
          <p:cNvPr id="4" name="Text Placeholder 3"/>
          <p:cNvSpPr>
            <a:spLocks noGrp="1"/>
          </p:cNvSpPr>
          <p:nvPr>
            <p:ph type="body" sz="half" idx="2"/>
          </p:nvPr>
        </p:nvSpPr>
        <p:spPr>
          <a:xfrm>
            <a:off x="1791742" y="5367628"/>
            <a:ext cx="5486846" cy="804919"/>
          </a:xfrm>
        </p:spPr>
        <p:txBody>
          <a:bodyPr/>
          <a:lstStyle>
            <a:lvl1pPr marL="0" indent="0">
              <a:buNone/>
              <a:defRPr sz="1000"/>
            </a:lvl1pPr>
            <a:lvl2pPr marL="320302" indent="0">
              <a:buNone/>
              <a:defRPr sz="800"/>
            </a:lvl2pPr>
            <a:lvl3pPr marL="640596" indent="0">
              <a:buNone/>
              <a:defRPr sz="700"/>
            </a:lvl3pPr>
            <a:lvl4pPr marL="960893" indent="0">
              <a:buNone/>
              <a:defRPr sz="600"/>
            </a:lvl4pPr>
            <a:lvl5pPr marL="1281194" indent="0">
              <a:buNone/>
              <a:defRPr sz="600"/>
            </a:lvl5pPr>
            <a:lvl6pPr marL="1601494" indent="0">
              <a:buNone/>
              <a:defRPr sz="600"/>
            </a:lvl6pPr>
            <a:lvl7pPr marL="1921792" indent="0">
              <a:buNone/>
              <a:defRPr sz="600"/>
            </a:lvl7pPr>
            <a:lvl8pPr marL="2242096" indent="0">
              <a:buNone/>
              <a:defRPr sz="600"/>
            </a:lvl8pPr>
            <a:lvl9pPr marL="25623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402636362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117315632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217353842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9599512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pPr>
                <a:defRPr/>
              </a:pPr>
              <a:t>‹#›</a:t>
            </a:fld>
            <a:endParaRPr lang="en-US"/>
          </a:p>
        </p:txBody>
      </p:sp>
    </p:spTree>
    <p:extLst>
      <p:ext uri="{BB962C8B-B14F-4D97-AF65-F5344CB8AC3E}">
        <p14:creationId xmlns:p14="http://schemas.microsoft.com/office/powerpoint/2010/main" val="15632377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971213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14923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5584" indent="0" algn="ctr">
              <a:buNone/>
              <a:defRPr>
                <a:solidFill>
                  <a:schemeClr val="tx1">
                    <a:tint val="75000"/>
                  </a:schemeClr>
                </a:solidFill>
              </a:defRPr>
            </a:lvl2pPr>
            <a:lvl3pPr marL="911161" indent="0" algn="ctr">
              <a:buNone/>
              <a:defRPr>
                <a:solidFill>
                  <a:schemeClr val="tx1">
                    <a:tint val="75000"/>
                  </a:schemeClr>
                </a:solidFill>
              </a:defRPr>
            </a:lvl3pPr>
            <a:lvl4pPr marL="1366735" indent="0" algn="ctr">
              <a:buNone/>
              <a:defRPr>
                <a:solidFill>
                  <a:schemeClr val="tx1">
                    <a:tint val="75000"/>
                  </a:schemeClr>
                </a:solidFill>
              </a:defRPr>
            </a:lvl4pPr>
            <a:lvl5pPr marL="1822317" indent="0" algn="ctr">
              <a:buNone/>
              <a:defRPr>
                <a:solidFill>
                  <a:schemeClr val="tx1">
                    <a:tint val="75000"/>
                  </a:schemeClr>
                </a:solidFill>
              </a:defRPr>
            </a:lvl5pPr>
            <a:lvl6pPr marL="2277889" indent="0" algn="ctr">
              <a:buNone/>
              <a:defRPr>
                <a:solidFill>
                  <a:schemeClr val="tx1">
                    <a:tint val="75000"/>
                  </a:schemeClr>
                </a:solidFill>
              </a:defRPr>
            </a:lvl6pPr>
            <a:lvl7pPr marL="2733469" indent="0" algn="ctr">
              <a:buNone/>
              <a:defRPr>
                <a:solidFill>
                  <a:schemeClr val="tx1">
                    <a:tint val="75000"/>
                  </a:schemeClr>
                </a:solidFill>
              </a:defRPr>
            </a:lvl7pPr>
            <a:lvl8pPr marL="3189047" indent="0" algn="ctr">
              <a:buNone/>
              <a:defRPr>
                <a:solidFill>
                  <a:schemeClr val="tx1">
                    <a:tint val="75000"/>
                  </a:schemeClr>
                </a:solidFill>
              </a:defRPr>
            </a:lvl8pPr>
            <a:lvl9pPr marL="3644618"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1161">
              <a:defRPr/>
            </a:lvl1pPr>
          </a:lstStyle>
          <a:p>
            <a:pPr>
              <a:defRPr/>
            </a:pPr>
            <a:fld id="{B605C6B5-F4DB-1F4C-932D-1C3F33EBCEB3}"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A920D1DA-1396-DE4C-98B0-7F410662FBFA}"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5584" indent="0">
              <a:buNone/>
              <a:defRPr sz="1800">
                <a:solidFill>
                  <a:schemeClr val="tx1">
                    <a:tint val="75000"/>
                  </a:schemeClr>
                </a:solidFill>
              </a:defRPr>
            </a:lvl2pPr>
            <a:lvl3pPr marL="911161" indent="0">
              <a:buNone/>
              <a:defRPr sz="1600">
                <a:solidFill>
                  <a:schemeClr val="tx1">
                    <a:tint val="75000"/>
                  </a:schemeClr>
                </a:solidFill>
              </a:defRPr>
            </a:lvl3pPr>
            <a:lvl4pPr marL="1366735" indent="0">
              <a:buNone/>
              <a:defRPr sz="1400">
                <a:solidFill>
                  <a:schemeClr val="tx1">
                    <a:tint val="75000"/>
                  </a:schemeClr>
                </a:solidFill>
              </a:defRPr>
            </a:lvl4pPr>
            <a:lvl5pPr marL="1822317" indent="0">
              <a:buNone/>
              <a:defRPr sz="1400">
                <a:solidFill>
                  <a:schemeClr val="tx1">
                    <a:tint val="75000"/>
                  </a:schemeClr>
                </a:solidFill>
              </a:defRPr>
            </a:lvl5pPr>
            <a:lvl6pPr marL="2277889" indent="0">
              <a:buNone/>
              <a:defRPr sz="1400">
                <a:solidFill>
                  <a:schemeClr val="tx1">
                    <a:tint val="75000"/>
                  </a:schemeClr>
                </a:solidFill>
              </a:defRPr>
            </a:lvl6pPr>
            <a:lvl7pPr marL="2733469" indent="0">
              <a:buNone/>
              <a:defRPr sz="1400">
                <a:solidFill>
                  <a:schemeClr val="tx1">
                    <a:tint val="75000"/>
                  </a:schemeClr>
                </a:solidFill>
              </a:defRPr>
            </a:lvl7pPr>
            <a:lvl8pPr marL="3189047" indent="0">
              <a:buNone/>
              <a:defRPr sz="1400">
                <a:solidFill>
                  <a:schemeClr val="tx1">
                    <a:tint val="75000"/>
                  </a:schemeClr>
                </a:solidFill>
              </a:defRPr>
            </a:lvl8pPr>
            <a:lvl9pPr marL="3644618"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1161">
              <a:defRPr/>
            </a:lvl1pPr>
          </a:lstStyle>
          <a:p>
            <a:pPr>
              <a:defRPr/>
            </a:pPr>
            <a:fld id="{3D5C99D4-A2F5-9442-9C31-7D46F4EA01A2}"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1161">
              <a:defRPr/>
            </a:lvl1pPr>
          </a:lstStyle>
          <a:p>
            <a:pPr>
              <a:defRPr/>
            </a:pPr>
            <a:fld id="{2CB989B6-1DDC-4E41-B776-C10A5F62469B}"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pPr>
                <a:defRPr/>
              </a:pPr>
              <a:t>‹#›</a:t>
            </a:fld>
            <a:endParaRPr lang="en-US"/>
          </a:p>
        </p:txBody>
      </p:sp>
    </p:spTree>
    <p:extLst>
      <p:ext uri="{BB962C8B-B14F-4D97-AF65-F5344CB8AC3E}">
        <p14:creationId xmlns:p14="http://schemas.microsoft.com/office/powerpoint/2010/main" val="375345700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584" indent="0">
              <a:buNone/>
              <a:defRPr sz="2000" b="1"/>
            </a:lvl2pPr>
            <a:lvl3pPr marL="911161" indent="0">
              <a:buNone/>
              <a:defRPr sz="1800" b="1"/>
            </a:lvl3pPr>
            <a:lvl4pPr marL="1366735" indent="0">
              <a:buNone/>
              <a:defRPr sz="1600" b="1"/>
            </a:lvl4pPr>
            <a:lvl5pPr marL="1822317" indent="0">
              <a:buNone/>
              <a:defRPr sz="1600" b="1"/>
            </a:lvl5pPr>
            <a:lvl6pPr marL="2277889" indent="0">
              <a:buNone/>
              <a:defRPr sz="1600" b="1"/>
            </a:lvl6pPr>
            <a:lvl7pPr marL="2733469" indent="0">
              <a:buNone/>
              <a:defRPr sz="1600" b="1"/>
            </a:lvl7pPr>
            <a:lvl8pPr marL="3189047" indent="0">
              <a:buNone/>
              <a:defRPr sz="1600" b="1"/>
            </a:lvl8pPr>
            <a:lvl9pPr marL="3644618"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a:lvl1pPr>
            <a:lvl2pPr marL="455584" indent="0">
              <a:buNone/>
              <a:defRPr sz="2000" b="1"/>
            </a:lvl2pPr>
            <a:lvl3pPr marL="911161" indent="0">
              <a:buNone/>
              <a:defRPr sz="1800" b="1"/>
            </a:lvl3pPr>
            <a:lvl4pPr marL="1366735" indent="0">
              <a:buNone/>
              <a:defRPr sz="1600" b="1"/>
            </a:lvl4pPr>
            <a:lvl5pPr marL="1822317" indent="0">
              <a:buNone/>
              <a:defRPr sz="1600" b="1"/>
            </a:lvl5pPr>
            <a:lvl6pPr marL="2277889" indent="0">
              <a:buNone/>
              <a:defRPr sz="1600" b="1"/>
            </a:lvl6pPr>
            <a:lvl7pPr marL="2733469" indent="0">
              <a:buNone/>
              <a:defRPr sz="1600" b="1"/>
            </a:lvl7pPr>
            <a:lvl8pPr marL="3189047" indent="0">
              <a:buNone/>
              <a:defRPr sz="1600" b="1"/>
            </a:lvl8pPr>
            <a:lvl9pPr marL="3644618"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1161">
              <a:defRPr/>
            </a:lvl1pPr>
          </a:lstStyle>
          <a:p>
            <a:pPr>
              <a:defRPr/>
            </a:pPr>
            <a:fld id="{E94C0690-9A53-0942-BCC5-6A138EF6A454}" type="datetimeFigureOut">
              <a:rPr lang="en-US"/>
              <a:pPr>
                <a:defRPr/>
              </a:pPr>
              <a:t>12/17/23</a:t>
            </a:fld>
            <a:endParaRPr lang="en-US"/>
          </a:p>
        </p:txBody>
      </p:sp>
      <p:sp>
        <p:nvSpPr>
          <p:cNvPr id="8" name="Footer Placeholder 4"/>
          <p:cNvSpPr>
            <a:spLocks noGrp="1"/>
          </p:cNvSpPr>
          <p:nvPr>
            <p:ph type="ftr" sz="quarter" idx="11"/>
          </p:nvPr>
        </p:nvSpPr>
        <p:spPr/>
        <p:txBody>
          <a:bodyPr/>
          <a:lstStyle>
            <a:lvl1pPr defTabSz="911161">
              <a:defRPr/>
            </a:lvl1pPr>
          </a:lstStyle>
          <a:p>
            <a:pPr>
              <a:defRPr/>
            </a:pPr>
            <a:endParaRPr lang="en-US"/>
          </a:p>
        </p:txBody>
      </p:sp>
      <p:sp>
        <p:nvSpPr>
          <p:cNvPr id="9" name="Slide Number Placeholder 5"/>
          <p:cNvSpPr>
            <a:spLocks noGrp="1"/>
          </p:cNvSpPr>
          <p:nvPr>
            <p:ph type="sldNum" sz="quarter" idx="12"/>
          </p:nvPr>
        </p:nvSpPr>
        <p:spPr/>
        <p:txBody>
          <a:bodyPr/>
          <a:lstStyle>
            <a:lvl1pPr defTabSz="911161">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1161">
              <a:defRPr/>
            </a:lvl1pPr>
          </a:lstStyle>
          <a:p>
            <a:pPr>
              <a:defRPr/>
            </a:pPr>
            <a:fld id="{08E9111D-008A-5D4C-80E1-67A0B0076F6E}" type="datetimeFigureOut">
              <a:rPr lang="en-US"/>
              <a:pPr>
                <a:defRPr/>
              </a:pPr>
              <a:t>12/17/23</a:t>
            </a:fld>
            <a:endParaRPr lang="en-US"/>
          </a:p>
        </p:txBody>
      </p:sp>
      <p:sp>
        <p:nvSpPr>
          <p:cNvPr id="4" name="Footer Placeholder 4"/>
          <p:cNvSpPr>
            <a:spLocks noGrp="1"/>
          </p:cNvSpPr>
          <p:nvPr>
            <p:ph type="ftr" sz="quarter" idx="11"/>
          </p:nvPr>
        </p:nvSpPr>
        <p:spPr/>
        <p:txBody>
          <a:bodyPr/>
          <a:lstStyle>
            <a:lvl1pPr defTabSz="911161">
              <a:defRPr/>
            </a:lvl1pPr>
          </a:lstStyle>
          <a:p>
            <a:pPr>
              <a:defRPr/>
            </a:pPr>
            <a:endParaRPr lang="en-US"/>
          </a:p>
        </p:txBody>
      </p:sp>
      <p:sp>
        <p:nvSpPr>
          <p:cNvPr id="5" name="Slide Number Placeholder 5"/>
          <p:cNvSpPr>
            <a:spLocks noGrp="1"/>
          </p:cNvSpPr>
          <p:nvPr>
            <p:ph type="sldNum" sz="quarter" idx="12"/>
          </p:nvPr>
        </p:nvSpPr>
        <p:spPr/>
        <p:txBody>
          <a:bodyPr/>
          <a:lstStyle>
            <a:lvl1pPr defTabSz="911161">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1161">
              <a:defRPr/>
            </a:lvl1pPr>
          </a:lstStyle>
          <a:p>
            <a:pPr>
              <a:defRPr/>
            </a:pPr>
            <a:fld id="{05EB222C-B7E7-1F4A-A282-F664BAC7BDB2}" type="datetimeFigureOut">
              <a:rPr lang="en-US"/>
              <a:pPr>
                <a:defRPr/>
              </a:pPr>
              <a:t>12/17/23</a:t>
            </a:fld>
            <a:endParaRPr lang="en-US"/>
          </a:p>
        </p:txBody>
      </p:sp>
      <p:sp>
        <p:nvSpPr>
          <p:cNvPr id="3" name="Footer Placeholder 4"/>
          <p:cNvSpPr>
            <a:spLocks noGrp="1"/>
          </p:cNvSpPr>
          <p:nvPr>
            <p:ph type="ftr" sz="quarter" idx="11"/>
          </p:nvPr>
        </p:nvSpPr>
        <p:spPr/>
        <p:txBody>
          <a:bodyPr/>
          <a:lstStyle>
            <a:lvl1pPr defTabSz="911161">
              <a:defRPr/>
            </a:lvl1pPr>
          </a:lstStyle>
          <a:p>
            <a:pPr>
              <a:defRPr/>
            </a:pPr>
            <a:endParaRPr lang="en-US"/>
          </a:p>
        </p:txBody>
      </p:sp>
      <p:sp>
        <p:nvSpPr>
          <p:cNvPr id="4" name="Slide Number Placeholder 5"/>
          <p:cNvSpPr>
            <a:spLocks noGrp="1"/>
          </p:cNvSpPr>
          <p:nvPr>
            <p:ph type="sldNum" sz="quarter" idx="12"/>
          </p:nvPr>
        </p:nvSpPr>
        <p:spPr/>
        <p:txBody>
          <a:bodyPr/>
          <a:lstStyle>
            <a:lvl1pPr defTabSz="911161">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4"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14" y="1435101"/>
            <a:ext cx="3008313" cy="4691063"/>
          </a:xfrm>
        </p:spPr>
        <p:txBody>
          <a:bodyPr/>
          <a:lstStyle>
            <a:lvl1pPr marL="0" indent="0">
              <a:buNone/>
              <a:defRPr sz="1400"/>
            </a:lvl1pPr>
            <a:lvl2pPr marL="455584" indent="0">
              <a:buNone/>
              <a:defRPr sz="1200"/>
            </a:lvl2pPr>
            <a:lvl3pPr marL="911161" indent="0">
              <a:buNone/>
              <a:defRPr sz="1000"/>
            </a:lvl3pPr>
            <a:lvl4pPr marL="1366735" indent="0">
              <a:buNone/>
              <a:defRPr sz="900"/>
            </a:lvl4pPr>
            <a:lvl5pPr marL="1822317" indent="0">
              <a:buNone/>
              <a:defRPr sz="900"/>
            </a:lvl5pPr>
            <a:lvl6pPr marL="2277889" indent="0">
              <a:buNone/>
              <a:defRPr sz="900"/>
            </a:lvl6pPr>
            <a:lvl7pPr marL="2733469" indent="0">
              <a:buNone/>
              <a:defRPr sz="900"/>
            </a:lvl7pPr>
            <a:lvl8pPr marL="3189047" indent="0">
              <a:buNone/>
              <a:defRPr sz="900"/>
            </a:lvl8pPr>
            <a:lvl9pPr marL="3644618"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1161">
              <a:defRPr/>
            </a:lvl1pPr>
          </a:lstStyle>
          <a:p>
            <a:pPr>
              <a:defRPr/>
            </a:pPr>
            <a:fld id="{CE0A1A91-BB72-DF49-BCC6-DBAAF342085B}"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5584" indent="0">
              <a:buNone/>
              <a:defRPr sz="2800"/>
            </a:lvl2pPr>
            <a:lvl3pPr marL="911161" indent="0">
              <a:buNone/>
              <a:defRPr sz="2400"/>
            </a:lvl3pPr>
            <a:lvl4pPr marL="1366735" indent="0">
              <a:buNone/>
              <a:defRPr sz="2000"/>
            </a:lvl4pPr>
            <a:lvl5pPr marL="1822317" indent="0">
              <a:buNone/>
              <a:defRPr sz="2000"/>
            </a:lvl5pPr>
            <a:lvl6pPr marL="2277889" indent="0">
              <a:buNone/>
              <a:defRPr sz="2000"/>
            </a:lvl6pPr>
            <a:lvl7pPr marL="2733469" indent="0">
              <a:buNone/>
              <a:defRPr sz="2000"/>
            </a:lvl7pPr>
            <a:lvl8pPr marL="3189047" indent="0">
              <a:buNone/>
              <a:defRPr sz="2000"/>
            </a:lvl8pPr>
            <a:lvl9pPr marL="364461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584" indent="0">
              <a:buNone/>
              <a:defRPr sz="1200"/>
            </a:lvl2pPr>
            <a:lvl3pPr marL="911161" indent="0">
              <a:buNone/>
              <a:defRPr sz="1000"/>
            </a:lvl3pPr>
            <a:lvl4pPr marL="1366735" indent="0">
              <a:buNone/>
              <a:defRPr sz="900"/>
            </a:lvl4pPr>
            <a:lvl5pPr marL="1822317" indent="0">
              <a:buNone/>
              <a:defRPr sz="900"/>
            </a:lvl5pPr>
            <a:lvl6pPr marL="2277889" indent="0">
              <a:buNone/>
              <a:defRPr sz="900"/>
            </a:lvl6pPr>
            <a:lvl7pPr marL="2733469" indent="0">
              <a:buNone/>
              <a:defRPr sz="900"/>
            </a:lvl7pPr>
            <a:lvl8pPr marL="3189047" indent="0">
              <a:buNone/>
              <a:defRPr sz="900"/>
            </a:lvl8pPr>
            <a:lvl9pPr marL="3644618"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1161">
              <a:defRPr/>
            </a:lvl1pPr>
          </a:lstStyle>
          <a:p>
            <a:pPr>
              <a:defRPr/>
            </a:pPr>
            <a:fld id="{E192B9F1-FB38-5B43-B97F-366718914DDE}"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17731BFF-FAB2-7F4E-BD0D-80B345E6EB0F}"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0E533861-A3B7-1142-B9E0-8DFBB59E64CC}"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5762" indent="0" algn="ctr">
              <a:buNone/>
              <a:defRPr/>
            </a:lvl2pPr>
            <a:lvl3pPr marL="911519" indent="0" algn="ctr">
              <a:buNone/>
              <a:defRPr/>
            </a:lvl3pPr>
            <a:lvl4pPr marL="1367277" indent="0" algn="ctr">
              <a:buNone/>
              <a:defRPr/>
            </a:lvl4pPr>
            <a:lvl5pPr marL="1823035" indent="0" algn="ctr">
              <a:buNone/>
              <a:defRPr/>
            </a:lvl5pPr>
            <a:lvl6pPr marL="2278794" indent="0" algn="ctr">
              <a:buNone/>
              <a:defRPr/>
            </a:lvl6pPr>
            <a:lvl7pPr marL="2734551" indent="0" algn="ctr">
              <a:buNone/>
              <a:defRPr/>
            </a:lvl7pPr>
            <a:lvl8pPr marL="3190313" indent="0" algn="ctr">
              <a:buNone/>
              <a:defRPr/>
            </a:lvl8pPr>
            <a:lvl9pPr marL="364606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065242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87093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21085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9266" name="Rectangle 1026"/>
          <p:cNvSpPr>
            <a:spLocks noGrp="1" noChangeArrowheads="1"/>
          </p:cNvSpPr>
          <p:nvPr>
            <p:ph type="ctrTitle"/>
          </p:nvPr>
        </p:nvSpPr>
        <p:spPr>
          <a:xfrm>
            <a:off x="685800" y="1752600"/>
            <a:ext cx="7772400" cy="1676400"/>
          </a:xfrm>
          <a:effectLst>
            <a:outerShdw blurRad="38100" dist="25398" dir="2700000" algn="ctr" rotWithShape="0">
              <a:schemeClr val="bg2">
                <a:alpha val="99962"/>
              </a:schemeClr>
            </a:outerShdw>
          </a:effectLst>
        </p:spPr>
        <p:txBody>
          <a:bodyPr/>
          <a:lstStyle>
            <a:lvl1pPr>
              <a:defRPr sz="4800"/>
            </a:lvl1pPr>
          </a:lstStyle>
          <a:p>
            <a:r>
              <a:rPr lang="en-US"/>
              <a:t>Click to edit Master title style</a:t>
            </a:r>
          </a:p>
        </p:txBody>
      </p:sp>
      <p:sp>
        <p:nvSpPr>
          <p:cNvPr id="139267" name="Rectangle 1027"/>
          <p:cNvSpPr>
            <a:spLocks noGrp="1" noChangeArrowheads="1"/>
          </p:cNvSpPr>
          <p:nvPr>
            <p:ph type="subTitle" idx="1"/>
          </p:nvPr>
        </p:nvSpPr>
        <p:spPr>
          <a:xfrm>
            <a:off x="1371600" y="3886201"/>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D83A16D-33C6-EB4E-8F4F-3C0638649757}" type="slidenum">
              <a:rPr lang="en-US"/>
              <a:pPr>
                <a:defRPr/>
              </a:pPr>
              <a:t>‹#›</a:t>
            </a:fld>
            <a:endParaRPr lang="en-US"/>
          </a:p>
        </p:txBody>
      </p:sp>
    </p:spTree>
    <p:extLst>
      <p:ext uri="{BB962C8B-B14F-4D97-AF65-F5344CB8AC3E}">
        <p14:creationId xmlns:p14="http://schemas.microsoft.com/office/powerpoint/2010/main" val="228374585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219425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071690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292312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27218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191100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288788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07634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68980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27"/>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823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2994458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0148F20-CD01-C94E-A330-868DD3CC9CE0}" type="slidenum">
              <a:rPr lang="en-US"/>
              <a:pPr>
                <a:defRPr/>
              </a:pPr>
              <a:t>‹#›</a:t>
            </a:fld>
            <a:endParaRPr lang="en-US"/>
          </a:p>
        </p:txBody>
      </p:sp>
    </p:spTree>
    <p:extLst>
      <p:ext uri="{BB962C8B-B14F-4D97-AF65-F5344CB8AC3E}">
        <p14:creationId xmlns:p14="http://schemas.microsoft.com/office/powerpoint/2010/main" val="359581303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222317169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38469439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12/17/23</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8120974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12/17/23</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70302253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12/17/23</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10529979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12/17/23</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6481737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12/17/23</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56572408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12/17/23</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94510461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333867794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29831929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89D75F0-6ED1-D046-9EF8-1F71F67ACC05}" type="slidenum">
              <a:rPr lang="en-US"/>
              <a:pPr>
                <a:defRPr/>
              </a:pPr>
              <a:t>‹#›</a:t>
            </a:fld>
            <a:endParaRPr lang="en-US"/>
          </a:p>
        </p:txBody>
      </p:sp>
    </p:spTree>
    <p:extLst>
      <p:ext uri="{BB962C8B-B14F-4D97-AF65-F5344CB8AC3E}">
        <p14:creationId xmlns:p14="http://schemas.microsoft.com/office/powerpoint/2010/main" val="106959242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88223239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82904239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73262565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5559924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7353006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9810593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5337107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2359072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806907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93330284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B09A874-A1B1-D443-A7F8-71DA9356E40E}" type="slidenum">
              <a:rPr lang="en-US"/>
              <a:pPr>
                <a:defRPr/>
              </a:pPr>
              <a:t>‹#›</a:t>
            </a:fld>
            <a:endParaRPr lang="en-US"/>
          </a:p>
        </p:txBody>
      </p:sp>
    </p:spTree>
    <p:extLst>
      <p:ext uri="{BB962C8B-B14F-4D97-AF65-F5344CB8AC3E}">
        <p14:creationId xmlns:p14="http://schemas.microsoft.com/office/powerpoint/2010/main" val="274548763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2484254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6261601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4568973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E007516-53C8-A442-B655-FFACA71C80C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43DAD1-4B6B-A742-A8E7-B0E230C8E09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18DDF0A-5FE4-6340-8BD1-94309EBDDB7C}"/>
              </a:ext>
            </a:extLst>
          </p:cNvPr>
          <p:cNvSpPr>
            <a:spLocks noGrp="1" noChangeArrowheads="1"/>
          </p:cNvSpPr>
          <p:nvPr>
            <p:ph type="sldNum" sz="quarter" idx="12"/>
          </p:nvPr>
        </p:nvSpPr>
        <p:spPr>
          <a:ln/>
        </p:spPr>
        <p:txBody>
          <a:bodyPr/>
          <a:lstStyle>
            <a:lvl1pPr>
              <a:defRPr/>
            </a:lvl1pPr>
          </a:lstStyle>
          <a:p>
            <a:fld id="{C4C2E7FC-4E31-1C43-8A8C-CF30CBD8C403}" type="slidenum">
              <a:rPr lang="en-US" altLang="en-US"/>
              <a:pPr/>
              <a:t>‹#›</a:t>
            </a:fld>
            <a:endParaRPr lang="en-US" altLang="en-US"/>
          </a:p>
        </p:txBody>
      </p:sp>
    </p:spTree>
    <p:extLst>
      <p:ext uri="{BB962C8B-B14F-4D97-AF65-F5344CB8AC3E}">
        <p14:creationId xmlns:p14="http://schemas.microsoft.com/office/powerpoint/2010/main" val="189630655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4E0F26F-43D6-204C-BACD-44D8A1DB9D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840CCD0-2FB0-B345-AE0C-B53AB4BC766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B4B856C-07CA-894D-A78A-D5C2EC75B39D}"/>
              </a:ext>
            </a:extLst>
          </p:cNvPr>
          <p:cNvSpPr>
            <a:spLocks noGrp="1" noChangeArrowheads="1"/>
          </p:cNvSpPr>
          <p:nvPr>
            <p:ph type="sldNum" sz="quarter" idx="12"/>
          </p:nvPr>
        </p:nvSpPr>
        <p:spPr>
          <a:ln/>
        </p:spPr>
        <p:txBody>
          <a:bodyPr/>
          <a:lstStyle>
            <a:lvl1pPr>
              <a:defRPr/>
            </a:lvl1pPr>
          </a:lstStyle>
          <a:p>
            <a:fld id="{280BD999-F884-0A4C-BFCB-89148880BD96}" type="slidenum">
              <a:rPr lang="en-US" altLang="en-US"/>
              <a:pPr/>
              <a:t>‹#›</a:t>
            </a:fld>
            <a:endParaRPr lang="en-US" altLang="en-US"/>
          </a:p>
        </p:txBody>
      </p:sp>
    </p:spTree>
    <p:extLst>
      <p:ext uri="{BB962C8B-B14F-4D97-AF65-F5344CB8AC3E}">
        <p14:creationId xmlns:p14="http://schemas.microsoft.com/office/powerpoint/2010/main" val="85259735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6F8D685E-5BF0-6140-9BAA-ADD8204B592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E7953E7-B1DC-DB44-8C72-13DFC69FA6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A423D36-1E02-BE45-9074-0E4F9877F1AC}"/>
              </a:ext>
            </a:extLst>
          </p:cNvPr>
          <p:cNvSpPr>
            <a:spLocks noGrp="1" noChangeArrowheads="1"/>
          </p:cNvSpPr>
          <p:nvPr>
            <p:ph type="sldNum" sz="quarter" idx="12"/>
          </p:nvPr>
        </p:nvSpPr>
        <p:spPr>
          <a:ln/>
        </p:spPr>
        <p:txBody>
          <a:bodyPr/>
          <a:lstStyle>
            <a:lvl1pPr>
              <a:defRPr/>
            </a:lvl1pPr>
          </a:lstStyle>
          <a:p>
            <a:fld id="{36003C29-0041-B947-9DAC-E44984DD4861}" type="slidenum">
              <a:rPr lang="en-US" altLang="en-US"/>
              <a:pPr/>
              <a:t>‹#›</a:t>
            </a:fld>
            <a:endParaRPr lang="en-US" altLang="en-US"/>
          </a:p>
        </p:txBody>
      </p:sp>
    </p:spTree>
    <p:extLst>
      <p:ext uri="{BB962C8B-B14F-4D97-AF65-F5344CB8AC3E}">
        <p14:creationId xmlns:p14="http://schemas.microsoft.com/office/powerpoint/2010/main" val="48153453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E20A1EF9-038C-3841-9C46-44F8096D183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4189CC8-877D-E74C-B83F-B1B5932E9D8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92CAB179-79C6-5244-BE54-65019769E52C}"/>
              </a:ext>
            </a:extLst>
          </p:cNvPr>
          <p:cNvSpPr>
            <a:spLocks noGrp="1" noChangeArrowheads="1"/>
          </p:cNvSpPr>
          <p:nvPr>
            <p:ph type="sldNum" sz="quarter" idx="12"/>
          </p:nvPr>
        </p:nvSpPr>
        <p:spPr>
          <a:ln/>
        </p:spPr>
        <p:txBody>
          <a:bodyPr/>
          <a:lstStyle>
            <a:lvl1pPr>
              <a:defRPr/>
            </a:lvl1pPr>
          </a:lstStyle>
          <a:p>
            <a:fld id="{E9E1D187-53C9-CB4B-BF92-9CEFBCF8ECFA}" type="slidenum">
              <a:rPr lang="en-US" altLang="en-US"/>
              <a:pPr/>
              <a:t>‹#›</a:t>
            </a:fld>
            <a:endParaRPr lang="en-US" altLang="en-US"/>
          </a:p>
        </p:txBody>
      </p:sp>
    </p:spTree>
    <p:extLst>
      <p:ext uri="{BB962C8B-B14F-4D97-AF65-F5344CB8AC3E}">
        <p14:creationId xmlns:p14="http://schemas.microsoft.com/office/powerpoint/2010/main" val="37228970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5A2415C-E5A9-C945-8D8D-D2B75EC8BB0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ECAC14F-B1C7-F64E-BC3B-E872F0413FF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DA0B190-8B8C-A94C-AA32-7BFD5A2483BE}"/>
              </a:ext>
            </a:extLst>
          </p:cNvPr>
          <p:cNvSpPr>
            <a:spLocks noGrp="1" noChangeArrowheads="1"/>
          </p:cNvSpPr>
          <p:nvPr>
            <p:ph type="sldNum" sz="quarter" idx="12"/>
          </p:nvPr>
        </p:nvSpPr>
        <p:spPr>
          <a:ln/>
        </p:spPr>
        <p:txBody>
          <a:bodyPr/>
          <a:lstStyle>
            <a:lvl1pPr>
              <a:defRPr/>
            </a:lvl1pPr>
          </a:lstStyle>
          <a:p>
            <a:fld id="{F5823344-B610-DB42-94C9-BCD5C657E49B}" type="slidenum">
              <a:rPr lang="en-US" altLang="en-US"/>
              <a:pPr/>
              <a:t>‹#›</a:t>
            </a:fld>
            <a:endParaRPr lang="en-US" altLang="en-US"/>
          </a:p>
        </p:txBody>
      </p:sp>
    </p:spTree>
    <p:extLst>
      <p:ext uri="{BB962C8B-B14F-4D97-AF65-F5344CB8AC3E}">
        <p14:creationId xmlns:p14="http://schemas.microsoft.com/office/powerpoint/2010/main" val="402816791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E744D76-DDC4-9B48-8602-323F55266A5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C7DF3AA7-4071-BE44-A56C-68F7568DCA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A7F3FEA8-20ED-264F-AE17-96D79DF9529C}"/>
              </a:ext>
            </a:extLst>
          </p:cNvPr>
          <p:cNvSpPr>
            <a:spLocks noGrp="1" noChangeArrowheads="1"/>
          </p:cNvSpPr>
          <p:nvPr>
            <p:ph type="sldNum" sz="quarter" idx="12"/>
          </p:nvPr>
        </p:nvSpPr>
        <p:spPr>
          <a:ln/>
        </p:spPr>
        <p:txBody>
          <a:bodyPr/>
          <a:lstStyle>
            <a:lvl1pPr>
              <a:defRPr/>
            </a:lvl1pPr>
          </a:lstStyle>
          <a:p>
            <a:fld id="{C015F012-DD95-664A-BB79-73FCE2CF97E4}" type="slidenum">
              <a:rPr lang="en-US" altLang="en-US"/>
              <a:pPr/>
              <a:t>‹#›</a:t>
            </a:fld>
            <a:endParaRPr lang="en-US" altLang="en-US"/>
          </a:p>
        </p:txBody>
      </p:sp>
    </p:spTree>
    <p:extLst>
      <p:ext uri="{BB962C8B-B14F-4D97-AF65-F5344CB8AC3E}">
        <p14:creationId xmlns:p14="http://schemas.microsoft.com/office/powerpoint/2010/main" val="44896740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99CE0D6-36CE-0B4B-B2AB-51F75CCEE5F1}"/>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E4826878-7E8D-FB43-98D5-6939964927F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874FFFF-E712-3A45-8D3A-38EDFEDECE88}"/>
              </a:ext>
            </a:extLst>
          </p:cNvPr>
          <p:cNvSpPr>
            <a:spLocks noGrp="1" noChangeArrowheads="1"/>
          </p:cNvSpPr>
          <p:nvPr>
            <p:ph type="sldNum" sz="quarter" idx="12"/>
          </p:nvPr>
        </p:nvSpPr>
        <p:spPr>
          <a:ln/>
        </p:spPr>
        <p:txBody>
          <a:bodyPr/>
          <a:lstStyle>
            <a:lvl1pPr>
              <a:defRPr/>
            </a:lvl1pPr>
          </a:lstStyle>
          <a:p>
            <a:fld id="{00B8FC34-CE82-D640-B112-B4ACAD6BE674}" type="slidenum">
              <a:rPr lang="en-US" altLang="en-US"/>
              <a:pPr/>
              <a:t>‹#›</a:t>
            </a:fld>
            <a:endParaRPr lang="en-US" altLang="en-US"/>
          </a:p>
        </p:txBody>
      </p:sp>
    </p:spTree>
    <p:extLst>
      <p:ext uri="{BB962C8B-B14F-4D97-AF65-F5344CB8AC3E}">
        <p14:creationId xmlns:p14="http://schemas.microsoft.com/office/powerpoint/2010/main" val="256604913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AAF460F3-92A1-3342-AD25-55CB0F3AE81D}" type="slidenum">
              <a:rPr lang="en-US"/>
              <a:pPr>
                <a:defRPr/>
              </a:pPr>
              <a:t>‹#›</a:t>
            </a:fld>
            <a:endParaRPr lang="en-US"/>
          </a:p>
        </p:txBody>
      </p:sp>
    </p:spTree>
    <p:extLst>
      <p:ext uri="{BB962C8B-B14F-4D97-AF65-F5344CB8AC3E}">
        <p14:creationId xmlns:p14="http://schemas.microsoft.com/office/powerpoint/2010/main" val="59213238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2A8BE3B2-EEAB-724B-88FC-64C5DB94BB0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FCC2861-24DA-0044-B9F1-543EC7235C0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A387905-B791-8442-B1B3-E2A5D11ED2AA}"/>
              </a:ext>
            </a:extLst>
          </p:cNvPr>
          <p:cNvSpPr>
            <a:spLocks noGrp="1" noChangeArrowheads="1"/>
          </p:cNvSpPr>
          <p:nvPr>
            <p:ph type="sldNum" sz="quarter" idx="12"/>
          </p:nvPr>
        </p:nvSpPr>
        <p:spPr>
          <a:ln/>
        </p:spPr>
        <p:txBody>
          <a:bodyPr/>
          <a:lstStyle>
            <a:lvl1pPr>
              <a:defRPr/>
            </a:lvl1pPr>
          </a:lstStyle>
          <a:p>
            <a:fld id="{D14B2930-B7DE-B445-958B-6BF7F125B18F}" type="slidenum">
              <a:rPr lang="en-US" altLang="en-US"/>
              <a:pPr/>
              <a:t>‹#›</a:t>
            </a:fld>
            <a:endParaRPr lang="en-US" altLang="en-US"/>
          </a:p>
        </p:txBody>
      </p:sp>
    </p:spTree>
    <p:extLst>
      <p:ext uri="{BB962C8B-B14F-4D97-AF65-F5344CB8AC3E}">
        <p14:creationId xmlns:p14="http://schemas.microsoft.com/office/powerpoint/2010/main" val="159415114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309BFA0-2444-D84A-9FFF-D870842920D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78DED57-0801-D141-81B8-D723720FE9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EAE0486-A9A2-644D-BEF3-86CDCBE49EC1}"/>
              </a:ext>
            </a:extLst>
          </p:cNvPr>
          <p:cNvSpPr>
            <a:spLocks noGrp="1" noChangeArrowheads="1"/>
          </p:cNvSpPr>
          <p:nvPr>
            <p:ph type="sldNum" sz="quarter" idx="12"/>
          </p:nvPr>
        </p:nvSpPr>
        <p:spPr>
          <a:ln/>
        </p:spPr>
        <p:txBody>
          <a:bodyPr/>
          <a:lstStyle>
            <a:lvl1pPr>
              <a:defRPr/>
            </a:lvl1pPr>
          </a:lstStyle>
          <a:p>
            <a:fld id="{40515573-8B06-864F-90E8-4577B3B2E84B}" type="slidenum">
              <a:rPr lang="en-US" altLang="en-US"/>
              <a:pPr/>
              <a:t>‹#›</a:t>
            </a:fld>
            <a:endParaRPr lang="en-US" altLang="en-US"/>
          </a:p>
        </p:txBody>
      </p:sp>
    </p:spTree>
    <p:extLst>
      <p:ext uri="{BB962C8B-B14F-4D97-AF65-F5344CB8AC3E}">
        <p14:creationId xmlns:p14="http://schemas.microsoft.com/office/powerpoint/2010/main" val="242675509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6BA2FDB-1EAE-4147-BC5E-33950BE461C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8DB979E-F0E8-F841-8B02-BE6815395E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48323A-AE70-E941-AEC5-28D9E0E552B2}"/>
              </a:ext>
            </a:extLst>
          </p:cNvPr>
          <p:cNvSpPr>
            <a:spLocks noGrp="1" noChangeArrowheads="1"/>
          </p:cNvSpPr>
          <p:nvPr>
            <p:ph type="sldNum" sz="quarter" idx="12"/>
          </p:nvPr>
        </p:nvSpPr>
        <p:spPr>
          <a:ln/>
        </p:spPr>
        <p:txBody>
          <a:bodyPr/>
          <a:lstStyle>
            <a:lvl1pPr>
              <a:defRPr/>
            </a:lvl1pPr>
          </a:lstStyle>
          <a:p>
            <a:fld id="{1E5960ED-08BF-AB49-B77D-26827011365C}" type="slidenum">
              <a:rPr lang="en-US" altLang="en-US"/>
              <a:pPr/>
              <a:t>‹#›</a:t>
            </a:fld>
            <a:endParaRPr lang="en-US" altLang="en-US"/>
          </a:p>
        </p:txBody>
      </p:sp>
    </p:spTree>
    <p:extLst>
      <p:ext uri="{BB962C8B-B14F-4D97-AF65-F5344CB8AC3E}">
        <p14:creationId xmlns:p14="http://schemas.microsoft.com/office/powerpoint/2010/main" val="408743774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C146F8A-52D1-1949-8558-8E09956BA06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26BE308-0559-0A4B-90E0-B826C18799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525C154-05DE-9444-8445-F655EFCCB9A3}"/>
              </a:ext>
            </a:extLst>
          </p:cNvPr>
          <p:cNvSpPr>
            <a:spLocks noGrp="1" noChangeArrowheads="1"/>
          </p:cNvSpPr>
          <p:nvPr>
            <p:ph type="sldNum" sz="quarter" idx="12"/>
          </p:nvPr>
        </p:nvSpPr>
        <p:spPr>
          <a:ln/>
        </p:spPr>
        <p:txBody>
          <a:bodyPr/>
          <a:lstStyle>
            <a:lvl1pPr>
              <a:defRPr/>
            </a:lvl1pPr>
          </a:lstStyle>
          <a:p>
            <a:fld id="{505AB3BC-48DD-B948-8DC1-15D5B6157804}" type="slidenum">
              <a:rPr lang="en-US" altLang="en-US"/>
              <a:pPr/>
              <a:t>‹#›</a:t>
            </a:fld>
            <a:endParaRPr lang="en-US" altLang="en-US"/>
          </a:p>
        </p:txBody>
      </p:sp>
    </p:spTree>
    <p:extLst>
      <p:ext uri="{BB962C8B-B14F-4D97-AF65-F5344CB8AC3E}">
        <p14:creationId xmlns:p14="http://schemas.microsoft.com/office/powerpoint/2010/main" val="325757320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1D45C27-3C5E-FF4F-A2CC-0D0A5710EA0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2ADD769-8423-C348-86BD-67C3A8BD4C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65EE831-8AC6-8940-A54C-E3120F8BC65C}"/>
              </a:ext>
            </a:extLst>
          </p:cNvPr>
          <p:cNvSpPr>
            <a:spLocks noGrp="1" noChangeArrowheads="1"/>
          </p:cNvSpPr>
          <p:nvPr>
            <p:ph type="sldNum" sz="quarter" idx="12"/>
          </p:nvPr>
        </p:nvSpPr>
        <p:spPr>
          <a:ln/>
        </p:spPr>
        <p:txBody>
          <a:bodyPr/>
          <a:lstStyle>
            <a:lvl1pPr>
              <a:defRPr/>
            </a:lvl1pPr>
          </a:lstStyle>
          <a:p>
            <a:fld id="{6EED5274-8D0D-2E46-B110-3024B602919B}" type="slidenum">
              <a:rPr lang="en-US" altLang="en-US"/>
              <a:pPr/>
              <a:t>‹#›</a:t>
            </a:fld>
            <a:endParaRPr lang="en-US" altLang="en-US"/>
          </a:p>
        </p:txBody>
      </p:sp>
    </p:spTree>
    <p:extLst>
      <p:ext uri="{BB962C8B-B14F-4D97-AF65-F5344CB8AC3E}">
        <p14:creationId xmlns:p14="http://schemas.microsoft.com/office/powerpoint/2010/main" val="221640105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5626B630-0FA5-2C41-905E-8624B5E7D86E}"/>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DAA3614A-B722-464B-BAAB-0717E8AF7B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3BDA6F3-1EA8-4340-ACAB-F5BE896299E1}"/>
              </a:ext>
            </a:extLst>
          </p:cNvPr>
          <p:cNvSpPr>
            <a:spLocks noGrp="1" noChangeArrowheads="1"/>
          </p:cNvSpPr>
          <p:nvPr>
            <p:ph type="sldNum" sz="quarter" idx="12"/>
          </p:nvPr>
        </p:nvSpPr>
        <p:spPr>
          <a:ln/>
        </p:spPr>
        <p:txBody>
          <a:bodyPr/>
          <a:lstStyle>
            <a:lvl1pPr>
              <a:defRPr/>
            </a:lvl1pPr>
          </a:lstStyle>
          <a:p>
            <a:fld id="{81973D70-0006-7A4E-8162-5DA8B69B19EE}" type="slidenum">
              <a:rPr lang="en-US" altLang="en-US"/>
              <a:pPr/>
              <a:t>‹#›</a:t>
            </a:fld>
            <a:endParaRPr lang="en-US" altLang="en-US"/>
          </a:p>
        </p:txBody>
      </p:sp>
    </p:spTree>
    <p:extLst>
      <p:ext uri="{BB962C8B-B14F-4D97-AF65-F5344CB8AC3E}">
        <p14:creationId xmlns:p14="http://schemas.microsoft.com/office/powerpoint/2010/main" val="183019036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B86DA7DF-02EC-6E4E-9943-AD9BDF9FF35A}"/>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55AD7DCF-985B-8F41-AE95-84D044417E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E746CA4-19CA-9C43-9123-2475FB8E5FEF}"/>
              </a:ext>
            </a:extLst>
          </p:cNvPr>
          <p:cNvSpPr>
            <a:spLocks noGrp="1" noChangeArrowheads="1"/>
          </p:cNvSpPr>
          <p:nvPr>
            <p:ph type="sldNum" sz="quarter" idx="12"/>
          </p:nvPr>
        </p:nvSpPr>
        <p:spPr>
          <a:ln/>
        </p:spPr>
        <p:txBody>
          <a:bodyPr/>
          <a:lstStyle>
            <a:lvl1pPr>
              <a:defRPr/>
            </a:lvl1pPr>
          </a:lstStyle>
          <a:p>
            <a:fld id="{50F674BB-E7DE-4345-A2A4-BF968A96164B}" type="slidenum">
              <a:rPr lang="en-US" altLang="en-US"/>
              <a:pPr/>
              <a:t>‹#›</a:t>
            </a:fld>
            <a:endParaRPr lang="en-US" altLang="en-US"/>
          </a:p>
        </p:txBody>
      </p:sp>
    </p:spTree>
    <p:extLst>
      <p:ext uri="{BB962C8B-B14F-4D97-AF65-F5344CB8AC3E}">
        <p14:creationId xmlns:p14="http://schemas.microsoft.com/office/powerpoint/2010/main" val="200425543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952051F-F316-3D46-98F4-04C1ED33A0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C22EF28-D2C1-A243-AD37-A88F6654DC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C32AB6F-7981-6148-A2A5-056A8C4BA21E}"/>
              </a:ext>
            </a:extLst>
          </p:cNvPr>
          <p:cNvSpPr>
            <a:spLocks noGrp="1" noChangeArrowheads="1"/>
          </p:cNvSpPr>
          <p:nvPr>
            <p:ph type="sldNum" sz="quarter" idx="12"/>
          </p:nvPr>
        </p:nvSpPr>
        <p:spPr>
          <a:ln/>
        </p:spPr>
        <p:txBody>
          <a:bodyPr/>
          <a:lstStyle>
            <a:lvl1pPr>
              <a:defRPr/>
            </a:lvl1pPr>
          </a:lstStyle>
          <a:p>
            <a:fld id="{6F7FC9B3-5D8E-734C-9CAB-C9639B9377B7}" type="slidenum">
              <a:rPr lang="en-US" altLang="en-US"/>
              <a:pPr/>
              <a:t>‹#›</a:t>
            </a:fld>
            <a:endParaRPr lang="en-US" altLang="en-US"/>
          </a:p>
        </p:txBody>
      </p:sp>
    </p:spTree>
    <p:extLst>
      <p:ext uri="{BB962C8B-B14F-4D97-AF65-F5344CB8AC3E}">
        <p14:creationId xmlns:p14="http://schemas.microsoft.com/office/powerpoint/2010/main" val="271739707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81820F8-9E88-F34E-98EA-709A7190179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D547BD-B56B-CC45-8D7E-70650B69A9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3121F3-04F5-AB46-B676-18635B2D59AB}"/>
              </a:ext>
            </a:extLst>
          </p:cNvPr>
          <p:cNvSpPr>
            <a:spLocks noGrp="1" noChangeArrowheads="1"/>
          </p:cNvSpPr>
          <p:nvPr>
            <p:ph type="sldNum" sz="quarter" idx="12"/>
          </p:nvPr>
        </p:nvSpPr>
        <p:spPr>
          <a:ln/>
        </p:spPr>
        <p:txBody>
          <a:bodyPr/>
          <a:lstStyle>
            <a:lvl1pPr>
              <a:defRPr/>
            </a:lvl1pPr>
          </a:lstStyle>
          <a:p>
            <a:fld id="{5A106737-FC3C-BD4D-89BB-A6E5BC7EFC7E}" type="slidenum">
              <a:rPr lang="en-US" altLang="en-US"/>
              <a:pPr/>
              <a:t>‹#›</a:t>
            </a:fld>
            <a:endParaRPr lang="en-US" altLang="en-US"/>
          </a:p>
        </p:txBody>
      </p:sp>
    </p:spTree>
    <p:extLst>
      <p:ext uri="{BB962C8B-B14F-4D97-AF65-F5344CB8AC3E}">
        <p14:creationId xmlns:p14="http://schemas.microsoft.com/office/powerpoint/2010/main" val="58666175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29763AD8-5C5F-0D42-B188-3C1923556CF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8B8A09A-929C-1A4B-9FEC-93F279459C8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3B5C84D-32A5-174C-BF79-FCAEFB2D2008}"/>
              </a:ext>
            </a:extLst>
          </p:cNvPr>
          <p:cNvSpPr>
            <a:spLocks noGrp="1" noChangeArrowheads="1"/>
          </p:cNvSpPr>
          <p:nvPr>
            <p:ph type="sldNum" sz="quarter" idx="12"/>
          </p:nvPr>
        </p:nvSpPr>
        <p:spPr>
          <a:ln/>
        </p:spPr>
        <p:txBody>
          <a:bodyPr/>
          <a:lstStyle>
            <a:lvl1pPr>
              <a:defRPr/>
            </a:lvl1pPr>
          </a:lstStyle>
          <a:p>
            <a:fld id="{D07797DE-810A-7B46-8F54-F01D27B36546}" type="slidenum">
              <a:rPr lang="en-US" altLang="en-US"/>
              <a:pPr/>
              <a:t>‹#›</a:t>
            </a:fld>
            <a:endParaRPr lang="en-US" altLang="en-US"/>
          </a:p>
        </p:txBody>
      </p:sp>
    </p:spTree>
    <p:extLst>
      <p:ext uri="{BB962C8B-B14F-4D97-AF65-F5344CB8AC3E}">
        <p14:creationId xmlns:p14="http://schemas.microsoft.com/office/powerpoint/2010/main" val="188488526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C453531-D757-254C-AC67-84E9574F5D69}" type="slidenum">
              <a:rPr lang="en-US"/>
              <a:pPr>
                <a:defRPr/>
              </a:pPr>
              <a:t>‹#›</a:t>
            </a:fld>
            <a:endParaRPr lang="en-US"/>
          </a:p>
        </p:txBody>
      </p:sp>
    </p:spTree>
    <p:extLst>
      <p:ext uri="{BB962C8B-B14F-4D97-AF65-F5344CB8AC3E}">
        <p14:creationId xmlns:p14="http://schemas.microsoft.com/office/powerpoint/2010/main" val="394165463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8E20D9-14B4-5642-B411-2BB7562921C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3BE7084-AFCE-064D-8CD4-3CACAECEEA6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E16C013-0A04-1048-B546-2D0D0BABE735}"/>
              </a:ext>
            </a:extLst>
          </p:cNvPr>
          <p:cNvSpPr>
            <a:spLocks noGrp="1" noChangeArrowheads="1"/>
          </p:cNvSpPr>
          <p:nvPr>
            <p:ph type="sldNum" sz="quarter" idx="12"/>
          </p:nvPr>
        </p:nvSpPr>
        <p:spPr>
          <a:ln/>
        </p:spPr>
        <p:txBody>
          <a:bodyPr/>
          <a:lstStyle>
            <a:lvl1pPr>
              <a:defRPr/>
            </a:lvl1pPr>
          </a:lstStyle>
          <a:p>
            <a:fld id="{00E33CE8-B8C4-0344-A2B9-65A87279B4D7}" type="slidenum">
              <a:rPr lang="en-US" altLang="en-US"/>
              <a:pPr/>
              <a:t>‹#›</a:t>
            </a:fld>
            <a:endParaRPr lang="en-US" altLang="en-US"/>
          </a:p>
        </p:txBody>
      </p:sp>
    </p:spTree>
    <p:extLst>
      <p:ext uri="{BB962C8B-B14F-4D97-AF65-F5344CB8AC3E}">
        <p14:creationId xmlns:p14="http://schemas.microsoft.com/office/powerpoint/2010/main" val="51646615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EA8203D-36CF-3B4D-8260-A5AEB2329EB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2F3C2084-566F-3B41-A514-15F2D60DE0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A14F784-D45F-564E-8A43-5C8E5B4BC775}"/>
              </a:ext>
            </a:extLst>
          </p:cNvPr>
          <p:cNvSpPr>
            <a:spLocks noGrp="1" noChangeArrowheads="1"/>
          </p:cNvSpPr>
          <p:nvPr>
            <p:ph type="sldNum" sz="quarter" idx="12"/>
          </p:nvPr>
        </p:nvSpPr>
        <p:spPr>
          <a:ln/>
        </p:spPr>
        <p:txBody>
          <a:bodyPr/>
          <a:lstStyle>
            <a:lvl1pPr>
              <a:defRPr/>
            </a:lvl1pPr>
          </a:lstStyle>
          <a:p>
            <a:fld id="{3C8EEE37-801D-784C-BE9D-11ABA18CF6EE}" type="slidenum">
              <a:rPr lang="en-US" altLang="en-US"/>
              <a:pPr/>
              <a:t>‹#›</a:t>
            </a:fld>
            <a:endParaRPr lang="en-US" altLang="en-US"/>
          </a:p>
        </p:txBody>
      </p:sp>
    </p:spTree>
    <p:extLst>
      <p:ext uri="{BB962C8B-B14F-4D97-AF65-F5344CB8AC3E}">
        <p14:creationId xmlns:p14="http://schemas.microsoft.com/office/powerpoint/2010/main" val="219192346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F9E0B8A-80A2-9F4D-A924-504E2B8BC9A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10303A8-505D-B440-9A35-53BED046DD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C6F586C-3D60-864A-931F-78EE3B07EE6D}"/>
              </a:ext>
            </a:extLst>
          </p:cNvPr>
          <p:cNvSpPr>
            <a:spLocks noGrp="1" noChangeArrowheads="1"/>
          </p:cNvSpPr>
          <p:nvPr>
            <p:ph type="sldNum" sz="quarter" idx="12"/>
          </p:nvPr>
        </p:nvSpPr>
        <p:spPr>
          <a:ln/>
        </p:spPr>
        <p:txBody>
          <a:bodyPr/>
          <a:lstStyle>
            <a:lvl1pPr>
              <a:defRPr/>
            </a:lvl1pPr>
          </a:lstStyle>
          <a:p>
            <a:fld id="{95DD4555-B948-6B4B-B2DD-6D604CD415E9}" type="slidenum">
              <a:rPr lang="en-US" altLang="en-US"/>
              <a:pPr/>
              <a:t>‹#›</a:t>
            </a:fld>
            <a:endParaRPr lang="en-US" altLang="en-US"/>
          </a:p>
        </p:txBody>
      </p:sp>
    </p:spTree>
    <p:extLst>
      <p:ext uri="{BB962C8B-B14F-4D97-AF65-F5344CB8AC3E}">
        <p14:creationId xmlns:p14="http://schemas.microsoft.com/office/powerpoint/2010/main" val="233030255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EF220E8-8601-9247-8860-3051D2132D2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E569DE2-DFD6-6045-861C-96B43276C4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54C0257-6B2D-4D48-B347-C05F3A1EFC2D}"/>
              </a:ext>
            </a:extLst>
          </p:cNvPr>
          <p:cNvSpPr>
            <a:spLocks noGrp="1" noChangeArrowheads="1"/>
          </p:cNvSpPr>
          <p:nvPr>
            <p:ph type="sldNum" sz="quarter" idx="12"/>
          </p:nvPr>
        </p:nvSpPr>
        <p:spPr>
          <a:ln/>
        </p:spPr>
        <p:txBody>
          <a:bodyPr/>
          <a:lstStyle>
            <a:lvl1pPr>
              <a:defRPr/>
            </a:lvl1pPr>
          </a:lstStyle>
          <a:p>
            <a:fld id="{6A8C84CB-2265-5E48-9854-C6CEFC16A4D0}" type="slidenum">
              <a:rPr lang="en-US" altLang="en-US"/>
              <a:pPr/>
              <a:t>‹#›</a:t>
            </a:fld>
            <a:endParaRPr lang="en-US" altLang="en-US"/>
          </a:p>
        </p:txBody>
      </p:sp>
    </p:spTree>
    <p:extLst>
      <p:ext uri="{BB962C8B-B14F-4D97-AF65-F5344CB8AC3E}">
        <p14:creationId xmlns:p14="http://schemas.microsoft.com/office/powerpoint/2010/main" val="32661928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9E4C1C8-E261-2F40-883B-E2401F2B72A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2733DAD-3C79-D74F-A7D5-ED5E80E5B62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1D968A-ED39-9544-953C-8FD5172BFFEA}"/>
              </a:ext>
            </a:extLst>
          </p:cNvPr>
          <p:cNvSpPr>
            <a:spLocks noGrp="1" noChangeArrowheads="1"/>
          </p:cNvSpPr>
          <p:nvPr>
            <p:ph type="sldNum" sz="quarter" idx="12"/>
          </p:nvPr>
        </p:nvSpPr>
        <p:spPr>
          <a:ln/>
        </p:spPr>
        <p:txBody>
          <a:bodyPr/>
          <a:lstStyle>
            <a:lvl1pPr>
              <a:defRPr/>
            </a:lvl1pPr>
          </a:lstStyle>
          <a:p>
            <a:fld id="{3781BD7E-9F68-3F49-B00F-FA09363DA85B}" type="slidenum">
              <a:rPr lang="en-US" altLang="en-US"/>
              <a:pPr/>
              <a:t>‹#›</a:t>
            </a:fld>
            <a:endParaRPr lang="en-US" altLang="en-US"/>
          </a:p>
        </p:txBody>
      </p:sp>
    </p:spTree>
    <p:extLst>
      <p:ext uri="{BB962C8B-B14F-4D97-AF65-F5344CB8AC3E}">
        <p14:creationId xmlns:p14="http://schemas.microsoft.com/office/powerpoint/2010/main" val="105079435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2B36A5-D432-C64F-B1BE-7EF67B926A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0E1EEA4-E138-F545-8CD5-035C49F723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117251F-462E-F14C-89D2-F983D867B62F}"/>
              </a:ext>
            </a:extLst>
          </p:cNvPr>
          <p:cNvSpPr>
            <a:spLocks noGrp="1" noChangeArrowheads="1"/>
          </p:cNvSpPr>
          <p:nvPr>
            <p:ph type="sldNum" sz="quarter" idx="12"/>
          </p:nvPr>
        </p:nvSpPr>
        <p:spPr>
          <a:ln/>
        </p:spPr>
        <p:txBody>
          <a:bodyPr/>
          <a:lstStyle>
            <a:lvl1pPr>
              <a:defRPr/>
            </a:lvl1pPr>
          </a:lstStyle>
          <a:p>
            <a:fld id="{26615D28-D26B-DD4A-B4F8-B72A449E12B7}" type="slidenum">
              <a:rPr lang="en-US" altLang="en-US"/>
              <a:pPr/>
              <a:t>‹#›</a:t>
            </a:fld>
            <a:endParaRPr lang="en-US" altLang="en-US"/>
          </a:p>
        </p:txBody>
      </p:sp>
    </p:spTree>
    <p:extLst>
      <p:ext uri="{BB962C8B-B14F-4D97-AF65-F5344CB8AC3E}">
        <p14:creationId xmlns:p14="http://schemas.microsoft.com/office/powerpoint/2010/main" val="166495745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C609553-7591-2D49-A371-A5F6AE5965E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0D7C349-F797-1349-AF32-1FEE2CC982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C9588AF-39B9-6546-A6D6-A9D45914FD67}"/>
              </a:ext>
            </a:extLst>
          </p:cNvPr>
          <p:cNvSpPr>
            <a:spLocks noGrp="1" noChangeArrowheads="1"/>
          </p:cNvSpPr>
          <p:nvPr>
            <p:ph type="sldNum" sz="quarter" idx="12"/>
          </p:nvPr>
        </p:nvSpPr>
        <p:spPr>
          <a:ln/>
        </p:spPr>
        <p:txBody>
          <a:bodyPr/>
          <a:lstStyle>
            <a:lvl1pPr>
              <a:defRPr/>
            </a:lvl1pPr>
          </a:lstStyle>
          <a:p>
            <a:fld id="{29AF79B2-5468-064C-92B7-A899D3157EA0}" type="slidenum">
              <a:rPr lang="en-US" altLang="en-US"/>
              <a:pPr/>
              <a:t>‹#›</a:t>
            </a:fld>
            <a:endParaRPr lang="en-US" altLang="en-US"/>
          </a:p>
        </p:txBody>
      </p:sp>
    </p:spTree>
    <p:extLst>
      <p:ext uri="{BB962C8B-B14F-4D97-AF65-F5344CB8AC3E}">
        <p14:creationId xmlns:p14="http://schemas.microsoft.com/office/powerpoint/2010/main" val="351861642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A5CDA29-B645-B647-A7F2-0062A0C37D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28B5A35-FF08-9347-A540-8380E98DC8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29AC29-F308-3F44-AFC6-55C3C3219BE0}"/>
              </a:ext>
            </a:extLst>
          </p:cNvPr>
          <p:cNvSpPr>
            <a:spLocks noGrp="1" noChangeArrowheads="1"/>
          </p:cNvSpPr>
          <p:nvPr>
            <p:ph type="sldNum" sz="quarter" idx="12"/>
          </p:nvPr>
        </p:nvSpPr>
        <p:spPr>
          <a:ln/>
        </p:spPr>
        <p:txBody>
          <a:bodyPr/>
          <a:lstStyle>
            <a:lvl1pPr>
              <a:defRPr/>
            </a:lvl1pPr>
          </a:lstStyle>
          <a:p>
            <a:fld id="{B715717A-A718-FC49-B815-F49F245D697C}" type="slidenum">
              <a:rPr lang="en-US" altLang="en-US"/>
              <a:pPr/>
              <a:t>‹#›</a:t>
            </a:fld>
            <a:endParaRPr lang="en-US" altLang="en-US"/>
          </a:p>
        </p:txBody>
      </p:sp>
    </p:spTree>
    <p:extLst>
      <p:ext uri="{BB962C8B-B14F-4D97-AF65-F5344CB8AC3E}">
        <p14:creationId xmlns:p14="http://schemas.microsoft.com/office/powerpoint/2010/main" val="259399936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02F6BFC4-FB91-AC4A-84C4-DF979C5EF81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A2F5B4E-034B-5E4C-8C3E-2EDBDFFB03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77CE9BAB-7637-144F-89F6-1782812C3F6F}"/>
              </a:ext>
            </a:extLst>
          </p:cNvPr>
          <p:cNvSpPr>
            <a:spLocks noGrp="1" noChangeArrowheads="1"/>
          </p:cNvSpPr>
          <p:nvPr>
            <p:ph type="sldNum" sz="quarter" idx="12"/>
          </p:nvPr>
        </p:nvSpPr>
        <p:spPr>
          <a:ln/>
        </p:spPr>
        <p:txBody>
          <a:bodyPr/>
          <a:lstStyle>
            <a:lvl1pPr>
              <a:defRPr/>
            </a:lvl1pPr>
          </a:lstStyle>
          <a:p>
            <a:fld id="{5B1ACE08-EF39-AA45-A433-28E60BC68CE5}" type="slidenum">
              <a:rPr lang="en-US" altLang="en-US"/>
              <a:pPr/>
              <a:t>‹#›</a:t>
            </a:fld>
            <a:endParaRPr lang="en-US" altLang="en-US"/>
          </a:p>
        </p:txBody>
      </p:sp>
    </p:spTree>
    <p:extLst>
      <p:ext uri="{BB962C8B-B14F-4D97-AF65-F5344CB8AC3E}">
        <p14:creationId xmlns:p14="http://schemas.microsoft.com/office/powerpoint/2010/main" val="377737952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5122" name="Group 2">
            <a:extLst>
              <a:ext uri="{FF2B5EF4-FFF2-40B4-BE49-F238E27FC236}">
                <a16:creationId xmlns:a16="http://schemas.microsoft.com/office/drawing/2014/main" id="{35C0A37D-40EC-644E-AF89-E8B02A630E4C}"/>
              </a:ext>
            </a:extLst>
          </p:cNvPr>
          <p:cNvGrpSpPr>
            <a:grpSpLocks/>
          </p:cNvGrpSpPr>
          <p:nvPr/>
        </p:nvGrpSpPr>
        <p:grpSpPr bwMode="auto">
          <a:xfrm>
            <a:off x="0" y="0"/>
            <a:ext cx="8458200" cy="5943600"/>
            <a:chOff x="0" y="0"/>
            <a:chExt cx="5328" cy="3744"/>
          </a:xfrm>
        </p:grpSpPr>
        <p:sp>
          <p:nvSpPr>
            <p:cNvPr id="5123" name="Freeform 3">
              <a:extLst>
                <a:ext uri="{FF2B5EF4-FFF2-40B4-BE49-F238E27FC236}">
                  <a16:creationId xmlns:a16="http://schemas.microsoft.com/office/drawing/2014/main" id="{FD91248A-6011-6340-9364-159988E0601F}"/>
                </a:ext>
              </a:extLst>
            </p:cNvPr>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4" name="Freeform 4">
              <a:extLst>
                <a:ext uri="{FF2B5EF4-FFF2-40B4-BE49-F238E27FC236}">
                  <a16:creationId xmlns:a16="http://schemas.microsoft.com/office/drawing/2014/main" id="{B2FF09ED-D10F-3B47-9438-7605D7FB486F}"/>
                </a:ext>
              </a:extLst>
            </p:cNvPr>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Lst>
              <a:ahLst/>
              <a:cxnLst>
                <a:cxn ang="0">
                  <a:pos x="T0" y="T1"/>
                </a:cxn>
                <a:cxn ang="0">
                  <a:pos x="T2" y="T3"/>
                </a:cxn>
                <a:cxn ang="0">
                  <a:pos x="T4" y="T5"/>
                </a:cxn>
                <a:cxn ang="0">
                  <a:pos x="T6" y="T7"/>
                </a:cxn>
                <a:cxn ang="0">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25" name="Rectangle 5">
            <a:extLst>
              <a:ext uri="{FF2B5EF4-FFF2-40B4-BE49-F238E27FC236}">
                <a16:creationId xmlns:a16="http://schemas.microsoft.com/office/drawing/2014/main" id="{0CEA501B-8B76-9040-B173-96793B92A8FC}"/>
              </a:ext>
            </a:extLst>
          </p:cNvPr>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altLang="en-US" noProof="0"/>
              <a:t>Click to edit Master subtitle style</a:t>
            </a:r>
          </a:p>
        </p:txBody>
      </p:sp>
      <p:sp>
        <p:nvSpPr>
          <p:cNvPr id="5126" name="Rectangle 6">
            <a:extLst>
              <a:ext uri="{FF2B5EF4-FFF2-40B4-BE49-F238E27FC236}">
                <a16:creationId xmlns:a16="http://schemas.microsoft.com/office/drawing/2014/main" id="{75F128FC-6421-7B4E-8843-BE3A703443F2}"/>
              </a:ext>
            </a:extLst>
          </p:cNvPr>
          <p:cNvSpPr>
            <a:spLocks noGrp="1" noChangeArrowheads="1"/>
          </p:cNvSpPr>
          <p:nvPr>
            <p:ph type="dt" sz="quarter" idx="2"/>
          </p:nvPr>
        </p:nvSpPr>
        <p:spPr/>
        <p:txBody>
          <a:bodyPr/>
          <a:lstStyle>
            <a:lvl1pPr>
              <a:defRPr/>
            </a:lvl1pPr>
          </a:lstStyle>
          <a:p>
            <a:endParaRPr lang="en-US" altLang="en-US"/>
          </a:p>
        </p:txBody>
      </p:sp>
      <p:sp>
        <p:nvSpPr>
          <p:cNvPr id="5127" name="Rectangle 7">
            <a:extLst>
              <a:ext uri="{FF2B5EF4-FFF2-40B4-BE49-F238E27FC236}">
                <a16:creationId xmlns:a16="http://schemas.microsoft.com/office/drawing/2014/main" id="{95DD797E-7BEC-7E42-80C8-9D87184666A6}"/>
              </a:ext>
            </a:extLst>
          </p:cNvPr>
          <p:cNvSpPr>
            <a:spLocks noGrp="1" noChangeArrowheads="1"/>
          </p:cNvSpPr>
          <p:nvPr>
            <p:ph type="ftr" sz="quarter" idx="3"/>
          </p:nvPr>
        </p:nvSpPr>
        <p:spPr/>
        <p:txBody>
          <a:bodyPr/>
          <a:lstStyle>
            <a:lvl1pPr>
              <a:defRPr/>
            </a:lvl1pPr>
          </a:lstStyle>
          <a:p>
            <a:endParaRPr lang="en-US" altLang="en-US"/>
          </a:p>
        </p:txBody>
      </p:sp>
      <p:sp>
        <p:nvSpPr>
          <p:cNvPr id="5128" name="Rectangle 8">
            <a:extLst>
              <a:ext uri="{FF2B5EF4-FFF2-40B4-BE49-F238E27FC236}">
                <a16:creationId xmlns:a16="http://schemas.microsoft.com/office/drawing/2014/main" id="{71FA3403-1686-174F-A7AA-684DC4BFCC7B}"/>
              </a:ext>
            </a:extLst>
          </p:cNvPr>
          <p:cNvSpPr>
            <a:spLocks noGrp="1" noChangeArrowheads="1"/>
          </p:cNvSpPr>
          <p:nvPr>
            <p:ph type="sldNum" sz="quarter" idx="4"/>
          </p:nvPr>
        </p:nvSpPr>
        <p:spPr/>
        <p:txBody>
          <a:bodyPr/>
          <a:lstStyle>
            <a:lvl1pPr>
              <a:defRPr/>
            </a:lvl1pPr>
          </a:lstStyle>
          <a:p>
            <a:fld id="{9CE40DB1-AAE1-6540-8406-477DBD0CC205}" type="slidenum">
              <a:rPr lang="en-US" altLang="en-US"/>
              <a:pPr/>
              <a:t>‹#›</a:t>
            </a:fld>
            <a:endParaRPr lang="en-US" altLang="en-US"/>
          </a:p>
        </p:txBody>
      </p:sp>
      <p:sp>
        <p:nvSpPr>
          <p:cNvPr id="5129" name="Rectangle 9">
            <a:extLst>
              <a:ext uri="{FF2B5EF4-FFF2-40B4-BE49-F238E27FC236}">
                <a16:creationId xmlns:a16="http://schemas.microsoft.com/office/drawing/2014/main" id="{2EF48D51-E7EC-844F-BBD5-3CAA70ED8F7C}"/>
              </a:ext>
            </a:extLst>
          </p:cNvPr>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altLang="en-US" noProof="0"/>
              <a:t>Click to edit Master title style</a:t>
            </a:r>
          </a:p>
        </p:txBody>
      </p:sp>
    </p:spTree>
    <p:extLst>
      <p:ext uri="{BB962C8B-B14F-4D97-AF65-F5344CB8AC3E}">
        <p14:creationId xmlns:p14="http://schemas.microsoft.com/office/powerpoint/2010/main" val="851325690"/>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09A3E3ED-2E9F-6843-9EF1-7318C1E1C4A5}" type="slidenum">
              <a:rPr lang="en-US"/>
              <a:pPr>
                <a:defRPr/>
              </a:pPr>
              <a:t>‹#›</a:t>
            </a:fld>
            <a:endParaRPr lang="en-US"/>
          </a:p>
        </p:txBody>
      </p:sp>
    </p:spTree>
    <p:extLst>
      <p:ext uri="{BB962C8B-B14F-4D97-AF65-F5344CB8AC3E}">
        <p14:creationId xmlns:p14="http://schemas.microsoft.com/office/powerpoint/2010/main" val="329963141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86EEA9-49C5-2949-88F0-1515AEEAFFE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4A7C80F-C02A-5C4F-9B02-CD6592157B8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B43A999-8C18-9244-8100-FD3B22A4ECE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FEE5BD1-957B-A842-B10F-2585936833F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5E96A56E-F5AB-8845-8861-1B94D8FA8EB4}"/>
              </a:ext>
            </a:extLst>
          </p:cNvPr>
          <p:cNvSpPr>
            <a:spLocks noGrp="1"/>
          </p:cNvSpPr>
          <p:nvPr>
            <p:ph type="sldNum" sz="quarter" idx="12"/>
          </p:nvPr>
        </p:nvSpPr>
        <p:spPr/>
        <p:txBody>
          <a:bodyPr/>
          <a:lstStyle>
            <a:lvl1pPr>
              <a:defRPr/>
            </a:lvl1pPr>
          </a:lstStyle>
          <a:p>
            <a:fld id="{43C72A1E-2A5B-034B-98A8-DA22EEF94C1D}" type="slidenum">
              <a:rPr lang="en-US" altLang="en-US"/>
              <a:pPr/>
              <a:t>‹#›</a:t>
            </a:fld>
            <a:endParaRPr lang="en-US" altLang="en-US"/>
          </a:p>
        </p:txBody>
      </p:sp>
    </p:spTree>
    <p:extLst>
      <p:ext uri="{BB962C8B-B14F-4D97-AF65-F5344CB8AC3E}">
        <p14:creationId xmlns:p14="http://schemas.microsoft.com/office/powerpoint/2010/main" val="3409592139"/>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1FD4F9-E9F7-D443-B4CB-96820C759790}"/>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E6310444-F38B-3E4F-833D-DF25FADC52E3}"/>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a:extLst>
              <a:ext uri="{FF2B5EF4-FFF2-40B4-BE49-F238E27FC236}">
                <a16:creationId xmlns:a16="http://schemas.microsoft.com/office/drawing/2014/main" id="{C9344FE8-5793-184D-94E9-EE14A8C1A9C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E492B12-8553-8B49-AB52-270858D03AC2}"/>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99C08D8-0919-144B-BF58-6FC0E2CBCB01}"/>
              </a:ext>
            </a:extLst>
          </p:cNvPr>
          <p:cNvSpPr>
            <a:spLocks noGrp="1"/>
          </p:cNvSpPr>
          <p:nvPr>
            <p:ph type="sldNum" sz="quarter" idx="12"/>
          </p:nvPr>
        </p:nvSpPr>
        <p:spPr/>
        <p:txBody>
          <a:bodyPr/>
          <a:lstStyle>
            <a:lvl1pPr>
              <a:defRPr/>
            </a:lvl1pPr>
          </a:lstStyle>
          <a:p>
            <a:fld id="{4A303FAC-546F-F345-B430-0C7044E8A9CB}" type="slidenum">
              <a:rPr lang="en-US" altLang="en-US"/>
              <a:pPr/>
              <a:t>‹#›</a:t>
            </a:fld>
            <a:endParaRPr lang="en-US" altLang="en-US"/>
          </a:p>
        </p:txBody>
      </p:sp>
    </p:spTree>
    <p:extLst>
      <p:ext uri="{BB962C8B-B14F-4D97-AF65-F5344CB8AC3E}">
        <p14:creationId xmlns:p14="http://schemas.microsoft.com/office/powerpoint/2010/main" val="1507856840"/>
      </p:ext>
    </p:extLst>
  </p:cSld>
  <p:clrMapOvr>
    <a:masterClrMapping/>
  </p:clrMapOvr>
  <p:transition>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EC81F0-45BA-CE47-995C-50B3F656A7E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E346D1D-B86A-1444-8BA0-85EDD807D095}"/>
              </a:ext>
            </a:extLst>
          </p:cNvPr>
          <p:cNvSpPr>
            <a:spLocks noGrp="1"/>
          </p:cNvSpPr>
          <p:nvPr>
            <p:ph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461B215-6C19-114A-8541-2244DE0DF79D}"/>
              </a:ext>
            </a:extLst>
          </p:cNvPr>
          <p:cNvSpPr>
            <a:spLocks noGrp="1"/>
          </p:cNvSpPr>
          <p:nvPr>
            <p:ph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8501CF0-379C-EE47-B809-66FA9843EE21}"/>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FC1F83F-B9E8-6549-B3B7-44702717041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B9B5CE12-4A67-5A46-BBC6-5AE4988F3F35}"/>
              </a:ext>
            </a:extLst>
          </p:cNvPr>
          <p:cNvSpPr>
            <a:spLocks noGrp="1"/>
          </p:cNvSpPr>
          <p:nvPr>
            <p:ph type="sldNum" sz="quarter" idx="12"/>
          </p:nvPr>
        </p:nvSpPr>
        <p:spPr/>
        <p:txBody>
          <a:bodyPr/>
          <a:lstStyle>
            <a:lvl1pPr>
              <a:defRPr/>
            </a:lvl1pPr>
          </a:lstStyle>
          <a:p>
            <a:fld id="{0E3236D2-B24E-FD4D-B7AA-9C755CA47553}" type="slidenum">
              <a:rPr lang="en-US" altLang="en-US"/>
              <a:pPr/>
              <a:t>‹#›</a:t>
            </a:fld>
            <a:endParaRPr lang="en-US" altLang="en-US"/>
          </a:p>
        </p:txBody>
      </p:sp>
    </p:spTree>
    <p:extLst>
      <p:ext uri="{BB962C8B-B14F-4D97-AF65-F5344CB8AC3E}">
        <p14:creationId xmlns:p14="http://schemas.microsoft.com/office/powerpoint/2010/main" val="579347836"/>
      </p:ext>
    </p:extLst>
  </p:cSld>
  <p:clrMapOvr>
    <a:masterClrMapping/>
  </p:clrMapOvr>
  <p:transition>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149CBB-2088-334C-9CB7-56948F605F6C}"/>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B62F772-A3AD-2D48-B4EA-ECB979D7132E}"/>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486F964-2F87-8D45-A28E-0DDD64CD837A}"/>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01C6728-1B00-9448-AA76-086E68A34C1F}"/>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A01CED-4C04-D34D-B432-65597C217BCB}"/>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E8F4836-4C18-E84B-9211-DE131B63E1E8}"/>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8A238483-725B-C944-B74C-CFBE045C72E9}"/>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3D86BBB-B059-5F40-8ABE-19A95D607F82}"/>
              </a:ext>
            </a:extLst>
          </p:cNvPr>
          <p:cNvSpPr>
            <a:spLocks noGrp="1"/>
          </p:cNvSpPr>
          <p:nvPr>
            <p:ph type="sldNum" sz="quarter" idx="12"/>
          </p:nvPr>
        </p:nvSpPr>
        <p:spPr/>
        <p:txBody>
          <a:bodyPr/>
          <a:lstStyle>
            <a:lvl1pPr>
              <a:defRPr/>
            </a:lvl1pPr>
          </a:lstStyle>
          <a:p>
            <a:fld id="{7E9D2172-82FF-8247-AA23-509AC123E41B}" type="slidenum">
              <a:rPr lang="en-US" altLang="en-US"/>
              <a:pPr/>
              <a:t>‹#›</a:t>
            </a:fld>
            <a:endParaRPr lang="en-US" altLang="en-US"/>
          </a:p>
        </p:txBody>
      </p:sp>
    </p:spTree>
    <p:extLst>
      <p:ext uri="{BB962C8B-B14F-4D97-AF65-F5344CB8AC3E}">
        <p14:creationId xmlns:p14="http://schemas.microsoft.com/office/powerpoint/2010/main" val="2015981626"/>
      </p:ext>
    </p:extLst>
  </p:cSld>
  <p:clrMapOvr>
    <a:masterClrMapping/>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19F904-B915-CC41-A3CE-DECA77E9FDD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17CF678-5079-4E47-A724-0083E695C388}"/>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E82FCFBE-3D1B-6F4C-9040-27F3C7A4C0C8}"/>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C8EC568C-9558-114D-A64E-1D284997F87D}"/>
              </a:ext>
            </a:extLst>
          </p:cNvPr>
          <p:cNvSpPr>
            <a:spLocks noGrp="1"/>
          </p:cNvSpPr>
          <p:nvPr>
            <p:ph type="sldNum" sz="quarter" idx="12"/>
          </p:nvPr>
        </p:nvSpPr>
        <p:spPr/>
        <p:txBody>
          <a:bodyPr/>
          <a:lstStyle>
            <a:lvl1pPr>
              <a:defRPr/>
            </a:lvl1pPr>
          </a:lstStyle>
          <a:p>
            <a:fld id="{55E9B87C-A0A9-DF41-A494-0FD6B438601F}" type="slidenum">
              <a:rPr lang="en-US" altLang="en-US"/>
              <a:pPr/>
              <a:t>‹#›</a:t>
            </a:fld>
            <a:endParaRPr lang="en-US" altLang="en-US"/>
          </a:p>
        </p:txBody>
      </p:sp>
    </p:spTree>
    <p:extLst>
      <p:ext uri="{BB962C8B-B14F-4D97-AF65-F5344CB8AC3E}">
        <p14:creationId xmlns:p14="http://schemas.microsoft.com/office/powerpoint/2010/main" val="3764724439"/>
      </p:ext>
    </p:extLst>
  </p:cSld>
  <p:clrMapOvr>
    <a:masterClrMapping/>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582578B-8483-2747-9CE8-7B1CB20602E4}"/>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26004CF7-50B9-0644-8F51-F315DD5CA994}"/>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1E9BF845-066E-C54A-91ED-0168B4469A49}"/>
              </a:ext>
            </a:extLst>
          </p:cNvPr>
          <p:cNvSpPr>
            <a:spLocks noGrp="1"/>
          </p:cNvSpPr>
          <p:nvPr>
            <p:ph type="sldNum" sz="quarter" idx="12"/>
          </p:nvPr>
        </p:nvSpPr>
        <p:spPr/>
        <p:txBody>
          <a:bodyPr/>
          <a:lstStyle>
            <a:lvl1pPr>
              <a:defRPr/>
            </a:lvl1pPr>
          </a:lstStyle>
          <a:p>
            <a:fld id="{20F6A094-7BE4-3749-A430-5336C7560CD8}" type="slidenum">
              <a:rPr lang="en-US" altLang="en-US"/>
              <a:pPr/>
              <a:t>‹#›</a:t>
            </a:fld>
            <a:endParaRPr lang="en-US" altLang="en-US"/>
          </a:p>
        </p:txBody>
      </p:sp>
    </p:spTree>
    <p:extLst>
      <p:ext uri="{BB962C8B-B14F-4D97-AF65-F5344CB8AC3E}">
        <p14:creationId xmlns:p14="http://schemas.microsoft.com/office/powerpoint/2010/main" val="3871912644"/>
      </p:ext>
    </p:extLst>
  </p:cSld>
  <p:clrMapOvr>
    <a:masterClrMapping/>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48CE1B-F31C-F549-B736-ADA3F8E9D6E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04EB837-8E52-C94D-97BF-424A9A1E69B4}"/>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F4489B8-8176-A94D-A887-FB751D71891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7815885-813D-3246-B3DF-86DC2B830F3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9356EBA-7B68-1547-A799-B00A3DFFE8D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5453298-5F84-7A40-91CF-60201A130640}"/>
              </a:ext>
            </a:extLst>
          </p:cNvPr>
          <p:cNvSpPr>
            <a:spLocks noGrp="1"/>
          </p:cNvSpPr>
          <p:nvPr>
            <p:ph type="sldNum" sz="quarter" idx="12"/>
          </p:nvPr>
        </p:nvSpPr>
        <p:spPr/>
        <p:txBody>
          <a:bodyPr/>
          <a:lstStyle>
            <a:lvl1pPr>
              <a:defRPr/>
            </a:lvl1pPr>
          </a:lstStyle>
          <a:p>
            <a:fld id="{F3418628-22DE-E249-AEB1-A66E5A45D6B5}" type="slidenum">
              <a:rPr lang="en-US" altLang="en-US"/>
              <a:pPr/>
              <a:t>‹#›</a:t>
            </a:fld>
            <a:endParaRPr lang="en-US" altLang="en-US"/>
          </a:p>
        </p:txBody>
      </p:sp>
    </p:spTree>
    <p:extLst>
      <p:ext uri="{BB962C8B-B14F-4D97-AF65-F5344CB8AC3E}">
        <p14:creationId xmlns:p14="http://schemas.microsoft.com/office/powerpoint/2010/main" val="2634485657"/>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E5BE67-C816-544A-B614-35BA6DB63314}"/>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5D3D65C-590A-6140-9EBC-25C6BA4611D1}"/>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5863A84-5C88-1D4E-BFA2-46376D41841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DFD7EB1-AC65-024C-A9A9-B0450514F05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840E12A-A0BE-4D42-86E0-06A083D366C4}"/>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12827B8-1C33-AB4D-B439-0177ABF9987D}"/>
              </a:ext>
            </a:extLst>
          </p:cNvPr>
          <p:cNvSpPr>
            <a:spLocks noGrp="1"/>
          </p:cNvSpPr>
          <p:nvPr>
            <p:ph type="sldNum" sz="quarter" idx="12"/>
          </p:nvPr>
        </p:nvSpPr>
        <p:spPr/>
        <p:txBody>
          <a:bodyPr/>
          <a:lstStyle>
            <a:lvl1pPr>
              <a:defRPr/>
            </a:lvl1pPr>
          </a:lstStyle>
          <a:p>
            <a:fld id="{FD6EE989-3574-884E-89E1-8CB317A87CE0}" type="slidenum">
              <a:rPr lang="en-US" altLang="en-US"/>
              <a:pPr/>
              <a:t>‹#›</a:t>
            </a:fld>
            <a:endParaRPr lang="en-US" altLang="en-US"/>
          </a:p>
        </p:txBody>
      </p:sp>
    </p:spTree>
    <p:extLst>
      <p:ext uri="{BB962C8B-B14F-4D97-AF65-F5344CB8AC3E}">
        <p14:creationId xmlns:p14="http://schemas.microsoft.com/office/powerpoint/2010/main" val="1074720110"/>
      </p:ext>
    </p:extLst>
  </p:cSld>
  <p:clrMapOvr>
    <a:masterClrMapping/>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C170B8-AB9F-3248-B73D-6F88D82845B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0DFD774-1A7D-A949-8E46-E5336969498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7641A4F-D5E2-9749-BF6F-C9F52B35253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2C3A0EA-1151-7145-B45C-342B0FD832A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5E53C0B-B462-384B-B591-2DC7A0BC8601}"/>
              </a:ext>
            </a:extLst>
          </p:cNvPr>
          <p:cNvSpPr>
            <a:spLocks noGrp="1"/>
          </p:cNvSpPr>
          <p:nvPr>
            <p:ph type="sldNum" sz="quarter" idx="12"/>
          </p:nvPr>
        </p:nvSpPr>
        <p:spPr/>
        <p:txBody>
          <a:bodyPr/>
          <a:lstStyle>
            <a:lvl1pPr>
              <a:defRPr/>
            </a:lvl1pPr>
          </a:lstStyle>
          <a:p>
            <a:fld id="{4B9D6C34-D33E-4F49-AE49-6DD1E0CF0312}" type="slidenum">
              <a:rPr lang="en-US" altLang="en-US"/>
              <a:pPr/>
              <a:t>‹#›</a:t>
            </a:fld>
            <a:endParaRPr lang="en-US" altLang="en-US"/>
          </a:p>
        </p:txBody>
      </p:sp>
    </p:spTree>
    <p:extLst>
      <p:ext uri="{BB962C8B-B14F-4D97-AF65-F5344CB8AC3E}">
        <p14:creationId xmlns:p14="http://schemas.microsoft.com/office/powerpoint/2010/main" val="620654531"/>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4877A82-2209-7947-975F-01072C44D1A6}"/>
              </a:ext>
            </a:extLst>
          </p:cNvPr>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CEC1203-30D4-ED48-B5BB-224ED542DD2E}"/>
              </a:ext>
            </a:extLst>
          </p:cNvPr>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202F32-EDE4-E048-8DDE-115B20572F5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08710A1-352E-A44C-BE3F-11813006D11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1512695-97B9-7B46-8DD1-5D105B63576B}"/>
              </a:ext>
            </a:extLst>
          </p:cNvPr>
          <p:cNvSpPr>
            <a:spLocks noGrp="1"/>
          </p:cNvSpPr>
          <p:nvPr>
            <p:ph type="sldNum" sz="quarter" idx="12"/>
          </p:nvPr>
        </p:nvSpPr>
        <p:spPr/>
        <p:txBody>
          <a:bodyPr/>
          <a:lstStyle>
            <a:lvl1pPr>
              <a:defRPr/>
            </a:lvl1pPr>
          </a:lstStyle>
          <a:p>
            <a:fld id="{0197B332-9A44-404E-B084-20A2730D0048}" type="slidenum">
              <a:rPr lang="en-US" altLang="en-US"/>
              <a:pPr/>
              <a:t>‹#›</a:t>
            </a:fld>
            <a:endParaRPr lang="en-US" altLang="en-US"/>
          </a:p>
        </p:txBody>
      </p:sp>
    </p:spTree>
    <p:extLst>
      <p:ext uri="{BB962C8B-B14F-4D97-AF65-F5344CB8AC3E}">
        <p14:creationId xmlns:p14="http://schemas.microsoft.com/office/powerpoint/2010/main" val="1422468855"/>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pPr>
                <a:defRPr/>
              </a:pPr>
              <a:t>‹#›</a:t>
            </a:fld>
            <a:endParaRPr lang="en-US"/>
          </a:p>
        </p:txBody>
      </p:sp>
    </p:spTree>
    <p:extLst>
      <p:ext uri="{BB962C8B-B14F-4D97-AF65-F5344CB8AC3E}">
        <p14:creationId xmlns:p14="http://schemas.microsoft.com/office/powerpoint/2010/main" val="22712078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A37FF3A-2F84-A645-A041-96D0E368359B}" type="slidenum">
              <a:rPr lang="en-US"/>
              <a:pPr>
                <a:defRPr/>
              </a:pPr>
              <a:t>‹#›</a:t>
            </a:fld>
            <a:endParaRPr lang="en-US"/>
          </a:p>
        </p:txBody>
      </p:sp>
    </p:spTree>
    <p:extLst>
      <p:ext uri="{BB962C8B-B14F-4D97-AF65-F5344CB8AC3E}">
        <p14:creationId xmlns:p14="http://schemas.microsoft.com/office/powerpoint/2010/main" val="7695064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210678901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47577359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351927679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569BC9-6E5B-FF4C-9E69-F144800111FA}"/>
              </a:ext>
            </a:extLst>
          </p:cNvPr>
          <p:cNvSpPr>
            <a:spLocks noGrp="1"/>
          </p:cNvSpPr>
          <p:nvPr>
            <p:ph type="ctrTitle"/>
          </p:nvPr>
        </p:nvSpPr>
        <p:spPr>
          <a:xfrm>
            <a:off x="1143000" y="1122908"/>
            <a:ext cx="6858000" cy="2387576"/>
          </a:xfrm>
        </p:spPr>
        <p:txBody>
          <a:bodyPr/>
          <a:lstStyle>
            <a:lvl1pPr algn="ctr">
              <a:defRPr sz="4219"/>
            </a:lvl1pPr>
          </a:lstStyle>
          <a:p>
            <a:r>
              <a:rPr lang="en-GB"/>
              <a:t>Click to edit Master title style</a:t>
            </a:r>
            <a:endParaRPr lang="en-US"/>
          </a:p>
        </p:txBody>
      </p:sp>
      <p:sp>
        <p:nvSpPr>
          <p:cNvPr id="3" name="Subtitle 2">
            <a:extLst>
              <a:ext uri="{FF2B5EF4-FFF2-40B4-BE49-F238E27FC236}">
                <a16:creationId xmlns:a16="http://schemas.microsoft.com/office/drawing/2014/main" id="{77BFFE7A-6469-AC48-B6A6-7E40E05CF15D}"/>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GB"/>
              <a:t>Click to edit Master subtitle style</a:t>
            </a:r>
            <a:endParaRPr lang="en-US"/>
          </a:p>
        </p:txBody>
      </p:sp>
    </p:spTree>
    <p:extLst>
      <p:ext uri="{BB962C8B-B14F-4D97-AF65-F5344CB8AC3E}">
        <p14:creationId xmlns:p14="http://schemas.microsoft.com/office/powerpoint/2010/main" val="2828621108"/>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B956B3-D409-1541-B766-9356C6E113F3}"/>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19BCB55-D25C-4647-BCBD-C4D0B782A4BE}"/>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979321376"/>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650FDD-7C21-C646-9895-6B52CA867B29}"/>
              </a:ext>
            </a:extLst>
          </p:cNvPr>
          <p:cNvSpPr>
            <a:spLocks noGrp="1"/>
          </p:cNvSpPr>
          <p:nvPr>
            <p:ph type="title"/>
          </p:nvPr>
        </p:nvSpPr>
        <p:spPr>
          <a:xfrm>
            <a:off x="623963" y="1710036"/>
            <a:ext cx="7887146" cy="2851919"/>
          </a:xfrm>
        </p:spPr>
        <p:txBody>
          <a:bodyPr/>
          <a:lstStyle>
            <a:lvl1pPr>
              <a:defRPr sz="4219"/>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CA45CDA0-4E87-1F40-A7EB-BA69120CA183}"/>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GB"/>
              <a:t>Click to edit Master text styles</a:t>
            </a:r>
          </a:p>
        </p:txBody>
      </p:sp>
    </p:spTree>
    <p:extLst>
      <p:ext uri="{BB962C8B-B14F-4D97-AF65-F5344CB8AC3E}">
        <p14:creationId xmlns:p14="http://schemas.microsoft.com/office/powerpoint/2010/main" val="457292694"/>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4B234F-39DC-4545-9B70-8CC02AD24902}"/>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3E1A387E-DF8F-0244-B35D-5BA430688D17}"/>
              </a:ext>
            </a:extLst>
          </p:cNvPr>
          <p:cNvSpPr>
            <a:spLocks noGrp="1"/>
          </p:cNvSpPr>
          <p:nvPr>
            <p:ph sz="half" idx="1"/>
          </p:nvPr>
        </p:nvSpPr>
        <p:spPr>
          <a:xfrm>
            <a:off x="892969" y="3536156"/>
            <a:ext cx="3625453" cy="33218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D2EDD057-E768-FD46-8E3C-5C44939975F1}"/>
              </a:ext>
            </a:extLst>
          </p:cNvPr>
          <p:cNvSpPr>
            <a:spLocks noGrp="1"/>
          </p:cNvSpPr>
          <p:nvPr>
            <p:ph sz="half" idx="2"/>
          </p:nvPr>
        </p:nvSpPr>
        <p:spPr>
          <a:xfrm>
            <a:off x="4625578" y="3536156"/>
            <a:ext cx="3625453" cy="33218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2006869883"/>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912CE2-173D-1445-B4CB-52B4AE7009D9}"/>
              </a:ext>
            </a:extLst>
          </p:cNvPr>
          <p:cNvSpPr>
            <a:spLocks noGrp="1"/>
          </p:cNvSpPr>
          <p:nvPr>
            <p:ph type="title"/>
          </p:nvPr>
        </p:nvSpPr>
        <p:spPr>
          <a:xfrm>
            <a:off x="629544" y="365001"/>
            <a:ext cx="7887146" cy="1326059"/>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B765E3B2-2E51-014D-919E-E656105365B0}"/>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GB"/>
              <a:t>Click to edit Master text styles</a:t>
            </a:r>
          </a:p>
        </p:txBody>
      </p:sp>
      <p:sp>
        <p:nvSpPr>
          <p:cNvPr id="4" name="Content Placeholder 3">
            <a:extLst>
              <a:ext uri="{FF2B5EF4-FFF2-40B4-BE49-F238E27FC236}">
                <a16:creationId xmlns:a16="http://schemas.microsoft.com/office/drawing/2014/main" id="{110137F8-3586-3145-ACD3-4171B3FE5A9F}"/>
              </a:ext>
            </a:extLst>
          </p:cNvPr>
          <p:cNvSpPr>
            <a:spLocks noGrp="1"/>
          </p:cNvSpPr>
          <p:nvPr>
            <p:ph sz="half" idx="2"/>
          </p:nvPr>
        </p:nvSpPr>
        <p:spPr>
          <a:xfrm>
            <a:off x="629543" y="2504777"/>
            <a:ext cx="3868787" cy="368461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A663A0CF-5F06-B342-9CE4-4D6AB61617B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GB"/>
              <a:t>Click to edit Master text styles</a:t>
            </a:r>
          </a:p>
        </p:txBody>
      </p:sp>
      <p:sp>
        <p:nvSpPr>
          <p:cNvPr id="6" name="Content Placeholder 5">
            <a:extLst>
              <a:ext uri="{FF2B5EF4-FFF2-40B4-BE49-F238E27FC236}">
                <a16:creationId xmlns:a16="http://schemas.microsoft.com/office/drawing/2014/main" id="{BA62EAA5-725C-5F4E-9B41-5593525AE34B}"/>
              </a:ext>
            </a:extLst>
          </p:cNvPr>
          <p:cNvSpPr>
            <a:spLocks noGrp="1"/>
          </p:cNvSpPr>
          <p:nvPr>
            <p:ph sz="quarter" idx="4"/>
          </p:nvPr>
        </p:nvSpPr>
        <p:spPr>
          <a:xfrm>
            <a:off x="4628927" y="2504777"/>
            <a:ext cx="3887762" cy="368461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268390147"/>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972872-56B8-3C46-9192-0E57D7DC421E}"/>
              </a:ext>
            </a:extLst>
          </p:cNvPr>
          <p:cNvSpPr>
            <a:spLocks noGrp="1"/>
          </p:cNvSpPr>
          <p:nvPr>
            <p:ph type="title"/>
          </p:nvPr>
        </p:nvSpPr>
        <p:spPr/>
        <p:txBody>
          <a:bodyPr/>
          <a:lstStyle/>
          <a:p>
            <a:r>
              <a:rPr lang="en-GB"/>
              <a:t>Click to edit Master title style</a:t>
            </a:r>
            <a:endParaRPr lang="en-US"/>
          </a:p>
        </p:txBody>
      </p:sp>
    </p:spTree>
    <p:extLst>
      <p:ext uri="{BB962C8B-B14F-4D97-AF65-F5344CB8AC3E}">
        <p14:creationId xmlns:p14="http://schemas.microsoft.com/office/powerpoint/2010/main" val="1486314904"/>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6750240"/>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8FAA9CD-2319-254A-900A-3AB4646591F7}" type="slidenum">
              <a:rPr lang="en-US"/>
              <a:pPr>
                <a:defRPr/>
              </a:pPr>
              <a:t>‹#›</a:t>
            </a:fld>
            <a:endParaRPr lang="en-US"/>
          </a:p>
        </p:txBody>
      </p:sp>
    </p:spTree>
    <p:extLst>
      <p:ext uri="{BB962C8B-B14F-4D97-AF65-F5344CB8AC3E}">
        <p14:creationId xmlns:p14="http://schemas.microsoft.com/office/powerpoint/2010/main" val="173526253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8F1751-6181-0E4F-9135-9017E5EE43AA}"/>
              </a:ext>
            </a:extLst>
          </p:cNvPr>
          <p:cNvSpPr>
            <a:spLocks noGrp="1"/>
          </p:cNvSpPr>
          <p:nvPr>
            <p:ph type="title"/>
          </p:nvPr>
        </p:nvSpPr>
        <p:spPr>
          <a:xfrm>
            <a:off x="629543" y="457646"/>
            <a:ext cx="2949029" cy="1599531"/>
          </a:xfrm>
        </p:spPr>
        <p:txBody>
          <a:bodyPr/>
          <a:lstStyle>
            <a:lvl1pPr>
              <a:defRPr sz="225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BCB25CC0-1D5D-364D-A805-4D1B0CF563D9}"/>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D623B91C-DF05-1447-9214-4AB9708E303A}"/>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GB"/>
              <a:t>Click to edit Master text styles</a:t>
            </a:r>
          </a:p>
        </p:txBody>
      </p:sp>
    </p:spTree>
    <p:extLst>
      <p:ext uri="{BB962C8B-B14F-4D97-AF65-F5344CB8AC3E}">
        <p14:creationId xmlns:p14="http://schemas.microsoft.com/office/powerpoint/2010/main" val="3558065008"/>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79450F-8D61-E847-A4B4-9A7E716CC8CE}"/>
              </a:ext>
            </a:extLst>
          </p:cNvPr>
          <p:cNvSpPr>
            <a:spLocks noGrp="1"/>
          </p:cNvSpPr>
          <p:nvPr>
            <p:ph type="title"/>
          </p:nvPr>
        </p:nvSpPr>
        <p:spPr>
          <a:xfrm>
            <a:off x="629543" y="457646"/>
            <a:ext cx="2949029" cy="1599531"/>
          </a:xfrm>
        </p:spPr>
        <p:txBody>
          <a:bodyPr/>
          <a:lstStyle>
            <a:lvl1pPr>
              <a:defRPr sz="225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467A4C42-8CD6-7548-A56A-5D269ECF9405}"/>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pPr lvl="0"/>
            <a:endParaRPr lang="en-US" noProof="0">
              <a:sym typeface="Gill Sans" panose="020B0502020104020203" pitchFamily="34" charset="-79"/>
            </a:endParaRPr>
          </a:p>
        </p:txBody>
      </p:sp>
      <p:sp>
        <p:nvSpPr>
          <p:cNvPr id="4" name="Text Placeholder 3">
            <a:extLst>
              <a:ext uri="{FF2B5EF4-FFF2-40B4-BE49-F238E27FC236}">
                <a16:creationId xmlns:a16="http://schemas.microsoft.com/office/drawing/2014/main" id="{7F253EB6-2C5E-2C44-85D0-D64BAD8D1888}"/>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GB"/>
              <a:t>Click to edit Master text styles</a:t>
            </a:r>
          </a:p>
        </p:txBody>
      </p:sp>
    </p:spTree>
    <p:extLst>
      <p:ext uri="{BB962C8B-B14F-4D97-AF65-F5344CB8AC3E}">
        <p14:creationId xmlns:p14="http://schemas.microsoft.com/office/powerpoint/2010/main" val="4273703925"/>
      </p:ext>
    </p:extLst>
  </p:cSld>
  <p:clrMapOvr>
    <a:masterClrMapping/>
  </p:clrMapOv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BDAD3F-F9AB-914E-8E4E-183CDB23FD01}"/>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FCD86DA8-CF06-D74F-95D7-1C98D981A8B9}"/>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3919335536"/>
      </p:ext>
    </p:extLst>
  </p:cSld>
  <p:clrMapOvr>
    <a:masterClrMapping/>
  </p:clrMapOv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CB53CA-4FBC-4E45-A382-FA49F1516124}"/>
              </a:ext>
            </a:extLst>
          </p:cNvPr>
          <p:cNvSpPr>
            <a:spLocks noGrp="1"/>
          </p:cNvSpPr>
          <p:nvPr>
            <p:ph type="title" orient="vert"/>
          </p:nvPr>
        </p:nvSpPr>
        <p:spPr>
          <a:xfrm>
            <a:off x="6411515" y="0"/>
            <a:ext cx="1839516" cy="68580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CFCFD8B7-3920-504A-A7C7-B51E7DF02193}"/>
              </a:ext>
            </a:extLst>
          </p:cNvPr>
          <p:cNvSpPr>
            <a:spLocks noGrp="1"/>
          </p:cNvSpPr>
          <p:nvPr>
            <p:ph type="body" orient="vert" idx="1"/>
          </p:nvPr>
        </p:nvSpPr>
        <p:spPr>
          <a:xfrm>
            <a:off x="892969" y="0"/>
            <a:ext cx="5411391" cy="68580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256286311"/>
      </p:ext>
    </p:extLst>
  </p:cSld>
  <p:clrMapOvr>
    <a:masterClrMapping/>
  </p:clrMapOv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128449441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416961538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252598483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180729955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09602802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4014540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2425587-DB21-3343-B59A-5790962730DC}" type="slidenum">
              <a:rPr lang="en-US"/>
              <a:pPr>
                <a:defRPr/>
              </a:pPr>
              <a:t>‹#›</a:t>
            </a:fld>
            <a:endParaRPr lang="en-US"/>
          </a:p>
        </p:txBody>
      </p:sp>
    </p:spTree>
    <p:extLst>
      <p:ext uri="{BB962C8B-B14F-4D97-AF65-F5344CB8AC3E}">
        <p14:creationId xmlns:p14="http://schemas.microsoft.com/office/powerpoint/2010/main" val="2727666828"/>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1773080993"/>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66673488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250033818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132605708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121888500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103308564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146998210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25159109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410530215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130872577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92FE4424-EB26-B04F-B567-FCD60CC0220C}" type="slidenum">
              <a:rPr lang="en-US"/>
              <a:pPr>
                <a:defRPr/>
              </a:pPr>
              <a:t>‹#›</a:t>
            </a:fld>
            <a:endParaRPr lang="en-US"/>
          </a:p>
        </p:txBody>
      </p:sp>
    </p:spTree>
    <p:extLst>
      <p:ext uri="{BB962C8B-B14F-4D97-AF65-F5344CB8AC3E}">
        <p14:creationId xmlns:p14="http://schemas.microsoft.com/office/powerpoint/2010/main" val="84892907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152612613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76247361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172990827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161364084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425547033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338247011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181305161"/>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3064670372"/>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800319911"/>
      </p:ext>
    </p:extLst>
  </p:cSld>
  <p:clrMapOvr>
    <a:masterClrMapping/>
  </p:clrMapOvr>
  <p:transition spd="med">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175954609"/>
      </p:ext>
    </p:extLst>
  </p:cSld>
  <p:clrMapOvr>
    <a:masterClrMapping/>
  </p:clrMapOvr>
  <p:transition spd="med">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AD0F89A-A6B2-3C4E-9547-D25027EEA30B}" type="datetime1">
              <a:rPr lang="en-US"/>
              <a:pPr>
                <a:defRPr/>
              </a:pPr>
              <a:t>12/17/23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837283D-4CA7-B14E-92B6-73667F1FBF49}" type="slidenum">
              <a:rPr lang="en-US"/>
              <a:pPr>
                <a:defRPr/>
              </a:pPr>
              <a:t>‹#›</a:t>
            </a:fld>
            <a:endParaRPr lang="en-US"/>
          </a:p>
        </p:txBody>
      </p:sp>
    </p:spTree>
    <p:extLst>
      <p:ext uri="{BB962C8B-B14F-4D97-AF65-F5344CB8AC3E}">
        <p14:creationId xmlns:p14="http://schemas.microsoft.com/office/powerpoint/2010/main" val="175276648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1856381701"/>
      </p:ext>
    </p:extLst>
  </p:cSld>
  <p:clrMapOvr>
    <a:masterClrMapping/>
  </p:clrMapOvr>
  <p:transition spd="med">
    <p:randomBar dir="vert"/>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62861438"/>
      </p:ext>
    </p:extLst>
  </p:cSld>
  <p:clrMapOvr>
    <a:masterClrMapping/>
  </p:clrMapOvr>
  <p:transition spd="med">
    <p:randomBar dir="vert"/>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4171396867"/>
      </p:ext>
    </p:extLst>
  </p:cSld>
  <p:clrMapOvr>
    <a:masterClrMapping/>
  </p:clrMapOvr>
  <p:transition spd="med">
    <p:randomBar dir="vert"/>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661066802"/>
      </p:ext>
    </p:extLst>
  </p:cSld>
  <p:clrMapOvr>
    <a:masterClrMapping/>
  </p:clrMapOvr>
  <p:transition spd="med">
    <p:randomBar dir="ver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2834225382"/>
      </p:ext>
    </p:extLst>
  </p:cSld>
  <p:clrMapOvr>
    <a:masterClrMapping/>
  </p:clrMapOvr>
  <p:transition spd="med">
    <p:randomBar dir="vert"/>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514097620"/>
      </p:ext>
    </p:extLst>
  </p:cSld>
  <p:clrMapOvr>
    <a:masterClrMapping/>
  </p:clrMapOvr>
  <p:transition spd="med">
    <p:randomBar dir="vert"/>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671359580"/>
      </p:ext>
    </p:extLst>
  </p:cSld>
  <p:clrMapOvr>
    <a:masterClrMapping/>
  </p:clrMapOvr>
  <p:transition spd="med">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962905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783623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23891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79783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314949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404292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240320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635054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33871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304019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805525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453383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279819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421072147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EE83C1C-8654-B040-A96E-3562754264D6}" type="slidenum">
              <a:rPr lang="en-US"/>
              <a:pPr>
                <a:defRPr/>
              </a:pPr>
              <a:t>‹#›</a:t>
            </a:fld>
            <a:endParaRPr lang="en-US"/>
          </a:p>
        </p:txBody>
      </p:sp>
    </p:spTree>
    <p:extLst>
      <p:ext uri="{BB962C8B-B14F-4D97-AF65-F5344CB8AC3E}">
        <p14:creationId xmlns:p14="http://schemas.microsoft.com/office/powerpoint/2010/main" val="1908866474"/>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333802880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14241958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39419924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303226550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154598075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268285619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384571548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378358100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249945132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303049589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8"/>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8"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0"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3"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5"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7"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5162" name="Rectangle 42"/>
          <p:cNvSpPr>
            <a:spLocks noGrp="1" noChangeArrowheads="1"/>
          </p:cNvSpPr>
          <p:nvPr>
            <p:ph type="ctrTitle" sz="quarter"/>
          </p:nvPr>
        </p:nvSpPr>
        <p:spPr>
          <a:xfrm>
            <a:off x="457200" y="1600201"/>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1"/>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4348DBC6-8943-4947-B364-86D232D42990}" type="slidenum">
              <a:rPr lang="en-US"/>
              <a:pPr>
                <a:defRPr/>
              </a:pPr>
              <a:t>‹#›</a:t>
            </a:fld>
            <a:endParaRPr lang="en-US"/>
          </a:p>
        </p:txBody>
      </p:sp>
    </p:spTree>
    <p:extLst>
      <p:ext uri="{BB962C8B-B14F-4D97-AF65-F5344CB8AC3E}">
        <p14:creationId xmlns:p14="http://schemas.microsoft.com/office/powerpoint/2010/main" val="359305929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326663045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367718543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2396475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1446874951"/>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263906504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154418293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362593782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409058392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54840863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2130171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CC5DD4E5-7D2F-4441-A682-E144888FF653}" type="slidenum">
              <a:rPr lang="en-US"/>
              <a:pPr>
                <a:defRPr/>
              </a:pPr>
              <a:t>‹#›</a:t>
            </a:fld>
            <a:endParaRPr lang="en-US"/>
          </a:p>
        </p:txBody>
      </p:sp>
    </p:spTree>
    <p:extLst>
      <p:ext uri="{BB962C8B-B14F-4D97-AF65-F5344CB8AC3E}">
        <p14:creationId xmlns:p14="http://schemas.microsoft.com/office/powerpoint/2010/main" val="157532314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417679694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144607081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207219899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a:ln/>
        </p:spPr>
        <p:txBody>
          <a:bodyPr/>
          <a:lstStyle>
            <a:lvl1pPr>
              <a:defRPr/>
            </a:lvl1pPr>
          </a:lstStyle>
          <a:p>
            <a:pPr>
              <a:defRPr/>
            </a:pPr>
            <a:endParaRPr lang="en-US"/>
          </a:p>
        </p:txBody>
      </p:sp>
      <p:sp>
        <p:nvSpPr>
          <p:cNvPr id="3" name="Rectangle 1037"/>
          <p:cNvSpPr>
            <a:spLocks noGrp="1" noChangeArrowheads="1"/>
          </p:cNvSpPr>
          <p:nvPr>
            <p:ph type="ftr" sz="quarter" idx="11"/>
          </p:nvPr>
        </p:nvSpPr>
        <p:spPr>
          <a:ln/>
        </p:spPr>
        <p:txBody>
          <a:bodyPr/>
          <a:lstStyle>
            <a:lvl1pPr>
              <a:defRPr/>
            </a:lvl1pPr>
          </a:lstStyle>
          <a:p>
            <a:pPr>
              <a:defRPr/>
            </a:pPr>
            <a:endParaRPr lang="en-US"/>
          </a:p>
        </p:txBody>
      </p:sp>
      <p:sp>
        <p:nvSpPr>
          <p:cNvPr id="4" name="Rectangle 1038"/>
          <p:cNvSpPr>
            <a:spLocks noGrp="1" noChangeArrowheads="1"/>
          </p:cNvSpPr>
          <p:nvPr>
            <p:ph type="sldNum" sz="quarter" idx="12"/>
          </p:nvPr>
        </p:nvSpPr>
        <p:spPr>
          <a:ln/>
        </p:spPr>
        <p:txBody>
          <a:bodyPr/>
          <a:lstStyle>
            <a:lvl1pPr>
              <a:defRPr/>
            </a:lvl1pPr>
          </a:lstStyle>
          <a:p>
            <a:pPr>
              <a:defRPr/>
            </a:pPr>
            <a:fld id="{300CE5EF-3C7A-224D-9DB4-CFF4E060F778}" type="slidenum">
              <a:rPr lang="en-US"/>
              <a:pPr>
                <a:defRPr/>
              </a:pPr>
              <a:t>‹#›</a:t>
            </a:fld>
            <a:endParaRPr lang="en-US"/>
          </a:p>
        </p:txBody>
      </p:sp>
    </p:spTree>
    <p:extLst>
      <p:ext uri="{BB962C8B-B14F-4D97-AF65-F5344CB8AC3E}">
        <p14:creationId xmlns:p14="http://schemas.microsoft.com/office/powerpoint/2010/main" val="169882281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a:ln/>
        </p:spPr>
        <p:txBody>
          <a:bodyPr/>
          <a:lstStyle>
            <a:lvl1pPr>
              <a:defRPr/>
            </a:lvl1pPr>
          </a:lstStyle>
          <a:p>
            <a:pPr>
              <a:defRPr/>
            </a:pPr>
            <a:endParaRPr lang="en-US"/>
          </a:p>
        </p:txBody>
      </p:sp>
      <p:sp>
        <p:nvSpPr>
          <p:cNvPr id="5" name="Rectangle 1037"/>
          <p:cNvSpPr>
            <a:spLocks noGrp="1" noChangeArrowheads="1"/>
          </p:cNvSpPr>
          <p:nvPr>
            <p:ph type="ftr" sz="quarter" idx="11"/>
          </p:nvPr>
        </p:nvSpPr>
        <p:spPr>
          <a:ln/>
        </p:spPr>
        <p:txBody>
          <a:bodyPr/>
          <a:lstStyle>
            <a:lvl1pPr>
              <a:defRPr/>
            </a:lvl1pPr>
          </a:lstStyle>
          <a:p>
            <a:pPr>
              <a:defRPr/>
            </a:pPr>
            <a:endParaRPr lang="en-US"/>
          </a:p>
        </p:txBody>
      </p:sp>
      <p:sp>
        <p:nvSpPr>
          <p:cNvPr id="6" name="Rectangle 1038"/>
          <p:cNvSpPr>
            <a:spLocks noGrp="1" noChangeArrowheads="1"/>
          </p:cNvSpPr>
          <p:nvPr>
            <p:ph type="sldNum" sz="quarter" idx="12"/>
          </p:nvPr>
        </p:nvSpPr>
        <p:spPr>
          <a:ln/>
        </p:spPr>
        <p:txBody>
          <a:bodyPr/>
          <a:lstStyle>
            <a:lvl1pPr>
              <a:defRPr/>
            </a:lvl1pPr>
          </a:lstStyle>
          <a:p>
            <a:pPr>
              <a:defRPr/>
            </a:pPr>
            <a:fld id="{910D7ECA-AA48-2249-814D-A9FB12259C6A}" type="slidenum">
              <a:rPr lang="en-US"/>
              <a:pPr>
                <a:defRPr/>
              </a:pPr>
              <a:t>‹#›</a:t>
            </a:fld>
            <a:endParaRPr lang="en-US"/>
          </a:p>
        </p:txBody>
      </p:sp>
    </p:spTree>
    <p:extLst>
      <p:ext uri="{BB962C8B-B14F-4D97-AF65-F5344CB8AC3E}">
        <p14:creationId xmlns:p14="http://schemas.microsoft.com/office/powerpoint/2010/main" val="104777778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6"/>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6"/>
          <p:cNvSpPr>
            <a:spLocks noGrp="1" noChangeArrowheads="1"/>
          </p:cNvSpPr>
          <p:nvPr>
            <p:ph type="dt" sz="half" idx="10"/>
          </p:nvPr>
        </p:nvSpPr>
        <p:spPr>
          <a:ln/>
        </p:spPr>
        <p:txBody>
          <a:bodyPr/>
          <a:lstStyle>
            <a:lvl1pPr>
              <a:defRPr/>
            </a:lvl1pPr>
          </a:lstStyle>
          <a:p>
            <a:pPr>
              <a:defRPr/>
            </a:pPr>
            <a:endParaRPr lang="en-US"/>
          </a:p>
        </p:txBody>
      </p:sp>
      <p:sp>
        <p:nvSpPr>
          <p:cNvPr id="7" name="Rectangle 1037"/>
          <p:cNvSpPr>
            <a:spLocks noGrp="1" noChangeArrowheads="1"/>
          </p:cNvSpPr>
          <p:nvPr>
            <p:ph type="ftr" sz="quarter" idx="11"/>
          </p:nvPr>
        </p:nvSpPr>
        <p:spPr>
          <a:ln/>
        </p:spPr>
        <p:txBody>
          <a:bodyPr/>
          <a:lstStyle>
            <a:lvl1pPr>
              <a:defRPr/>
            </a:lvl1pPr>
          </a:lstStyle>
          <a:p>
            <a:pPr>
              <a:defRPr/>
            </a:pPr>
            <a:endParaRPr lang="en-US"/>
          </a:p>
        </p:txBody>
      </p:sp>
      <p:sp>
        <p:nvSpPr>
          <p:cNvPr id="8" name="Rectangle 1038"/>
          <p:cNvSpPr>
            <a:spLocks noGrp="1" noChangeArrowheads="1"/>
          </p:cNvSpPr>
          <p:nvPr>
            <p:ph type="sldNum" sz="quarter" idx="12"/>
          </p:nvPr>
        </p:nvSpPr>
        <p:spPr>
          <a:ln/>
        </p:spPr>
        <p:txBody>
          <a:bodyPr/>
          <a:lstStyle>
            <a:lvl1pPr>
              <a:defRPr/>
            </a:lvl1pPr>
          </a:lstStyle>
          <a:p>
            <a:pPr>
              <a:defRPr/>
            </a:pPr>
            <a:fld id="{CA539CED-4EE3-1B41-B506-0DA6C3A1CBB1}" type="slidenum">
              <a:rPr lang="en-US"/>
              <a:pPr>
                <a:defRPr/>
              </a:pPr>
              <a:t>‹#›</a:t>
            </a:fld>
            <a:endParaRPr lang="en-US"/>
          </a:p>
        </p:txBody>
      </p:sp>
    </p:spTree>
    <p:extLst>
      <p:ext uri="{BB962C8B-B14F-4D97-AF65-F5344CB8AC3E}">
        <p14:creationId xmlns:p14="http://schemas.microsoft.com/office/powerpoint/2010/main" val="84390919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7609228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5259497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9544479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287519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441D118-CC4C-A64D-BBA6-B6902C07ED20}" type="slidenum">
              <a:rPr lang="en-US"/>
              <a:pPr>
                <a:defRPr/>
              </a:pPr>
              <a:t>‹#›</a:t>
            </a:fld>
            <a:endParaRPr lang="en-US"/>
          </a:p>
        </p:txBody>
      </p:sp>
    </p:spTree>
    <p:extLst>
      <p:ext uri="{BB962C8B-B14F-4D97-AF65-F5344CB8AC3E}">
        <p14:creationId xmlns:p14="http://schemas.microsoft.com/office/powerpoint/2010/main" val="66810702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7000955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4537417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2927181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5464624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983457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37166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04826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5007397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260051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06563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pPr>
                <a:defRPr/>
              </a:pPr>
              <a:t>‹#›</a:t>
            </a:fld>
            <a:endParaRPr lang="en-US"/>
          </a:p>
        </p:txBody>
      </p:sp>
    </p:spTree>
    <p:extLst>
      <p:ext uri="{BB962C8B-B14F-4D97-AF65-F5344CB8AC3E}">
        <p14:creationId xmlns:p14="http://schemas.microsoft.com/office/powerpoint/2010/main" val="413037892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9477C6B-D1D6-7842-B92D-3984A98D5482}" type="slidenum">
              <a:rPr lang="en-US"/>
              <a:pPr>
                <a:defRPr/>
              </a:pPr>
              <a:t>‹#›</a:t>
            </a:fld>
            <a:endParaRPr lang="en-US"/>
          </a:p>
        </p:txBody>
      </p:sp>
    </p:spTree>
    <p:extLst>
      <p:ext uri="{BB962C8B-B14F-4D97-AF65-F5344CB8AC3E}">
        <p14:creationId xmlns:p14="http://schemas.microsoft.com/office/powerpoint/2010/main" val="30667855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115448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05427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40941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4077311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004704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6033045"/>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6564784"/>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807449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382643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6705887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560D3AB6-7394-5D41-9467-AC332B0F9488}" type="slidenum">
              <a:rPr lang="en-US"/>
              <a:pPr>
                <a:defRPr/>
              </a:pPr>
              <a:t>‹#›</a:t>
            </a:fld>
            <a:endParaRPr lang="en-US"/>
          </a:p>
        </p:txBody>
      </p:sp>
    </p:spTree>
    <p:extLst>
      <p:ext uri="{BB962C8B-B14F-4D97-AF65-F5344CB8AC3E}">
        <p14:creationId xmlns:p14="http://schemas.microsoft.com/office/powerpoint/2010/main" val="335087600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02890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485707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77BF78AD-5B96-2C41-AE76-9BE3F1B8B199}" type="slidenum">
              <a:rPr lang="en-US"/>
              <a:pPr>
                <a:defRPr/>
              </a:pPr>
              <a:t>‹#›</a:t>
            </a:fld>
            <a:endParaRPr lang="en-US"/>
          </a:p>
        </p:txBody>
      </p:sp>
    </p:spTree>
    <p:extLst>
      <p:ext uri="{BB962C8B-B14F-4D97-AF65-F5344CB8AC3E}">
        <p14:creationId xmlns:p14="http://schemas.microsoft.com/office/powerpoint/2010/main" val="400600548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AE1B072F-45B5-BF47-8110-C58359A96118}" type="slidenum">
              <a:rPr lang="en-US"/>
              <a:pPr>
                <a:defRPr/>
              </a:pPr>
              <a:t>‹#›</a:t>
            </a:fld>
            <a:endParaRPr lang="en-US"/>
          </a:p>
        </p:txBody>
      </p:sp>
    </p:spTree>
    <p:extLst>
      <p:ext uri="{BB962C8B-B14F-4D97-AF65-F5344CB8AC3E}">
        <p14:creationId xmlns:p14="http://schemas.microsoft.com/office/powerpoint/2010/main" val="302815205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0E96324-0658-5E40-A334-79407BEEE909}" type="slidenum">
              <a:rPr lang="en-US"/>
              <a:pPr>
                <a:defRPr/>
              </a:pPr>
              <a:t>‹#›</a:t>
            </a:fld>
            <a:endParaRPr lang="en-US"/>
          </a:p>
        </p:txBody>
      </p:sp>
    </p:spTree>
    <p:extLst>
      <p:ext uri="{BB962C8B-B14F-4D97-AF65-F5344CB8AC3E}">
        <p14:creationId xmlns:p14="http://schemas.microsoft.com/office/powerpoint/2010/main" val="104828915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968B105-7721-5741-9169-02D4A2C6537C}" type="slidenum">
              <a:rPr lang="en-US"/>
              <a:pPr>
                <a:defRPr/>
              </a:pPr>
              <a:t>‹#›</a:t>
            </a:fld>
            <a:endParaRPr lang="en-US"/>
          </a:p>
        </p:txBody>
      </p:sp>
    </p:spTree>
    <p:extLst>
      <p:ext uri="{BB962C8B-B14F-4D97-AF65-F5344CB8AC3E}">
        <p14:creationId xmlns:p14="http://schemas.microsoft.com/office/powerpoint/2010/main" val="179511942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81"/>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0"/>
            <a:ext cx="6400800" cy="1752600"/>
          </a:xfrm>
        </p:spPr>
        <p:txBody>
          <a:bodyPr lIns="92010" tIns="46005" rIns="92010" bIns="46005"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F78A42F0-6B0B-754A-8462-FAAE5C27D92C}" type="slidenum">
              <a:rPr lang="en-US"/>
              <a:pPr>
                <a:defRPr/>
              </a:pPr>
              <a:t>‹#›</a:t>
            </a:fld>
            <a:endParaRPr lang="en-US"/>
          </a:p>
        </p:txBody>
      </p:sp>
    </p:spTree>
    <p:extLst>
      <p:ext uri="{BB962C8B-B14F-4D97-AF65-F5344CB8AC3E}">
        <p14:creationId xmlns:p14="http://schemas.microsoft.com/office/powerpoint/2010/main" val="27523624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lIns="91376" tIns="45688" rIns="91376" bIns="45688"/>
          <a:lstStyle>
            <a:lvl1pPr>
              <a:defRPr>
                <a:solidFill>
                  <a:schemeClr val="bg1"/>
                </a:solidFill>
                <a:latin typeface="Arial"/>
                <a:cs typeface="Arial"/>
              </a:defRPr>
            </a:lvl1pPr>
          </a:lstStyle>
          <a:p>
            <a:r>
              <a:rPr lang="en-US" dirty="0"/>
              <a:t>Click to edit Master title style</a:t>
            </a:r>
          </a:p>
        </p:txBody>
      </p:sp>
      <p:sp>
        <p:nvSpPr>
          <p:cNvPr id="3" name="Content Placeholder 2"/>
          <p:cNvSpPr>
            <a:spLocks noGrp="1"/>
          </p:cNvSpPr>
          <p:nvPr>
            <p:ph idx="1"/>
          </p:nvPr>
        </p:nvSpPr>
        <p:spPr>
          <a:xfrm>
            <a:off x="1295400" y="1676406"/>
            <a:ext cx="7467600" cy="4449763"/>
          </a:xfrm>
          <a:prstGeom prst="rect">
            <a:avLst/>
          </a:prstGeom>
        </p:spPr>
        <p:txBody>
          <a:bodyPr lIns="91376" tIns="45688" rIns="91376" bIns="45688"/>
          <a:lstStyle>
            <a:lvl1pPr>
              <a:defRPr>
                <a:solidFill>
                  <a:schemeClr val="bg1"/>
                </a:solidFill>
                <a:latin typeface="Arial"/>
                <a:cs typeface="Arial"/>
              </a:defRPr>
            </a:lvl1pPr>
            <a:lvl2pPr>
              <a:defRPr>
                <a:solidFill>
                  <a:schemeClr val="bg1"/>
                </a:solidFill>
                <a:latin typeface="Arial"/>
                <a:cs typeface="Arial"/>
              </a:defRPr>
            </a:lvl2pPr>
            <a:lvl3pPr>
              <a:defRPr>
                <a:solidFill>
                  <a:schemeClr val="bg1"/>
                </a:solidFill>
                <a:latin typeface="Arial"/>
                <a:cs typeface="Arial"/>
              </a:defRPr>
            </a:lvl3pPr>
            <a:lvl4pPr>
              <a:defRPr>
                <a:solidFill>
                  <a:schemeClr val="bg1"/>
                </a:solidFill>
                <a:latin typeface="Arial"/>
                <a:cs typeface="Arial"/>
              </a:defRPr>
            </a:lvl4pPr>
            <a:lvl5pPr>
              <a:defRPr>
                <a:solidFill>
                  <a:schemeClr val="bg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a:solidFill>
                  <a:srgbClr val="000000"/>
                </a:solidFill>
                <a:ea typeface="MS Gothic" charset="0"/>
                <a:cs typeface="MS Gothic" charset="0"/>
              </a:defRPr>
            </a:lvl1pPr>
          </a:lstStyle>
          <a:p>
            <a:pPr>
              <a:defRPr/>
            </a:pPr>
            <a:fld id="{EC2F638E-2095-9846-B154-6EF4A80F4F68}" type="slidenum">
              <a:rPr lang="en-US"/>
              <a:pPr>
                <a:defRPr/>
              </a:pPr>
              <a:t>‹#›</a:t>
            </a:fld>
            <a:endParaRPr lang="en-US"/>
          </a:p>
        </p:txBody>
      </p:sp>
    </p:spTree>
    <p:extLst>
      <p:ext uri="{BB962C8B-B14F-4D97-AF65-F5344CB8AC3E}">
        <p14:creationId xmlns:p14="http://schemas.microsoft.com/office/powerpoint/2010/main" val="395480290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2F367E4-7E1D-FF4E-AF00-438FDA6547A0}" type="datetimeFigureOut">
              <a:rPr lang="en-US" smtClean="0"/>
              <a:pPr/>
              <a:t>12/17/23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47560254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12/17/23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10689978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E932A-7868-794A-BB6B-1915767020F1}" type="slidenum">
              <a:rPr lang="en-US"/>
              <a:pPr>
                <a:defRPr/>
              </a:pPr>
              <a:t>‹#›</a:t>
            </a:fld>
            <a:endParaRPr lang="en-US"/>
          </a:p>
        </p:txBody>
      </p:sp>
    </p:spTree>
    <p:extLst>
      <p:ext uri="{BB962C8B-B14F-4D97-AF65-F5344CB8AC3E}">
        <p14:creationId xmlns:p14="http://schemas.microsoft.com/office/powerpoint/2010/main" val="214425953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2F367E4-7E1D-FF4E-AF00-438FDA6547A0}" type="datetimeFigureOut">
              <a:rPr lang="en-US" smtClean="0"/>
              <a:pPr/>
              <a:t>12/17/23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19039677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2F367E4-7E1D-FF4E-AF00-438FDA6547A0}" type="datetimeFigureOut">
              <a:rPr lang="en-US" smtClean="0"/>
              <a:pPr/>
              <a:t>12/17/23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97467020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2F367E4-7E1D-FF4E-AF00-438FDA6547A0}" type="datetimeFigureOut">
              <a:rPr lang="en-US" smtClean="0"/>
              <a:pPr/>
              <a:t>12/17/23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8747276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2F367E4-7E1D-FF4E-AF00-438FDA6547A0}" type="datetimeFigureOut">
              <a:rPr lang="en-US" smtClean="0"/>
              <a:pPr/>
              <a:t>12/17/23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37635741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2F367E4-7E1D-FF4E-AF00-438FDA6547A0}" type="datetimeFigureOut">
              <a:rPr lang="en-US" smtClean="0"/>
              <a:pPr/>
              <a:t>12/17/23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67342801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pPr/>
              <a:t>12/17/23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65358737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pPr/>
              <a:t>12/17/23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426238918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12/17/23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80144534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12/17/23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85064342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26482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34055722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09853584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8755" name="Rectangle 3"/>
          <p:cNvSpPr>
            <a:spLocks noGrp="1" noChangeArrowheads="1"/>
          </p:cNvSpPr>
          <p:nvPr>
            <p:ph type="ctrTitle"/>
          </p:nvPr>
        </p:nvSpPr>
        <p:spPr>
          <a:xfrm>
            <a:off x="914400" y="1600200"/>
            <a:ext cx="7315200" cy="1143000"/>
          </a:xfrm>
        </p:spPr>
        <p:txBody>
          <a:bodyPr anchor="ctr"/>
          <a:lstStyle>
            <a:lvl1pPr>
              <a:defRPr/>
            </a:lvl1pPr>
          </a:lstStyle>
          <a:p>
            <a:r>
              <a:rPr lang="en-US"/>
              <a:t>Click to edit Master title style</a:t>
            </a:r>
          </a:p>
        </p:txBody>
      </p:sp>
      <p:sp>
        <p:nvSpPr>
          <p:cNvPr id="1098756" name="Rectangle 4"/>
          <p:cNvSpPr>
            <a:spLocks noGrp="1" noChangeArrowheads="1"/>
          </p:cNvSpPr>
          <p:nvPr>
            <p:ph type="subTitle" idx="1"/>
          </p:nvPr>
        </p:nvSpPr>
        <p:spPr>
          <a:xfrm>
            <a:off x="914400" y="2895600"/>
            <a:ext cx="73152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dt" sz="half" idx="10"/>
          </p:nvPr>
        </p:nvSpPr>
        <p:spPr>
          <a:xfrm>
            <a:off x="914400" y="6096000"/>
            <a:ext cx="1676400" cy="457200"/>
          </a:xfrm>
        </p:spPr>
        <p:txBody>
          <a:bodyPr/>
          <a:lstStyle>
            <a:lvl1pPr>
              <a:defRPr/>
            </a:lvl1pPr>
          </a:lstStyle>
          <a:p>
            <a:pPr>
              <a:defRPr/>
            </a:pPr>
            <a:endParaRPr lang="en-US"/>
          </a:p>
        </p:txBody>
      </p:sp>
      <p:sp>
        <p:nvSpPr>
          <p:cNvPr id="6" name="Rectangle 6"/>
          <p:cNvSpPr>
            <a:spLocks noGrp="1" noChangeArrowheads="1"/>
          </p:cNvSpPr>
          <p:nvPr>
            <p:ph type="ftr" sz="quarter" idx="11"/>
          </p:nvPr>
        </p:nvSpPr>
        <p:spPr>
          <a:xfrm>
            <a:off x="3124200" y="6096000"/>
            <a:ext cx="2895600" cy="457200"/>
          </a:xfrm>
        </p:spPr>
        <p:txBody>
          <a:bodyPr/>
          <a:lstStyle>
            <a:lvl1pPr>
              <a:defRPr/>
            </a:lvl1pPr>
          </a:lstStyle>
          <a:p>
            <a:pPr>
              <a:defRPr/>
            </a:pPr>
            <a:endParaRPr lang="en-US"/>
          </a:p>
        </p:txBody>
      </p:sp>
      <p:sp>
        <p:nvSpPr>
          <p:cNvPr id="7" name="Rectangle 7"/>
          <p:cNvSpPr>
            <a:spLocks noGrp="1" noChangeArrowheads="1"/>
          </p:cNvSpPr>
          <p:nvPr>
            <p:ph type="sldNum" sz="quarter" idx="12"/>
          </p:nvPr>
        </p:nvSpPr>
        <p:spPr>
          <a:xfrm>
            <a:off x="6553200" y="6096000"/>
            <a:ext cx="1676400" cy="457200"/>
          </a:xfrm>
        </p:spPr>
        <p:txBody>
          <a:bodyPr/>
          <a:lstStyle>
            <a:lvl1pPr>
              <a:defRPr>
                <a:ea typeface="ＭＳ Ｐゴシック"/>
                <a:cs typeface="ＭＳ Ｐゴシック"/>
              </a:defRPr>
            </a:lvl1pPr>
          </a:lstStyle>
          <a:p>
            <a:pPr>
              <a:defRPr/>
            </a:pPr>
            <a:fld id="{453EFFF2-66C9-0346-AC95-C33432FCBDE0}" type="slidenum">
              <a:rPr lang="en-US"/>
              <a:pPr>
                <a:defRPr/>
              </a:pPr>
              <a:t>‹#›</a:t>
            </a:fld>
            <a:endParaRPr lang="en-US"/>
          </a:p>
        </p:txBody>
      </p:sp>
    </p:spTree>
    <p:extLst>
      <p:ext uri="{BB962C8B-B14F-4D97-AF65-F5344CB8AC3E}">
        <p14:creationId xmlns:p14="http://schemas.microsoft.com/office/powerpoint/2010/main" val="3897341411"/>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7016BAC6-F990-1A49-BC0E-EE1E5A1BC5F0}" type="slidenum">
              <a:rPr lang="en-US"/>
              <a:pPr>
                <a:defRPr/>
              </a:pPr>
              <a:t>‹#›</a:t>
            </a:fld>
            <a:endParaRPr lang="en-US"/>
          </a:p>
        </p:txBody>
      </p:sp>
    </p:spTree>
    <p:extLst>
      <p:ext uri="{BB962C8B-B14F-4D97-AF65-F5344CB8AC3E}">
        <p14:creationId xmlns:p14="http://schemas.microsoft.com/office/powerpoint/2010/main" val="2590200165"/>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08E1EC9F-788E-7F42-A972-FDB0C55607F9}" type="slidenum">
              <a:rPr lang="en-US"/>
              <a:pPr>
                <a:defRPr/>
              </a:pPr>
              <a:t>‹#›</a:t>
            </a:fld>
            <a:endParaRPr lang="en-US"/>
          </a:p>
        </p:txBody>
      </p:sp>
    </p:spTree>
    <p:extLst>
      <p:ext uri="{BB962C8B-B14F-4D97-AF65-F5344CB8AC3E}">
        <p14:creationId xmlns:p14="http://schemas.microsoft.com/office/powerpoint/2010/main" val="1312570227"/>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5BE69991-5F48-F845-8FDC-8320D80E8A1D}" type="slidenum">
              <a:rPr lang="en-US"/>
              <a:pPr>
                <a:defRPr/>
              </a:pPr>
              <a:t>‹#›</a:t>
            </a:fld>
            <a:endParaRPr lang="en-US"/>
          </a:p>
        </p:txBody>
      </p:sp>
    </p:spTree>
    <p:extLst>
      <p:ext uri="{BB962C8B-B14F-4D97-AF65-F5344CB8AC3E}">
        <p14:creationId xmlns:p14="http://schemas.microsoft.com/office/powerpoint/2010/main" val="3319893876"/>
      </p:ext>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2C8A44FB-2B33-1F4A-9C07-5F372061D6CC}" type="slidenum">
              <a:rPr lang="en-US"/>
              <a:pPr>
                <a:defRPr/>
              </a:pPr>
              <a:t>‹#›</a:t>
            </a:fld>
            <a:endParaRPr lang="en-US"/>
          </a:p>
        </p:txBody>
      </p:sp>
    </p:spTree>
    <p:extLst>
      <p:ext uri="{BB962C8B-B14F-4D97-AF65-F5344CB8AC3E}">
        <p14:creationId xmlns:p14="http://schemas.microsoft.com/office/powerpoint/2010/main" val="373327109"/>
      </p:ext>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a:defRPr/>
            </a:lvl1pPr>
          </a:lstStyle>
          <a:p>
            <a:pPr>
              <a:defRPr/>
            </a:pPr>
            <a:endParaRPr lang="en-US"/>
          </a:p>
        </p:txBody>
      </p:sp>
      <p:sp>
        <p:nvSpPr>
          <p:cNvPr id="4" name="Rectangle 7"/>
          <p:cNvSpPr>
            <a:spLocks noGrp="1" noChangeArrowheads="1"/>
          </p:cNvSpPr>
          <p:nvPr>
            <p:ph type="ftr" sz="quarter" idx="11"/>
          </p:nvPr>
        </p:nvSpPr>
        <p:spPr/>
        <p:txBody>
          <a:bodyPr/>
          <a:lstStyle>
            <a:lvl1pPr>
              <a:defRPr/>
            </a:lvl1pPr>
          </a:lstStyle>
          <a:p>
            <a:pPr>
              <a:defRPr/>
            </a:pPr>
            <a:endParaRPr lang="en-US"/>
          </a:p>
        </p:txBody>
      </p:sp>
      <p:sp>
        <p:nvSpPr>
          <p:cNvPr id="5"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9B1919D2-EC93-1741-B685-63728A299849}" type="slidenum">
              <a:rPr lang="en-US"/>
              <a:pPr>
                <a:defRPr/>
              </a:pPr>
              <a:t>‹#›</a:t>
            </a:fld>
            <a:endParaRPr lang="en-US"/>
          </a:p>
        </p:txBody>
      </p:sp>
    </p:spTree>
    <p:extLst>
      <p:ext uri="{BB962C8B-B14F-4D97-AF65-F5344CB8AC3E}">
        <p14:creationId xmlns:p14="http://schemas.microsoft.com/office/powerpoint/2010/main" val="1463315799"/>
      </p:ext>
    </p:extLst>
  </p:cSld>
  <p:clrMapOvr>
    <a:masterClrMapping/>
  </p:clrMapOvr>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a:defRPr/>
            </a:lvl1pPr>
          </a:lstStyle>
          <a:p>
            <a:pPr>
              <a:defRPr/>
            </a:pPr>
            <a:endParaRPr lang="en-US"/>
          </a:p>
        </p:txBody>
      </p:sp>
      <p:sp>
        <p:nvSpPr>
          <p:cNvPr id="3" name="Rectangle 7"/>
          <p:cNvSpPr>
            <a:spLocks noGrp="1" noChangeArrowheads="1"/>
          </p:cNvSpPr>
          <p:nvPr>
            <p:ph type="ftr" sz="quarter" idx="11"/>
          </p:nvPr>
        </p:nvSpPr>
        <p:spPr/>
        <p:txBody>
          <a:bodyPr/>
          <a:lstStyle>
            <a:lvl1pPr>
              <a:defRPr/>
            </a:lvl1pPr>
          </a:lstStyle>
          <a:p>
            <a:pPr>
              <a:defRPr/>
            </a:pPr>
            <a:endParaRPr lang="en-US"/>
          </a:p>
        </p:txBody>
      </p:sp>
      <p:sp>
        <p:nvSpPr>
          <p:cNvPr id="4"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B16D695-3252-984A-BEB8-B07E0D7C1D22}" type="slidenum">
              <a:rPr lang="en-US"/>
              <a:pPr>
                <a:defRPr/>
              </a:pPr>
              <a:t>‹#›</a:t>
            </a:fld>
            <a:endParaRPr lang="en-US"/>
          </a:p>
        </p:txBody>
      </p:sp>
    </p:spTree>
    <p:extLst>
      <p:ext uri="{BB962C8B-B14F-4D97-AF65-F5344CB8AC3E}">
        <p14:creationId xmlns:p14="http://schemas.microsoft.com/office/powerpoint/2010/main" val="2553934577"/>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4AB08D2-69D2-934E-AB6D-B128170422E4}" type="slidenum">
              <a:rPr lang="en-US"/>
              <a:pPr>
                <a:defRPr/>
              </a:pPr>
              <a:t>‹#›</a:t>
            </a:fld>
            <a:endParaRPr lang="en-US"/>
          </a:p>
        </p:txBody>
      </p:sp>
    </p:spTree>
    <p:extLst>
      <p:ext uri="{BB962C8B-B14F-4D97-AF65-F5344CB8AC3E}">
        <p14:creationId xmlns:p14="http://schemas.microsoft.com/office/powerpoint/2010/main" val="2412398005"/>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0C516CB-B253-1F4E-91FF-6EBA64FDCECC}" type="slidenum">
              <a:rPr lang="en-US"/>
              <a:pPr>
                <a:defRPr/>
              </a:pPr>
              <a:t>‹#›</a:t>
            </a:fld>
            <a:endParaRPr lang="en-US"/>
          </a:p>
        </p:txBody>
      </p:sp>
    </p:spTree>
    <p:extLst>
      <p:ext uri="{BB962C8B-B14F-4D97-AF65-F5344CB8AC3E}">
        <p14:creationId xmlns:p14="http://schemas.microsoft.com/office/powerpoint/2010/main" val="1668437912"/>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30598997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480AD376-29FD-9640-93F9-AFFD99D8D487}" type="slidenum">
              <a:rPr lang="en-US"/>
              <a:pPr>
                <a:defRPr/>
              </a:pPr>
              <a:t>‹#›</a:t>
            </a:fld>
            <a:endParaRPr lang="en-US"/>
          </a:p>
        </p:txBody>
      </p:sp>
    </p:spTree>
    <p:extLst>
      <p:ext uri="{BB962C8B-B14F-4D97-AF65-F5344CB8AC3E}">
        <p14:creationId xmlns:p14="http://schemas.microsoft.com/office/powerpoint/2010/main" val="2996361928"/>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15C6826-F46B-4246-823F-A99F9AD4C3B3}" type="slidenum">
              <a:rPr lang="en-US"/>
              <a:pPr>
                <a:defRPr/>
              </a:pPr>
              <a:t>‹#›</a:t>
            </a:fld>
            <a:endParaRPr lang="en-US"/>
          </a:p>
        </p:txBody>
      </p:sp>
    </p:spTree>
    <p:extLst>
      <p:ext uri="{BB962C8B-B14F-4D97-AF65-F5344CB8AC3E}">
        <p14:creationId xmlns:p14="http://schemas.microsoft.com/office/powerpoint/2010/main" val="2945161119"/>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91255" tIns="45626" rIns="91255" bIns="45626"/>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91255" tIns="45626" rIns="91255" bIns="45626"/>
          <a:lstStyle>
            <a:lvl1pPr marL="0" indent="0" algn="ctr">
              <a:buNone/>
              <a:defRPr/>
            </a:lvl1pPr>
            <a:lvl2pPr marL="402584" indent="0" algn="ctr">
              <a:buNone/>
              <a:defRPr/>
            </a:lvl2pPr>
            <a:lvl3pPr marL="805168" indent="0" algn="ctr">
              <a:buNone/>
              <a:defRPr/>
            </a:lvl3pPr>
            <a:lvl4pPr marL="1207753" indent="0" algn="ctr">
              <a:buNone/>
              <a:defRPr/>
            </a:lvl4pPr>
            <a:lvl5pPr marL="1610338" indent="0" algn="ctr">
              <a:buNone/>
              <a:defRPr/>
            </a:lvl5pPr>
            <a:lvl6pPr marL="2012926" indent="0" algn="ctr">
              <a:buNone/>
              <a:defRPr/>
            </a:lvl6pPr>
            <a:lvl7pPr marL="2415511" indent="0" algn="ctr">
              <a:buNone/>
              <a:defRPr/>
            </a:lvl7pPr>
            <a:lvl8pPr marL="2818094" indent="0" algn="ctr">
              <a:buNone/>
              <a:defRPr/>
            </a:lvl8pPr>
            <a:lvl9pPr marL="3220680" indent="0" algn="ctr">
              <a:buNone/>
              <a:defRPr/>
            </a:lvl9pPr>
          </a:lstStyle>
          <a:p>
            <a:r>
              <a:rPr lang="en-US"/>
              <a:t>Click to edit Master subtitle style</a:t>
            </a:r>
          </a:p>
        </p:txBody>
      </p:sp>
    </p:spTree>
    <p:extLst>
      <p:ext uri="{BB962C8B-B14F-4D97-AF65-F5344CB8AC3E}">
        <p14:creationId xmlns:p14="http://schemas.microsoft.com/office/powerpoint/2010/main" val="172467222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359317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91255" tIns="45626" rIns="91255" bIns="45626" anchor="t"/>
          <a:lstStyle>
            <a:lvl1pPr algn="l">
              <a:defRPr sz="353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91255" tIns="45626" rIns="91255" bIns="45626" anchor="b"/>
          <a:lstStyle>
            <a:lvl1pPr marL="0" indent="0">
              <a:buNone/>
              <a:defRPr sz="1765"/>
            </a:lvl1pPr>
            <a:lvl2pPr marL="402584" indent="0">
              <a:buNone/>
              <a:defRPr sz="1588"/>
            </a:lvl2pPr>
            <a:lvl3pPr marL="805168" indent="0">
              <a:buNone/>
              <a:defRPr sz="1412"/>
            </a:lvl3pPr>
            <a:lvl4pPr marL="1207753" indent="0">
              <a:buNone/>
              <a:defRPr sz="1235"/>
            </a:lvl4pPr>
            <a:lvl5pPr marL="1610338" indent="0">
              <a:buNone/>
              <a:defRPr sz="1235"/>
            </a:lvl5pPr>
            <a:lvl6pPr marL="2012926" indent="0">
              <a:buNone/>
              <a:defRPr sz="1235"/>
            </a:lvl6pPr>
            <a:lvl7pPr marL="2415511" indent="0">
              <a:buNone/>
              <a:defRPr sz="1235"/>
            </a:lvl7pPr>
            <a:lvl8pPr marL="2818094" indent="0">
              <a:buNone/>
              <a:defRPr sz="1235"/>
            </a:lvl8pPr>
            <a:lvl9pPr marL="3220680" indent="0">
              <a:buNone/>
              <a:defRPr sz="1235"/>
            </a:lvl9pPr>
          </a:lstStyle>
          <a:p>
            <a:pPr lvl="0"/>
            <a:r>
              <a:rPr lang="en-US"/>
              <a:t>Click to edit Master text styles</a:t>
            </a:r>
          </a:p>
        </p:txBody>
      </p:sp>
    </p:spTree>
    <p:extLst>
      <p:ext uri="{BB962C8B-B14F-4D97-AF65-F5344CB8AC3E}">
        <p14:creationId xmlns:p14="http://schemas.microsoft.com/office/powerpoint/2010/main" val="169447053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6798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914038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Tree>
    <p:extLst>
      <p:ext uri="{BB962C8B-B14F-4D97-AF65-F5344CB8AC3E}">
        <p14:creationId xmlns:p14="http://schemas.microsoft.com/office/powerpoint/2010/main" val="240111006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676651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91255" tIns="45626" rIns="91255" bIns="45626"/>
          <a:lstStyle>
            <a:lvl1pPr>
              <a:defRPr sz="2824"/>
            </a:lvl1pPr>
            <a:lvl2pPr>
              <a:defRPr sz="2471"/>
            </a:lvl2pPr>
            <a:lvl3pPr>
              <a:defRPr sz="2206"/>
            </a:lvl3pPr>
            <a:lvl4pPr>
              <a:defRPr sz="1765"/>
            </a:lvl4pPr>
            <a:lvl5pPr>
              <a:defRPr sz="1765"/>
            </a:lvl5pPr>
            <a:lvl6pPr>
              <a:defRPr sz="1765"/>
            </a:lvl6pPr>
            <a:lvl7pPr>
              <a:defRPr sz="1765"/>
            </a:lvl7pPr>
            <a:lvl8pPr>
              <a:defRPr sz="1765"/>
            </a:lvl8pPr>
            <a:lvl9pPr>
              <a:defRPr sz="176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205501464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0236E-3CA0-F144-BA6E-1E65F1349998}" type="slidenum">
              <a:rPr lang="en-US"/>
              <a:pPr>
                <a:defRPr/>
              </a:pPr>
              <a:t>‹#›</a:t>
            </a:fld>
            <a:endParaRPr lang="en-US"/>
          </a:p>
        </p:txBody>
      </p:sp>
    </p:spTree>
    <p:extLst>
      <p:ext uri="{BB962C8B-B14F-4D97-AF65-F5344CB8AC3E}">
        <p14:creationId xmlns:p14="http://schemas.microsoft.com/office/powerpoint/2010/main" val="311103638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91255" tIns="45626" rIns="91255" bIns="45626"/>
          <a:lstStyle>
            <a:lvl1pPr marL="0" indent="0">
              <a:buNone/>
              <a:defRPr sz="2824"/>
            </a:lvl1pPr>
            <a:lvl2pPr marL="402584" indent="0">
              <a:buNone/>
              <a:defRPr sz="2471"/>
            </a:lvl2pPr>
            <a:lvl3pPr marL="805168" indent="0">
              <a:buNone/>
              <a:defRPr sz="2206"/>
            </a:lvl3pPr>
            <a:lvl4pPr marL="1207753" indent="0">
              <a:buNone/>
              <a:defRPr sz="1765"/>
            </a:lvl4pPr>
            <a:lvl5pPr marL="1610338" indent="0">
              <a:buNone/>
              <a:defRPr sz="1765"/>
            </a:lvl5pPr>
            <a:lvl6pPr marL="2012926" indent="0">
              <a:buNone/>
              <a:defRPr sz="1765"/>
            </a:lvl6pPr>
            <a:lvl7pPr marL="2415511" indent="0">
              <a:buNone/>
              <a:defRPr sz="1765"/>
            </a:lvl7pPr>
            <a:lvl8pPr marL="2818094" indent="0">
              <a:buNone/>
              <a:defRPr sz="1765"/>
            </a:lvl8pPr>
            <a:lvl9pPr marL="3220680" indent="0">
              <a:buNone/>
              <a:defRPr sz="1765"/>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219579699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96017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79647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7238193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3196505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8252788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7991220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371522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435350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975925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F4FCAC-B6EA-F847-B11F-E90E52CDC435}" type="slidenum">
              <a:rPr lang="en-US"/>
              <a:pPr>
                <a:defRPr/>
              </a:pPr>
              <a:t>‹#›</a:t>
            </a:fld>
            <a:endParaRPr lang="en-US"/>
          </a:p>
        </p:txBody>
      </p:sp>
    </p:spTree>
    <p:extLst>
      <p:ext uri="{BB962C8B-B14F-4D97-AF65-F5344CB8AC3E}">
        <p14:creationId xmlns:p14="http://schemas.microsoft.com/office/powerpoint/2010/main" val="383096756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1507608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614120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150229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6859841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387539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122345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327375025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345880875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97135311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206533283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8"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8489" name="Rectangle 153"/>
          <p:cNvSpPr>
            <a:spLocks noGrp="1" noChangeArrowheads="1"/>
          </p:cNvSpPr>
          <p:nvPr>
            <p:ph type="ctrTitle" sz="quarter"/>
          </p:nvPr>
        </p:nvSpPr>
        <p:spPr>
          <a:xfrm>
            <a:off x="685800" y="1768510"/>
            <a:ext cx="7772400" cy="1736725"/>
          </a:xfrm>
        </p:spPr>
        <p:txBody>
          <a:bodyPr anchor="b" anchorCtr="1"/>
          <a:lstStyle>
            <a:lvl1pPr>
              <a:defRPr sz="5400"/>
            </a:lvl1pPr>
          </a:lstStyle>
          <a:p>
            <a:r>
              <a:rPr lang="en-US"/>
              <a:t>Click to edit Master title style</a:t>
            </a:r>
          </a:p>
        </p:txBody>
      </p:sp>
      <p:sp>
        <p:nvSpPr>
          <p:cNvPr id="398490" name="Rectangle 154"/>
          <p:cNvSpPr>
            <a:spLocks noGrp="1" noChangeArrowheads="1"/>
          </p:cNvSpPr>
          <p:nvPr>
            <p:ph type="subTitle" sz="quarter" idx="1"/>
          </p:nvPr>
        </p:nvSpPr>
        <p:spPr>
          <a:xfrm>
            <a:off x="1371600" y="3886201"/>
            <a:ext cx="6400800" cy="1752600"/>
          </a:xfrm>
        </p:spPr>
        <p:txBody>
          <a:bodyPr/>
          <a:lstStyle>
            <a:lvl1pPr marL="0" indent="0" algn="ctr">
              <a:buFont typeface="Arial" pitchFamily="-105"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1" y="6248400"/>
            <a:ext cx="22860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DCA5180F-6DDA-3E43-98E3-3833665B0C0C}" type="slidenum">
              <a:rPr lang="en-US"/>
              <a:pPr>
                <a:defRPr/>
              </a:pPr>
              <a:t>‹#›</a:t>
            </a:fld>
            <a:endParaRPr lang="en-US"/>
          </a:p>
        </p:txBody>
      </p:sp>
    </p:spTree>
    <p:extLst>
      <p:ext uri="{BB962C8B-B14F-4D97-AF65-F5344CB8AC3E}">
        <p14:creationId xmlns:p14="http://schemas.microsoft.com/office/powerpoint/2010/main" val="777346463"/>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284552247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403547157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103322016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112886483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81373535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90717367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11607930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81992524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327744850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83112751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7C81BE-363E-5647-8554-05B984BD8C4A}" type="slidenum">
              <a:rPr lang="en-US"/>
              <a:pPr>
                <a:defRPr/>
              </a:pPr>
              <a:t>‹#›</a:t>
            </a:fld>
            <a:endParaRPr lang="en-US"/>
          </a:p>
        </p:txBody>
      </p:sp>
    </p:spTree>
    <p:extLst>
      <p:ext uri="{BB962C8B-B14F-4D97-AF65-F5344CB8AC3E}">
        <p14:creationId xmlns:p14="http://schemas.microsoft.com/office/powerpoint/2010/main" val="283497461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72222201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321714096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322298838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419852989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25816354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279812178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183645250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413115491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5776750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28352945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8A3E86AE-8954-3748-82D7-82D562C01513}" type="slidenum">
              <a:rPr lang="en-US"/>
              <a:pPr>
                <a:defRPr/>
              </a:pPr>
              <a:t>‹#›</a:t>
            </a:fld>
            <a:endParaRPr lang="en-US"/>
          </a:p>
        </p:txBody>
      </p:sp>
    </p:spTree>
    <p:extLst>
      <p:ext uri="{BB962C8B-B14F-4D97-AF65-F5344CB8AC3E}">
        <p14:creationId xmlns:p14="http://schemas.microsoft.com/office/powerpoint/2010/main" val="152682897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0247280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306896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739421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989497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5753101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647502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740270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251672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575265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432116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p>
        </p:txBody>
      </p:sp>
      <p:sp>
        <p:nvSpPr>
          <p:cNvPr id="8" name="Rectangle 7"/>
          <p:cNvSpPr>
            <a:spLocks noGrp="1" noChangeArrowheads="1"/>
          </p:cNvSpPr>
          <p:nvPr>
            <p:ph type="ftr" sz="quarter" idx="11"/>
          </p:nvPr>
        </p:nvSpPr>
        <p:spPr>
          <a:ln/>
        </p:spPr>
        <p:txBody>
          <a:bodyPr/>
          <a:lstStyle>
            <a:lvl1pPr>
              <a:defRPr/>
            </a:lvl1pPr>
          </a:lstStyle>
          <a:p>
            <a:pPr>
              <a:defRPr/>
            </a:pPr>
            <a:endParaRPr lang="en-US"/>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pPr>
                <a:defRPr/>
              </a:pPr>
              <a:t>‹#›</a:t>
            </a:fld>
            <a:endParaRPr lang="en-US"/>
          </a:p>
        </p:txBody>
      </p:sp>
    </p:spTree>
    <p:extLst>
      <p:ext uri="{BB962C8B-B14F-4D97-AF65-F5344CB8AC3E}">
        <p14:creationId xmlns:p14="http://schemas.microsoft.com/office/powerpoint/2010/main" val="100813494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CA39055-6369-6A4A-B63B-61C553FF24E9}" type="slidenum">
              <a:rPr lang="en-US"/>
              <a:pPr>
                <a:defRPr/>
              </a:pPr>
              <a:t>‹#›</a:t>
            </a:fld>
            <a:endParaRPr lang="en-US"/>
          </a:p>
        </p:txBody>
      </p:sp>
    </p:spTree>
    <p:extLst>
      <p:ext uri="{BB962C8B-B14F-4D97-AF65-F5344CB8AC3E}">
        <p14:creationId xmlns:p14="http://schemas.microsoft.com/office/powerpoint/2010/main" val="327738648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828711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431045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05490827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92616519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478166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284006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866239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14302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23313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168426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6C09CAA-304A-E845-AF18-6416EE873C48}" type="slidenum">
              <a:rPr lang="en-US"/>
              <a:pPr>
                <a:defRPr/>
              </a:pPr>
              <a:t>‹#›</a:t>
            </a:fld>
            <a:endParaRPr lang="en-US"/>
          </a:p>
        </p:txBody>
      </p:sp>
    </p:spTree>
    <p:extLst>
      <p:ext uri="{BB962C8B-B14F-4D97-AF65-F5344CB8AC3E}">
        <p14:creationId xmlns:p14="http://schemas.microsoft.com/office/powerpoint/2010/main" val="426450844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065937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355781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92023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81829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6045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96586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5783120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9785164"/>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607710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38395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89DB8148-6939-2B46-8FEC-099FE4C146AE}" type="slidenum">
              <a:rPr lang="en-US"/>
              <a:pPr>
                <a:defRPr/>
              </a:pPr>
              <a:t>‹#›</a:t>
            </a:fld>
            <a:endParaRPr lang="en-US"/>
          </a:p>
        </p:txBody>
      </p:sp>
    </p:spTree>
    <p:extLst>
      <p:ext uri="{BB962C8B-B14F-4D97-AF65-F5344CB8AC3E}">
        <p14:creationId xmlns:p14="http://schemas.microsoft.com/office/powerpoint/2010/main" val="134918965"/>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68733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351039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230915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480305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9048486"/>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2650604"/>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102382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031998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654415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1454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F43D649-A9C3-2D41-8D3C-09EBDE89A3CA}" type="slidenum">
              <a:rPr lang="en-US"/>
              <a:pPr>
                <a:defRPr/>
              </a:pPr>
              <a:t>‹#›</a:t>
            </a:fld>
            <a:endParaRPr lang="en-US"/>
          </a:p>
        </p:txBody>
      </p:sp>
    </p:spTree>
    <p:extLst>
      <p:ext uri="{BB962C8B-B14F-4D97-AF65-F5344CB8AC3E}">
        <p14:creationId xmlns:p14="http://schemas.microsoft.com/office/powerpoint/2010/main" val="311514956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584320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034259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79813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86680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7702885"/>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0239969"/>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D3766202-7EFF-3742-B623-FFD89D09532E}" type="slidenum">
              <a:rPr lang="en-US"/>
              <a:pPr>
                <a:defRPr/>
              </a:pPr>
              <a:t>‹#›</a:t>
            </a:fld>
            <a:endParaRPr lang="en-US"/>
          </a:p>
        </p:txBody>
      </p:sp>
    </p:spTree>
    <p:extLst>
      <p:ext uri="{BB962C8B-B14F-4D97-AF65-F5344CB8AC3E}">
        <p14:creationId xmlns:p14="http://schemas.microsoft.com/office/powerpoint/2010/main" val="315193965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1502858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386215132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8339374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36A72E2-1206-A149-B8DF-D57183CC75CF}" type="slidenum">
              <a:rPr lang="en-US"/>
              <a:pPr>
                <a:defRPr/>
              </a:pPr>
              <a:t>‹#›</a:t>
            </a:fld>
            <a:endParaRPr lang="en-US"/>
          </a:p>
        </p:txBody>
      </p:sp>
    </p:spTree>
    <p:extLst>
      <p:ext uri="{BB962C8B-B14F-4D97-AF65-F5344CB8AC3E}">
        <p14:creationId xmlns:p14="http://schemas.microsoft.com/office/powerpoint/2010/main" val="2874777529"/>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757744004"/>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661982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3713003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3132086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537060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3914484464"/>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200194036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0526071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983172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111454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8A1543-462F-2D45-8E56-754230938964}" type="slidenum">
              <a:rPr lang="en-US"/>
              <a:pPr>
                <a:defRPr/>
              </a:pPr>
              <a:t>‹#›</a:t>
            </a:fld>
            <a:endParaRPr lang="en-US"/>
          </a:p>
        </p:txBody>
      </p:sp>
    </p:spTree>
    <p:extLst>
      <p:ext uri="{BB962C8B-B14F-4D97-AF65-F5344CB8AC3E}">
        <p14:creationId xmlns:p14="http://schemas.microsoft.com/office/powerpoint/2010/main" val="385781995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19132800"/>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0880573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996121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75517431"/>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9773419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7633842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0232710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7204319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1622766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728503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EB6F9D-B02C-6C4C-AF45-6FA8ADE81A52}" type="slidenum">
              <a:rPr lang="en-US"/>
              <a:pPr>
                <a:defRPr/>
              </a:pPr>
              <a:t>‹#›</a:t>
            </a:fld>
            <a:endParaRPr lang="en-US"/>
          </a:p>
        </p:txBody>
      </p:sp>
    </p:spTree>
    <p:extLst>
      <p:ext uri="{BB962C8B-B14F-4D97-AF65-F5344CB8AC3E}">
        <p14:creationId xmlns:p14="http://schemas.microsoft.com/office/powerpoint/2010/main" val="3513976489"/>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101"/>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119" indent="0" algn="ctr">
              <a:buNone/>
              <a:defRPr/>
            </a:lvl2pPr>
            <a:lvl3pPr marL="642238" indent="0" algn="ctr">
              <a:buNone/>
              <a:defRPr/>
            </a:lvl3pPr>
            <a:lvl4pPr marL="963359" indent="0" algn="ctr">
              <a:buNone/>
              <a:defRPr/>
            </a:lvl4pPr>
            <a:lvl5pPr marL="1284476" indent="0" algn="ctr">
              <a:buNone/>
              <a:defRPr/>
            </a:lvl5pPr>
            <a:lvl6pPr marL="1605603" indent="0" algn="ctr">
              <a:buNone/>
              <a:defRPr/>
            </a:lvl6pPr>
            <a:lvl7pPr marL="1926722" indent="0" algn="ctr">
              <a:buNone/>
              <a:defRPr/>
            </a:lvl7pPr>
            <a:lvl8pPr marL="2247848" indent="0" algn="ctr">
              <a:buNone/>
              <a:defRPr/>
            </a:lvl8pPr>
            <a:lvl9pPr marL="2568953"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A12AF6EC-3247-BB4F-989D-6C704377776F}" type="slidenum">
              <a:rPr lang="en-US"/>
              <a:pPr/>
              <a:t>‹#›</a:t>
            </a:fld>
            <a:endParaRPr lang="en-US"/>
          </a:p>
        </p:txBody>
      </p:sp>
    </p:spTree>
    <p:extLst>
      <p:ext uri="{BB962C8B-B14F-4D97-AF65-F5344CB8AC3E}">
        <p14:creationId xmlns:p14="http://schemas.microsoft.com/office/powerpoint/2010/main" val="195623513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14DA236-2DFC-8249-826F-4C49F458D955}" type="slidenum">
              <a:rPr lang="en-US"/>
              <a:pPr/>
              <a:t>‹#›</a:t>
            </a:fld>
            <a:endParaRPr lang="en-US"/>
          </a:p>
        </p:txBody>
      </p:sp>
    </p:spTree>
    <p:extLst>
      <p:ext uri="{BB962C8B-B14F-4D97-AF65-F5344CB8AC3E}">
        <p14:creationId xmlns:p14="http://schemas.microsoft.com/office/powerpoint/2010/main" val="69481385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1" y="4406426"/>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301" y="2907086"/>
            <a:ext cx="7772009" cy="1499316"/>
          </a:xfrm>
        </p:spPr>
        <p:txBody>
          <a:bodyPr anchor="b"/>
          <a:lstStyle>
            <a:lvl1pPr marL="0" indent="0">
              <a:buNone/>
              <a:defRPr sz="1400"/>
            </a:lvl1pPr>
            <a:lvl2pPr marL="321119" indent="0">
              <a:buNone/>
              <a:defRPr sz="1300"/>
            </a:lvl2pPr>
            <a:lvl3pPr marL="642238" indent="0">
              <a:buNone/>
              <a:defRPr sz="1100"/>
            </a:lvl3pPr>
            <a:lvl4pPr marL="963359" indent="0">
              <a:buNone/>
              <a:defRPr sz="1000"/>
            </a:lvl4pPr>
            <a:lvl5pPr marL="1284476" indent="0">
              <a:buNone/>
              <a:defRPr sz="1000"/>
            </a:lvl5pPr>
            <a:lvl6pPr marL="1605603" indent="0">
              <a:buNone/>
              <a:defRPr sz="1000"/>
            </a:lvl6pPr>
            <a:lvl7pPr marL="1926722" indent="0">
              <a:buNone/>
              <a:defRPr sz="1000"/>
            </a:lvl7pPr>
            <a:lvl8pPr marL="2247848" indent="0">
              <a:buNone/>
              <a:defRPr sz="1000"/>
            </a:lvl8pPr>
            <a:lvl9pPr marL="2568953"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94B93A-18C2-1542-91F9-E98FF0214EC0}" type="slidenum">
              <a:rPr lang="en-US"/>
              <a:pPr/>
              <a:t>‹#›</a:t>
            </a:fld>
            <a:endParaRPr lang="en-US"/>
          </a:p>
        </p:txBody>
      </p:sp>
    </p:spTree>
    <p:extLst>
      <p:ext uri="{BB962C8B-B14F-4D97-AF65-F5344CB8AC3E}">
        <p14:creationId xmlns:p14="http://schemas.microsoft.com/office/powerpoint/2010/main" val="74670697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32" y="112534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E91F785B-04C0-CA44-9B77-FB99ADEA8BD7}" type="slidenum">
              <a:rPr lang="en-US"/>
              <a:pPr/>
              <a:t>‹#›</a:t>
            </a:fld>
            <a:endParaRPr lang="en-US"/>
          </a:p>
        </p:txBody>
      </p:sp>
    </p:spTree>
    <p:extLst>
      <p:ext uri="{BB962C8B-B14F-4D97-AF65-F5344CB8AC3E}">
        <p14:creationId xmlns:p14="http://schemas.microsoft.com/office/powerpoint/2010/main" val="261481429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7"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27" y="1535040"/>
            <a:ext cx="4040061" cy="639693"/>
          </a:xfrm>
        </p:spPr>
        <p:txBody>
          <a:bodyPr anchor="b"/>
          <a:lstStyle>
            <a:lvl1pPr marL="0" indent="0">
              <a:buNone/>
              <a:defRPr sz="1700" b="1"/>
            </a:lvl1pPr>
            <a:lvl2pPr marL="321119" indent="0">
              <a:buNone/>
              <a:defRPr sz="1400" b="1"/>
            </a:lvl2pPr>
            <a:lvl3pPr marL="642238" indent="0">
              <a:buNone/>
              <a:defRPr sz="1300" b="1"/>
            </a:lvl3pPr>
            <a:lvl4pPr marL="963359" indent="0">
              <a:buNone/>
              <a:defRPr sz="1100" b="1"/>
            </a:lvl4pPr>
            <a:lvl5pPr marL="1284476" indent="0">
              <a:buNone/>
              <a:defRPr sz="1100" b="1"/>
            </a:lvl5pPr>
            <a:lvl6pPr marL="1605603" indent="0">
              <a:buNone/>
              <a:defRPr sz="1100" b="1"/>
            </a:lvl6pPr>
            <a:lvl7pPr marL="1926722" indent="0">
              <a:buNone/>
              <a:defRPr sz="1100" b="1"/>
            </a:lvl7pPr>
            <a:lvl8pPr marL="2247848" indent="0">
              <a:buNone/>
              <a:defRPr sz="1100" b="1"/>
            </a:lvl8pPr>
            <a:lvl9pPr marL="2568953"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27"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119" indent="0">
              <a:buNone/>
              <a:defRPr sz="1400" b="1"/>
            </a:lvl2pPr>
            <a:lvl3pPr marL="642238" indent="0">
              <a:buNone/>
              <a:defRPr sz="1300" b="1"/>
            </a:lvl3pPr>
            <a:lvl4pPr marL="963359" indent="0">
              <a:buNone/>
              <a:defRPr sz="1100" b="1"/>
            </a:lvl4pPr>
            <a:lvl5pPr marL="1284476" indent="0">
              <a:buNone/>
              <a:defRPr sz="1100" b="1"/>
            </a:lvl5pPr>
            <a:lvl6pPr marL="1605603" indent="0">
              <a:buNone/>
              <a:defRPr sz="1100" b="1"/>
            </a:lvl6pPr>
            <a:lvl7pPr marL="1926722" indent="0">
              <a:buNone/>
              <a:defRPr sz="1100" b="1"/>
            </a:lvl7pPr>
            <a:lvl8pPr marL="2247848" indent="0">
              <a:buNone/>
              <a:defRPr sz="1100" b="1"/>
            </a:lvl8pPr>
            <a:lvl9pPr marL="2568953"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CE37D75B-D99F-7047-AB69-E8FC0FE6E932}" type="slidenum">
              <a:rPr lang="en-US"/>
              <a:pPr/>
              <a:t>‹#›</a:t>
            </a:fld>
            <a:endParaRPr lang="en-US"/>
          </a:p>
        </p:txBody>
      </p:sp>
    </p:spTree>
    <p:extLst>
      <p:ext uri="{BB962C8B-B14F-4D97-AF65-F5344CB8AC3E}">
        <p14:creationId xmlns:p14="http://schemas.microsoft.com/office/powerpoint/2010/main" val="330859554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7BBC3D53-28E4-3C4C-AC49-1FBCFD756FC5}" type="slidenum">
              <a:rPr lang="en-US"/>
              <a:pPr/>
              <a:t>‹#›</a:t>
            </a:fld>
            <a:endParaRPr lang="en-US"/>
          </a:p>
        </p:txBody>
      </p:sp>
    </p:spTree>
    <p:extLst>
      <p:ext uri="{BB962C8B-B14F-4D97-AF65-F5344CB8AC3E}">
        <p14:creationId xmlns:p14="http://schemas.microsoft.com/office/powerpoint/2010/main" val="158762163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69B55EEA-ACCC-B84E-8549-81E93C4C8218}" type="slidenum">
              <a:rPr lang="en-US"/>
              <a:pPr/>
              <a:t>‹#›</a:t>
            </a:fld>
            <a:endParaRPr lang="en-US"/>
          </a:p>
        </p:txBody>
      </p:sp>
    </p:spTree>
    <p:extLst>
      <p:ext uri="{BB962C8B-B14F-4D97-AF65-F5344CB8AC3E}">
        <p14:creationId xmlns:p14="http://schemas.microsoft.com/office/powerpoint/2010/main" val="421571462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7"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27" y="1434565"/>
            <a:ext cx="3007439" cy="4691082"/>
          </a:xfrm>
        </p:spPr>
        <p:txBody>
          <a:bodyPr/>
          <a:lstStyle>
            <a:lvl1pPr marL="0" indent="0">
              <a:buNone/>
              <a:defRPr sz="1000"/>
            </a:lvl1pPr>
            <a:lvl2pPr marL="321119" indent="0">
              <a:buNone/>
              <a:defRPr sz="800"/>
            </a:lvl2pPr>
            <a:lvl3pPr marL="642238" indent="0">
              <a:buNone/>
              <a:defRPr sz="700"/>
            </a:lvl3pPr>
            <a:lvl4pPr marL="963359" indent="0">
              <a:buNone/>
              <a:defRPr sz="600"/>
            </a:lvl4pPr>
            <a:lvl5pPr marL="1284476" indent="0">
              <a:buNone/>
              <a:defRPr sz="600"/>
            </a:lvl5pPr>
            <a:lvl6pPr marL="1605603" indent="0">
              <a:buNone/>
              <a:defRPr sz="600"/>
            </a:lvl6pPr>
            <a:lvl7pPr marL="1926722" indent="0">
              <a:buNone/>
              <a:defRPr sz="600"/>
            </a:lvl7pPr>
            <a:lvl8pPr marL="2247848" indent="0">
              <a:buNone/>
              <a:defRPr sz="600"/>
            </a:lvl8pPr>
            <a:lvl9pPr marL="2568953"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A2344513-4EE7-0042-B6E9-ACB443695BB2}" type="slidenum">
              <a:rPr lang="en-US"/>
              <a:pPr/>
              <a:t>‹#›</a:t>
            </a:fld>
            <a:endParaRPr lang="en-US"/>
          </a:p>
        </p:txBody>
      </p:sp>
    </p:spTree>
    <p:extLst>
      <p:ext uri="{BB962C8B-B14F-4D97-AF65-F5344CB8AC3E}">
        <p14:creationId xmlns:p14="http://schemas.microsoft.com/office/powerpoint/2010/main" val="2671961498"/>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12"/>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24"/>
            <a:ext cx="5486846" cy="4115023"/>
          </a:xfrm>
        </p:spPr>
        <p:txBody>
          <a:bodyPr/>
          <a:lstStyle>
            <a:lvl1pPr marL="0" indent="0">
              <a:buNone/>
              <a:defRPr sz="2300"/>
            </a:lvl1pPr>
            <a:lvl2pPr marL="321119" indent="0">
              <a:buNone/>
              <a:defRPr sz="2000"/>
            </a:lvl2pPr>
            <a:lvl3pPr marL="642238" indent="0">
              <a:buNone/>
              <a:defRPr sz="1700"/>
            </a:lvl3pPr>
            <a:lvl4pPr marL="963359" indent="0">
              <a:buNone/>
              <a:defRPr sz="1400"/>
            </a:lvl4pPr>
            <a:lvl5pPr marL="1284476" indent="0">
              <a:buNone/>
              <a:defRPr sz="1400"/>
            </a:lvl5pPr>
            <a:lvl6pPr marL="1605603" indent="0">
              <a:buNone/>
              <a:defRPr sz="1400"/>
            </a:lvl6pPr>
            <a:lvl7pPr marL="1926722" indent="0">
              <a:buNone/>
              <a:defRPr sz="1400"/>
            </a:lvl7pPr>
            <a:lvl8pPr marL="2247848" indent="0">
              <a:buNone/>
              <a:defRPr sz="1400"/>
            </a:lvl8pPr>
            <a:lvl9pPr marL="2568953" indent="0">
              <a:buNone/>
              <a:defRPr sz="1400"/>
            </a:lvl9pPr>
          </a:lstStyle>
          <a:p>
            <a:endParaRPr lang="en-US"/>
          </a:p>
        </p:txBody>
      </p:sp>
      <p:sp>
        <p:nvSpPr>
          <p:cNvPr id="4" name="Text Placeholder 3"/>
          <p:cNvSpPr>
            <a:spLocks noGrp="1"/>
          </p:cNvSpPr>
          <p:nvPr>
            <p:ph type="body" sz="half" idx="2"/>
          </p:nvPr>
        </p:nvSpPr>
        <p:spPr>
          <a:xfrm>
            <a:off x="1791738" y="5367640"/>
            <a:ext cx="5486846" cy="804919"/>
          </a:xfrm>
        </p:spPr>
        <p:txBody>
          <a:bodyPr/>
          <a:lstStyle>
            <a:lvl1pPr marL="0" indent="0">
              <a:buNone/>
              <a:defRPr sz="1000"/>
            </a:lvl1pPr>
            <a:lvl2pPr marL="321119" indent="0">
              <a:buNone/>
              <a:defRPr sz="800"/>
            </a:lvl2pPr>
            <a:lvl3pPr marL="642238" indent="0">
              <a:buNone/>
              <a:defRPr sz="700"/>
            </a:lvl3pPr>
            <a:lvl4pPr marL="963359" indent="0">
              <a:buNone/>
              <a:defRPr sz="600"/>
            </a:lvl4pPr>
            <a:lvl5pPr marL="1284476" indent="0">
              <a:buNone/>
              <a:defRPr sz="600"/>
            </a:lvl5pPr>
            <a:lvl6pPr marL="1605603" indent="0">
              <a:buNone/>
              <a:defRPr sz="600"/>
            </a:lvl6pPr>
            <a:lvl7pPr marL="1926722" indent="0">
              <a:buNone/>
              <a:defRPr sz="600"/>
            </a:lvl7pPr>
            <a:lvl8pPr marL="2247848" indent="0">
              <a:buNone/>
              <a:defRPr sz="600"/>
            </a:lvl8pPr>
            <a:lvl9pPr marL="2568953"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FD4711-5D81-1D41-B576-07C91C12D1F3}" type="slidenum">
              <a:rPr lang="en-US"/>
              <a:pPr/>
              <a:t>‹#›</a:t>
            </a:fld>
            <a:endParaRPr lang="en-US"/>
          </a:p>
        </p:txBody>
      </p:sp>
    </p:spTree>
    <p:extLst>
      <p:ext uri="{BB962C8B-B14F-4D97-AF65-F5344CB8AC3E}">
        <p14:creationId xmlns:p14="http://schemas.microsoft.com/office/powerpoint/2010/main" val="401968167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F486477-9020-AB47-A362-9CDF615742DD}" type="slidenum">
              <a:rPr lang="en-US"/>
              <a:pPr/>
              <a:t>‹#›</a:t>
            </a:fld>
            <a:endParaRPr lang="en-US"/>
          </a:p>
        </p:txBody>
      </p:sp>
    </p:spTree>
    <p:extLst>
      <p:ext uri="{BB962C8B-B14F-4D97-AF65-F5344CB8AC3E}">
        <p14:creationId xmlns:p14="http://schemas.microsoft.com/office/powerpoint/2010/main" val="210210875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131736-1D08-124E-AC5F-A3386CA8A75D}" type="slidenum">
              <a:rPr lang="en-US"/>
              <a:pPr>
                <a:defRPr/>
              </a:pPr>
              <a:t>‹#›</a:t>
            </a:fld>
            <a:endParaRPr lang="en-US"/>
          </a:p>
        </p:txBody>
      </p:sp>
    </p:spTree>
    <p:extLst>
      <p:ext uri="{BB962C8B-B14F-4D97-AF65-F5344CB8AC3E}">
        <p14:creationId xmlns:p14="http://schemas.microsoft.com/office/powerpoint/2010/main" val="250834755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1AF2EF24-E3B6-E445-A24C-41B364EEC635}" type="slidenum">
              <a:rPr lang="en-US"/>
              <a:pPr/>
              <a:t>‹#›</a:t>
            </a:fld>
            <a:endParaRPr lang="en-US"/>
          </a:p>
        </p:txBody>
      </p:sp>
    </p:spTree>
    <p:extLst>
      <p:ext uri="{BB962C8B-B14F-4D97-AF65-F5344CB8AC3E}">
        <p14:creationId xmlns:p14="http://schemas.microsoft.com/office/powerpoint/2010/main" val="68772046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915" tIns="45958" rIns="91915" bIns="45958"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06160137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pPr>
                <a:defRPr/>
              </a:pPr>
              <a:t>‹#›</a:t>
            </a:fld>
            <a:endParaRPr lang="en-US"/>
          </a:p>
        </p:txBody>
      </p:sp>
    </p:spTree>
    <p:extLst>
      <p:ext uri="{BB962C8B-B14F-4D97-AF65-F5344CB8AC3E}">
        <p14:creationId xmlns:p14="http://schemas.microsoft.com/office/powerpoint/2010/main" val="342994336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pPr>
                <a:defRPr/>
              </a:pPr>
              <a:t>‹#›</a:t>
            </a:fld>
            <a:endParaRPr lang="en-US"/>
          </a:p>
        </p:txBody>
      </p:sp>
    </p:spTree>
    <p:extLst>
      <p:ext uri="{BB962C8B-B14F-4D97-AF65-F5344CB8AC3E}">
        <p14:creationId xmlns:p14="http://schemas.microsoft.com/office/powerpoint/2010/main" val="179524571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pPr>
                <a:defRPr/>
              </a:pPr>
              <a:t>‹#›</a:t>
            </a:fld>
            <a:endParaRPr lang="en-US"/>
          </a:p>
        </p:txBody>
      </p:sp>
    </p:spTree>
    <p:extLst>
      <p:ext uri="{BB962C8B-B14F-4D97-AF65-F5344CB8AC3E}">
        <p14:creationId xmlns:p14="http://schemas.microsoft.com/office/powerpoint/2010/main" val="763454689"/>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p>
        </p:txBody>
      </p:sp>
      <p:sp>
        <p:nvSpPr>
          <p:cNvPr id="8" name="Rectangle 7"/>
          <p:cNvSpPr>
            <a:spLocks noGrp="1" noChangeArrowheads="1"/>
          </p:cNvSpPr>
          <p:nvPr>
            <p:ph type="ftr" sz="quarter" idx="11"/>
          </p:nvPr>
        </p:nvSpPr>
        <p:spPr>
          <a:ln/>
        </p:spPr>
        <p:txBody>
          <a:bodyPr/>
          <a:lstStyle>
            <a:lvl1pPr>
              <a:defRPr/>
            </a:lvl1pPr>
          </a:lstStyle>
          <a:p>
            <a:pPr>
              <a:defRPr/>
            </a:pPr>
            <a:endParaRPr lang="en-US"/>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pPr>
                <a:defRPr/>
              </a:pPr>
              <a:t>‹#›</a:t>
            </a:fld>
            <a:endParaRPr lang="en-US"/>
          </a:p>
        </p:txBody>
      </p:sp>
    </p:spTree>
    <p:extLst>
      <p:ext uri="{BB962C8B-B14F-4D97-AF65-F5344CB8AC3E}">
        <p14:creationId xmlns:p14="http://schemas.microsoft.com/office/powerpoint/2010/main" val="159836659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pPr>
                <a:defRPr/>
              </a:pPr>
              <a:t>‹#›</a:t>
            </a:fld>
            <a:endParaRPr lang="en-US"/>
          </a:p>
        </p:txBody>
      </p:sp>
    </p:spTree>
    <p:extLst>
      <p:ext uri="{BB962C8B-B14F-4D97-AF65-F5344CB8AC3E}">
        <p14:creationId xmlns:p14="http://schemas.microsoft.com/office/powerpoint/2010/main" val="3610599569"/>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pPr>
                <a:defRPr/>
              </a:pPr>
              <a:t>‹#›</a:t>
            </a:fld>
            <a:endParaRPr lang="en-US"/>
          </a:p>
        </p:txBody>
      </p:sp>
    </p:spTree>
    <p:extLst>
      <p:ext uri="{BB962C8B-B14F-4D97-AF65-F5344CB8AC3E}">
        <p14:creationId xmlns:p14="http://schemas.microsoft.com/office/powerpoint/2010/main" val="9316670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pPr>
                <a:defRPr/>
              </a:pPr>
              <a:t>‹#›</a:t>
            </a:fld>
            <a:endParaRPr lang="en-US"/>
          </a:p>
        </p:txBody>
      </p:sp>
    </p:spTree>
    <p:extLst>
      <p:ext uri="{BB962C8B-B14F-4D97-AF65-F5344CB8AC3E}">
        <p14:creationId xmlns:p14="http://schemas.microsoft.com/office/powerpoint/2010/main" val="363376110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pPr>
                <a:defRPr/>
              </a:pPr>
              <a:t>‹#›</a:t>
            </a:fld>
            <a:endParaRPr lang="en-US"/>
          </a:p>
        </p:txBody>
      </p:sp>
    </p:spTree>
    <p:extLst>
      <p:ext uri="{BB962C8B-B14F-4D97-AF65-F5344CB8AC3E}">
        <p14:creationId xmlns:p14="http://schemas.microsoft.com/office/powerpoint/2010/main" val="336829239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B0F525-9CAA-DF4B-97C2-B85A65F69FC3}" type="slidenum">
              <a:rPr lang="en-US"/>
              <a:pPr>
                <a:defRPr/>
              </a:pPr>
              <a:t>‹#›</a:t>
            </a:fld>
            <a:endParaRPr lang="en-US"/>
          </a:p>
        </p:txBody>
      </p:sp>
    </p:spTree>
    <p:extLst>
      <p:ext uri="{BB962C8B-B14F-4D97-AF65-F5344CB8AC3E}">
        <p14:creationId xmlns:p14="http://schemas.microsoft.com/office/powerpoint/2010/main" val="203975526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pPr>
                <a:defRPr/>
              </a:pPr>
              <a:t>‹#›</a:t>
            </a:fld>
            <a:endParaRPr lang="en-US"/>
          </a:p>
        </p:txBody>
      </p:sp>
    </p:spTree>
    <p:extLst>
      <p:ext uri="{BB962C8B-B14F-4D97-AF65-F5344CB8AC3E}">
        <p14:creationId xmlns:p14="http://schemas.microsoft.com/office/powerpoint/2010/main" val="365325406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pPr>
                <a:defRPr/>
              </a:pPr>
              <a:t>‹#›</a:t>
            </a:fld>
            <a:endParaRPr lang="en-US"/>
          </a:p>
        </p:txBody>
      </p:sp>
    </p:spTree>
    <p:extLst>
      <p:ext uri="{BB962C8B-B14F-4D97-AF65-F5344CB8AC3E}">
        <p14:creationId xmlns:p14="http://schemas.microsoft.com/office/powerpoint/2010/main" val="218590765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p>
        </p:txBody>
      </p:sp>
      <p:sp>
        <p:nvSpPr>
          <p:cNvPr id="7" name="Rectangle 7"/>
          <p:cNvSpPr>
            <a:spLocks noGrp="1" noChangeArrowheads="1"/>
          </p:cNvSpPr>
          <p:nvPr>
            <p:ph type="ftr" sz="quarter" idx="11"/>
          </p:nvPr>
        </p:nvSpPr>
        <p:spPr>
          <a:ln/>
        </p:spPr>
        <p:txBody>
          <a:bodyPr/>
          <a:lstStyle>
            <a:lvl1pPr>
              <a:defRPr/>
            </a:lvl1pPr>
          </a:lstStyle>
          <a:p>
            <a:pPr>
              <a:defRPr/>
            </a:pPr>
            <a:endParaRPr lang="en-US"/>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pPr>
                <a:defRPr/>
              </a:pPr>
              <a:t>‹#›</a:t>
            </a:fld>
            <a:endParaRPr lang="en-US"/>
          </a:p>
        </p:txBody>
      </p:sp>
    </p:spTree>
    <p:extLst>
      <p:ext uri="{BB962C8B-B14F-4D97-AF65-F5344CB8AC3E}">
        <p14:creationId xmlns:p14="http://schemas.microsoft.com/office/powerpoint/2010/main" val="353927601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335919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570254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5229106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07712932"/>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27822680"/>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8061753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38255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D4A66B-F017-F245-8B0B-C75BBE933BA0}" type="slidenum">
              <a:rPr lang="en-US"/>
              <a:pPr>
                <a:defRPr/>
              </a:pPr>
              <a:t>‹#›</a:t>
            </a:fld>
            <a:endParaRPr lang="en-US"/>
          </a:p>
        </p:txBody>
      </p:sp>
    </p:spTree>
    <p:extLst>
      <p:ext uri="{BB962C8B-B14F-4D97-AF65-F5344CB8AC3E}">
        <p14:creationId xmlns:p14="http://schemas.microsoft.com/office/powerpoint/2010/main" val="136295781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243097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9988455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584183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2924328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Line 2">
            <a:extLst>
              <a:ext uri="{FF2B5EF4-FFF2-40B4-BE49-F238E27FC236}">
                <a16:creationId xmlns:a16="http://schemas.microsoft.com/office/drawing/2014/main" id="{11CDCE03-A19A-42C1-963F-6E57129702A5}"/>
              </a:ext>
            </a:extLst>
          </p:cNvPr>
          <p:cNvSpPr>
            <a:spLocks noChangeShapeType="1"/>
          </p:cNvSpPr>
          <p:nvPr/>
        </p:nvSpPr>
        <p:spPr bwMode="auto">
          <a:xfrm>
            <a:off x="0" y="1708150"/>
            <a:ext cx="9147175" cy="0"/>
          </a:xfrm>
          <a:prstGeom prst="line">
            <a:avLst/>
          </a:prstGeom>
          <a:noFill/>
          <a:ln w="12700" cap="sq">
            <a:solidFill>
              <a:schemeClr val="bg2"/>
            </a:solidFill>
            <a:round/>
            <a:headEnd type="none" w="sm" len="sm"/>
            <a:tailEnd type="none" w="sm" len="sm"/>
          </a:ln>
        </p:spPr>
        <p:txBody>
          <a:bodyPr/>
          <a:lstStyle/>
          <a:p>
            <a:pPr>
              <a:defRPr/>
            </a:pPr>
            <a:endParaRPr lang="en-US">
              <a:latin typeface="Times New Roman" charset="0"/>
              <a:ea typeface="+mn-ea"/>
            </a:endParaRPr>
          </a:p>
        </p:txBody>
      </p:sp>
      <p:sp>
        <p:nvSpPr>
          <p:cNvPr id="3076" name="Rectangle 4"/>
          <p:cNvSpPr>
            <a:spLocks noGrp="1" noChangeArrowheads="1"/>
          </p:cNvSpPr>
          <p:nvPr>
            <p:ph type="ctrTitle" sz="quarter"/>
          </p:nvPr>
        </p:nvSpPr>
        <p:spPr>
          <a:xfrm>
            <a:off x="0" y="427038"/>
            <a:ext cx="9142413" cy="1524000"/>
          </a:xfrm>
        </p:spPr>
        <p:txBody>
          <a:bodyPr anchor="b"/>
          <a:lstStyle>
            <a:lvl1pPr>
              <a:lnSpc>
                <a:spcPct val="80000"/>
              </a:lnSpc>
              <a:defRPr sz="6000"/>
            </a:lvl1pPr>
          </a:lstStyle>
          <a:p>
            <a:r>
              <a:rPr lang="en-US" dirty="0"/>
              <a:t>Click to edit Master title style</a:t>
            </a:r>
          </a:p>
        </p:txBody>
      </p:sp>
      <p:sp>
        <p:nvSpPr>
          <p:cNvPr id="4" name="Rectangle 6">
            <a:extLst>
              <a:ext uri="{FF2B5EF4-FFF2-40B4-BE49-F238E27FC236}">
                <a16:creationId xmlns:a16="http://schemas.microsoft.com/office/drawing/2014/main" id="{722D9721-4051-4098-A3DC-E1356CACF72E}"/>
              </a:ext>
            </a:extLst>
          </p:cNvPr>
          <p:cNvSpPr>
            <a:spLocks noGrp="1" noChangeArrowheads="1"/>
          </p:cNvSpPr>
          <p:nvPr>
            <p:ph type="dt" sz="quarter" idx="10"/>
          </p:nvPr>
        </p:nvSpPr>
        <p:spPr/>
        <p:txBody>
          <a:bodyPr/>
          <a:lstStyle>
            <a:lvl1pPr>
              <a:defRPr/>
            </a:lvl1pPr>
          </a:lstStyle>
          <a:p>
            <a:fld id="{B18E05BE-F9CC-4A74-A56C-D33738486C74}" type="datetime1">
              <a:rPr lang="en-US" altLang="en-US"/>
              <a:pPr/>
              <a:t>12/17/23</a:t>
            </a:fld>
            <a:endParaRPr lang="en-US" altLang="en-US"/>
          </a:p>
        </p:txBody>
      </p:sp>
      <p:sp>
        <p:nvSpPr>
          <p:cNvPr id="5" name="Rectangle 7">
            <a:extLst>
              <a:ext uri="{FF2B5EF4-FFF2-40B4-BE49-F238E27FC236}">
                <a16:creationId xmlns:a16="http://schemas.microsoft.com/office/drawing/2014/main" id="{F6B30104-4ACB-415B-A9F5-7458B7C7FAEF}"/>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050FD7CE-E884-474C-970E-3BF5DC89DA22}"/>
              </a:ext>
            </a:extLst>
          </p:cNvPr>
          <p:cNvSpPr>
            <a:spLocks noGrp="1" noChangeArrowheads="1"/>
          </p:cNvSpPr>
          <p:nvPr>
            <p:ph type="sldNum" sz="quarter" idx="12"/>
          </p:nvPr>
        </p:nvSpPr>
        <p:spPr/>
        <p:txBody>
          <a:bodyPr/>
          <a:lstStyle>
            <a:lvl1pPr>
              <a:defRPr/>
            </a:lvl1pPr>
          </a:lstStyle>
          <a:p>
            <a:fld id="{97914C92-5219-4FCC-9D6C-72D97F212509}" type="slidenum">
              <a:rPr lang="en-US" altLang="en-US"/>
              <a:pPr/>
              <a:t>‹#›</a:t>
            </a:fld>
            <a:endParaRPr lang="en-US" altLang="en-US"/>
          </a:p>
        </p:txBody>
      </p:sp>
    </p:spTree>
    <p:extLst>
      <p:ext uri="{BB962C8B-B14F-4D97-AF65-F5344CB8AC3E}">
        <p14:creationId xmlns:p14="http://schemas.microsoft.com/office/powerpoint/2010/main" val="145693994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FFB87A5D-5301-4407-B443-B87563DA00DC}"/>
              </a:ext>
            </a:extLst>
          </p:cNvPr>
          <p:cNvSpPr>
            <a:spLocks noGrp="1" noChangeArrowheads="1"/>
          </p:cNvSpPr>
          <p:nvPr>
            <p:ph type="dt" sz="half" idx="10"/>
          </p:nvPr>
        </p:nvSpPr>
        <p:spPr>
          <a:ln/>
        </p:spPr>
        <p:txBody>
          <a:bodyPr/>
          <a:lstStyle>
            <a:lvl1pPr>
              <a:defRPr/>
            </a:lvl1pPr>
          </a:lstStyle>
          <a:p>
            <a:fld id="{DD69C5DD-C19F-4CE6-BC40-2394CBE65C08}" type="datetime1">
              <a:rPr lang="en-US" altLang="en-US"/>
              <a:pPr/>
              <a:t>12/17/23</a:t>
            </a:fld>
            <a:endParaRPr lang="en-US" altLang="en-US"/>
          </a:p>
        </p:txBody>
      </p:sp>
      <p:sp>
        <p:nvSpPr>
          <p:cNvPr id="5" name="Rectangle 6">
            <a:extLst>
              <a:ext uri="{FF2B5EF4-FFF2-40B4-BE49-F238E27FC236}">
                <a16:creationId xmlns:a16="http://schemas.microsoft.com/office/drawing/2014/main" id="{7FA6813A-999D-47AF-8012-2685A78A4D3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5F015010-F8AC-4B92-BE6C-68D3B056C3FD}"/>
              </a:ext>
            </a:extLst>
          </p:cNvPr>
          <p:cNvSpPr>
            <a:spLocks noGrp="1" noChangeArrowheads="1"/>
          </p:cNvSpPr>
          <p:nvPr>
            <p:ph type="sldNum" sz="quarter" idx="12"/>
          </p:nvPr>
        </p:nvSpPr>
        <p:spPr>
          <a:ln/>
        </p:spPr>
        <p:txBody>
          <a:bodyPr/>
          <a:lstStyle>
            <a:lvl1pPr>
              <a:defRPr/>
            </a:lvl1pPr>
          </a:lstStyle>
          <a:p>
            <a:fld id="{EDA56418-67DD-4033-8B05-757093B3884E}" type="slidenum">
              <a:rPr lang="en-US" altLang="en-US"/>
              <a:pPr/>
              <a:t>‹#›</a:t>
            </a:fld>
            <a:endParaRPr lang="en-US" altLang="en-US"/>
          </a:p>
        </p:txBody>
      </p:sp>
    </p:spTree>
    <p:extLst>
      <p:ext uri="{BB962C8B-B14F-4D97-AF65-F5344CB8AC3E}">
        <p14:creationId xmlns:p14="http://schemas.microsoft.com/office/powerpoint/2010/main" val="3461448665"/>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9CE3BE4C-ACAF-43B5-A55D-8EF79DEEF4FC}"/>
              </a:ext>
            </a:extLst>
          </p:cNvPr>
          <p:cNvSpPr>
            <a:spLocks noGrp="1" noChangeArrowheads="1"/>
          </p:cNvSpPr>
          <p:nvPr>
            <p:ph type="dt" sz="half" idx="10"/>
          </p:nvPr>
        </p:nvSpPr>
        <p:spPr>
          <a:ln/>
        </p:spPr>
        <p:txBody>
          <a:bodyPr/>
          <a:lstStyle>
            <a:lvl1pPr>
              <a:defRPr/>
            </a:lvl1pPr>
          </a:lstStyle>
          <a:p>
            <a:fld id="{AA47426A-1529-45F0-93EC-7464878B59D1}" type="datetime1">
              <a:rPr lang="en-US" altLang="en-US"/>
              <a:pPr/>
              <a:t>12/17/23</a:t>
            </a:fld>
            <a:endParaRPr lang="en-US" altLang="en-US"/>
          </a:p>
        </p:txBody>
      </p:sp>
      <p:sp>
        <p:nvSpPr>
          <p:cNvPr id="5" name="Rectangle 6">
            <a:extLst>
              <a:ext uri="{FF2B5EF4-FFF2-40B4-BE49-F238E27FC236}">
                <a16:creationId xmlns:a16="http://schemas.microsoft.com/office/drawing/2014/main" id="{F76027DD-7A3C-43FE-A69E-071533FF421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A12F61C4-F100-42E2-B0E6-114B2CE4BD33}"/>
              </a:ext>
            </a:extLst>
          </p:cNvPr>
          <p:cNvSpPr>
            <a:spLocks noGrp="1" noChangeArrowheads="1"/>
          </p:cNvSpPr>
          <p:nvPr>
            <p:ph type="sldNum" sz="quarter" idx="12"/>
          </p:nvPr>
        </p:nvSpPr>
        <p:spPr>
          <a:ln/>
        </p:spPr>
        <p:txBody>
          <a:bodyPr/>
          <a:lstStyle>
            <a:lvl1pPr>
              <a:defRPr/>
            </a:lvl1pPr>
          </a:lstStyle>
          <a:p>
            <a:fld id="{7D586C6A-C3CD-4389-BC1D-2BB6090AC5FD}" type="slidenum">
              <a:rPr lang="en-US" altLang="en-US"/>
              <a:pPr/>
              <a:t>‹#›</a:t>
            </a:fld>
            <a:endParaRPr lang="en-US" altLang="en-US"/>
          </a:p>
        </p:txBody>
      </p:sp>
    </p:spTree>
    <p:extLst>
      <p:ext uri="{BB962C8B-B14F-4D97-AF65-F5344CB8AC3E}">
        <p14:creationId xmlns:p14="http://schemas.microsoft.com/office/powerpoint/2010/main" val="323358707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819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1724DCD-9793-4530-9CE1-E90DB8FE8076}"/>
              </a:ext>
            </a:extLst>
          </p:cNvPr>
          <p:cNvSpPr>
            <a:spLocks noGrp="1" noChangeArrowheads="1"/>
          </p:cNvSpPr>
          <p:nvPr>
            <p:ph type="dt" sz="half" idx="10"/>
          </p:nvPr>
        </p:nvSpPr>
        <p:spPr>
          <a:ln/>
        </p:spPr>
        <p:txBody>
          <a:bodyPr/>
          <a:lstStyle>
            <a:lvl1pPr>
              <a:defRPr/>
            </a:lvl1pPr>
          </a:lstStyle>
          <a:p>
            <a:fld id="{14EBDC61-A7C6-45E9-B0E8-C2681C8AF709}" type="datetime1">
              <a:rPr lang="en-US" altLang="en-US"/>
              <a:pPr/>
              <a:t>12/17/23</a:t>
            </a:fld>
            <a:endParaRPr lang="en-US" altLang="en-US"/>
          </a:p>
        </p:txBody>
      </p:sp>
      <p:sp>
        <p:nvSpPr>
          <p:cNvPr id="6" name="Rectangle 6">
            <a:extLst>
              <a:ext uri="{FF2B5EF4-FFF2-40B4-BE49-F238E27FC236}">
                <a16:creationId xmlns:a16="http://schemas.microsoft.com/office/drawing/2014/main" id="{F53E437F-E4FB-4077-8106-9E74000400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CB3D5886-404A-45EE-8901-40B922E9CA56}"/>
              </a:ext>
            </a:extLst>
          </p:cNvPr>
          <p:cNvSpPr>
            <a:spLocks noGrp="1" noChangeArrowheads="1"/>
          </p:cNvSpPr>
          <p:nvPr>
            <p:ph type="sldNum" sz="quarter" idx="12"/>
          </p:nvPr>
        </p:nvSpPr>
        <p:spPr>
          <a:ln/>
        </p:spPr>
        <p:txBody>
          <a:bodyPr/>
          <a:lstStyle>
            <a:lvl1pPr>
              <a:defRPr/>
            </a:lvl1pPr>
          </a:lstStyle>
          <a:p>
            <a:fld id="{686DEE96-2F2E-467A-BF18-F090DBE83542}" type="slidenum">
              <a:rPr lang="en-US" altLang="en-US"/>
              <a:pPr/>
              <a:t>‹#›</a:t>
            </a:fld>
            <a:endParaRPr lang="en-US" altLang="en-US"/>
          </a:p>
        </p:txBody>
      </p:sp>
    </p:spTree>
    <p:extLst>
      <p:ext uri="{BB962C8B-B14F-4D97-AF65-F5344CB8AC3E}">
        <p14:creationId xmlns:p14="http://schemas.microsoft.com/office/powerpoint/2010/main" val="327654204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CDE552D4-A7C7-4607-B7EF-F476BEB19B8B}"/>
              </a:ext>
            </a:extLst>
          </p:cNvPr>
          <p:cNvSpPr>
            <a:spLocks noGrp="1" noChangeArrowheads="1"/>
          </p:cNvSpPr>
          <p:nvPr>
            <p:ph type="dt" sz="half" idx="10"/>
          </p:nvPr>
        </p:nvSpPr>
        <p:spPr>
          <a:ln/>
        </p:spPr>
        <p:txBody>
          <a:bodyPr/>
          <a:lstStyle>
            <a:lvl1pPr>
              <a:defRPr/>
            </a:lvl1pPr>
          </a:lstStyle>
          <a:p>
            <a:fld id="{8D032463-D7EF-4A97-81B8-F93935DCD840}" type="datetime1">
              <a:rPr lang="en-US" altLang="en-US"/>
              <a:pPr/>
              <a:t>12/17/23</a:t>
            </a:fld>
            <a:endParaRPr lang="en-US" altLang="en-US"/>
          </a:p>
        </p:txBody>
      </p:sp>
      <p:sp>
        <p:nvSpPr>
          <p:cNvPr id="8" name="Rectangle 6">
            <a:extLst>
              <a:ext uri="{FF2B5EF4-FFF2-40B4-BE49-F238E27FC236}">
                <a16:creationId xmlns:a16="http://schemas.microsoft.com/office/drawing/2014/main" id="{9533BEE9-53BF-4902-BB72-372AE3666DE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
            <a:extLst>
              <a:ext uri="{FF2B5EF4-FFF2-40B4-BE49-F238E27FC236}">
                <a16:creationId xmlns:a16="http://schemas.microsoft.com/office/drawing/2014/main" id="{844A7A2C-29AC-4620-BB3E-2BDBE51B2B0E}"/>
              </a:ext>
            </a:extLst>
          </p:cNvPr>
          <p:cNvSpPr>
            <a:spLocks noGrp="1" noChangeArrowheads="1"/>
          </p:cNvSpPr>
          <p:nvPr>
            <p:ph type="sldNum" sz="quarter" idx="12"/>
          </p:nvPr>
        </p:nvSpPr>
        <p:spPr>
          <a:ln/>
        </p:spPr>
        <p:txBody>
          <a:bodyPr/>
          <a:lstStyle>
            <a:lvl1pPr>
              <a:defRPr/>
            </a:lvl1pPr>
          </a:lstStyle>
          <a:p>
            <a:fld id="{2D176758-EA96-4A12-BD3E-918A0ECCB5F9}" type="slidenum">
              <a:rPr lang="en-US" altLang="en-US"/>
              <a:pPr/>
              <a:t>‹#›</a:t>
            </a:fld>
            <a:endParaRPr lang="en-US" altLang="en-US"/>
          </a:p>
        </p:txBody>
      </p:sp>
    </p:spTree>
    <p:extLst>
      <p:ext uri="{BB962C8B-B14F-4D97-AF65-F5344CB8AC3E}">
        <p14:creationId xmlns:p14="http://schemas.microsoft.com/office/powerpoint/2010/main" val="110462310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CDCECCF8-8734-4F65-BB2B-DC0DCC63CF1F}"/>
              </a:ext>
            </a:extLst>
          </p:cNvPr>
          <p:cNvSpPr>
            <a:spLocks noGrp="1" noChangeArrowheads="1"/>
          </p:cNvSpPr>
          <p:nvPr>
            <p:ph type="dt" sz="half" idx="10"/>
          </p:nvPr>
        </p:nvSpPr>
        <p:spPr>
          <a:ln/>
        </p:spPr>
        <p:txBody>
          <a:bodyPr/>
          <a:lstStyle>
            <a:lvl1pPr>
              <a:defRPr/>
            </a:lvl1pPr>
          </a:lstStyle>
          <a:p>
            <a:fld id="{B1662A39-02FD-4D16-8BA9-D0D0BB210804}" type="datetime1">
              <a:rPr lang="en-US" altLang="en-US"/>
              <a:pPr/>
              <a:t>12/17/23</a:t>
            </a:fld>
            <a:endParaRPr lang="en-US" altLang="en-US"/>
          </a:p>
        </p:txBody>
      </p:sp>
      <p:sp>
        <p:nvSpPr>
          <p:cNvPr id="4" name="Rectangle 6">
            <a:extLst>
              <a:ext uri="{FF2B5EF4-FFF2-40B4-BE49-F238E27FC236}">
                <a16:creationId xmlns:a16="http://schemas.microsoft.com/office/drawing/2014/main" id="{E7BCCFAB-B037-4D11-9D7A-89EDFF076E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
            <a:extLst>
              <a:ext uri="{FF2B5EF4-FFF2-40B4-BE49-F238E27FC236}">
                <a16:creationId xmlns:a16="http://schemas.microsoft.com/office/drawing/2014/main" id="{2B999183-AFEB-4A74-A9D9-193094A49E89}"/>
              </a:ext>
            </a:extLst>
          </p:cNvPr>
          <p:cNvSpPr>
            <a:spLocks noGrp="1" noChangeArrowheads="1"/>
          </p:cNvSpPr>
          <p:nvPr>
            <p:ph type="sldNum" sz="quarter" idx="12"/>
          </p:nvPr>
        </p:nvSpPr>
        <p:spPr>
          <a:ln/>
        </p:spPr>
        <p:txBody>
          <a:bodyPr/>
          <a:lstStyle>
            <a:lvl1pPr>
              <a:defRPr/>
            </a:lvl1pPr>
          </a:lstStyle>
          <a:p>
            <a:fld id="{6A76473C-1F09-4E22-A67C-E931B0E8C6BF}" type="slidenum">
              <a:rPr lang="en-US" altLang="en-US"/>
              <a:pPr/>
              <a:t>‹#›</a:t>
            </a:fld>
            <a:endParaRPr lang="en-US" altLang="en-US"/>
          </a:p>
        </p:txBody>
      </p:sp>
    </p:spTree>
    <p:extLst>
      <p:ext uri="{BB962C8B-B14F-4D97-AF65-F5344CB8AC3E}">
        <p14:creationId xmlns:p14="http://schemas.microsoft.com/office/powerpoint/2010/main" val="9722807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pPr>
                <a:defRPr/>
              </a:pPr>
              <a:t>‹#›</a:t>
            </a:fld>
            <a:endParaRPr lang="en-US"/>
          </a:p>
        </p:txBody>
      </p:sp>
    </p:spTree>
    <p:extLst>
      <p:ext uri="{BB962C8B-B14F-4D97-AF65-F5344CB8AC3E}">
        <p14:creationId xmlns:p14="http://schemas.microsoft.com/office/powerpoint/2010/main" val="235238040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2B31B50-1E73-D547-B79C-BAC104936FA0}" type="slidenum">
              <a:rPr lang="en-US"/>
              <a:pPr>
                <a:defRPr/>
              </a:pPr>
              <a:t>‹#›</a:t>
            </a:fld>
            <a:endParaRPr lang="en-US"/>
          </a:p>
        </p:txBody>
      </p:sp>
    </p:spTree>
    <p:extLst>
      <p:ext uri="{BB962C8B-B14F-4D97-AF65-F5344CB8AC3E}">
        <p14:creationId xmlns:p14="http://schemas.microsoft.com/office/powerpoint/2010/main" val="150897731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10E646D5-51AF-4500-AAE8-AF24055419AE}"/>
              </a:ext>
            </a:extLst>
          </p:cNvPr>
          <p:cNvSpPr>
            <a:spLocks noGrp="1" noChangeArrowheads="1"/>
          </p:cNvSpPr>
          <p:nvPr>
            <p:ph type="dt" sz="half" idx="10"/>
          </p:nvPr>
        </p:nvSpPr>
        <p:spPr>
          <a:ln/>
        </p:spPr>
        <p:txBody>
          <a:bodyPr/>
          <a:lstStyle>
            <a:lvl1pPr>
              <a:defRPr/>
            </a:lvl1pPr>
          </a:lstStyle>
          <a:p>
            <a:fld id="{A709D146-19BF-4C6A-A798-E16A86A9F299}" type="datetime1">
              <a:rPr lang="en-US" altLang="en-US"/>
              <a:pPr/>
              <a:t>12/17/23</a:t>
            </a:fld>
            <a:endParaRPr lang="en-US" altLang="en-US"/>
          </a:p>
        </p:txBody>
      </p:sp>
      <p:sp>
        <p:nvSpPr>
          <p:cNvPr id="3" name="Rectangle 6">
            <a:extLst>
              <a:ext uri="{FF2B5EF4-FFF2-40B4-BE49-F238E27FC236}">
                <a16:creationId xmlns:a16="http://schemas.microsoft.com/office/drawing/2014/main" id="{9B8AFD1A-AD23-4EA7-87D2-392013E59B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
            <a:extLst>
              <a:ext uri="{FF2B5EF4-FFF2-40B4-BE49-F238E27FC236}">
                <a16:creationId xmlns:a16="http://schemas.microsoft.com/office/drawing/2014/main" id="{1E8D63B4-69DA-435D-80D2-AF5E888A767B}"/>
              </a:ext>
            </a:extLst>
          </p:cNvPr>
          <p:cNvSpPr>
            <a:spLocks noGrp="1" noChangeArrowheads="1"/>
          </p:cNvSpPr>
          <p:nvPr>
            <p:ph type="sldNum" sz="quarter" idx="12"/>
          </p:nvPr>
        </p:nvSpPr>
        <p:spPr>
          <a:ln/>
        </p:spPr>
        <p:txBody>
          <a:bodyPr/>
          <a:lstStyle>
            <a:lvl1pPr>
              <a:defRPr/>
            </a:lvl1pPr>
          </a:lstStyle>
          <a:p>
            <a:fld id="{82DD6B8E-A309-47FD-8A15-61647DA49A48}" type="slidenum">
              <a:rPr lang="en-US" altLang="en-US"/>
              <a:pPr/>
              <a:t>‹#›</a:t>
            </a:fld>
            <a:endParaRPr lang="en-US" altLang="en-US"/>
          </a:p>
        </p:txBody>
      </p:sp>
    </p:spTree>
    <p:extLst>
      <p:ext uri="{BB962C8B-B14F-4D97-AF65-F5344CB8AC3E}">
        <p14:creationId xmlns:p14="http://schemas.microsoft.com/office/powerpoint/2010/main" val="369909085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B214543C-194C-470B-884F-695178BB0301}"/>
              </a:ext>
            </a:extLst>
          </p:cNvPr>
          <p:cNvSpPr>
            <a:spLocks noGrp="1" noChangeArrowheads="1"/>
          </p:cNvSpPr>
          <p:nvPr>
            <p:ph type="dt" sz="half" idx="10"/>
          </p:nvPr>
        </p:nvSpPr>
        <p:spPr>
          <a:ln/>
        </p:spPr>
        <p:txBody>
          <a:bodyPr/>
          <a:lstStyle>
            <a:lvl1pPr>
              <a:defRPr/>
            </a:lvl1pPr>
          </a:lstStyle>
          <a:p>
            <a:fld id="{8A0209B0-07DE-4543-B3DB-78FE820FEE9F}" type="datetime1">
              <a:rPr lang="en-US" altLang="en-US"/>
              <a:pPr/>
              <a:t>12/17/23</a:t>
            </a:fld>
            <a:endParaRPr lang="en-US" altLang="en-US"/>
          </a:p>
        </p:txBody>
      </p:sp>
      <p:sp>
        <p:nvSpPr>
          <p:cNvPr id="6" name="Rectangle 6">
            <a:extLst>
              <a:ext uri="{FF2B5EF4-FFF2-40B4-BE49-F238E27FC236}">
                <a16:creationId xmlns:a16="http://schemas.microsoft.com/office/drawing/2014/main" id="{4008E4A1-CE42-46A0-8C23-C5523F5172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6798E835-653F-494F-86E7-502BE82FE77D}"/>
              </a:ext>
            </a:extLst>
          </p:cNvPr>
          <p:cNvSpPr>
            <a:spLocks noGrp="1" noChangeArrowheads="1"/>
          </p:cNvSpPr>
          <p:nvPr>
            <p:ph type="sldNum" sz="quarter" idx="12"/>
          </p:nvPr>
        </p:nvSpPr>
        <p:spPr>
          <a:ln/>
        </p:spPr>
        <p:txBody>
          <a:bodyPr/>
          <a:lstStyle>
            <a:lvl1pPr>
              <a:defRPr/>
            </a:lvl1pPr>
          </a:lstStyle>
          <a:p>
            <a:fld id="{10927646-37BE-471C-951C-AE9D433C3A45}" type="slidenum">
              <a:rPr lang="en-US" altLang="en-US"/>
              <a:pPr/>
              <a:t>‹#›</a:t>
            </a:fld>
            <a:endParaRPr lang="en-US" altLang="en-US"/>
          </a:p>
        </p:txBody>
      </p:sp>
    </p:spTree>
    <p:extLst>
      <p:ext uri="{BB962C8B-B14F-4D97-AF65-F5344CB8AC3E}">
        <p14:creationId xmlns:p14="http://schemas.microsoft.com/office/powerpoint/2010/main" val="110946645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EF554698-2366-4523-AEB1-209004F7B01A}"/>
              </a:ext>
            </a:extLst>
          </p:cNvPr>
          <p:cNvSpPr>
            <a:spLocks noGrp="1" noChangeArrowheads="1"/>
          </p:cNvSpPr>
          <p:nvPr>
            <p:ph type="dt" sz="half" idx="10"/>
          </p:nvPr>
        </p:nvSpPr>
        <p:spPr>
          <a:ln/>
        </p:spPr>
        <p:txBody>
          <a:bodyPr/>
          <a:lstStyle>
            <a:lvl1pPr>
              <a:defRPr/>
            </a:lvl1pPr>
          </a:lstStyle>
          <a:p>
            <a:fld id="{B33129D3-912E-406B-B412-632E24DB7377}" type="datetime1">
              <a:rPr lang="en-US" altLang="en-US"/>
              <a:pPr/>
              <a:t>12/17/23</a:t>
            </a:fld>
            <a:endParaRPr lang="en-US" altLang="en-US"/>
          </a:p>
        </p:txBody>
      </p:sp>
      <p:sp>
        <p:nvSpPr>
          <p:cNvPr id="6" name="Rectangle 6">
            <a:extLst>
              <a:ext uri="{FF2B5EF4-FFF2-40B4-BE49-F238E27FC236}">
                <a16:creationId xmlns:a16="http://schemas.microsoft.com/office/drawing/2014/main" id="{C47A8E11-DD68-49CD-846C-193C4176C8F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D7367773-1B25-4A1E-8AEF-61AEB72AFA00}"/>
              </a:ext>
            </a:extLst>
          </p:cNvPr>
          <p:cNvSpPr>
            <a:spLocks noGrp="1" noChangeArrowheads="1"/>
          </p:cNvSpPr>
          <p:nvPr>
            <p:ph type="sldNum" sz="quarter" idx="12"/>
          </p:nvPr>
        </p:nvSpPr>
        <p:spPr>
          <a:ln/>
        </p:spPr>
        <p:txBody>
          <a:bodyPr/>
          <a:lstStyle>
            <a:lvl1pPr>
              <a:defRPr/>
            </a:lvl1pPr>
          </a:lstStyle>
          <a:p>
            <a:fld id="{0FCD2D28-311D-4913-A944-3EC132B6E611}" type="slidenum">
              <a:rPr lang="en-US" altLang="en-US"/>
              <a:pPr/>
              <a:t>‹#›</a:t>
            </a:fld>
            <a:endParaRPr lang="en-US" altLang="en-US"/>
          </a:p>
        </p:txBody>
      </p:sp>
    </p:spTree>
    <p:extLst>
      <p:ext uri="{BB962C8B-B14F-4D97-AF65-F5344CB8AC3E}">
        <p14:creationId xmlns:p14="http://schemas.microsoft.com/office/powerpoint/2010/main" val="85242947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AFFC7C06-6B44-4C5E-8D3F-435D93556D97}"/>
              </a:ext>
            </a:extLst>
          </p:cNvPr>
          <p:cNvSpPr>
            <a:spLocks noGrp="1" noChangeArrowheads="1"/>
          </p:cNvSpPr>
          <p:nvPr>
            <p:ph type="dt" sz="half" idx="10"/>
          </p:nvPr>
        </p:nvSpPr>
        <p:spPr>
          <a:ln/>
        </p:spPr>
        <p:txBody>
          <a:bodyPr/>
          <a:lstStyle>
            <a:lvl1pPr>
              <a:defRPr/>
            </a:lvl1pPr>
          </a:lstStyle>
          <a:p>
            <a:fld id="{2F9F1640-DF7E-4806-B5AC-5EB2FA599B2C}" type="datetime1">
              <a:rPr lang="en-US" altLang="en-US"/>
              <a:pPr/>
              <a:t>12/17/23</a:t>
            </a:fld>
            <a:endParaRPr lang="en-US" altLang="en-US"/>
          </a:p>
        </p:txBody>
      </p:sp>
      <p:sp>
        <p:nvSpPr>
          <p:cNvPr id="5" name="Rectangle 6">
            <a:extLst>
              <a:ext uri="{FF2B5EF4-FFF2-40B4-BE49-F238E27FC236}">
                <a16:creationId xmlns:a16="http://schemas.microsoft.com/office/drawing/2014/main" id="{7AFC3190-E070-493A-A80B-604F4626D0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01C68984-343E-4575-8479-8A958B35EE4F}"/>
              </a:ext>
            </a:extLst>
          </p:cNvPr>
          <p:cNvSpPr>
            <a:spLocks noGrp="1" noChangeArrowheads="1"/>
          </p:cNvSpPr>
          <p:nvPr>
            <p:ph type="sldNum" sz="quarter" idx="12"/>
          </p:nvPr>
        </p:nvSpPr>
        <p:spPr>
          <a:ln/>
        </p:spPr>
        <p:txBody>
          <a:bodyPr/>
          <a:lstStyle>
            <a:lvl1pPr>
              <a:defRPr/>
            </a:lvl1pPr>
          </a:lstStyle>
          <a:p>
            <a:fld id="{4C1D83E2-7AC5-4C07-9E31-AAC10957E28F}" type="slidenum">
              <a:rPr lang="en-US" altLang="en-US"/>
              <a:pPr/>
              <a:t>‹#›</a:t>
            </a:fld>
            <a:endParaRPr lang="en-US" altLang="en-US"/>
          </a:p>
        </p:txBody>
      </p:sp>
    </p:spTree>
    <p:extLst>
      <p:ext uri="{BB962C8B-B14F-4D97-AF65-F5344CB8AC3E}">
        <p14:creationId xmlns:p14="http://schemas.microsoft.com/office/powerpoint/2010/main" val="2824756973"/>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91400" y="609600"/>
            <a:ext cx="1524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819400" y="609600"/>
            <a:ext cx="4419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CB0DBD21-394A-489F-8A55-E1A179F054FE}"/>
              </a:ext>
            </a:extLst>
          </p:cNvPr>
          <p:cNvSpPr>
            <a:spLocks noGrp="1" noChangeArrowheads="1"/>
          </p:cNvSpPr>
          <p:nvPr>
            <p:ph type="dt" sz="half" idx="10"/>
          </p:nvPr>
        </p:nvSpPr>
        <p:spPr>
          <a:ln/>
        </p:spPr>
        <p:txBody>
          <a:bodyPr/>
          <a:lstStyle>
            <a:lvl1pPr>
              <a:defRPr/>
            </a:lvl1pPr>
          </a:lstStyle>
          <a:p>
            <a:fld id="{951B0243-9238-471D-958F-9481DD6E0596}" type="datetime1">
              <a:rPr lang="en-US" altLang="en-US"/>
              <a:pPr/>
              <a:t>12/17/23</a:t>
            </a:fld>
            <a:endParaRPr lang="en-US" altLang="en-US"/>
          </a:p>
        </p:txBody>
      </p:sp>
      <p:sp>
        <p:nvSpPr>
          <p:cNvPr id="5" name="Rectangle 6">
            <a:extLst>
              <a:ext uri="{FF2B5EF4-FFF2-40B4-BE49-F238E27FC236}">
                <a16:creationId xmlns:a16="http://schemas.microsoft.com/office/drawing/2014/main" id="{81820611-76CA-42B0-B123-2BE05CF86E7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CE6FDB87-A6C2-4780-8422-C1168E7131F4}"/>
              </a:ext>
            </a:extLst>
          </p:cNvPr>
          <p:cNvSpPr>
            <a:spLocks noGrp="1" noChangeArrowheads="1"/>
          </p:cNvSpPr>
          <p:nvPr>
            <p:ph type="sldNum" sz="quarter" idx="12"/>
          </p:nvPr>
        </p:nvSpPr>
        <p:spPr>
          <a:ln/>
        </p:spPr>
        <p:txBody>
          <a:bodyPr/>
          <a:lstStyle>
            <a:lvl1pPr>
              <a:defRPr/>
            </a:lvl1pPr>
          </a:lstStyle>
          <a:p>
            <a:fld id="{20D89356-A0DE-4CBE-9895-DD2F89763E64}" type="slidenum">
              <a:rPr lang="en-US" altLang="en-US"/>
              <a:pPr/>
              <a:t>‹#›</a:t>
            </a:fld>
            <a:endParaRPr lang="en-US" altLang="en-US"/>
          </a:p>
        </p:txBody>
      </p:sp>
    </p:spTree>
    <p:extLst>
      <p:ext uri="{BB962C8B-B14F-4D97-AF65-F5344CB8AC3E}">
        <p14:creationId xmlns:p14="http://schemas.microsoft.com/office/powerpoint/2010/main" val="141153384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Text Placeholder 2"/>
          <p:cNvSpPr>
            <a:spLocks noGrp="1"/>
          </p:cNvSpPr>
          <p:nvPr>
            <p:ph type="body" sz="half" idx="1"/>
          </p:nvPr>
        </p:nvSpPr>
        <p:spPr>
          <a:xfrm>
            <a:off x="28194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39E493F7-8051-44C1-B2F1-B0A6C7BEB502}"/>
              </a:ext>
            </a:extLst>
          </p:cNvPr>
          <p:cNvSpPr>
            <a:spLocks noGrp="1" noChangeArrowheads="1"/>
          </p:cNvSpPr>
          <p:nvPr>
            <p:ph type="dt" sz="half" idx="10"/>
          </p:nvPr>
        </p:nvSpPr>
        <p:spPr>
          <a:ln/>
        </p:spPr>
        <p:txBody>
          <a:bodyPr/>
          <a:lstStyle>
            <a:lvl1pPr>
              <a:defRPr/>
            </a:lvl1pPr>
          </a:lstStyle>
          <a:p>
            <a:fld id="{4299F9E6-DFA8-4909-B481-E03F31AF93CF}" type="datetime1">
              <a:rPr lang="en-US" altLang="en-US"/>
              <a:pPr/>
              <a:t>12/17/23</a:t>
            </a:fld>
            <a:endParaRPr lang="en-US" altLang="en-US"/>
          </a:p>
        </p:txBody>
      </p:sp>
      <p:sp>
        <p:nvSpPr>
          <p:cNvPr id="6" name="Rectangle 6">
            <a:extLst>
              <a:ext uri="{FF2B5EF4-FFF2-40B4-BE49-F238E27FC236}">
                <a16:creationId xmlns:a16="http://schemas.microsoft.com/office/drawing/2014/main" id="{03D60548-8525-424B-B23C-188B70BD409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A7A10F56-7586-4055-9596-156D77225856}"/>
              </a:ext>
            </a:extLst>
          </p:cNvPr>
          <p:cNvSpPr>
            <a:spLocks noGrp="1" noChangeArrowheads="1"/>
          </p:cNvSpPr>
          <p:nvPr>
            <p:ph type="sldNum" sz="quarter" idx="12"/>
          </p:nvPr>
        </p:nvSpPr>
        <p:spPr>
          <a:ln/>
        </p:spPr>
        <p:txBody>
          <a:bodyPr/>
          <a:lstStyle>
            <a:lvl1pPr>
              <a:defRPr/>
            </a:lvl1pPr>
          </a:lstStyle>
          <a:p>
            <a:fld id="{EF89CDCE-17AE-4C7C-83E0-2E14B7253457}" type="slidenum">
              <a:rPr lang="en-US" altLang="en-US"/>
              <a:pPr/>
              <a:t>‹#›</a:t>
            </a:fld>
            <a:endParaRPr lang="en-US" altLang="en-US"/>
          </a:p>
        </p:txBody>
      </p:sp>
    </p:spTree>
    <p:extLst>
      <p:ext uri="{BB962C8B-B14F-4D97-AF65-F5344CB8AC3E}">
        <p14:creationId xmlns:p14="http://schemas.microsoft.com/office/powerpoint/2010/main" val="569658203"/>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8D32F32D-77A2-4C19-A973-8BA938E69908}"/>
              </a:ext>
            </a:extLst>
          </p:cNvPr>
          <p:cNvSpPr>
            <a:spLocks noGrp="1" noChangeArrowheads="1"/>
          </p:cNvSpPr>
          <p:nvPr>
            <p:ph type="dt" sz="half" idx="10"/>
          </p:nvPr>
        </p:nvSpPr>
        <p:spPr/>
        <p:txBody>
          <a:bodyPr/>
          <a:lstStyle>
            <a:lvl1pPr>
              <a:defRPr>
                <a:latin typeface="+mn-lt"/>
                <a:ea typeface="+mn-ea"/>
              </a:defRPr>
            </a:lvl1pPr>
          </a:lstStyle>
          <a:p>
            <a:pPr>
              <a:defRPr/>
            </a:pPr>
            <a:endParaRPr lang="en-US"/>
          </a:p>
        </p:txBody>
      </p:sp>
      <p:sp>
        <p:nvSpPr>
          <p:cNvPr id="5" name="Rectangle 5">
            <a:extLst>
              <a:ext uri="{FF2B5EF4-FFF2-40B4-BE49-F238E27FC236}">
                <a16:creationId xmlns:a16="http://schemas.microsoft.com/office/drawing/2014/main" id="{DFC600F9-0175-4C85-A0F7-3544B087E167}"/>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F1E07D-304A-4449-8D66-EED4B3ABCE08}"/>
              </a:ext>
            </a:extLst>
          </p:cNvPr>
          <p:cNvSpPr>
            <a:spLocks noGrp="1" noChangeArrowheads="1"/>
          </p:cNvSpPr>
          <p:nvPr>
            <p:ph type="sldNum" sz="quarter" idx="12"/>
          </p:nvPr>
        </p:nvSpPr>
        <p:spPr/>
        <p:txBody>
          <a:bodyPr/>
          <a:lstStyle>
            <a:lvl1pPr>
              <a:defRPr/>
            </a:lvl1pPr>
          </a:lstStyle>
          <a:p>
            <a:fld id="{8E8ECF39-2D25-4F1A-B55A-235B7FFC8964}" type="slidenum">
              <a:rPr lang="en-US" altLang="en-US"/>
              <a:pPr/>
              <a:t>‹#›</a:t>
            </a:fld>
            <a:endParaRPr lang="en-US" altLang="en-US"/>
          </a:p>
        </p:txBody>
      </p:sp>
    </p:spTree>
    <p:extLst>
      <p:ext uri="{BB962C8B-B14F-4D97-AF65-F5344CB8AC3E}">
        <p14:creationId xmlns:p14="http://schemas.microsoft.com/office/powerpoint/2010/main" val="249735618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F024B78-E569-4E33-AEB3-18BCE970D9F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9A9C3AD-91CD-490A-A024-7813B4ABBA9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8D95FF0-30EF-4F34-AD03-58607496704F}"/>
              </a:ext>
            </a:extLst>
          </p:cNvPr>
          <p:cNvSpPr>
            <a:spLocks noGrp="1" noChangeArrowheads="1"/>
          </p:cNvSpPr>
          <p:nvPr>
            <p:ph type="sldNum" sz="quarter" idx="12"/>
          </p:nvPr>
        </p:nvSpPr>
        <p:spPr>
          <a:ln/>
        </p:spPr>
        <p:txBody>
          <a:bodyPr/>
          <a:lstStyle>
            <a:lvl1pPr>
              <a:defRPr/>
            </a:lvl1pPr>
          </a:lstStyle>
          <a:p>
            <a:fld id="{C88C2E96-7D6A-432D-8B74-390790ECAA29}" type="slidenum">
              <a:rPr lang="en-US" altLang="en-US"/>
              <a:pPr/>
              <a:t>‹#›</a:t>
            </a:fld>
            <a:endParaRPr lang="en-US" altLang="en-US"/>
          </a:p>
        </p:txBody>
      </p:sp>
    </p:spTree>
    <p:extLst>
      <p:ext uri="{BB962C8B-B14F-4D97-AF65-F5344CB8AC3E}">
        <p14:creationId xmlns:p14="http://schemas.microsoft.com/office/powerpoint/2010/main" val="90641369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DB3D211-2228-4455-B6AA-DFA02449820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29C75EC-ECD1-43D2-8B12-8FFFCB9527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171A526-77F9-44B3-BD38-E4921C4E9654}"/>
              </a:ext>
            </a:extLst>
          </p:cNvPr>
          <p:cNvSpPr>
            <a:spLocks noGrp="1" noChangeArrowheads="1"/>
          </p:cNvSpPr>
          <p:nvPr>
            <p:ph type="sldNum" sz="quarter" idx="12"/>
          </p:nvPr>
        </p:nvSpPr>
        <p:spPr>
          <a:ln/>
        </p:spPr>
        <p:txBody>
          <a:bodyPr/>
          <a:lstStyle>
            <a:lvl1pPr>
              <a:defRPr/>
            </a:lvl1pPr>
          </a:lstStyle>
          <a:p>
            <a:fld id="{CFE29C23-024F-42ED-9E2D-2CCBD886C59F}" type="slidenum">
              <a:rPr lang="en-US" altLang="en-US"/>
              <a:pPr/>
              <a:t>‹#›</a:t>
            </a:fld>
            <a:endParaRPr lang="en-US" altLang="en-US"/>
          </a:p>
        </p:txBody>
      </p:sp>
    </p:spTree>
    <p:extLst>
      <p:ext uri="{BB962C8B-B14F-4D97-AF65-F5344CB8AC3E}">
        <p14:creationId xmlns:p14="http://schemas.microsoft.com/office/powerpoint/2010/main" val="88900665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4EFE1D75-D386-4F5F-8A81-085064886C9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73E9899-8391-4B33-8A44-CF0DD336981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54EBCA5-98CE-4C04-AD95-9269549B7806}"/>
              </a:ext>
            </a:extLst>
          </p:cNvPr>
          <p:cNvSpPr>
            <a:spLocks noGrp="1" noChangeArrowheads="1"/>
          </p:cNvSpPr>
          <p:nvPr>
            <p:ph type="sldNum" sz="quarter" idx="12"/>
          </p:nvPr>
        </p:nvSpPr>
        <p:spPr>
          <a:ln/>
        </p:spPr>
        <p:txBody>
          <a:bodyPr/>
          <a:lstStyle>
            <a:lvl1pPr>
              <a:defRPr/>
            </a:lvl1pPr>
          </a:lstStyle>
          <a:p>
            <a:fld id="{239AAEB0-90B6-4F59-B436-5F0D06B41A1F}" type="slidenum">
              <a:rPr lang="en-US" altLang="en-US"/>
              <a:pPr/>
              <a:t>‹#›</a:t>
            </a:fld>
            <a:endParaRPr lang="en-US" altLang="en-US"/>
          </a:p>
        </p:txBody>
      </p:sp>
    </p:spTree>
    <p:extLst>
      <p:ext uri="{BB962C8B-B14F-4D97-AF65-F5344CB8AC3E}">
        <p14:creationId xmlns:p14="http://schemas.microsoft.com/office/powerpoint/2010/main" val="104640821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E084925-E6AA-0D4C-BBE8-C9BF295EABA7}" type="slidenum">
              <a:rPr lang="en-US"/>
              <a:pPr>
                <a:defRPr/>
              </a:pPr>
              <a:t>‹#›</a:t>
            </a:fld>
            <a:endParaRPr lang="en-US"/>
          </a:p>
        </p:txBody>
      </p:sp>
    </p:spTree>
    <p:extLst>
      <p:ext uri="{BB962C8B-B14F-4D97-AF65-F5344CB8AC3E}">
        <p14:creationId xmlns:p14="http://schemas.microsoft.com/office/powerpoint/2010/main" val="105099735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3390F60-8E1F-4C02-BABB-B0E88D03CEB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EE639A8-B09D-4022-AD5E-55080425E4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CCDA254-7DF5-4F87-AE5F-762CF9D54A12}"/>
              </a:ext>
            </a:extLst>
          </p:cNvPr>
          <p:cNvSpPr>
            <a:spLocks noGrp="1" noChangeArrowheads="1"/>
          </p:cNvSpPr>
          <p:nvPr>
            <p:ph type="sldNum" sz="quarter" idx="12"/>
          </p:nvPr>
        </p:nvSpPr>
        <p:spPr>
          <a:ln/>
        </p:spPr>
        <p:txBody>
          <a:bodyPr/>
          <a:lstStyle>
            <a:lvl1pPr>
              <a:defRPr/>
            </a:lvl1pPr>
          </a:lstStyle>
          <a:p>
            <a:fld id="{AA9E7421-2862-43D7-BEF5-823227856BA6}" type="slidenum">
              <a:rPr lang="en-US" altLang="en-US"/>
              <a:pPr/>
              <a:t>‹#›</a:t>
            </a:fld>
            <a:endParaRPr lang="en-US" altLang="en-US"/>
          </a:p>
        </p:txBody>
      </p:sp>
    </p:spTree>
    <p:extLst>
      <p:ext uri="{BB962C8B-B14F-4D97-AF65-F5344CB8AC3E}">
        <p14:creationId xmlns:p14="http://schemas.microsoft.com/office/powerpoint/2010/main" val="255454366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D7AF2B8-4FD8-49A3-8646-C8B7D69F586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4A01BA1-0475-44D7-88D9-558A0AD08B5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694016C-103E-4278-BF47-92B5319407CF}"/>
              </a:ext>
            </a:extLst>
          </p:cNvPr>
          <p:cNvSpPr>
            <a:spLocks noGrp="1" noChangeArrowheads="1"/>
          </p:cNvSpPr>
          <p:nvPr>
            <p:ph type="sldNum" sz="quarter" idx="12"/>
          </p:nvPr>
        </p:nvSpPr>
        <p:spPr>
          <a:ln/>
        </p:spPr>
        <p:txBody>
          <a:bodyPr/>
          <a:lstStyle>
            <a:lvl1pPr>
              <a:defRPr/>
            </a:lvl1pPr>
          </a:lstStyle>
          <a:p>
            <a:fld id="{81454362-75DB-49BF-B229-5920032A17DE}" type="slidenum">
              <a:rPr lang="en-US" altLang="en-US"/>
              <a:pPr/>
              <a:t>‹#›</a:t>
            </a:fld>
            <a:endParaRPr lang="en-US" altLang="en-US"/>
          </a:p>
        </p:txBody>
      </p:sp>
    </p:spTree>
    <p:extLst>
      <p:ext uri="{BB962C8B-B14F-4D97-AF65-F5344CB8AC3E}">
        <p14:creationId xmlns:p14="http://schemas.microsoft.com/office/powerpoint/2010/main" val="164626550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494E483F-EC9F-43EC-8DB4-D0D16FD4B13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E52D64C-F8A4-4978-B65C-AEF08400BD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66C8896-DCA7-4852-90B0-24B73063EC4F}"/>
              </a:ext>
            </a:extLst>
          </p:cNvPr>
          <p:cNvSpPr>
            <a:spLocks noGrp="1" noChangeArrowheads="1"/>
          </p:cNvSpPr>
          <p:nvPr>
            <p:ph type="sldNum" sz="quarter" idx="12"/>
          </p:nvPr>
        </p:nvSpPr>
        <p:spPr>
          <a:ln/>
        </p:spPr>
        <p:txBody>
          <a:bodyPr/>
          <a:lstStyle>
            <a:lvl1pPr>
              <a:defRPr/>
            </a:lvl1pPr>
          </a:lstStyle>
          <a:p>
            <a:fld id="{FC8874D5-A32C-4B1D-874B-904435AF680C}" type="slidenum">
              <a:rPr lang="en-US" altLang="en-US"/>
              <a:pPr/>
              <a:t>‹#›</a:t>
            </a:fld>
            <a:endParaRPr lang="en-US" altLang="en-US"/>
          </a:p>
        </p:txBody>
      </p:sp>
    </p:spTree>
    <p:extLst>
      <p:ext uri="{BB962C8B-B14F-4D97-AF65-F5344CB8AC3E}">
        <p14:creationId xmlns:p14="http://schemas.microsoft.com/office/powerpoint/2010/main" val="39807756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CB5456D-72FA-4A0E-8F2C-BD79B54F2E1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DECBCED7-A7BB-4F5E-A065-E7C17B5B36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1773BD5-F9CB-432B-8992-C021E09D6690}"/>
              </a:ext>
            </a:extLst>
          </p:cNvPr>
          <p:cNvSpPr>
            <a:spLocks noGrp="1" noChangeArrowheads="1"/>
          </p:cNvSpPr>
          <p:nvPr>
            <p:ph type="sldNum" sz="quarter" idx="12"/>
          </p:nvPr>
        </p:nvSpPr>
        <p:spPr>
          <a:ln/>
        </p:spPr>
        <p:txBody>
          <a:bodyPr/>
          <a:lstStyle>
            <a:lvl1pPr>
              <a:defRPr/>
            </a:lvl1pPr>
          </a:lstStyle>
          <a:p>
            <a:fld id="{827B97FF-2825-4A2F-AB51-93ABAA5760AE}" type="slidenum">
              <a:rPr lang="en-US" altLang="en-US"/>
              <a:pPr/>
              <a:t>‹#›</a:t>
            </a:fld>
            <a:endParaRPr lang="en-US" altLang="en-US"/>
          </a:p>
        </p:txBody>
      </p:sp>
    </p:spTree>
    <p:extLst>
      <p:ext uri="{BB962C8B-B14F-4D97-AF65-F5344CB8AC3E}">
        <p14:creationId xmlns:p14="http://schemas.microsoft.com/office/powerpoint/2010/main" val="367476031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EE317AF-24A6-4EDF-AE35-455BC7994EC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E2999C75-DF7D-4F12-A35C-86442CC936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D17BEAE-7BBD-4C77-A04C-2176F1DC48F5}"/>
              </a:ext>
            </a:extLst>
          </p:cNvPr>
          <p:cNvSpPr>
            <a:spLocks noGrp="1" noChangeArrowheads="1"/>
          </p:cNvSpPr>
          <p:nvPr>
            <p:ph type="sldNum" sz="quarter" idx="12"/>
          </p:nvPr>
        </p:nvSpPr>
        <p:spPr>
          <a:ln/>
        </p:spPr>
        <p:txBody>
          <a:bodyPr/>
          <a:lstStyle>
            <a:lvl1pPr>
              <a:defRPr/>
            </a:lvl1pPr>
          </a:lstStyle>
          <a:p>
            <a:fld id="{2D586DA8-4705-47FB-A745-6D1FFB295FB7}" type="slidenum">
              <a:rPr lang="en-US" altLang="en-US"/>
              <a:pPr/>
              <a:t>‹#›</a:t>
            </a:fld>
            <a:endParaRPr lang="en-US" altLang="en-US"/>
          </a:p>
        </p:txBody>
      </p:sp>
    </p:spTree>
    <p:extLst>
      <p:ext uri="{BB962C8B-B14F-4D97-AF65-F5344CB8AC3E}">
        <p14:creationId xmlns:p14="http://schemas.microsoft.com/office/powerpoint/2010/main" val="3393334284"/>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273FCC7-CC71-4902-9767-00318A25E44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C7C6A000-2CE6-4F6F-B1F5-58FB4D037F5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ED3A3F43-EA8E-4672-8737-554377D5EA68}"/>
              </a:ext>
            </a:extLst>
          </p:cNvPr>
          <p:cNvSpPr>
            <a:spLocks noGrp="1" noChangeArrowheads="1"/>
          </p:cNvSpPr>
          <p:nvPr>
            <p:ph type="sldNum" sz="quarter" idx="12"/>
          </p:nvPr>
        </p:nvSpPr>
        <p:spPr>
          <a:ln/>
        </p:spPr>
        <p:txBody>
          <a:bodyPr/>
          <a:lstStyle>
            <a:lvl1pPr>
              <a:defRPr/>
            </a:lvl1pPr>
          </a:lstStyle>
          <a:p>
            <a:fld id="{92F981F0-8629-4748-89D2-2D3807042EB6}" type="slidenum">
              <a:rPr lang="en-US" altLang="en-US"/>
              <a:pPr/>
              <a:t>‹#›</a:t>
            </a:fld>
            <a:endParaRPr lang="en-US" altLang="en-US"/>
          </a:p>
        </p:txBody>
      </p:sp>
    </p:spTree>
    <p:extLst>
      <p:ext uri="{BB962C8B-B14F-4D97-AF65-F5344CB8AC3E}">
        <p14:creationId xmlns:p14="http://schemas.microsoft.com/office/powerpoint/2010/main" val="102741986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28C173C-5BCC-4EE5-A04A-66F2C911936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878C884-F22F-4326-9D74-A91E3CDE3C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422ABB6-4084-4A3E-B16F-FB9C5F3B7C6D}"/>
              </a:ext>
            </a:extLst>
          </p:cNvPr>
          <p:cNvSpPr>
            <a:spLocks noGrp="1" noChangeArrowheads="1"/>
          </p:cNvSpPr>
          <p:nvPr>
            <p:ph type="sldNum" sz="quarter" idx="12"/>
          </p:nvPr>
        </p:nvSpPr>
        <p:spPr>
          <a:ln/>
        </p:spPr>
        <p:txBody>
          <a:bodyPr/>
          <a:lstStyle>
            <a:lvl1pPr>
              <a:defRPr/>
            </a:lvl1pPr>
          </a:lstStyle>
          <a:p>
            <a:fld id="{F130520C-A479-45A5-B624-DA9437530C98}" type="slidenum">
              <a:rPr lang="en-US" altLang="en-US"/>
              <a:pPr/>
              <a:t>‹#›</a:t>
            </a:fld>
            <a:endParaRPr lang="en-US" altLang="en-US"/>
          </a:p>
        </p:txBody>
      </p:sp>
    </p:spTree>
    <p:extLst>
      <p:ext uri="{BB962C8B-B14F-4D97-AF65-F5344CB8AC3E}">
        <p14:creationId xmlns:p14="http://schemas.microsoft.com/office/powerpoint/2010/main" val="347973879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F5AB8B3-46BD-4CB2-B138-2CC8D4BA69E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4CC2AE41-FCD6-4BC6-AC91-D2128B1D3F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E4FF93C-1766-4F1A-96C0-27EECC34FAF9}"/>
              </a:ext>
            </a:extLst>
          </p:cNvPr>
          <p:cNvSpPr>
            <a:spLocks noGrp="1" noChangeArrowheads="1"/>
          </p:cNvSpPr>
          <p:nvPr>
            <p:ph type="sldNum" sz="quarter" idx="12"/>
          </p:nvPr>
        </p:nvSpPr>
        <p:spPr>
          <a:ln/>
        </p:spPr>
        <p:txBody>
          <a:bodyPr/>
          <a:lstStyle>
            <a:lvl1pPr>
              <a:defRPr/>
            </a:lvl1pPr>
          </a:lstStyle>
          <a:p>
            <a:fld id="{78876B71-18E0-4252-B10B-55AADFED924F}" type="slidenum">
              <a:rPr lang="en-US" altLang="en-US"/>
              <a:pPr/>
              <a:t>‹#›</a:t>
            </a:fld>
            <a:endParaRPr lang="en-US" altLang="en-US"/>
          </a:p>
        </p:txBody>
      </p:sp>
    </p:spTree>
    <p:extLst>
      <p:ext uri="{BB962C8B-B14F-4D97-AF65-F5344CB8AC3E}">
        <p14:creationId xmlns:p14="http://schemas.microsoft.com/office/powerpoint/2010/main" val="11338868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3430F7C-8048-48C2-9697-AC8AEE20593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002D685-32FF-4ADE-BBFD-5BCDCBF53FD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8499AE4-AA9E-449F-9469-F2446E62E5F8}"/>
              </a:ext>
            </a:extLst>
          </p:cNvPr>
          <p:cNvSpPr>
            <a:spLocks noGrp="1" noChangeArrowheads="1"/>
          </p:cNvSpPr>
          <p:nvPr>
            <p:ph type="sldNum" sz="quarter" idx="12"/>
          </p:nvPr>
        </p:nvSpPr>
        <p:spPr>
          <a:ln/>
        </p:spPr>
        <p:txBody>
          <a:bodyPr/>
          <a:lstStyle>
            <a:lvl1pPr>
              <a:defRPr/>
            </a:lvl1pPr>
          </a:lstStyle>
          <a:p>
            <a:fld id="{808375F7-3B7C-443C-AD8F-E2D1BDE67F09}" type="slidenum">
              <a:rPr lang="en-US" altLang="en-US"/>
              <a:pPr/>
              <a:t>‹#›</a:t>
            </a:fld>
            <a:endParaRPr lang="en-US" altLang="en-US"/>
          </a:p>
        </p:txBody>
      </p:sp>
    </p:spTree>
    <p:extLst>
      <p:ext uri="{BB962C8B-B14F-4D97-AF65-F5344CB8AC3E}">
        <p14:creationId xmlns:p14="http://schemas.microsoft.com/office/powerpoint/2010/main" val="4228656945"/>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4E50B9E-A179-4DCE-8CE9-731A13B2475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1203BD6-372D-4773-961D-4C1AABD5CD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7ABE6F-DD49-4526-9F98-B5CB14A55EC2}"/>
              </a:ext>
            </a:extLst>
          </p:cNvPr>
          <p:cNvSpPr>
            <a:spLocks noGrp="1" noChangeArrowheads="1"/>
          </p:cNvSpPr>
          <p:nvPr>
            <p:ph type="sldNum" sz="quarter" idx="12"/>
          </p:nvPr>
        </p:nvSpPr>
        <p:spPr>
          <a:ln/>
        </p:spPr>
        <p:txBody>
          <a:bodyPr/>
          <a:lstStyle>
            <a:lvl1pPr>
              <a:defRPr/>
            </a:lvl1pPr>
          </a:lstStyle>
          <a:p>
            <a:fld id="{FF152A31-AD03-48D9-B9BD-09A83E43A873}" type="slidenum">
              <a:rPr lang="en-US" altLang="en-US"/>
              <a:pPr/>
              <a:t>‹#›</a:t>
            </a:fld>
            <a:endParaRPr lang="en-US" altLang="en-US"/>
          </a:p>
        </p:txBody>
      </p:sp>
    </p:spTree>
    <p:extLst>
      <p:ext uri="{BB962C8B-B14F-4D97-AF65-F5344CB8AC3E}">
        <p14:creationId xmlns:p14="http://schemas.microsoft.com/office/powerpoint/2010/main" val="96849808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6BB2EB5-B953-C34A-A53B-599B42D56D14}" type="slidenum">
              <a:rPr lang="en-US"/>
              <a:pPr>
                <a:defRPr/>
              </a:pPr>
              <a:t>‹#›</a:t>
            </a:fld>
            <a:endParaRPr lang="en-US"/>
          </a:p>
        </p:txBody>
      </p:sp>
    </p:spTree>
    <p:extLst>
      <p:ext uri="{BB962C8B-B14F-4D97-AF65-F5344CB8AC3E}">
        <p14:creationId xmlns:p14="http://schemas.microsoft.com/office/powerpoint/2010/main" val="32992135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28A341A-93ED-47CC-8E62-F41B9B71A00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B8D690A-84D1-4591-B863-7052AA872C6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87BE294-4090-4801-92F7-3BE34178C34D}"/>
              </a:ext>
            </a:extLst>
          </p:cNvPr>
          <p:cNvSpPr>
            <a:spLocks noGrp="1" noChangeArrowheads="1"/>
          </p:cNvSpPr>
          <p:nvPr>
            <p:ph type="sldNum" sz="quarter" idx="12"/>
          </p:nvPr>
        </p:nvSpPr>
        <p:spPr>
          <a:ln/>
        </p:spPr>
        <p:txBody>
          <a:bodyPr/>
          <a:lstStyle>
            <a:lvl1pPr>
              <a:defRPr/>
            </a:lvl1pPr>
          </a:lstStyle>
          <a:p>
            <a:fld id="{0A3D5B23-3FEC-431A-93CF-D09B206B2F03}" type="slidenum">
              <a:rPr lang="en-US" altLang="en-US"/>
              <a:pPr/>
              <a:t>‹#›</a:t>
            </a:fld>
            <a:endParaRPr lang="en-US" altLang="en-US"/>
          </a:p>
        </p:txBody>
      </p:sp>
    </p:spTree>
    <p:extLst>
      <p:ext uri="{BB962C8B-B14F-4D97-AF65-F5344CB8AC3E}">
        <p14:creationId xmlns:p14="http://schemas.microsoft.com/office/powerpoint/2010/main" val="167709007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C20295D-D73B-4FE1-9BC9-FA50A4C285B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F16D6D5B-6CB9-49E8-B59E-C8B5D825A554}"/>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66A8F412-5C58-4DD8-8B63-DC1431CE03B2}"/>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85B0C5D-788D-40FF-8618-57DACD93C80D}" type="slidenum">
              <a:rPr lang="en-US" altLang="en-US"/>
              <a:pPr/>
              <a:t>‹#›</a:t>
            </a:fld>
            <a:endParaRPr lang="en-US" altLang="en-US"/>
          </a:p>
        </p:txBody>
      </p:sp>
    </p:spTree>
    <p:extLst>
      <p:ext uri="{BB962C8B-B14F-4D97-AF65-F5344CB8AC3E}">
        <p14:creationId xmlns:p14="http://schemas.microsoft.com/office/powerpoint/2010/main" val="289977847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4F483B6-DDD1-4A62-8A58-2690D6307EF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F8A95C06-F220-4D22-AFD8-49E2A26665F6}"/>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590605AC-B30A-4AAD-A065-394B051AFB6E}"/>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16F174C0-0509-4A89-91DF-77D6178ED897}" type="slidenum">
              <a:rPr lang="en-US" altLang="en-US"/>
              <a:pPr/>
              <a:t>‹#›</a:t>
            </a:fld>
            <a:endParaRPr lang="en-US" altLang="en-US"/>
          </a:p>
        </p:txBody>
      </p:sp>
    </p:spTree>
    <p:extLst>
      <p:ext uri="{BB962C8B-B14F-4D97-AF65-F5344CB8AC3E}">
        <p14:creationId xmlns:p14="http://schemas.microsoft.com/office/powerpoint/2010/main" val="140561655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966BA04-1ADD-40E7-9F83-A8315DB04626}"/>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0C80C8A-ADFC-41B3-99E8-232689A56C9A}"/>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1201D3AB-97A4-47BA-AD3A-4C2F7842ABC9}"/>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F3F3625-E391-46A1-9F52-6140949A6E34}" type="slidenum">
              <a:rPr lang="en-US" altLang="en-US"/>
              <a:pPr/>
              <a:t>‹#›</a:t>
            </a:fld>
            <a:endParaRPr lang="en-US" altLang="en-US"/>
          </a:p>
        </p:txBody>
      </p:sp>
    </p:spTree>
    <p:extLst>
      <p:ext uri="{BB962C8B-B14F-4D97-AF65-F5344CB8AC3E}">
        <p14:creationId xmlns:p14="http://schemas.microsoft.com/office/powerpoint/2010/main" val="27126007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1071BBE-656D-4575-A980-F0C30554191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250AE73E-0983-4E1D-BCA4-B600E11ABC2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BA6365ED-07D2-49C1-A284-FC8D323734E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A9BAA72-EE24-42FD-A3AF-313432F8A946}" type="slidenum">
              <a:rPr lang="en-US" altLang="en-US"/>
              <a:pPr/>
              <a:t>‹#›</a:t>
            </a:fld>
            <a:endParaRPr lang="en-US" altLang="en-US"/>
          </a:p>
        </p:txBody>
      </p:sp>
    </p:spTree>
    <p:extLst>
      <p:ext uri="{BB962C8B-B14F-4D97-AF65-F5344CB8AC3E}">
        <p14:creationId xmlns:p14="http://schemas.microsoft.com/office/powerpoint/2010/main" val="109161634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E9631D5-F614-458D-8F93-B4FB14919A88}"/>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8" name="Rectangle 5">
            <a:extLst>
              <a:ext uri="{FF2B5EF4-FFF2-40B4-BE49-F238E27FC236}">
                <a16:creationId xmlns:a16="http://schemas.microsoft.com/office/drawing/2014/main" id="{3B402AD6-950C-488C-AFC6-2F6D4EA549FD}"/>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9" name="Rectangle 6">
            <a:extLst>
              <a:ext uri="{FF2B5EF4-FFF2-40B4-BE49-F238E27FC236}">
                <a16:creationId xmlns:a16="http://schemas.microsoft.com/office/drawing/2014/main" id="{2DD7A706-B15F-43DB-93A3-C1C9FCA62E9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797F2F3-A7A9-471E-B41D-16E8C7049338}" type="slidenum">
              <a:rPr lang="en-US" altLang="en-US"/>
              <a:pPr/>
              <a:t>‹#›</a:t>
            </a:fld>
            <a:endParaRPr lang="en-US" altLang="en-US"/>
          </a:p>
        </p:txBody>
      </p:sp>
    </p:spTree>
    <p:extLst>
      <p:ext uri="{BB962C8B-B14F-4D97-AF65-F5344CB8AC3E}">
        <p14:creationId xmlns:p14="http://schemas.microsoft.com/office/powerpoint/2010/main" val="311252359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BAADDFE4-BEDE-4DC6-8920-6E8ADA796BFA}"/>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4" name="Rectangle 5">
            <a:extLst>
              <a:ext uri="{FF2B5EF4-FFF2-40B4-BE49-F238E27FC236}">
                <a16:creationId xmlns:a16="http://schemas.microsoft.com/office/drawing/2014/main" id="{0CBEFD1D-34F2-4FAE-879F-67E18669A6D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6">
            <a:extLst>
              <a:ext uri="{FF2B5EF4-FFF2-40B4-BE49-F238E27FC236}">
                <a16:creationId xmlns:a16="http://schemas.microsoft.com/office/drawing/2014/main" id="{A2658F48-0AEC-4695-8A19-3E50C56CD1F1}"/>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B36DC28-8CBB-4DCB-AD79-9944FD453745}" type="slidenum">
              <a:rPr lang="en-US" altLang="en-US"/>
              <a:pPr/>
              <a:t>‹#›</a:t>
            </a:fld>
            <a:endParaRPr lang="en-US" altLang="en-US"/>
          </a:p>
        </p:txBody>
      </p:sp>
    </p:spTree>
    <p:extLst>
      <p:ext uri="{BB962C8B-B14F-4D97-AF65-F5344CB8AC3E}">
        <p14:creationId xmlns:p14="http://schemas.microsoft.com/office/powerpoint/2010/main" val="31784142"/>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AC11595-3FF5-42BA-8099-189FCF6B8FCF}"/>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3" name="Rectangle 5">
            <a:extLst>
              <a:ext uri="{FF2B5EF4-FFF2-40B4-BE49-F238E27FC236}">
                <a16:creationId xmlns:a16="http://schemas.microsoft.com/office/drawing/2014/main" id="{3F436E6A-ACB0-4187-AA04-F345F17447BB}"/>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4" name="Rectangle 6">
            <a:extLst>
              <a:ext uri="{FF2B5EF4-FFF2-40B4-BE49-F238E27FC236}">
                <a16:creationId xmlns:a16="http://schemas.microsoft.com/office/drawing/2014/main" id="{25B8AC86-059D-4B60-9DF6-B5C1ED46BCCB}"/>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0B1BD640-223B-4E85-AF27-F027523C74F8}" type="slidenum">
              <a:rPr lang="en-US" altLang="en-US"/>
              <a:pPr/>
              <a:t>‹#›</a:t>
            </a:fld>
            <a:endParaRPr lang="en-US" altLang="en-US"/>
          </a:p>
        </p:txBody>
      </p:sp>
    </p:spTree>
    <p:extLst>
      <p:ext uri="{BB962C8B-B14F-4D97-AF65-F5344CB8AC3E}">
        <p14:creationId xmlns:p14="http://schemas.microsoft.com/office/powerpoint/2010/main" val="206256323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67CF2557-80EE-4CAE-9D60-996690F71422}"/>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389CF654-8F4C-43F3-8F1A-BE9C739D0DB9}"/>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68CFE59B-D744-4179-A9E8-F4F4203C6018}"/>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5BC697C-FFEC-4E89-B134-EBC341A5A781}" type="slidenum">
              <a:rPr lang="en-US" altLang="en-US"/>
              <a:pPr/>
              <a:t>‹#›</a:t>
            </a:fld>
            <a:endParaRPr lang="en-US" altLang="en-US"/>
          </a:p>
        </p:txBody>
      </p:sp>
    </p:spTree>
    <p:extLst>
      <p:ext uri="{BB962C8B-B14F-4D97-AF65-F5344CB8AC3E}">
        <p14:creationId xmlns:p14="http://schemas.microsoft.com/office/powerpoint/2010/main" val="696984166"/>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24D023DB-0D92-4105-9851-1601BBB675AC}"/>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A4306DA0-8758-4C5E-B526-8C91872A27F8}"/>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23678641-59C7-4882-A8FE-998D46B358D7}"/>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1B69000-3FDF-43E4-BAEC-0E681466AFB3}" type="slidenum">
              <a:rPr lang="en-US" altLang="en-US"/>
              <a:pPr/>
              <a:t>‹#›</a:t>
            </a:fld>
            <a:endParaRPr lang="en-US" altLang="en-US"/>
          </a:p>
        </p:txBody>
      </p:sp>
    </p:spTree>
    <p:extLst>
      <p:ext uri="{BB962C8B-B14F-4D97-AF65-F5344CB8AC3E}">
        <p14:creationId xmlns:p14="http://schemas.microsoft.com/office/powerpoint/2010/main" val="18439864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FE7BE6-B580-FD4D-BA71-933263BDE347}" type="slidenum">
              <a:rPr lang="en-US"/>
              <a:pPr>
                <a:defRPr/>
              </a:pPr>
              <a:t>‹#›</a:t>
            </a:fld>
            <a:endParaRPr lang="en-US"/>
          </a:p>
        </p:txBody>
      </p:sp>
    </p:spTree>
    <p:extLst>
      <p:ext uri="{BB962C8B-B14F-4D97-AF65-F5344CB8AC3E}">
        <p14:creationId xmlns:p14="http://schemas.microsoft.com/office/powerpoint/2010/main" val="276039080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F15F470-A3AF-4E0A-A138-5FEFE8C3A8F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9418177-5B1B-4C14-BB61-03DDBB7DA7D1}"/>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CC72A629-E97D-422C-B0F7-6396EE2CC7C3}"/>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F7B4BE0-AAEB-4DC0-96CC-CF2B83B6E3C1}" type="slidenum">
              <a:rPr lang="en-US" altLang="en-US"/>
              <a:pPr/>
              <a:t>‹#›</a:t>
            </a:fld>
            <a:endParaRPr lang="en-US" altLang="en-US"/>
          </a:p>
        </p:txBody>
      </p:sp>
    </p:spTree>
    <p:extLst>
      <p:ext uri="{BB962C8B-B14F-4D97-AF65-F5344CB8AC3E}">
        <p14:creationId xmlns:p14="http://schemas.microsoft.com/office/powerpoint/2010/main" val="230611540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836FB95-68E8-4B1C-A533-677F30F36BCD}"/>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E177E3E-A9BB-40EE-945D-CEC053275387}"/>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2E3E9F92-A4E2-4961-B108-16AEEA35B18C}"/>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AE1563F5-BA53-44CF-A5A0-6B9D4816BA98}" type="slidenum">
              <a:rPr lang="en-US" altLang="en-US"/>
              <a:pPr/>
              <a:t>‹#›</a:t>
            </a:fld>
            <a:endParaRPr lang="en-US" altLang="en-US"/>
          </a:p>
        </p:txBody>
      </p:sp>
    </p:spTree>
    <p:extLst>
      <p:ext uri="{BB962C8B-B14F-4D97-AF65-F5344CB8AC3E}">
        <p14:creationId xmlns:p14="http://schemas.microsoft.com/office/powerpoint/2010/main" val="46814326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F22CE3D-C01B-4196-A50C-75ADFF111A5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B57838D-72D0-452D-8B07-3A09A14DCF8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3A8E738-5E22-429E-A231-8D7BBBACC4ED}"/>
              </a:ext>
            </a:extLst>
          </p:cNvPr>
          <p:cNvSpPr>
            <a:spLocks noGrp="1" noChangeArrowheads="1"/>
          </p:cNvSpPr>
          <p:nvPr>
            <p:ph type="sldNum" sz="quarter" idx="12"/>
          </p:nvPr>
        </p:nvSpPr>
        <p:spPr>
          <a:ln/>
        </p:spPr>
        <p:txBody>
          <a:bodyPr/>
          <a:lstStyle>
            <a:lvl1pPr>
              <a:defRPr/>
            </a:lvl1pPr>
          </a:lstStyle>
          <a:p>
            <a:fld id="{C7775D16-7B16-4D2B-93E1-85F6311B8477}" type="slidenum">
              <a:rPr lang="en-US" altLang="en-US"/>
              <a:pPr/>
              <a:t>‹#›</a:t>
            </a:fld>
            <a:endParaRPr lang="en-US" altLang="en-US"/>
          </a:p>
        </p:txBody>
      </p:sp>
    </p:spTree>
    <p:extLst>
      <p:ext uri="{BB962C8B-B14F-4D97-AF65-F5344CB8AC3E}">
        <p14:creationId xmlns:p14="http://schemas.microsoft.com/office/powerpoint/2010/main" val="1052348520"/>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557D418-299D-4CF7-B356-DB290676C3AE}"/>
              </a:ext>
            </a:extLst>
          </p:cNvPr>
          <p:cNvSpPr>
            <a:spLocks noGrp="1" noChangeArrowheads="1"/>
          </p:cNvSpPr>
          <p:nvPr>
            <p:ph type="dt" sz="half" idx="10"/>
          </p:nvPr>
        </p:nvSpPr>
        <p:spPr>
          <a:xfrm>
            <a:off x="685800" y="6248400"/>
            <a:ext cx="19050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C47922EC-A981-4CB1-A5E9-7B49782B22D1}"/>
              </a:ext>
            </a:extLst>
          </p:cNvPr>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05A481CF-C501-4D5A-9A5A-A2A0A67021F2}"/>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fld id="{AA3CE17F-1125-4FA2-A8CC-8019B30FC3A0}" type="slidenum">
              <a:rPr lang="en-US" altLang="en-US"/>
              <a:pPr/>
              <a:t>‹#›</a:t>
            </a:fld>
            <a:endParaRPr lang="en-US" altLang="en-US"/>
          </a:p>
        </p:txBody>
      </p:sp>
    </p:spTree>
    <p:extLst>
      <p:ext uri="{BB962C8B-B14F-4D97-AF65-F5344CB8AC3E}">
        <p14:creationId xmlns:p14="http://schemas.microsoft.com/office/powerpoint/2010/main" val="389148110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388EE888-15B3-49F6-AE49-EBA97E80FB51}"/>
              </a:ext>
            </a:extLst>
          </p:cNvPr>
          <p:cNvGrpSpPr>
            <a:grpSpLocks/>
          </p:cNvGrpSpPr>
          <p:nvPr/>
        </p:nvGrpSpPr>
        <p:grpSpPr bwMode="auto">
          <a:xfrm>
            <a:off x="228600" y="3124200"/>
            <a:ext cx="8564563" cy="390525"/>
            <a:chOff x="144" y="1968"/>
            <a:chExt cx="5395" cy="246"/>
          </a:xfrm>
        </p:grpSpPr>
        <p:sp>
          <p:nvSpPr>
            <p:cNvPr id="5" name="Freeform 3">
              <a:extLst>
                <a:ext uri="{FF2B5EF4-FFF2-40B4-BE49-F238E27FC236}">
                  <a16:creationId xmlns:a16="http://schemas.microsoft.com/office/drawing/2014/main" id="{7F4E2E66-9784-4D05-9075-0212AEF2EC1E}"/>
                </a:ext>
              </a:extLst>
            </p:cNvPr>
            <p:cNvSpPr>
              <a:spLocks/>
            </p:cNvSpPr>
            <p:nvPr userDrawn="1"/>
          </p:nvSpPr>
          <p:spPr bwMode="auto">
            <a:xfrm rot="-5400000" flipH="1" flipV="1">
              <a:off x="2794" y="-586"/>
              <a:ext cx="96" cy="5395"/>
            </a:xfrm>
            <a:custGeom>
              <a:avLst/>
              <a:gdLst/>
              <a:ahLst/>
              <a:cxnLst>
                <a:cxn ang="0">
                  <a:pos x="91" y="526"/>
                </a:cxn>
                <a:cxn ang="0">
                  <a:pos x="211" y="175"/>
                </a:cxn>
                <a:cxn ang="0">
                  <a:pos x="443" y="32"/>
                </a:cxn>
                <a:cxn ang="0">
                  <a:pos x="802" y="32"/>
                </a:cxn>
                <a:cxn ang="0">
                  <a:pos x="1206" y="10"/>
                </a:cxn>
                <a:cxn ang="0">
                  <a:pos x="1482" y="25"/>
                </a:cxn>
                <a:cxn ang="0">
                  <a:pos x="1655" y="160"/>
                </a:cxn>
                <a:cxn ang="0">
                  <a:pos x="1655" y="406"/>
                </a:cxn>
                <a:cxn ang="0">
                  <a:pos x="1572" y="736"/>
                </a:cxn>
                <a:cxn ang="0">
                  <a:pos x="1565" y="1177"/>
                </a:cxn>
                <a:cxn ang="0">
                  <a:pos x="1632" y="1581"/>
                </a:cxn>
                <a:cxn ang="0">
                  <a:pos x="1692" y="2232"/>
                </a:cxn>
                <a:cxn ang="0">
                  <a:pos x="1587" y="2830"/>
                </a:cxn>
                <a:cxn ang="0">
                  <a:pos x="1625" y="3055"/>
                </a:cxn>
                <a:cxn ang="0">
                  <a:pos x="1535" y="3234"/>
                </a:cxn>
                <a:cxn ang="0">
                  <a:pos x="1325" y="3234"/>
                </a:cxn>
                <a:cxn ang="0">
                  <a:pos x="921" y="3204"/>
                </a:cxn>
                <a:cxn ang="0">
                  <a:pos x="510" y="3249"/>
                </a:cxn>
                <a:cxn ang="0">
                  <a:pos x="136" y="3167"/>
                </a:cxn>
                <a:cxn ang="0">
                  <a:pos x="39" y="2950"/>
                </a:cxn>
                <a:cxn ang="0">
                  <a:pos x="99" y="2651"/>
                </a:cxn>
                <a:cxn ang="0">
                  <a:pos x="99" y="2232"/>
                </a:cxn>
                <a:cxn ang="0">
                  <a:pos x="9" y="1813"/>
                </a:cxn>
                <a:cxn ang="0">
                  <a:pos x="46" y="1259"/>
                </a:cxn>
                <a:cxn ang="0">
                  <a:pos x="61" y="915"/>
                </a:cxn>
                <a:cxn ang="0">
                  <a:pos x="91" y="526"/>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grpSp>
          <p:nvGrpSpPr>
            <p:cNvPr id="6" name="Group 4">
              <a:extLst>
                <a:ext uri="{FF2B5EF4-FFF2-40B4-BE49-F238E27FC236}">
                  <a16:creationId xmlns:a16="http://schemas.microsoft.com/office/drawing/2014/main" id="{CEC4DBD3-DEC8-4BB3-87D1-C8D81500F7FC}"/>
                </a:ext>
              </a:extLst>
            </p:cNvPr>
            <p:cNvGrpSpPr>
              <a:grpSpLocks/>
            </p:cNvGrpSpPr>
            <p:nvPr userDrawn="1"/>
          </p:nvGrpSpPr>
          <p:grpSpPr bwMode="auto">
            <a:xfrm>
              <a:off x="2400" y="1968"/>
              <a:ext cx="768" cy="246"/>
              <a:chOff x="1797" y="3074"/>
              <a:chExt cx="2346" cy="655"/>
            </a:xfrm>
          </p:grpSpPr>
          <p:grpSp>
            <p:nvGrpSpPr>
              <p:cNvPr id="7" name="Group 5">
                <a:extLst>
                  <a:ext uri="{FF2B5EF4-FFF2-40B4-BE49-F238E27FC236}">
                    <a16:creationId xmlns:a16="http://schemas.microsoft.com/office/drawing/2014/main" id="{FC7A45D9-4A42-449A-A696-1EB4F2C8B0F3}"/>
                  </a:ext>
                </a:extLst>
              </p:cNvPr>
              <p:cNvGrpSpPr>
                <a:grpSpLocks/>
              </p:cNvGrpSpPr>
              <p:nvPr/>
            </p:nvGrpSpPr>
            <p:grpSpPr bwMode="auto">
              <a:xfrm>
                <a:off x="1797" y="3074"/>
                <a:ext cx="2346" cy="655"/>
                <a:chOff x="1865" y="1810"/>
                <a:chExt cx="2346" cy="655"/>
              </a:xfrm>
            </p:grpSpPr>
            <p:sp>
              <p:nvSpPr>
                <p:cNvPr id="11" name="Freeform 6">
                  <a:extLst>
                    <a:ext uri="{FF2B5EF4-FFF2-40B4-BE49-F238E27FC236}">
                      <a16:creationId xmlns:a16="http://schemas.microsoft.com/office/drawing/2014/main" id="{47A147B8-B347-4560-9311-C86E0A14919F}"/>
                    </a:ext>
                  </a:extLst>
                </p:cNvPr>
                <p:cNvSpPr>
                  <a:spLocks/>
                </p:cNvSpPr>
                <p:nvPr/>
              </p:nvSpPr>
              <p:spPr bwMode="auto">
                <a:xfrm>
                  <a:off x="2051" y="2007"/>
                  <a:ext cx="2160" cy="458"/>
                </a:xfrm>
                <a:custGeom>
                  <a:avLst/>
                  <a:gdLst/>
                  <a:ahLst/>
                  <a:cxnLst>
                    <a:cxn ang="0">
                      <a:pos x="7" y="139"/>
                    </a:cxn>
                    <a:cxn ang="0">
                      <a:pos x="89" y="266"/>
                    </a:cxn>
                    <a:cxn ang="0">
                      <a:pos x="187" y="333"/>
                    </a:cxn>
                    <a:cxn ang="0">
                      <a:pos x="351" y="303"/>
                    </a:cxn>
                    <a:cxn ang="0">
                      <a:pos x="561" y="281"/>
                    </a:cxn>
                    <a:cxn ang="0">
                      <a:pos x="852" y="259"/>
                    </a:cxn>
                    <a:cxn ang="0">
                      <a:pos x="1167" y="259"/>
                    </a:cxn>
                    <a:cxn ang="0">
                      <a:pos x="1541" y="318"/>
                    </a:cxn>
                    <a:cxn ang="0">
                      <a:pos x="1758" y="401"/>
                    </a:cxn>
                    <a:cxn ang="0">
                      <a:pos x="1907" y="453"/>
                    </a:cxn>
                    <a:cxn ang="0">
                      <a:pos x="2049" y="423"/>
                    </a:cxn>
                    <a:cxn ang="0">
                      <a:pos x="2109" y="348"/>
                    </a:cxn>
                    <a:cxn ang="0">
                      <a:pos x="2109" y="251"/>
                    </a:cxn>
                    <a:cxn ang="0">
                      <a:pos x="2004" y="154"/>
                    </a:cxn>
                    <a:cxn ang="0">
                      <a:pos x="1167" y="27"/>
                    </a:cxn>
                    <a:cxn ang="0">
                      <a:pos x="336" y="4"/>
                    </a:cxn>
                    <a:cxn ang="0">
                      <a:pos x="52" y="49"/>
                    </a:cxn>
                    <a:cxn ang="0">
                      <a:pos x="7" y="139"/>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12" name="Freeform 7">
                  <a:extLst>
                    <a:ext uri="{FF2B5EF4-FFF2-40B4-BE49-F238E27FC236}">
                      <a16:creationId xmlns:a16="http://schemas.microsoft.com/office/drawing/2014/main" id="{4BCAA006-1E07-424C-8B56-45B63047CC28}"/>
                    </a:ext>
                  </a:extLst>
                </p:cNvPr>
                <p:cNvSpPr>
                  <a:spLocks/>
                </p:cNvSpPr>
                <p:nvPr/>
              </p:nvSpPr>
              <p:spPr bwMode="auto">
                <a:xfrm>
                  <a:off x="1865" y="1810"/>
                  <a:ext cx="2340" cy="586"/>
                </a:xfrm>
                <a:custGeom>
                  <a:avLst/>
                  <a:gdLst/>
                  <a:ahLst/>
                  <a:cxnLst>
                    <a:cxn ang="0">
                      <a:pos x="506" y="441"/>
                    </a:cxn>
                    <a:cxn ang="0">
                      <a:pos x="274" y="515"/>
                    </a:cxn>
                    <a:cxn ang="0">
                      <a:pos x="72" y="486"/>
                    </a:cxn>
                    <a:cxn ang="0">
                      <a:pos x="5" y="373"/>
                    </a:cxn>
                    <a:cxn ang="0">
                      <a:pos x="43" y="224"/>
                    </a:cxn>
                    <a:cxn ang="0">
                      <a:pos x="215" y="89"/>
                    </a:cxn>
                    <a:cxn ang="0">
                      <a:pos x="476" y="52"/>
                    </a:cxn>
                    <a:cxn ang="0">
                      <a:pos x="731" y="74"/>
                    </a:cxn>
                    <a:cxn ang="0">
                      <a:pos x="1090" y="37"/>
                    </a:cxn>
                    <a:cxn ang="0">
                      <a:pos x="1367" y="7"/>
                    </a:cxn>
                    <a:cxn ang="0">
                      <a:pos x="1778" y="7"/>
                    </a:cxn>
                    <a:cxn ang="0">
                      <a:pos x="2204" y="52"/>
                    </a:cxn>
                    <a:cxn ang="0">
                      <a:pos x="2287" y="111"/>
                    </a:cxn>
                    <a:cxn ang="0">
                      <a:pos x="2332" y="246"/>
                    </a:cxn>
                    <a:cxn ang="0">
                      <a:pos x="2339" y="373"/>
                    </a:cxn>
                    <a:cxn ang="0">
                      <a:pos x="2324" y="456"/>
                    </a:cxn>
                    <a:cxn ang="0">
                      <a:pos x="2339" y="538"/>
                    </a:cxn>
                    <a:cxn ang="0">
                      <a:pos x="2309" y="583"/>
                    </a:cxn>
                    <a:cxn ang="0">
                      <a:pos x="2234" y="553"/>
                    </a:cxn>
                    <a:cxn ang="0">
                      <a:pos x="2062" y="486"/>
                    </a:cxn>
                    <a:cxn ang="0">
                      <a:pos x="1778" y="448"/>
                    </a:cxn>
                    <a:cxn ang="0">
                      <a:pos x="1613" y="448"/>
                    </a:cxn>
                    <a:cxn ang="0">
                      <a:pos x="1329" y="418"/>
                    </a:cxn>
                    <a:cxn ang="0">
                      <a:pos x="1195" y="411"/>
                    </a:cxn>
                    <a:cxn ang="0">
                      <a:pos x="895" y="426"/>
                    </a:cxn>
                    <a:cxn ang="0">
                      <a:pos x="671" y="411"/>
                    </a:cxn>
                    <a:cxn ang="0">
                      <a:pos x="506" y="441"/>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grpSp>
          <p:sp>
            <p:nvSpPr>
              <p:cNvPr id="8" name="Freeform 8">
                <a:extLst>
                  <a:ext uri="{FF2B5EF4-FFF2-40B4-BE49-F238E27FC236}">
                    <a16:creationId xmlns:a16="http://schemas.microsoft.com/office/drawing/2014/main" id="{7FF8F1E2-7811-44B6-8662-84DF9AFD0D94}"/>
                  </a:ext>
                </a:extLst>
              </p:cNvPr>
              <p:cNvSpPr>
                <a:spLocks/>
              </p:cNvSpPr>
              <p:nvPr/>
            </p:nvSpPr>
            <p:spPr bwMode="auto">
              <a:xfrm>
                <a:off x="1864" y="3173"/>
                <a:ext cx="898" cy="397"/>
              </a:xfrm>
              <a:custGeom>
                <a:avLst/>
                <a:gdLst/>
                <a:ahLst/>
                <a:cxnLst>
                  <a:cxn ang="0">
                    <a:pos x="247" y="397"/>
                  </a:cxn>
                  <a:cxn ang="0">
                    <a:pos x="239" y="269"/>
                  </a:cxn>
                  <a:cxn ang="0">
                    <a:pos x="142" y="307"/>
                  </a:cxn>
                  <a:cxn ang="0">
                    <a:pos x="0" y="299"/>
                  </a:cxn>
                  <a:cxn ang="0">
                    <a:pos x="120" y="262"/>
                  </a:cxn>
                  <a:cxn ang="0">
                    <a:pos x="224" y="202"/>
                  </a:cxn>
                  <a:cxn ang="0">
                    <a:pos x="209" y="67"/>
                  </a:cxn>
                  <a:cxn ang="0">
                    <a:pos x="232" y="0"/>
                  </a:cxn>
                  <a:cxn ang="0">
                    <a:pos x="292" y="90"/>
                  </a:cxn>
                  <a:cxn ang="0">
                    <a:pos x="314" y="187"/>
                  </a:cxn>
                  <a:cxn ang="0">
                    <a:pos x="486" y="135"/>
                  </a:cxn>
                  <a:cxn ang="0">
                    <a:pos x="651" y="112"/>
                  </a:cxn>
                  <a:cxn ang="0">
                    <a:pos x="898" y="82"/>
                  </a:cxn>
                  <a:cxn ang="0">
                    <a:pos x="748" y="150"/>
                  </a:cxn>
                  <a:cxn ang="0">
                    <a:pos x="464" y="187"/>
                  </a:cxn>
                  <a:cxn ang="0">
                    <a:pos x="314" y="232"/>
                  </a:cxn>
                  <a:cxn ang="0">
                    <a:pos x="322" y="374"/>
                  </a:cxn>
                  <a:cxn ang="0">
                    <a:pos x="247" y="397"/>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9" name="Freeform 9">
                <a:extLst>
                  <a:ext uri="{FF2B5EF4-FFF2-40B4-BE49-F238E27FC236}">
                    <a16:creationId xmlns:a16="http://schemas.microsoft.com/office/drawing/2014/main" id="{2CDB06F6-D249-443D-886C-7DB16B8F2948}"/>
                  </a:ext>
                </a:extLst>
              </p:cNvPr>
              <p:cNvSpPr>
                <a:spLocks/>
              </p:cNvSpPr>
              <p:nvPr/>
            </p:nvSpPr>
            <p:spPr bwMode="auto">
              <a:xfrm>
                <a:off x="3352" y="3074"/>
                <a:ext cx="156" cy="338"/>
              </a:xfrm>
              <a:custGeom>
                <a:avLst/>
                <a:gdLst/>
                <a:ahLst/>
                <a:cxnLst>
                  <a:cxn ang="0">
                    <a:pos x="90" y="8"/>
                  </a:cxn>
                  <a:cxn ang="0">
                    <a:pos x="157" y="195"/>
                  </a:cxn>
                  <a:cxn ang="0">
                    <a:pos x="142" y="337"/>
                  </a:cxn>
                  <a:cxn ang="0">
                    <a:pos x="0" y="0"/>
                  </a:cxn>
                  <a:cxn ang="0">
                    <a:pos x="90" y="8"/>
                  </a:cxn>
                </a:cxnLst>
                <a:rect l="0" t="0" r="r" b="b"/>
                <a:pathLst>
                  <a:path w="157" h="337">
                    <a:moveTo>
                      <a:pt x="90" y="8"/>
                    </a:moveTo>
                    <a:lnTo>
                      <a:pt x="157" y="195"/>
                    </a:lnTo>
                    <a:lnTo>
                      <a:pt x="142" y="337"/>
                    </a:lnTo>
                    <a:lnTo>
                      <a:pt x="0" y="0"/>
                    </a:lnTo>
                    <a:lnTo>
                      <a:pt x="90" y="8"/>
                    </a:lnTo>
                    <a:close/>
                  </a:path>
                </a:pathLst>
              </a:custGeom>
              <a:solidFill>
                <a:schemeClr val="folHlink"/>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sp>
            <p:nvSpPr>
              <p:cNvPr id="10" name="Freeform 10">
                <a:extLst>
                  <a:ext uri="{FF2B5EF4-FFF2-40B4-BE49-F238E27FC236}">
                    <a16:creationId xmlns:a16="http://schemas.microsoft.com/office/drawing/2014/main" id="{9A3C062B-A57D-4AB4-9D15-4D88D5FF62D1}"/>
                  </a:ext>
                </a:extLst>
              </p:cNvPr>
              <p:cNvSpPr>
                <a:spLocks/>
              </p:cNvSpPr>
              <p:nvPr/>
            </p:nvSpPr>
            <p:spPr bwMode="auto">
              <a:xfrm>
                <a:off x="3306" y="3127"/>
                <a:ext cx="809" cy="397"/>
              </a:xfrm>
              <a:custGeom>
                <a:avLst/>
                <a:gdLst/>
                <a:ahLst/>
                <a:cxnLst>
                  <a:cxn ang="0">
                    <a:pos x="0" y="366"/>
                  </a:cxn>
                  <a:cxn ang="0">
                    <a:pos x="105" y="366"/>
                  </a:cxn>
                  <a:cxn ang="0">
                    <a:pos x="255" y="306"/>
                  </a:cxn>
                  <a:cxn ang="0">
                    <a:pos x="471" y="112"/>
                  </a:cxn>
                  <a:cxn ang="0">
                    <a:pos x="307" y="67"/>
                  </a:cxn>
                  <a:cxn ang="0">
                    <a:pos x="232" y="22"/>
                  </a:cxn>
                  <a:cxn ang="0">
                    <a:pos x="352" y="22"/>
                  </a:cxn>
                  <a:cxn ang="0">
                    <a:pos x="524" y="74"/>
                  </a:cxn>
                  <a:cxn ang="0">
                    <a:pos x="621" y="0"/>
                  </a:cxn>
                  <a:cxn ang="0">
                    <a:pos x="681" y="0"/>
                  </a:cxn>
                  <a:cxn ang="0">
                    <a:pos x="576" y="82"/>
                  </a:cxn>
                  <a:cxn ang="0">
                    <a:pos x="801" y="134"/>
                  </a:cxn>
                  <a:cxn ang="0">
                    <a:pos x="808" y="209"/>
                  </a:cxn>
                  <a:cxn ang="0">
                    <a:pos x="516" y="134"/>
                  </a:cxn>
                  <a:cxn ang="0">
                    <a:pos x="344" y="291"/>
                  </a:cxn>
                  <a:cxn ang="0">
                    <a:pos x="277" y="344"/>
                  </a:cxn>
                  <a:cxn ang="0">
                    <a:pos x="157" y="396"/>
                  </a:cxn>
                  <a:cxn ang="0">
                    <a:pos x="0" y="366"/>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a:extLst>
              <a:ext uri="{FF2B5EF4-FFF2-40B4-BE49-F238E27FC236}">
                <a16:creationId xmlns:a16="http://schemas.microsoft.com/office/drawing/2014/main" id="{58FA9BDE-A334-4CD2-AC5D-E31197112329}"/>
              </a:ext>
            </a:extLst>
          </p:cNvPr>
          <p:cNvSpPr>
            <a:spLocks noGrp="1" noChangeArrowheads="1"/>
          </p:cNvSpPr>
          <p:nvPr>
            <p:ph type="dt" sz="half" idx="10"/>
          </p:nvPr>
        </p:nvSpPr>
        <p:spPr>
          <a:xfrm>
            <a:off x="685800" y="6324600"/>
            <a:ext cx="1905000" cy="457200"/>
          </a:xfrm>
        </p:spPr>
        <p:txBody>
          <a:bodyPr/>
          <a:lstStyle>
            <a:lvl1pPr algn="ctr">
              <a:defRPr/>
            </a:lvl1pPr>
          </a:lstStyle>
          <a:p>
            <a:pPr>
              <a:defRPr/>
            </a:pPr>
            <a:endParaRPr lang="en-US"/>
          </a:p>
        </p:txBody>
      </p:sp>
      <p:sp>
        <p:nvSpPr>
          <p:cNvPr id="14" name="Rectangle 14">
            <a:extLst>
              <a:ext uri="{FF2B5EF4-FFF2-40B4-BE49-F238E27FC236}">
                <a16:creationId xmlns:a16="http://schemas.microsoft.com/office/drawing/2014/main" id="{ABFB688A-98A4-43EE-A665-FC66A7D4CE48}"/>
              </a:ext>
            </a:extLst>
          </p:cNvPr>
          <p:cNvSpPr>
            <a:spLocks noGrp="1" noChangeArrowheads="1"/>
          </p:cNvSpPr>
          <p:nvPr>
            <p:ph type="ftr" sz="quarter" idx="11"/>
          </p:nvPr>
        </p:nvSpPr>
        <p:spPr>
          <a:xfrm>
            <a:off x="3124200" y="6324600"/>
            <a:ext cx="2895600" cy="457200"/>
          </a:xfrm>
        </p:spPr>
        <p:txBody>
          <a:bodyPr/>
          <a:lstStyle>
            <a:lvl1pPr>
              <a:defRPr/>
            </a:lvl1pPr>
          </a:lstStyle>
          <a:p>
            <a:pPr>
              <a:defRPr/>
            </a:pPr>
            <a:endParaRPr lang="en-US"/>
          </a:p>
        </p:txBody>
      </p:sp>
      <p:sp>
        <p:nvSpPr>
          <p:cNvPr id="15" name="Rectangle 15">
            <a:extLst>
              <a:ext uri="{FF2B5EF4-FFF2-40B4-BE49-F238E27FC236}">
                <a16:creationId xmlns:a16="http://schemas.microsoft.com/office/drawing/2014/main" id="{9BBCBE8E-6195-4FE5-B6E5-609762FC3F03}"/>
              </a:ext>
            </a:extLst>
          </p:cNvPr>
          <p:cNvSpPr>
            <a:spLocks noGrp="1" noChangeArrowheads="1"/>
          </p:cNvSpPr>
          <p:nvPr>
            <p:ph type="sldNum" sz="quarter" idx="12"/>
          </p:nvPr>
        </p:nvSpPr>
        <p:spPr>
          <a:xfrm>
            <a:off x="6553200" y="6324600"/>
            <a:ext cx="1905000" cy="457200"/>
          </a:xfrm>
        </p:spPr>
        <p:txBody>
          <a:bodyPr/>
          <a:lstStyle>
            <a:lvl1pPr>
              <a:defRPr/>
            </a:lvl1pPr>
          </a:lstStyle>
          <a:p>
            <a:fld id="{E2DA00B6-EB72-49FD-B37D-3D1E48C2AFDC}" type="slidenum">
              <a:rPr lang="en-US" altLang="en-US"/>
              <a:pPr/>
              <a:t>‹#›</a:t>
            </a:fld>
            <a:endParaRPr lang="en-US" altLang="en-US"/>
          </a:p>
        </p:txBody>
      </p:sp>
    </p:spTree>
    <p:extLst>
      <p:ext uri="{BB962C8B-B14F-4D97-AF65-F5344CB8AC3E}">
        <p14:creationId xmlns:p14="http://schemas.microsoft.com/office/powerpoint/2010/main" val="3369508676"/>
      </p:ext>
    </p:extLst>
  </p:cSld>
  <p:clrMapOvr>
    <a:masterClrMapping/>
  </p:clrMapOvr>
  <p:transition>
    <p:fade thruBlk="1"/>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D4DE9C7-E4C1-4AD0-849B-C22E8A429611}"/>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7">
            <a:extLst>
              <a:ext uri="{FF2B5EF4-FFF2-40B4-BE49-F238E27FC236}">
                <a16:creationId xmlns:a16="http://schemas.microsoft.com/office/drawing/2014/main" id="{F7DA0728-DD6E-4586-B129-41268B0943A0}"/>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8">
            <a:extLst>
              <a:ext uri="{FF2B5EF4-FFF2-40B4-BE49-F238E27FC236}">
                <a16:creationId xmlns:a16="http://schemas.microsoft.com/office/drawing/2014/main" id="{6E61C10C-78BD-4AC5-A25F-B4EAD6169509}"/>
              </a:ext>
            </a:extLst>
          </p:cNvPr>
          <p:cNvSpPr>
            <a:spLocks noGrp="1" noChangeArrowheads="1"/>
          </p:cNvSpPr>
          <p:nvPr>
            <p:ph type="sldNum" sz="quarter" idx="12"/>
          </p:nvPr>
        </p:nvSpPr>
        <p:spPr/>
        <p:txBody>
          <a:bodyPr/>
          <a:lstStyle>
            <a:lvl1pPr>
              <a:defRPr/>
            </a:lvl1pPr>
          </a:lstStyle>
          <a:p>
            <a:fld id="{3FCF7544-9CD3-4C14-B0E8-CB9EF74AC27E}" type="slidenum">
              <a:rPr lang="en-US" altLang="en-US"/>
              <a:pPr/>
              <a:t>‹#›</a:t>
            </a:fld>
            <a:endParaRPr lang="en-US" altLang="en-US"/>
          </a:p>
        </p:txBody>
      </p:sp>
    </p:spTree>
    <p:extLst>
      <p:ext uri="{BB962C8B-B14F-4D97-AF65-F5344CB8AC3E}">
        <p14:creationId xmlns:p14="http://schemas.microsoft.com/office/powerpoint/2010/main" val="623365020"/>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8EF9CF6D-531F-443D-8DB6-A40010128C71}"/>
              </a:ext>
            </a:extLst>
          </p:cNvPr>
          <p:cNvSpPr>
            <a:spLocks noGrp="1" noChangeArrowheads="1"/>
          </p:cNvSpPr>
          <p:nvPr>
            <p:ph type="dt" sz="half" idx="10"/>
          </p:nvPr>
        </p:nvSpPr>
        <p:spPr/>
        <p:txBody>
          <a:bodyPr/>
          <a:lstStyle>
            <a:lvl1pPr algn="ctr" eaLnBrk="0" hangingPunct="0">
              <a:defRPr>
                <a:latin typeface="Arial" pitchFamily="34" charset="0"/>
                <a:ea typeface="ＭＳ Ｐゴシック" pitchFamily="34" charset="-128"/>
              </a:defRPr>
            </a:lvl1pPr>
          </a:lstStyle>
          <a:p>
            <a:pPr>
              <a:defRPr/>
            </a:pPr>
            <a:endParaRPr lang="en-US"/>
          </a:p>
        </p:txBody>
      </p:sp>
      <p:sp>
        <p:nvSpPr>
          <p:cNvPr id="3" name="Rectangle 7">
            <a:extLst>
              <a:ext uri="{FF2B5EF4-FFF2-40B4-BE49-F238E27FC236}">
                <a16:creationId xmlns:a16="http://schemas.microsoft.com/office/drawing/2014/main" id="{2D6FBFF5-F195-4001-B628-35174D0469A1}"/>
              </a:ext>
            </a:extLst>
          </p:cNvPr>
          <p:cNvSpPr>
            <a:spLocks noGrp="1" noChangeArrowheads="1"/>
          </p:cNvSpPr>
          <p:nvPr>
            <p:ph type="ftr" sz="quarter" idx="11"/>
          </p:nvPr>
        </p:nvSpPr>
        <p:spPr/>
        <p:txBody>
          <a:bodyPr/>
          <a:lstStyle>
            <a:lvl1pPr eaLnBrk="0" hangingPunct="0">
              <a:defRPr>
                <a:latin typeface="Arial" pitchFamily="34" charset="0"/>
                <a:ea typeface="ＭＳ Ｐゴシック" pitchFamily="34" charset="-128"/>
              </a:defRPr>
            </a:lvl1pPr>
          </a:lstStyle>
          <a:p>
            <a:pPr>
              <a:defRPr/>
            </a:pPr>
            <a:endParaRPr lang="en-US"/>
          </a:p>
        </p:txBody>
      </p:sp>
      <p:sp>
        <p:nvSpPr>
          <p:cNvPr id="4" name="Rectangle 8">
            <a:extLst>
              <a:ext uri="{FF2B5EF4-FFF2-40B4-BE49-F238E27FC236}">
                <a16:creationId xmlns:a16="http://schemas.microsoft.com/office/drawing/2014/main" id="{CA291F49-74B9-4C72-BFFB-8CC17C92C66F}"/>
              </a:ext>
            </a:extLst>
          </p:cNvPr>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fld id="{FD5B0657-E3AA-4CA6-977D-34198EA21CE3}" type="slidenum">
              <a:rPr lang="en-US" altLang="en-US"/>
              <a:pPr/>
              <a:t>‹#›</a:t>
            </a:fld>
            <a:endParaRPr lang="en-US" altLang="en-US"/>
          </a:p>
        </p:txBody>
      </p:sp>
    </p:spTree>
    <p:extLst>
      <p:ext uri="{BB962C8B-B14F-4D97-AF65-F5344CB8AC3E}">
        <p14:creationId xmlns:p14="http://schemas.microsoft.com/office/powerpoint/2010/main" val="4243188500"/>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76019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A63D1860-EBE3-4048-ACD8-395859DBE36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11">
            <a:extLst>
              <a:ext uri="{FF2B5EF4-FFF2-40B4-BE49-F238E27FC236}">
                <a16:creationId xmlns:a16="http://schemas.microsoft.com/office/drawing/2014/main" id="{67D7B350-D807-4FF2-B60B-40A3D5B49C3A}"/>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a:extLst>
              <a:ext uri="{FF2B5EF4-FFF2-40B4-BE49-F238E27FC236}">
                <a16:creationId xmlns:a16="http://schemas.microsoft.com/office/drawing/2014/main" id="{47BD1AB9-965C-4998-8DAE-E3CDE9598578}"/>
              </a:ext>
            </a:extLst>
          </p:cNvPr>
          <p:cNvSpPr>
            <a:spLocks noGrp="1" noChangeArrowheads="1"/>
          </p:cNvSpPr>
          <p:nvPr>
            <p:ph type="sldNum" sz="quarter" idx="12"/>
          </p:nvPr>
        </p:nvSpPr>
        <p:spPr/>
        <p:txBody>
          <a:bodyPr/>
          <a:lstStyle>
            <a:lvl1pPr eaLnBrk="1" hangingPunct="1">
              <a:defRPr/>
            </a:lvl1pPr>
          </a:lstStyle>
          <a:p>
            <a:fld id="{EFCEB871-77B0-447A-A048-7D92CF4C5E8F}" type="slidenum">
              <a:rPr lang="en-US" altLang="en-US"/>
              <a:pPr/>
              <a:t>‹#›</a:t>
            </a:fld>
            <a:endParaRPr lang="en-US" altLang="en-US"/>
          </a:p>
        </p:txBody>
      </p:sp>
    </p:spTree>
    <p:extLst>
      <p:ext uri="{BB962C8B-B14F-4D97-AF65-F5344CB8AC3E}">
        <p14:creationId xmlns:p14="http://schemas.microsoft.com/office/powerpoint/2010/main" val="1513777725"/>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C20295D-D73B-4FE1-9BC9-FA50A4C285B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F16D6D5B-6CB9-49E8-B59E-C8B5D825A554}"/>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66A8F412-5C58-4DD8-8B63-DC1431CE03B2}"/>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85B0C5D-788D-40FF-8618-57DACD93C80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49749492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29F6CD-48F7-A040-874F-8293F0E356E2}" type="slidenum">
              <a:rPr lang="en-US"/>
              <a:pPr>
                <a:defRPr/>
              </a:pPr>
              <a:t>‹#›</a:t>
            </a:fld>
            <a:endParaRPr lang="en-US"/>
          </a:p>
        </p:txBody>
      </p:sp>
    </p:spTree>
    <p:extLst>
      <p:ext uri="{BB962C8B-B14F-4D97-AF65-F5344CB8AC3E}">
        <p14:creationId xmlns:p14="http://schemas.microsoft.com/office/powerpoint/2010/main" val="3744361845"/>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4F483B6-DDD1-4A62-8A58-2690D6307EF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F8A95C06-F220-4D22-AFD8-49E2A26665F6}"/>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590605AC-B30A-4AAD-A065-394B051AFB6E}"/>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16F174C0-0509-4A89-91DF-77D6178ED897}"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885457660"/>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966BA04-1ADD-40E7-9F83-A8315DB04626}"/>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60C80C8A-ADFC-41B3-99E8-232689A56C9A}"/>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1201D3AB-97A4-47BA-AD3A-4C2F7842ABC9}"/>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F3F3625-E391-46A1-9F52-6140949A6E3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278230322"/>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1071BBE-656D-4575-A980-F0C30554191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6" name="Footer Placeholder 5">
            <a:extLst>
              <a:ext uri="{FF2B5EF4-FFF2-40B4-BE49-F238E27FC236}">
                <a16:creationId xmlns:a16="http://schemas.microsoft.com/office/drawing/2014/main" id="{250AE73E-0983-4E1D-BCA4-B600E11ABC2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7" name="Slide Number Placeholder 6">
            <a:extLst>
              <a:ext uri="{FF2B5EF4-FFF2-40B4-BE49-F238E27FC236}">
                <a16:creationId xmlns:a16="http://schemas.microsoft.com/office/drawing/2014/main" id="{BA6365ED-07D2-49C1-A284-FC8D323734E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A9BAA72-EE24-42FD-A3AF-313432F8A94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87964016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E9631D5-F614-458D-8F93-B4FB14919A88}"/>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8" name="Rectangle 5">
            <a:extLst>
              <a:ext uri="{FF2B5EF4-FFF2-40B4-BE49-F238E27FC236}">
                <a16:creationId xmlns:a16="http://schemas.microsoft.com/office/drawing/2014/main" id="{3B402AD6-950C-488C-AFC6-2F6D4EA549FD}"/>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9" name="Rectangle 6">
            <a:extLst>
              <a:ext uri="{FF2B5EF4-FFF2-40B4-BE49-F238E27FC236}">
                <a16:creationId xmlns:a16="http://schemas.microsoft.com/office/drawing/2014/main" id="{2DD7A706-B15F-43DB-93A3-C1C9FCA62E9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797F2F3-A7A9-471E-B41D-16E8C704933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24038210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BAADDFE4-BEDE-4DC6-8920-6E8ADA796BFA}"/>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4" name="Rectangle 5">
            <a:extLst>
              <a:ext uri="{FF2B5EF4-FFF2-40B4-BE49-F238E27FC236}">
                <a16:creationId xmlns:a16="http://schemas.microsoft.com/office/drawing/2014/main" id="{0CBEFD1D-34F2-4FAE-879F-67E18669A6D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5" name="Rectangle 6">
            <a:extLst>
              <a:ext uri="{FF2B5EF4-FFF2-40B4-BE49-F238E27FC236}">
                <a16:creationId xmlns:a16="http://schemas.microsoft.com/office/drawing/2014/main" id="{A2658F48-0AEC-4695-8A19-3E50C56CD1F1}"/>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B36DC28-8CBB-4DCB-AD79-9944FD45374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03040439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AC11595-3FF5-42BA-8099-189FCF6B8FCF}"/>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3" name="Rectangle 5">
            <a:extLst>
              <a:ext uri="{FF2B5EF4-FFF2-40B4-BE49-F238E27FC236}">
                <a16:creationId xmlns:a16="http://schemas.microsoft.com/office/drawing/2014/main" id="{3F436E6A-ACB0-4187-AA04-F345F17447BB}"/>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4" name="Rectangle 6">
            <a:extLst>
              <a:ext uri="{FF2B5EF4-FFF2-40B4-BE49-F238E27FC236}">
                <a16:creationId xmlns:a16="http://schemas.microsoft.com/office/drawing/2014/main" id="{25B8AC86-059D-4B60-9DF6-B5C1ED46BCCB}"/>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0B1BD640-223B-4E85-AF27-F027523C74F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09227048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67CF2557-80EE-4CAE-9D60-996690F71422}"/>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6" name="Footer Placeholder 5">
            <a:extLst>
              <a:ext uri="{FF2B5EF4-FFF2-40B4-BE49-F238E27FC236}">
                <a16:creationId xmlns:a16="http://schemas.microsoft.com/office/drawing/2014/main" id="{389CF654-8F4C-43F3-8F1A-BE9C739D0DB9}"/>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7" name="Slide Number Placeholder 6">
            <a:extLst>
              <a:ext uri="{FF2B5EF4-FFF2-40B4-BE49-F238E27FC236}">
                <a16:creationId xmlns:a16="http://schemas.microsoft.com/office/drawing/2014/main" id="{68CFE59B-D744-4179-A9E8-F4F4203C6018}"/>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5BC697C-FFEC-4E89-B134-EBC341A5A781}"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630529566"/>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24D023DB-0D92-4105-9851-1601BBB675AC}"/>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6" name="Footer Placeholder 5">
            <a:extLst>
              <a:ext uri="{FF2B5EF4-FFF2-40B4-BE49-F238E27FC236}">
                <a16:creationId xmlns:a16="http://schemas.microsoft.com/office/drawing/2014/main" id="{A4306DA0-8758-4C5E-B526-8C91872A27F8}"/>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7" name="Slide Number Placeholder 6">
            <a:extLst>
              <a:ext uri="{FF2B5EF4-FFF2-40B4-BE49-F238E27FC236}">
                <a16:creationId xmlns:a16="http://schemas.microsoft.com/office/drawing/2014/main" id="{23678641-59C7-4882-A8FE-998D46B358D7}"/>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1B69000-3FDF-43E4-BAEC-0E681466AFB3}"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80280626"/>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F15F470-A3AF-4E0A-A138-5FEFE8C3A8F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69418177-5B1B-4C14-BB61-03DDBB7DA7D1}"/>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CC72A629-E97D-422C-B0F7-6396EE2CC7C3}"/>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F7B4BE0-AAEB-4DC0-96CC-CF2B83B6E3C1}"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67986308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836FB95-68E8-4B1C-A533-677F30F36BCD}"/>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6E177E3E-A9BB-40EE-945D-CEC053275387}"/>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2E3E9F92-A4E2-4961-B108-16AEEA35B18C}"/>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AE1563F5-BA53-44CF-A5A0-6B9D4816BA9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17365946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1CCE70-982D-284C-B4BC-0675C04C1998}" type="slidenum">
              <a:rPr lang="en-US"/>
              <a:pPr>
                <a:defRPr/>
              </a:pPr>
              <a:t>‹#›</a:t>
            </a:fld>
            <a:endParaRPr lang="en-US"/>
          </a:p>
        </p:txBody>
      </p:sp>
    </p:spTree>
    <p:extLst>
      <p:ext uri="{BB962C8B-B14F-4D97-AF65-F5344CB8AC3E}">
        <p14:creationId xmlns:p14="http://schemas.microsoft.com/office/powerpoint/2010/main" val="4270851835"/>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3DD67F63-57E6-4C03-8736-C296FB510A2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2A0915A-6472-4DF6-BDDA-DBF301BE507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F8EE90D-550D-449B-8749-B9F7F384B1FD}"/>
              </a:ext>
            </a:extLst>
          </p:cNvPr>
          <p:cNvSpPr>
            <a:spLocks noGrp="1" noChangeArrowheads="1"/>
          </p:cNvSpPr>
          <p:nvPr>
            <p:ph type="sldNum" sz="quarter" idx="12"/>
          </p:nvPr>
        </p:nvSpPr>
        <p:spPr>
          <a:ln/>
        </p:spPr>
        <p:txBody>
          <a:bodyPr/>
          <a:lstStyle>
            <a:lvl1pPr>
              <a:defRPr/>
            </a:lvl1pPr>
          </a:lstStyle>
          <a:p>
            <a:fld id="{3360FEAB-3248-4AEB-AA8C-3288A1CB8CEF}" type="slidenum">
              <a:rPr lang="en-US" altLang="en-US"/>
              <a:pPr/>
              <a:t>‹#›</a:t>
            </a:fld>
            <a:endParaRPr lang="en-US" altLang="en-US"/>
          </a:p>
        </p:txBody>
      </p:sp>
    </p:spTree>
    <p:extLst>
      <p:ext uri="{BB962C8B-B14F-4D97-AF65-F5344CB8AC3E}">
        <p14:creationId xmlns:p14="http://schemas.microsoft.com/office/powerpoint/2010/main" val="20712438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EDDF3D4-ADBB-4116-A769-05252DEB1B7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A1C6D7D-5776-4DD4-AE45-E984F8571BB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9D62A1-FD54-4CCD-8B74-02DE07A91F93}"/>
              </a:ext>
            </a:extLst>
          </p:cNvPr>
          <p:cNvSpPr>
            <a:spLocks noGrp="1" noChangeArrowheads="1"/>
          </p:cNvSpPr>
          <p:nvPr>
            <p:ph type="sldNum" sz="quarter" idx="12"/>
          </p:nvPr>
        </p:nvSpPr>
        <p:spPr>
          <a:ln/>
        </p:spPr>
        <p:txBody>
          <a:bodyPr/>
          <a:lstStyle>
            <a:lvl1pPr>
              <a:defRPr/>
            </a:lvl1pPr>
          </a:lstStyle>
          <a:p>
            <a:fld id="{DAA6E9F9-BABD-4AD2-A006-C66183C53E8A}" type="slidenum">
              <a:rPr lang="en-US" altLang="en-US"/>
              <a:pPr/>
              <a:t>‹#›</a:t>
            </a:fld>
            <a:endParaRPr lang="en-US" altLang="en-US"/>
          </a:p>
        </p:txBody>
      </p:sp>
    </p:spTree>
    <p:extLst>
      <p:ext uri="{BB962C8B-B14F-4D97-AF65-F5344CB8AC3E}">
        <p14:creationId xmlns:p14="http://schemas.microsoft.com/office/powerpoint/2010/main" val="407144093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35484562-0DD4-4AFC-BD26-A670960F00A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AEC8A48-D36E-4A57-A1EB-1A5B1EF2FE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BED2160-4C0B-43E3-AA18-FA9E753358D5}"/>
              </a:ext>
            </a:extLst>
          </p:cNvPr>
          <p:cNvSpPr>
            <a:spLocks noGrp="1" noChangeArrowheads="1"/>
          </p:cNvSpPr>
          <p:nvPr>
            <p:ph type="sldNum" sz="quarter" idx="12"/>
          </p:nvPr>
        </p:nvSpPr>
        <p:spPr>
          <a:ln/>
        </p:spPr>
        <p:txBody>
          <a:bodyPr/>
          <a:lstStyle>
            <a:lvl1pPr>
              <a:defRPr/>
            </a:lvl1pPr>
          </a:lstStyle>
          <a:p>
            <a:fld id="{9D3372FC-883A-411B-A639-E65A4CE46114}" type="slidenum">
              <a:rPr lang="en-US" altLang="en-US"/>
              <a:pPr/>
              <a:t>‹#›</a:t>
            </a:fld>
            <a:endParaRPr lang="en-US" altLang="en-US"/>
          </a:p>
        </p:txBody>
      </p:sp>
    </p:spTree>
    <p:extLst>
      <p:ext uri="{BB962C8B-B14F-4D97-AF65-F5344CB8AC3E}">
        <p14:creationId xmlns:p14="http://schemas.microsoft.com/office/powerpoint/2010/main" val="103863233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380E8B7-B5D6-49B1-ACAA-0449AA5CB17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F22FF54-0FD2-4577-BD86-EBF8E078131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879C9A2-F8A6-4A56-9983-4507DEC9E562}"/>
              </a:ext>
            </a:extLst>
          </p:cNvPr>
          <p:cNvSpPr>
            <a:spLocks noGrp="1" noChangeArrowheads="1"/>
          </p:cNvSpPr>
          <p:nvPr>
            <p:ph type="sldNum" sz="quarter" idx="12"/>
          </p:nvPr>
        </p:nvSpPr>
        <p:spPr>
          <a:ln/>
        </p:spPr>
        <p:txBody>
          <a:bodyPr/>
          <a:lstStyle>
            <a:lvl1pPr>
              <a:defRPr/>
            </a:lvl1pPr>
          </a:lstStyle>
          <a:p>
            <a:fld id="{9FBD0B28-803C-4B19-83F3-74F097C9A12A}" type="slidenum">
              <a:rPr lang="en-US" altLang="en-US"/>
              <a:pPr/>
              <a:t>‹#›</a:t>
            </a:fld>
            <a:endParaRPr lang="en-US" altLang="en-US"/>
          </a:p>
        </p:txBody>
      </p:sp>
    </p:spTree>
    <p:extLst>
      <p:ext uri="{BB962C8B-B14F-4D97-AF65-F5344CB8AC3E}">
        <p14:creationId xmlns:p14="http://schemas.microsoft.com/office/powerpoint/2010/main" val="360533076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B4102DE-F12A-4D04-8E13-827B7D29F77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FED09726-F568-4D08-A7C2-1FB2082BA9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7495D7A-4A6A-4758-9B7E-093AC989040F}"/>
              </a:ext>
            </a:extLst>
          </p:cNvPr>
          <p:cNvSpPr>
            <a:spLocks noGrp="1" noChangeArrowheads="1"/>
          </p:cNvSpPr>
          <p:nvPr>
            <p:ph type="sldNum" sz="quarter" idx="12"/>
          </p:nvPr>
        </p:nvSpPr>
        <p:spPr>
          <a:ln/>
        </p:spPr>
        <p:txBody>
          <a:bodyPr/>
          <a:lstStyle>
            <a:lvl1pPr>
              <a:defRPr/>
            </a:lvl1pPr>
          </a:lstStyle>
          <a:p>
            <a:fld id="{D706B157-51D9-47A0-A7C9-205ECC6C2E42}" type="slidenum">
              <a:rPr lang="en-US" altLang="en-US"/>
              <a:pPr/>
              <a:t>‹#›</a:t>
            </a:fld>
            <a:endParaRPr lang="en-US" altLang="en-US"/>
          </a:p>
        </p:txBody>
      </p:sp>
    </p:spTree>
    <p:extLst>
      <p:ext uri="{BB962C8B-B14F-4D97-AF65-F5344CB8AC3E}">
        <p14:creationId xmlns:p14="http://schemas.microsoft.com/office/powerpoint/2010/main" val="60472938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83FD57C-A177-43C3-AC00-38A3FC6953B4}"/>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0BC6212D-C193-4972-8AF9-A80AC0812FB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5ED979D-0CBC-46FE-911D-C7D34D5E6E7C}"/>
              </a:ext>
            </a:extLst>
          </p:cNvPr>
          <p:cNvSpPr>
            <a:spLocks noGrp="1" noChangeArrowheads="1"/>
          </p:cNvSpPr>
          <p:nvPr>
            <p:ph type="sldNum" sz="quarter" idx="12"/>
          </p:nvPr>
        </p:nvSpPr>
        <p:spPr>
          <a:ln/>
        </p:spPr>
        <p:txBody>
          <a:bodyPr/>
          <a:lstStyle>
            <a:lvl1pPr>
              <a:defRPr/>
            </a:lvl1pPr>
          </a:lstStyle>
          <a:p>
            <a:fld id="{AED47863-EECD-44ED-92AF-0EC5F4F8DD88}" type="slidenum">
              <a:rPr lang="en-US" altLang="en-US"/>
              <a:pPr/>
              <a:t>‹#›</a:t>
            </a:fld>
            <a:endParaRPr lang="en-US" altLang="en-US"/>
          </a:p>
        </p:txBody>
      </p:sp>
    </p:spTree>
    <p:extLst>
      <p:ext uri="{BB962C8B-B14F-4D97-AF65-F5344CB8AC3E}">
        <p14:creationId xmlns:p14="http://schemas.microsoft.com/office/powerpoint/2010/main" val="354773086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EB1A0CA-9215-4840-BCE6-65F615CBBD5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0A09432A-E139-452E-B4C1-6B345A92E12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3EFBB8B-71C6-4DFD-B487-B9E25A0F1A27}"/>
              </a:ext>
            </a:extLst>
          </p:cNvPr>
          <p:cNvSpPr>
            <a:spLocks noGrp="1" noChangeArrowheads="1"/>
          </p:cNvSpPr>
          <p:nvPr>
            <p:ph type="sldNum" sz="quarter" idx="12"/>
          </p:nvPr>
        </p:nvSpPr>
        <p:spPr>
          <a:ln/>
        </p:spPr>
        <p:txBody>
          <a:bodyPr/>
          <a:lstStyle>
            <a:lvl1pPr>
              <a:defRPr/>
            </a:lvl1pPr>
          </a:lstStyle>
          <a:p>
            <a:fld id="{CBBB836C-4AF1-46D9-B952-034C268E423F}" type="slidenum">
              <a:rPr lang="en-US" altLang="en-US"/>
              <a:pPr/>
              <a:t>‹#›</a:t>
            </a:fld>
            <a:endParaRPr lang="en-US" altLang="en-US"/>
          </a:p>
        </p:txBody>
      </p:sp>
    </p:spTree>
    <p:extLst>
      <p:ext uri="{BB962C8B-B14F-4D97-AF65-F5344CB8AC3E}">
        <p14:creationId xmlns:p14="http://schemas.microsoft.com/office/powerpoint/2010/main" val="403560111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E1F8462-341F-44D4-A27C-73AB3EE7E78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0900264-4EDF-4BD7-A893-9A96E899993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382C0A8-5704-4AEA-82DF-A965655E3454}"/>
              </a:ext>
            </a:extLst>
          </p:cNvPr>
          <p:cNvSpPr>
            <a:spLocks noGrp="1" noChangeArrowheads="1"/>
          </p:cNvSpPr>
          <p:nvPr>
            <p:ph type="sldNum" sz="quarter" idx="12"/>
          </p:nvPr>
        </p:nvSpPr>
        <p:spPr>
          <a:ln/>
        </p:spPr>
        <p:txBody>
          <a:bodyPr/>
          <a:lstStyle>
            <a:lvl1pPr>
              <a:defRPr/>
            </a:lvl1pPr>
          </a:lstStyle>
          <a:p>
            <a:fld id="{DC9AA401-F636-4739-8B35-7DA14A2311D7}" type="slidenum">
              <a:rPr lang="en-US" altLang="en-US"/>
              <a:pPr/>
              <a:t>‹#›</a:t>
            </a:fld>
            <a:endParaRPr lang="en-US" altLang="en-US"/>
          </a:p>
        </p:txBody>
      </p:sp>
    </p:spTree>
    <p:extLst>
      <p:ext uri="{BB962C8B-B14F-4D97-AF65-F5344CB8AC3E}">
        <p14:creationId xmlns:p14="http://schemas.microsoft.com/office/powerpoint/2010/main" val="30386606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DF7F6A65-E04F-48A1-BDCA-BFFA5C86FBB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6106D67-6E90-4543-BD07-B66B2E23FE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4991228-F5C9-4829-AF15-312E6965A546}"/>
              </a:ext>
            </a:extLst>
          </p:cNvPr>
          <p:cNvSpPr>
            <a:spLocks noGrp="1" noChangeArrowheads="1"/>
          </p:cNvSpPr>
          <p:nvPr>
            <p:ph type="sldNum" sz="quarter" idx="12"/>
          </p:nvPr>
        </p:nvSpPr>
        <p:spPr>
          <a:ln/>
        </p:spPr>
        <p:txBody>
          <a:bodyPr/>
          <a:lstStyle>
            <a:lvl1pPr>
              <a:defRPr/>
            </a:lvl1pPr>
          </a:lstStyle>
          <a:p>
            <a:fld id="{5025B2E5-B51C-4C10-AF0F-E7EBA1E7CB7D}" type="slidenum">
              <a:rPr lang="en-US" altLang="en-US"/>
              <a:pPr/>
              <a:t>‹#›</a:t>
            </a:fld>
            <a:endParaRPr lang="en-US" altLang="en-US"/>
          </a:p>
        </p:txBody>
      </p:sp>
    </p:spTree>
    <p:extLst>
      <p:ext uri="{BB962C8B-B14F-4D97-AF65-F5344CB8AC3E}">
        <p14:creationId xmlns:p14="http://schemas.microsoft.com/office/powerpoint/2010/main" val="2107370481"/>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8B0DA5-23D0-4A1A-ACCE-2D406968A60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C6AD5D3-F6BB-4C0B-A199-F023C56EB5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C420EB-B8F0-4A35-8B1A-26DEA882F4C8}"/>
              </a:ext>
            </a:extLst>
          </p:cNvPr>
          <p:cNvSpPr>
            <a:spLocks noGrp="1" noChangeArrowheads="1"/>
          </p:cNvSpPr>
          <p:nvPr>
            <p:ph type="sldNum" sz="quarter" idx="12"/>
          </p:nvPr>
        </p:nvSpPr>
        <p:spPr>
          <a:ln/>
        </p:spPr>
        <p:txBody>
          <a:bodyPr/>
          <a:lstStyle>
            <a:lvl1pPr>
              <a:defRPr/>
            </a:lvl1pPr>
          </a:lstStyle>
          <a:p>
            <a:fld id="{B87F2950-31F4-4137-867E-D33173355D23}" type="slidenum">
              <a:rPr lang="en-US" altLang="en-US"/>
              <a:pPr/>
              <a:t>‹#›</a:t>
            </a:fld>
            <a:endParaRPr lang="en-US" altLang="en-US"/>
          </a:p>
        </p:txBody>
      </p:sp>
    </p:spTree>
    <p:extLst>
      <p:ext uri="{BB962C8B-B14F-4D97-AF65-F5344CB8AC3E}">
        <p14:creationId xmlns:p14="http://schemas.microsoft.com/office/powerpoint/2010/main" val="102488394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B005D6C-6428-6B4F-A1FA-6EDAE95945A4}" type="slidenum">
              <a:rPr lang="en-US"/>
              <a:pPr>
                <a:defRPr/>
              </a:pPr>
              <a:t>‹#›</a:t>
            </a:fld>
            <a:endParaRPr lang="en-US"/>
          </a:p>
        </p:txBody>
      </p:sp>
    </p:spTree>
    <p:extLst>
      <p:ext uri="{BB962C8B-B14F-4D97-AF65-F5344CB8AC3E}">
        <p14:creationId xmlns:p14="http://schemas.microsoft.com/office/powerpoint/2010/main" val="117320022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DD7EBD6-1430-4B0E-993A-97919B811E2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7687475-D0A4-405E-AA29-B3A684BA2B0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A98C0E8-C614-4A4A-957F-96666B754D54}"/>
              </a:ext>
            </a:extLst>
          </p:cNvPr>
          <p:cNvSpPr>
            <a:spLocks noGrp="1" noChangeArrowheads="1"/>
          </p:cNvSpPr>
          <p:nvPr>
            <p:ph type="sldNum" sz="quarter" idx="12"/>
          </p:nvPr>
        </p:nvSpPr>
        <p:spPr>
          <a:ln/>
        </p:spPr>
        <p:txBody>
          <a:bodyPr/>
          <a:lstStyle>
            <a:lvl1pPr>
              <a:defRPr/>
            </a:lvl1pPr>
          </a:lstStyle>
          <a:p>
            <a:fld id="{21F961D7-A4C2-4D2C-84CF-30D821A94450}" type="slidenum">
              <a:rPr lang="en-US" altLang="en-US"/>
              <a:pPr/>
              <a:t>‹#›</a:t>
            </a:fld>
            <a:endParaRPr lang="en-US" altLang="en-US"/>
          </a:p>
        </p:txBody>
      </p:sp>
    </p:spTree>
    <p:extLst>
      <p:ext uri="{BB962C8B-B14F-4D97-AF65-F5344CB8AC3E}">
        <p14:creationId xmlns:p14="http://schemas.microsoft.com/office/powerpoint/2010/main" val="201308390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9A56442C-1D58-4BCF-AD84-1D64058DE51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392A15F-E84A-458C-94A9-3E46340CAD0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EFE8343-7A31-4E7B-8396-10C5100F1A7B}"/>
              </a:ext>
            </a:extLst>
          </p:cNvPr>
          <p:cNvSpPr>
            <a:spLocks noGrp="1" noChangeArrowheads="1"/>
          </p:cNvSpPr>
          <p:nvPr>
            <p:ph type="sldNum" sz="quarter" idx="12"/>
          </p:nvPr>
        </p:nvSpPr>
        <p:spPr>
          <a:ln/>
        </p:spPr>
        <p:txBody>
          <a:bodyPr/>
          <a:lstStyle>
            <a:lvl1pPr>
              <a:defRPr/>
            </a:lvl1pPr>
          </a:lstStyle>
          <a:p>
            <a:fld id="{0AB28C56-E900-42CE-BA08-32DE0D17F105}" type="slidenum">
              <a:rPr lang="en-US" altLang="en-US"/>
              <a:pPr/>
              <a:t>‹#›</a:t>
            </a:fld>
            <a:endParaRPr lang="en-US" altLang="en-US"/>
          </a:p>
        </p:txBody>
      </p:sp>
    </p:spTree>
    <p:extLst>
      <p:ext uri="{BB962C8B-B14F-4D97-AF65-F5344CB8AC3E}">
        <p14:creationId xmlns:p14="http://schemas.microsoft.com/office/powerpoint/2010/main" val="1756431906"/>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D3439DD-9B3C-4AB6-AA98-BA47FE0FE0FC}"/>
              </a:ext>
            </a:extLst>
          </p:cNvPr>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a:extLst>
              <a:ext uri="{FF2B5EF4-FFF2-40B4-BE49-F238E27FC236}">
                <a16:creationId xmlns:a16="http://schemas.microsoft.com/office/drawing/2014/main" id="{5C38CF8E-BD6E-4AB5-8046-B4DFCB47693E}"/>
              </a:ext>
            </a:extLst>
          </p:cNvPr>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a:extLst>
              <a:ext uri="{FF2B5EF4-FFF2-40B4-BE49-F238E27FC236}">
                <a16:creationId xmlns:a16="http://schemas.microsoft.com/office/drawing/2014/main" id="{AF59BB06-251A-46BB-ADD3-A4C839FB327F}"/>
              </a:ext>
            </a:extLst>
          </p:cNvPr>
          <p:cNvSpPr>
            <a:spLocks noGrp="1" noChangeArrowheads="1"/>
          </p:cNvSpPr>
          <p:nvPr>
            <p:ph type="sldNum" sz="quarter" idx="12"/>
          </p:nvPr>
        </p:nvSpPr>
        <p:spPr/>
        <p:txBody>
          <a:bodyPr/>
          <a:lstStyle>
            <a:lvl1pPr>
              <a:defRPr>
                <a:solidFill>
                  <a:schemeClr val="tx1"/>
                </a:solidFill>
              </a:defRPr>
            </a:lvl1pPr>
          </a:lstStyle>
          <a:p>
            <a:fld id="{062968CA-064B-4DA4-A6C5-521F44DBADEC}" type="slidenum">
              <a:rPr lang="en-US" altLang="en-US"/>
              <a:pPr/>
              <a:t>‹#›</a:t>
            </a:fld>
            <a:endParaRPr lang="en-US" altLang="en-US"/>
          </a:p>
        </p:txBody>
      </p:sp>
    </p:spTree>
    <p:extLst>
      <p:ext uri="{BB962C8B-B14F-4D97-AF65-F5344CB8AC3E}">
        <p14:creationId xmlns:p14="http://schemas.microsoft.com/office/powerpoint/2010/main" val="421796613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9">
            <a:extLst>
              <a:ext uri="{FF2B5EF4-FFF2-40B4-BE49-F238E27FC236}">
                <a16:creationId xmlns:a16="http://schemas.microsoft.com/office/drawing/2014/main" id="{0F6293B2-F3F4-4668-ABC7-A3975F154199}"/>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20">
            <a:extLst>
              <a:ext uri="{FF2B5EF4-FFF2-40B4-BE49-F238E27FC236}">
                <a16:creationId xmlns:a16="http://schemas.microsoft.com/office/drawing/2014/main" id="{3ED2A260-07FF-4553-9FEB-2F386580BA5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21">
            <a:extLst>
              <a:ext uri="{FF2B5EF4-FFF2-40B4-BE49-F238E27FC236}">
                <a16:creationId xmlns:a16="http://schemas.microsoft.com/office/drawing/2014/main" id="{A876C872-D356-4BBC-8AD4-3A8F69E8BC4B}"/>
              </a:ext>
            </a:extLst>
          </p:cNvPr>
          <p:cNvSpPr>
            <a:spLocks noGrp="1" noChangeArrowheads="1"/>
          </p:cNvSpPr>
          <p:nvPr>
            <p:ph type="sldNum" sz="quarter" idx="12"/>
          </p:nvPr>
        </p:nvSpPr>
        <p:spPr>
          <a:ln/>
        </p:spPr>
        <p:txBody>
          <a:bodyPr/>
          <a:lstStyle>
            <a:lvl1pPr>
              <a:defRPr/>
            </a:lvl1pPr>
          </a:lstStyle>
          <a:p>
            <a:fld id="{12213115-A267-40F7-B21B-9FCE3AA40307}" type="slidenum">
              <a:rPr lang="en-US" altLang="en-US"/>
              <a:pPr/>
              <a:t>‹#›</a:t>
            </a:fld>
            <a:endParaRPr lang="en-US" altLang="en-US"/>
          </a:p>
        </p:txBody>
      </p:sp>
    </p:spTree>
    <p:extLst>
      <p:ext uri="{BB962C8B-B14F-4D97-AF65-F5344CB8AC3E}">
        <p14:creationId xmlns:p14="http://schemas.microsoft.com/office/powerpoint/2010/main" val="71127537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E5F4A32F-59B8-4C07-87D5-0F88C733C66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08854F6-336E-4097-8E8B-33026B8FB20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ED31B61-0B6C-40EB-B028-08F7423B4291}"/>
              </a:ext>
            </a:extLst>
          </p:cNvPr>
          <p:cNvSpPr>
            <a:spLocks noGrp="1" noChangeArrowheads="1"/>
          </p:cNvSpPr>
          <p:nvPr>
            <p:ph type="sldNum" sz="quarter" idx="12"/>
          </p:nvPr>
        </p:nvSpPr>
        <p:spPr>
          <a:ln/>
        </p:spPr>
        <p:txBody>
          <a:bodyPr/>
          <a:lstStyle>
            <a:lvl1pPr>
              <a:defRPr/>
            </a:lvl1pPr>
          </a:lstStyle>
          <a:p>
            <a:fld id="{116A7832-249D-40E9-94F1-AE913F57DA15}" type="slidenum">
              <a:rPr lang="en-US" altLang="en-US"/>
              <a:pPr/>
              <a:t>‹#›</a:t>
            </a:fld>
            <a:endParaRPr lang="en-US" altLang="en-US"/>
          </a:p>
        </p:txBody>
      </p:sp>
    </p:spTree>
    <p:extLst>
      <p:ext uri="{BB962C8B-B14F-4D97-AF65-F5344CB8AC3E}">
        <p14:creationId xmlns:p14="http://schemas.microsoft.com/office/powerpoint/2010/main" val="101064779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77C2DA0-3D41-450E-9D8D-F503DF60D128}"/>
              </a:ext>
            </a:extLst>
          </p:cNvPr>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a:extLst>
              <a:ext uri="{FF2B5EF4-FFF2-40B4-BE49-F238E27FC236}">
                <a16:creationId xmlns:a16="http://schemas.microsoft.com/office/drawing/2014/main" id="{FA6D6260-5890-4DE2-9E0D-0F6107A57AE1}"/>
              </a:ext>
            </a:extLst>
          </p:cNvPr>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a:extLst>
              <a:ext uri="{FF2B5EF4-FFF2-40B4-BE49-F238E27FC236}">
                <a16:creationId xmlns:a16="http://schemas.microsoft.com/office/drawing/2014/main" id="{854DAE12-F478-4F20-AB6E-3D48E9A06B78}"/>
              </a:ext>
            </a:extLst>
          </p:cNvPr>
          <p:cNvSpPr>
            <a:spLocks noGrp="1" noChangeArrowheads="1"/>
          </p:cNvSpPr>
          <p:nvPr>
            <p:ph type="sldNum" sz="quarter" idx="12"/>
          </p:nvPr>
        </p:nvSpPr>
        <p:spPr/>
        <p:txBody>
          <a:bodyPr/>
          <a:lstStyle>
            <a:lvl1pPr>
              <a:defRPr>
                <a:solidFill>
                  <a:schemeClr val="tx1"/>
                </a:solidFill>
              </a:defRPr>
            </a:lvl1pPr>
          </a:lstStyle>
          <a:p>
            <a:fld id="{E707E0AB-4CB9-40DB-BF2C-E4DD73504BC3}" type="slidenum">
              <a:rPr lang="en-US" altLang="en-US"/>
              <a:pPr/>
              <a:t>‹#›</a:t>
            </a:fld>
            <a:endParaRPr lang="en-US" altLang="en-US"/>
          </a:p>
        </p:txBody>
      </p:sp>
    </p:spTree>
    <p:extLst>
      <p:ext uri="{BB962C8B-B14F-4D97-AF65-F5344CB8AC3E}">
        <p14:creationId xmlns:p14="http://schemas.microsoft.com/office/powerpoint/2010/main" val="77531596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F001B792-F74A-4FD5-875F-D74D102390B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6BB9604-5FE2-4615-B2E7-5F5CF758E9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3A04443-BF16-4A13-B436-029860EE4A49}"/>
              </a:ext>
            </a:extLst>
          </p:cNvPr>
          <p:cNvSpPr>
            <a:spLocks noGrp="1" noChangeArrowheads="1"/>
          </p:cNvSpPr>
          <p:nvPr>
            <p:ph type="sldNum" sz="quarter" idx="12"/>
          </p:nvPr>
        </p:nvSpPr>
        <p:spPr>
          <a:ln/>
        </p:spPr>
        <p:txBody>
          <a:bodyPr/>
          <a:lstStyle>
            <a:lvl1pPr>
              <a:defRPr/>
            </a:lvl1pPr>
          </a:lstStyle>
          <a:p>
            <a:fld id="{864772D3-F63C-4B25-8E0D-A1F79753E310}" type="slidenum">
              <a:rPr lang="en-US" altLang="en-US"/>
              <a:pPr/>
              <a:t>‹#›</a:t>
            </a:fld>
            <a:endParaRPr lang="en-US" altLang="en-US"/>
          </a:p>
        </p:txBody>
      </p:sp>
    </p:spTree>
    <p:extLst>
      <p:ext uri="{BB962C8B-B14F-4D97-AF65-F5344CB8AC3E}">
        <p14:creationId xmlns:p14="http://schemas.microsoft.com/office/powerpoint/2010/main" val="392380141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A652B4A-6F0B-4010-BE6B-93BF9D5B460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5606EF5-03DC-45E1-9898-AC98BAC861F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0531D25-E579-453A-8317-4BF1B6033E5F}"/>
              </a:ext>
            </a:extLst>
          </p:cNvPr>
          <p:cNvSpPr>
            <a:spLocks noGrp="1" noChangeArrowheads="1"/>
          </p:cNvSpPr>
          <p:nvPr>
            <p:ph type="sldNum" sz="quarter" idx="12"/>
          </p:nvPr>
        </p:nvSpPr>
        <p:spPr>
          <a:ln/>
        </p:spPr>
        <p:txBody>
          <a:bodyPr/>
          <a:lstStyle>
            <a:lvl1pPr>
              <a:defRPr/>
            </a:lvl1pPr>
          </a:lstStyle>
          <a:p>
            <a:fld id="{FCEDEDC8-39F1-40CC-9177-DE558F2458F8}" type="slidenum">
              <a:rPr lang="en-US" altLang="en-US"/>
              <a:pPr/>
              <a:t>‹#›</a:t>
            </a:fld>
            <a:endParaRPr lang="en-US" altLang="en-US"/>
          </a:p>
        </p:txBody>
      </p:sp>
    </p:spTree>
    <p:extLst>
      <p:ext uri="{BB962C8B-B14F-4D97-AF65-F5344CB8AC3E}">
        <p14:creationId xmlns:p14="http://schemas.microsoft.com/office/powerpoint/2010/main" val="1772639613"/>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35DAD68B-AAB2-4ECE-ABC8-F535E8AAF7F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27DF7B6-E9DC-4BF4-8E02-9B07527213F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A01BB31-2B88-495F-A2A1-FDFC2EE0B7D5}"/>
              </a:ext>
            </a:extLst>
          </p:cNvPr>
          <p:cNvSpPr>
            <a:spLocks noGrp="1" noChangeArrowheads="1"/>
          </p:cNvSpPr>
          <p:nvPr>
            <p:ph type="sldNum" sz="quarter" idx="12"/>
          </p:nvPr>
        </p:nvSpPr>
        <p:spPr>
          <a:ln/>
        </p:spPr>
        <p:txBody>
          <a:bodyPr/>
          <a:lstStyle>
            <a:lvl1pPr>
              <a:defRPr/>
            </a:lvl1pPr>
          </a:lstStyle>
          <a:p>
            <a:fld id="{A5D11F4C-98AD-4C95-8C1D-AC678DD5736D}" type="slidenum">
              <a:rPr lang="en-US" altLang="en-US"/>
              <a:pPr/>
              <a:t>‹#›</a:t>
            </a:fld>
            <a:endParaRPr lang="en-US" altLang="en-US"/>
          </a:p>
        </p:txBody>
      </p:sp>
    </p:spTree>
    <p:extLst>
      <p:ext uri="{BB962C8B-B14F-4D97-AF65-F5344CB8AC3E}">
        <p14:creationId xmlns:p14="http://schemas.microsoft.com/office/powerpoint/2010/main" val="274472386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15B6F7F-E1F2-4118-9A79-21D20E02B27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AC3B915-7AE3-4B5A-9203-04A493348B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89A0414-3954-4DC1-9A3F-2643B24441B0}"/>
              </a:ext>
            </a:extLst>
          </p:cNvPr>
          <p:cNvSpPr>
            <a:spLocks noGrp="1" noChangeArrowheads="1"/>
          </p:cNvSpPr>
          <p:nvPr>
            <p:ph type="sldNum" sz="quarter" idx="12"/>
          </p:nvPr>
        </p:nvSpPr>
        <p:spPr>
          <a:ln/>
        </p:spPr>
        <p:txBody>
          <a:bodyPr/>
          <a:lstStyle>
            <a:lvl1pPr>
              <a:defRPr/>
            </a:lvl1pPr>
          </a:lstStyle>
          <a:p>
            <a:fld id="{F3519E8A-2E35-456B-BC3E-D54FC48FA2A1}" type="slidenum">
              <a:rPr lang="en-US" altLang="en-US"/>
              <a:pPr/>
              <a:t>‹#›</a:t>
            </a:fld>
            <a:endParaRPr lang="en-US" altLang="en-US"/>
          </a:p>
        </p:txBody>
      </p:sp>
    </p:spTree>
    <p:extLst>
      <p:ext uri="{BB962C8B-B14F-4D97-AF65-F5344CB8AC3E}">
        <p14:creationId xmlns:p14="http://schemas.microsoft.com/office/powerpoint/2010/main" val="355397183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EC7390D-2922-BA49-BC2E-DA2FB5DAEF7A}" type="slidenum">
              <a:rPr lang="en-US"/>
              <a:pPr>
                <a:defRPr/>
              </a:pPr>
              <a:t>‹#›</a:t>
            </a:fld>
            <a:endParaRPr lang="en-US"/>
          </a:p>
        </p:txBody>
      </p:sp>
    </p:spTree>
    <p:extLst>
      <p:ext uri="{BB962C8B-B14F-4D97-AF65-F5344CB8AC3E}">
        <p14:creationId xmlns:p14="http://schemas.microsoft.com/office/powerpoint/2010/main" val="28055424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934AFA8-D6F1-485F-A483-3679A3A690F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F6BB2A7-F08C-4014-90F5-46158CE14CC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9D043B4-8591-4040-837C-0CC5065403BA}"/>
              </a:ext>
            </a:extLst>
          </p:cNvPr>
          <p:cNvSpPr>
            <a:spLocks noGrp="1" noChangeArrowheads="1"/>
          </p:cNvSpPr>
          <p:nvPr>
            <p:ph type="sldNum" sz="quarter" idx="12"/>
          </p:nvPr>
        </p:nvSpPr>
        <p:spPr>
          <a:ln/>
        </p:spPr>
        <p:txBody>
          <a:bodyPr/>
          <a:lstStyle>
            <a:lvl1pPr>
              <a:defRPr/>
            </a:lvl1pPr>
          </a:lstStyle>
          <a:p>
            <a:fld id="{A96E63B6-1E1C-4F94-A5C3-CED9B5501680}" type="slidenum">
              <a:rPr lang="en-US" altLang="en-US"/>
              <a:pPr/>
              <a:t>‹#›</a:t>
            </a:fld>
            <a:endParaRPr lang="en-US" altLang="en-US"/>
          </a:p>
        </p:txBody>
      </p:sp>
    </p:spTree>
    <p:extLst>
      <p:ext uri="{BB962C8B-B14F-4D97-AF65-F5344CB8AC3E}">
        <p14:creationId xmlns:p14="http://schemas.microsoft.com/office/powerpoint/2010/main" val="2699349807"/>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915BA1D6-3D97-4E50-BDD7-F96FD10531C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45A06FD-F791-48F6-B9D0-9BD1D62BF8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A94CCEB-E455-4702-BC8A-74EBF8C6D1E8}"/>
              </a:ext>
            </a:extLst>
          </p:cNvPr>
          <p:cNvSpPr>
            <a:spLocks noGrp="1" noChangeArrowheads="1"/>
          </p:cNvSpPr>
          <p:nvPr>
            <p:ph type="sldNum" sz="quarter" idx="12"/>
          </p:nvPr>
        </p:nvSpPr>
        <p:spPr>
          <a:ln/>
        </p:spPr>
        <p:txBody>
          <a:bodyPr/>
          <a:lstStyle>
            <a:lvl1pPr>
              <a:defRPr/>
            </a:lvl1pPr>
          </a:lstStyle>
          <a:p>
            <a:fld id="{D414A7B9-FC04-4D2B-8F76-DB7A63BDE620}" type="slidenum">
              <a:rPr lang="en-US" altLang="en-US"/>
              <a:pPr/>
              <a:t>‹#›</a:t>
            </a:fld>
            <a:endParaRPr lang="en-US" altLang="en-US"/>
          </a:p>
        </p:txBody>
      </p:sp>
    </p:spTree>
    <p:extLst>
      <p:ext uri="{BB962C8B-B14F-4D97-AF65-F5344CB8AC3E}">
        <p14:creationId xmlns:p14="http://schemas.microsoft.com/office/powerpoint/2010/main" val="1872842374"/>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30C22F40-6618-4F41-B3F3-DF2FC7619366}"/>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8388024-DB25-4984-8205-66D379F4BA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651F8BDB-DC42-418A-AC91-D14B405A5A6B}"/>
              </a:ext>
            </a:extLst>
          </p:cNvPr>
          <p:cNvSpPr>
            <a:spLocks noGrp="1" noChangeArrowheads="1"/>
          </p:cNvSpPr>
          <p:nvPr>
            <p:ph type="sldNum" sz="quarter" idx="12"/>
          </p:nvPr>
        </p:nvSpPr>
        <p:spPr>
          <a:ln/>
        </p:spPr>
        <p:txBody>
          <a:bodyPr/>
          <a:lstStyle>
            <a:lvl1pPr>
              <a:defRPr/>
            </a:lvl1pPr>
          </a:lstStyle>
          <a:p>
            <a:fld id="{DA55E864-EC37-469B-A093-7349693E1E2B}" type="slidenum">
              <a:rPr lang="en-US" altLang="en-US"/>
              <a:pPr/>
              <a:t>‹#›</a:t>
            </a:fld>
            <a:endParaRPr lang="en-US" altLang="en-US"/>
          </a:p>
        </p:txBody>
      </p:sp>
    </p:spTree>
    <p:extLst>
      <p:ext uri="{BB962C8B-B14F-4D97-AF65-F5344CB8AC3E}">
        <p14:creationId xmlns:p14="http://schemas.microsoft.com/office/powerpoint/2010/main" val="152089952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B16B31CD-ADF3-442B-9718-1004256D926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A660A3A4-8D21-4159-8E5A-D4431B7F8D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3441597-81DE-4443-BB1B-F886183256C9}"/>
              </a:ext>
            </a:extLst>
          </p:cNvPr>
          <p:cNvSpPr>
            <a:spLocks noGrp="1" noChangeArrowheads="1"/>
          </p:cNvSpPr>
          <p:nvPr>
            <p:ph type="sldNum" sz="quarter" idx="12"/>
          </p:nvPr>
        </p:nvSpPr>
        <p:spPr>
          <a:ln/>
        </p:spPr>
        <p:txBody>
          <a:bodyPr/>
          <a:lstStyle>
            <a:lvl1pPr>
              <a:defRPr/>
            </a:lvl1pPr>
          </a:lstStyle>
          <a:p>
            <a:fld id="{F8DF27D8-CC41-4697-B466-9A5B19F4B018}" type="slidenum">
              <a:rPr lang="en-US" altLang="en-US"/>
              <a:pPr/>
              <a:t>‹#›</a:t>
            </a:fld>
            <a:endParaRPr lang="en-US" altLang="en-US"/>
          </a:p>
        </p:txBody>
      </p:sp>
    </p:spTree>
    <p:extLst>
      <p:ext uri="{BB962C8B-B14F-4D97-AF65-F5344CB8AC3E}">
        <p14:creationId xmlns:p14="http://schemas.microsoft.com/office/powerpoint/2010/main" val="35226796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2430697-01F8-40A1-BDB6-6CAF77C45341}"/>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EEBB4EA2-398D-45FB-8110-8E3E1F341D9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F013FB4-645F-44DB-B6BC-CD3D1CEB6EDE}"/>
              </a:ext>
            </a:extLst>
          </p:cNvPr>
          <p:cNvSpPr>
            <a:spLocks noGrp="1" noChangeArrowheads="1"/>
          </p:cNvSpPr>
          <p:nvPr>
            <p:ph type="sldNum" sz="quarter" idx="12"/>
          </p:nvPr>
        </p:nvSpPr>
        <p:spPr>
          <a:ln/>
        </p:spPr>
        <p:txBody>
          <a:bodyPr/>
          <a:lstStyle>
            <a:lvl1pPr>
              <a:defRPr/>
            </a:lvl1pPr>
          </a:lstStyle>
          <a:p>
            <a:fld id="{9FE94484-A1A4-4217-907D-93F545BC10FD}" type="slidenum">
              <a:rPr lang="en-US" altLang="en-US"/>
              <a:pPr/>
              <a:t>‹#›</a:t>
            </a:fld>
            <a:endParaRPr lang="en-US" altLang="en-US"/>
          </a:p>
        </p:txBody>
      </p:sp>
    </p:spTree>
    <p:extLst>
      <p:ext uri="{BB962C8B-B14F-4D97-AF65-F5344CB8AC3E}">
        <p14:creationId xmlns:p14="http://schemas.microsoft.com/office/powerpoint/2010/main" val="3339786389"/>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89AE7980-B855-4DD0-A65F-853341ACB53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5663959-34AB-4C42-A803-08F8CB4CDB9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898A7E3-3DAC-4369-9D8F-3A832A861670}"/>
              </a:ext>
            </a:extLst>
          </p:cNvPr>
          <p:cNvSpPr>
            <a:spLocks noGrp="1" noChangeArrowheads="1"/>
          </p:cNvSpPr>
          <p:nvPr>
            <p:ph type="sldNum" sz="quarter" idx="12"/>
          </p:nvPr>
        </p:nvSpPr>
        <p:spPr>
          <a:ln/>
        </p:spPr>
        <p:txBody>
          <a:bodyPr/>
          <a:lstStyle>
            <a:lvl1pPr>
              <a:defRPr/>
            </a:lvl1pPr>
          </a:lstStyle>
          <a:p>
            <a:fld id="{69A7BB4F-2E82-4A85-B4AA-75638E59BE0B}" type="slidenum">
              <a:rPr lang="en-US" altLang="en-US"/>
              <a:pPr/>
              <a:t>‹#›</a:t>
            </a:fld>
            <a:endParaRPr lang="en-US" altLang="en-US"/>
          </a:p>
        </p:txBody>
      </p:sp>
    </p:spTree>
    <p:extLst>
      <p:ext uri="{BB962C8B-B14F-4D97-AF65-F5344CB8AC3E}">
        <p14:creationId xmlns:p14="http://schemas.microsoft.com/office/powerpoint/2010/main" val="428772567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595937F-46AE-4066-A095-C8F44A7CC88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DCC02D7-8315-4C80-B554-3817CEBFAB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AE11D36-E8B7-45CB-90D5-AAB8EA0AE6AF}"/>
              </a:ext>
            </a:extLst>
          </p:cNvPr>
          <p:cNvSpPr>
            <a:spLocks noGrp="1" noChangeArrowheads="1"/>
          </p:cNvSpPr>
          <p:nvPr>
            <p:ph type="sldNum" sz="quarter" idx="12"/>
          </p:nvPr>
        </p:nvSpPr>
        <p:spPr>
          <a:ln/>
        </p:spPr>
        <p:txBody>
          <a:bodyPr/>
          <a:lstStyle>
            <a:lvl1pPr>
              <a:defRPr/>
            </a:lvl1pPr>
          </a:lstStyle>
          <a:p>
            <a:fld id="{CE36D746-966A-46D4-902B-81B040E17F1B}" type="slidenum">
              <a:rPr lang="en-US" altLang="en-US"/>
              <a:pPr/>
              <a:t>‹#›</a:t>
            </a:fld>
            <a:endParaRPr lang="en-US" altLang="en-US"/>
          </a:p>
        </p:txBody>
      </p:sp>
    </p:spTree>
    <p:extLst>
      <p:ext uri="{BB962C8B-B14F-4D97-AF65-F5344CB8AC3E}">
        <p14:creationId xmlns:p14="http://schemas.microsoft.com/office/powerpoint/2010/main" val="125383808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115BC94-6004-4B1B-8B26-AB8A86AB93D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EEF15A6-B447-43B3-99B1-1DE06590F9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3C0688B-7C82-47AF-8822-476FF68F1F91}"/>
              </a:ext>
            </a:extLst>
          </p:cNvPr>
          <p:cNvSpPr>
            <a:spLocks noGrp="1" noChangeArrowheads="1"/>
          </p:cNvSpPr>
          <p:nvPr>
            <p:ph type="sldNum" sz="quarter" idx="12"/>
          </p:nvPr>
        </p:nvSpPr>
        <p:spPr>
          <a:ln/>
        </p:spPr>
        <p:txBody>
          <a:bodyPr/>
          <a:lstStyle>
            <a:lvl1pPr>
              <a:defRPr/>
            </a:lvl1pPr>
          </a:lstStyle>
          <a:p>
            <a:fld id="{CED83940-0E87-4AF4-B475-581B93B48B93}" type="slidenum">
              <a:rPr lang="en-US" altLang="en-US"/>
              <a:pPr/>
              <a:t>‹#›</a:t>
            </a:fld>
            <a:endParaRPr lang="en-US" altLang="en-US"/>
          </a:p>
        </p:txBody>
      </p:sp>
    </p:spTree>
    <p:extLst>
      <p:ext uri="{BB962C8B-B14F-4D97-AF65-F5344CB8AC3E}">
        <p14:creationId xmlns:p14="http://schemas.microsoft.com/office/powerpoint/2010/main" val="199072204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E1AA77B-788D-4967-809E-7D1B52AA6A2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5D61CB8-AED0-4E41-9755-7518DD33188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E24768A-A7DB-46FE-BF9B-ACEF4D7B949B}"/>
              </a:ext>
            </a:extLst>
          </p:cNvPr>
          <p:cNvSpPr>
            <a:spLocks noGrp="1" noChangeArrowheads="1"/>
          </p:cNvSpPr>
          <p:nvPr>
            <p:ph type="sldNum" sz="quarter" idx="12"/>
          </p:nvPr>
        </p:nvSpPr>
        <p:spPr>
          <a:ln/>
        </p:spPr>
        <p:txBody>
          <a:bodyPr/>
          <a:lstStyle>
            <a:lvl1pPr>
              <a:defRPr/>
            </a:lvl1pPr>
          </a:lstStyle>
          <a:p>
            <a:fld id="{ECAB3A46-96A4-42FF-90D5-2A677F0C73BF}" type="slidenum">
              <a:rPr lang="en-US" altLang="en-US"/>
              <a:pPr/>
              <a:t>‹#›</a:t>
            </a:fld>
            <a:endParaRPr lang="en-US" altLang="en-US"/>
          </a:p>
        </p:txBody>
      </p:sp>
    </p:spTree>
    <p:extLst>
      <p:ext uri="{BB962C8B-B14F-4D97-AF65-F5344CB8AC3E}">
        <p14:creationId xmlns:p14="http://schemas.microsoft.com/office/powerpoint/2010/main" val="45930551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4DBF713C-D7B4-415F-9CB1-626DB9EC1536}"/>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4B15E5CC-DF9C-4DFC-8CDE-7BCD2BDEFC7A}"/>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6" name="Freeform 4">
              <a:extLst>
                <a:ext uri="{FF2B5EF4-FFF2-40B4-BE49-F238E27FC236}">
                  <a16:creationId xmlns:a16="http://schemas.microsoft.com/office/drawing/2014/main" id="{957F0913-A517-4EEF-AA07-F22E9444D401}"/>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7" name="Freeform 5">
              <a:extLst>
                <a:ext uri="{FF2B5EF4-FFF2-40B4-BE49-F238E27FC236}">
                  <a16:creationId xmlns:a16="http://schemas.microsoft.com/office/drawing/2014/main" id="{B25F7CB8-64AE-4416-8756-BD828524F7D6}"/>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8" name="Freeform 6">
              <a:extLst>
                <a:ext uri="{FF2B5EF4-FFF2-40B4-BE49-F238E27FC236}">
                  <a16:creationId xmlns:a16="http://schemas.microsoft.com/office/drawing/2014/main" id="{D1801E61-DD62-4BCE-B0D8-0EB062D1ADD0}"/>
                </a:ext>
              </a:extLst>
            </p:cNvPr>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9" name="Freeform 7">
              <a:extLst>
                <a:ext uri="{FF2B5EF4-FFF2-40B4-BE49-F238E27FC236}">
                  <a16:creationId xmlns:a16="http://schemas.microsoft.com/office/drawing/2014/main" id="{2423ED93-3A7F-4DF0-BE64-F3C97C0DB7DC}"/>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charset="0"/>
                <a:cs typeface="Arial" charset="0"/>
              </a:endParaRPr>
            </a:p>
          </p:txBody>
        </p:sp>
        <p:sp>
          <p:nvSpPr>
            <p:cNvPr id="10" name="Freeform 8">
              <a:extLst>
                <a:ext uri="{FF2B5EF4-FFF2-40B4-BE49-F238E27FC236}">
                  <a16:creationId xmlns:a16="http://schemas.microsoft.com/office/drawing/2014/main" id="{9A61F1D2-F262-4C14-91D3-09D947EBBF07}"/>
                </a:ext>
              </a:extLst>
            </p:cNvPr>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1" name="Freeform 9">
              <a:extLst>
                <a:ext uri="{FF2B5EF4-FFF2-40B4-BE49-F238E27FC236}">
                  <a16:creationId xmlns:a16="http://schemas.microsoft.com/office/drawing/2014/main" id="{57CB5560-E7B8-4B3F-9BF1-0876C3D0DC44}"/>
                </a:ext>
              </a:extLst>
            </p:cNvPr>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2" name="Freeform 10">
              <a:extLst>
                <a:ext uri="{FF2B5EF4-FFF2-40B4-BE49-F238E27FC236}">
                  <a16:creationId xmlns:a16="http://schemas.microsoft.com/office/drawing/2014/main" id="{C2142C10-458A-4E57-8CF9-BA4450D9D5F2}"/>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13" name="Freeform 11">
              <a:extLst>
                <a:ext uri="{FF2B5EF4-FFF2-40B4-BE49-F238E27FC236}">
                  <a16:creationId xmlns:a16="http://schemas.microsoft.com/office/drawing/2014/main" id="{74D749A2-D7F6-4102-A3DE-B4F0673F5181}"/>
                </a:ext>
              </a:extLst>
            </p:cNvPr>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4" name="Freeform 12">
              <a:extLst>
                <a:ext uri="{FF2B5EF4-FFF2-40B4-BE49-F238E27FC236}">
                  <a16:creationId xmlns:a16="http://schemas.microsoft.com/office/drawing/2014/main" id="{785DC80A-854F-4768-9DE9-5737C108BDEA}"/>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charset="0"/>
                <a:cs typeface="Arial" charset="0"/>
              </a:endParaRPr>
            </a:p>
          </p:txBody>
        </p:sp>
        <p:sp>
          <p:nvSpPr>
            <p:cNvPr id="15" name="Freeform 13">
              <a:extLst>
                <a:ext uri="{FF2B5EF4-FFF2-40B4-BE49-F238E27FC236}">
                  <a16:creationId xmlns:a16="http://schemas.microsoft.com/office/drawing/2014/main" id="{01174BD9-5D6E-4641-8060-812D8BB609D1}"/>
                </a:ext>
              </a:extLst>
            </p:cNvPr>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6" name="Freeform 14">
              <a:extLst>
                <a:ext uri="{FF2B5EF4-FFF2-40B4-BE49-F238E27FC236}">
                  <a16:creationId xmlns:a16="http://schemas.microsoft.com/office/drawing/2014/main" id="{AB5FF0E2-D090-481E-8DCD-C533694036D7}"/>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17" name="Freeform 15">
              <a:extLst>
                <a:ext uri="{FF2B5EF4-FFF2-40B4-BE49-F238E27FC236}">
                  <a16:creationId xmlns:a16="http://schemas.microsoft.com/office/drawing/2014/main" id="{8F3582F2-5522-4F86-BA98-7CF3660F5702}"/>
                </a:ext>
              </a:extLst>
            </p:cNvPr>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18" name="Freeform 16">
              <a:extLst>
                <a:ext uri="{FF2B5EF4-FFF2-40B4-BE49-F238E27FC236}">
                  <a16:creationId xmlns:a16="http://schemas.microsoft.com/office/drawing/2014/main" id="{D314C8A9-6FC4-48A9-8D06-E7BD3ACF8AB6}"/>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19" name="Freeform 17">
              <a:extLst>
                <a:ext uri="{FF2B5EF4-FFF2-40B4-BE49-F238E27FC236}">
                  <a16:creationId xmlns:a16="http://schemas.microsoft.com/office/drawing/2014/main" id="{9FF31B98-D561-47E2-8B2B-81745A08C3EF}"/>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0" name="Freeform 18">
              <a:extLst>
                <a:ext uri="{FF2B5EF4-FFF2-40B4-BE49-F238E27FC236}">
                  <a16:creationId xmlns:a16="http://schemas.microsoft.com/office/drawing/2014/main" id="{7BE66594-337D-4D43-9869-8F638842B18E}"/>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charset="0"/>
                <a:cs typeface="Arial" charset="0"/>
              </a:endParaRPr>
            </a:p>
          </p:txBody>
        </p:sp>
        <p:sp>
          <p:nvSpPr>
            <p:cNvPr id="21" name="Freeform 19">
              <a:extLst>
                <a:ext uri="{FF2B5EF4-FFF2-40B4-BE49-F238E27FC236}">
                  <a16:creationId xmlns:a16="http://schemas.microsoft.com/office/drawing/2014/main" id="{F384F2D3-CB93-4EDD-A253-92D26DDE0706}"/>
                </a:ext>
              </a:extLst>
            </p:cNvPr>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22" name="Freeform 20">
              <a:extLst>
                <a:ext uri="{FF2B5EF4-FFF2-40B4-BE49-F238E27FC236}">
                  <a16:creationId xmlns:a16="http://schemas.microsoft.com/office/drawing/2014/main" id="{7010B3B3-CD8E-4901-B700-8D3021C70158}"/>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3" name="Freeform 21">
              <a:extLst>
                <a:ext uri="{FF2B5EF4-FFF2-40B4-BE49-F238E27FC236}">
                  <a16:creationId xmlns:a16="http://schemas.microsoft.com/office/drawing/2014/main" id="{5EAB208A-28BD-42DC-B1B1-37C7A0EADD21}"/>
                </a:ext>
              </a:extLst>
            </p:cNvPr>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US">
                <a:latin typeface="Arial" charset="0"/>
                <a:cs typeface="Arial" charset="0"/>
              </a:endParaRPr>
            </a:p>
          </p:txBody>
        </p:sp>
        <p:sp>
          <p:nvSpPr>
            <p:cNvPr id="24" name="Freeform 22">
              <a:extLst>
                <a:ext uri="{FF2B5EF4-FFF2-40B4-BE49-F238E27FC236}">
                  <a16:creationId xmlns:a16="http://schemas.microsoft.com/office/drawing/2014/main" id="{5330B225-4E2F-4691-9534-BB1807F88CDF}"/>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5" name="Freeform 23">
              <a:extLst>
                <a:ext uri="{FF2B5EF4-FFF2-40B4-BE49-F238E27FC236}">
                  <a16:creationId xmlns:a16="http://schemas.microsoft.com/office/drawing/2014/main" id="{5A16B108-9C1B-4460-A98B-44AEB73D4240}"/>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charset="0"/>
                <a:cs typeface="Arial" charset="0"/>
              </a:endParaRPr>
            </a:p>
          </p:txBody>
        </p:sp>
        <p:sp>
          <p:nvSpPr>
            <p:cNvPr id="26" name="Freeform 24">
              <a:extLst>
                <a:ext uri="{FF2B5EF4-FFF2-40B4-BE49-F238E27FC236}">
                  <a16:creationId xmlns:a16="http://schemas.microsoft.com/office/drawing/2014/main" id="{36E29F73-E291-4903-BBC1-D7CAABB6C974}"/>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charset="0"/>
                <a:cs typeface="Arial" charset="0"/>
              </a:endParaRPr>
            </a:p>
          </p:txBody>
        </p:sp>
        <p:sp>
          <p:nvSpPr>
            <p:cNvPr id="27" name="Freeform 25">
              <a:extLst>
                <a:ext uri="{FF2B5EF4-FFF2-40B4-BE49-F238E27FC236}">
                  <a16:creationId xmlns:a16="http://schemas.microsoft.com/office/drawing/2014/main" id="{89AD67AC-3887-4065-889D-D16864284E4E}"/>
                </a:ext>
              </a:extLst>
            </p:cNvPr>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US">
                <a:latin typeface="Arial" charset="0"/>
                <a:cs typeface="Arial" charset="0"/>
              </a:endParaRPr>
            </a:p>
          </p:txBody>
        </p:sp>
        <p:sp>
          <p:nvSpPr>
            <p:cNvPr id="28" name="Freeform 26">
              <a:extLst>
                <a:ext uri="{FF2B5EF4-FFF2-40B4-BE49-F238E27FC236}">
                  <a16:creationId xmlns:a16="http://schemas.microsoft.com/office/drawing/2014/main" id="{C0D992E9-C489-4ECD-AD0D-B0FCEBABD95F}"/>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29" name="Freeform 27">
              <a:extLst>
                <a:ext uri="{FF2B5EF4-FFF2-40B4-BE49-F238E27FC236}">
                  <a16:creationId xmlns:a16="http://schemas.microsoft.com/office/drawing/2014/main" id="{66381D9D-F954-4000-BA50-F1A112A60CFD}"/>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30" name="Freeform 28">
              <a:extLst>
                <a:ext uri="{FF2B5EF4-FFF2-40B4-BE49-F238E27FC236}">
                  <a16:creationId xmlns:a16="http://schemas.microsoft.com/office/drawing/2014/main" id="{868CF16F-3702-4865-994A-85603A2C7014}"/>
                </a:ext>
              </a:extLst>
            </p:cNvPr>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US">
                <a:latin typeface="Arial" charset="0"/>
                <a:cs typeface="Arial" charset="0"/>
              </a:endParaRPr>
            </a:p>
          </p:txBody>
        </p:sp>
        <p:sp>
          <p:nvSpPr>
            <p:cNvPr id="31" name="Freeform 29">
              <a:extLst>
                <a:ext uri="{FF2B5EF4-FFF2-40B4-BE49-F238E27FC236}">
                  <a16:creationId xmlns:a16="http://schemas.microsoft.com/office/drawing/2014/main" id="{41A00F27-E66F-4F46-823F-9351B31F52EE}"/>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2" name="Freeform 30">
              <a:extLst>
                <a:ext uri="{FF2B5EF4-FFF2-40B4-BE49-F238E27FC236}">
                  <a16:creationId xmlns:a16="http://schemas.microsoft.com/office/drawing/2014/main" id="{A741405B-FA1B-4EC9-AEB0-6EE0A52C2B2F}"/>
                </a:ext>
              </a:extLst>
            </p:cNvPr>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US">
                <a:latin typeface="Arial" charset="0"/>
                <a:cs typeface="Arial" charset="0"/>
              </a:endParaRPr>
            </a:p>
          </p:txBody>
        </p:sp>
        <p:sp>
          <p:nvSpPr>
            <p:cNvPr id="33" name="Freeform 31">
              <a:extLst>
                <a:ext uri="{FF2B5EF4-FFF2-40B4-BE49-F238E27FC236}">
                  <a16:creationId xmlns:a16="http://schemas.microsoft.com/office/drawing/2014/main" id="{558C5FA9-BBF3-4716-BFEA-5949BDF1BAC8}"/>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4" name="Freeform 32">
              <a:extLst>
                <a:ext uri="{FF2B5EF4-FFF2-40B4-BE49-F238E27FC236}">
                  <a16:creationId xmlns:a16="http://schemas.microsoft.com/office/drawing/2014/main" id="{E30E15F4-1552-483E-A3B5-01B5D0F80CB9}"/>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35" name="Freeform 33">
              <a:extLst>
                <a:ext uri="{FF2B5EF4-FFF2-40B4-BE49-F238E27FC236}">
                  <a16:creationId xmlns:a16="http://schemas.microsoft.com/office/drawing/2014/main" id="{407C71AB-D5A2-4ED0-9384-EAF58CE37FA2}"/>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6" name="Freeform 34">
              <a:extLst>
                <a:ext uri="{FF2B5EF4-FFF2-40B4-BE49-F238E27FC236}">
                  <a16:creationId xmlns:a16="http://schemas.microsoft.com/office/drawing/2014/main" id="{C3632CE1-16D0-4C4A-BF5D-0667BA1D58BB}"/>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7" name="Freeform 35">
              <a:extLst>
                <a:ext uri="{FF2B5EF4-FFF2-40B4-BE49-F238E27FC236}">
                  <a16:creationId xmlns:a16="http://schemas.microsoft.com/office/drawing/2014/main" id="{9870E15F-401A-4931-8C17-2AF4DFE0CFCD}"/>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38" name="Freeform 36">
              <a:extLst>
                <a:ext uri="{FF2B5EF4-FFF2-40B4-BE49-F238E27FC236}">
                  <a16:creationId xmlns:a16="http://schemas.microsoft.com/office/drawing/2014/main" id="{9E09A8BD-D6E9-4446-A10D-D62A606F5B5A}"/>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9" name="Freeform 37">
              <a:extLst>
                <a:ext uri="{FF2B5EF4-FFF2-40B4-BE49-F238E27FC236}">
                  <a16:creationId xmlns:a16="http://schemas.microsoft.com/office/drawing/2014/main" id="{BD7C061C-0B49-467D-A169-DD6FB421EDD5}"/>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40" name="Freeform 38">
              <a:extLst>
                <a:ext uri="{FF2B5EF4-FFF2-40B4-BE49-F238E27FC236}">
                  <a16:creationId xmlns:a16="http://schemas.microsoft.com/office/drawing/2014/main" id="{F61CBF9B-AC35-4F15-ACD8-7713D4A80AFE}"/>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grpSp>
          <p:nvGrpSpPr>
            <p:cNvPr id="41" name="Group 39">
              <a:extLst>
                <a:ext uri="{FF2B5EF4-FFF2-40B4-BE49-F238E27FC236}">
                  <a16:creationId xmlns:a16="http://schemas.microsoft.com/office/drawing/2014/main" id="{3E57BB84-4C77-443F-B2C6-C3DE988764EC}"/>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8F6915F9-7CC5-4B02-AD7D-A4C846A45AA9}"/>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43" name="Freeform 41">
                <a:extLst>
                  <a:ext uri="{FF2B5EF4-FFF2-40B4-BE49-F238E27FC236}">
                    <a16:creationId xmlns:a16="http://schemas.microsoft.com/office/drawing/2014/main" id="{34F29067-4818-4FCE-B48A-0A3E2377A7EC}"/>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charset="0"/>
                  <a:cs typeface="Arial" charset="0"/>
                </a:endParaRPr>
              </a:p>
            </p:txBody>
          </p:sp>
        </p:grpSp>
      </p:grpSp>
      <p:sp>
        <p:nvSpPr>
          <p:cNvPr id="4100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4100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sz="3600"/>
            </a:lvl1pPr>
          </a:lstStyle>
          <a:p>
            <a:r>
              <a:rPr lang="en-US"/>
              <a:t>Click to edit Master subtitle style</a:t>
            </a:r>
          </a:p>
        </p:txBody>
      </p:sp>
      <p:sp>
        <p:nvSpPr>
          <p:cNvPr id="44" name="Rectangle 44">
            <a:extLst>
              <a:ext uri="{FF2B5EF4-FFF2-40B4-BE49-F238E27FC236}">
                <a16:creationId xmlns:a16="http://schemas.microsoft.com/office/drawing/2014/main" id="{92C0F336-4092-42E9-A0E2-B22D17968F30}"/>
              </a:ext>
            </a:extLst>
          </p:cNvPr>
          <p:cNvSpPr>
            <a:spLocks noGrp="1" noChangeArrowheads="1"/>
          </p:cNvSpPr>
          <p:nvPr>
            <p:ph type="dt" sz="quarter" idx="10"/>
          </p:nvPr>
        </p:nvSpPr>
        <p:spPr/>
        <p:txBody>
          <a:bodyPr/>
          <a:lstStyle>
            <a:lvl1pPr>
              <a:defRPr/>
            </a:lvl1pPr>
          </a:lstStyle>
          <a:p>
            <a:pPr>
              <a:defRPr/>
            </a:pPr>
            <a:endParaRPr lang="en-US"/>
          </a:p>
        </p:txBody>
      </p:sp>
      <p:sp>
        <p:nvSpPr>
          <p:cNvPr id="45" name="Rectangle 45">
            <a:extLst>
              <a:ext uri="{FF2B5EF4-FFF2-40B4-BE49-F238E27FC236}">
                <a16:creationId xmlns:a16="http://schemas.microsoft.com/office/drawing/2014/main" id="{E2ECB41F-EE15-421A-B596-5F971AC03E23}"/>
              </a:ext>
            </a:extLst>
          </p:cNvPr>
          <p:cNvSpPr>
            <a:spLocks noGrp="1" noChangeArrowheads="1"/>
          </p:cNvSpPr>
          <p:nvPr>
            <p:ph type="ftr" sz="quarter" idx="11"/>
          </p:nvPr>
        </p:nvSpPr>
        <p:spPr/>
        <p:txBody>
          <a:bodyPr/>
          <a:lstStyle>
            <a:lvl1pPr>
              <a:defRPr/>
            </a:lvl1pPr>
          </a:lstStyle>
          <a:p>
            <a:pPr>
              <a:defRPr/>
            </a:pPr>
            <a:endParaRPr lang="en-US"/>
          </a:p>
        </p:txBody>
      </p:sp>
      <p:sp>
        <p:nvSpPr>
          <p:cNvPr id="46" name="Rectangle 46">
            <a:extLst>
              <a:ext uri="{FF2B5EF4-FFF2-40B4-BE49-F238E27FC236}">
                <a16:creationId xmlns:a16="http://schemas.microsoft.com/office/drawing/2014/main" id="{E01ED7DF-566C-4351-BB3D-89D1A261BECF}"/>
              </a:ext>
            </a:extLst>
          </p:cNvPr>
          <p:cNvSpPr>
            <a:spLocks noGrp="1" noChangeArrowheads="1"/>
          </p:cNvSpPr>
          <p:nvPr>
            <p:ph type="sldNum" sz="quarter" idx="12"/>
          </p:nvPr>
        </p:nvSpPr>
        <p:spPr/>
        <p:txBody>
          <a:bodyPr/>
          <a:lstStyle>
            <a:lvl1pPr>
              <a:defRPr/>
            </a:lvl1pPr>
          </a:lstStyle>
          <a:p>
            <a:fld id="{568B8AF1-6BB8-4C32-A4D8-95A5C5502BC2}" type="slidenum">
              <a:rPr lang="en-US" altLang="en-US"/>
              <a:pPr/>
              <a:t>‹#›</a:t>
            </a:fld>
            <a:endParaRPr lang="en-US" altLang="en-US"/>
          </a:p>
        </p:txBody>
      </p:sp>
    </p:spTree>
    <p:extLst>
      <p:ext uri="{BB962C8B-B14F-4D97-AF65-F5344CB8AC3E}">
        <p14:creationId xmlns:p14="http://schemas.microsoft.com/office/powerpoint/2010/main" val="376407383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14A00A1-B66E-4340-8174-CC223BF81C8A}" type="slidenum">
              <a:rPr lang="en-US"/>
              <a:pPr>
                <a:defRPr/>
              </a:pPr>
              <a:t>‹#›</a:t>
            </a:fld>
            <a:endParaRPr lang="en-US"/>
          </a:p>
        </p:txBody>
      </p:sp>
    </p:spTree>
    <p:extLst>
      <p:ext uri="{BB962C8B-B14F-4D97-AF65-F5344CB8AC3E}">
        <p14:creationId xmlns:p14="http://schemas.microsoft.com/office/powerpoint/2010/main" val="351026052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FBE250DC-7B98-492D-95A4-E13F404B248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8FD4B75A-9924-4A6D-AAD6-2595369138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445BCDCA-7A4C-4B5B-8616-6DD0988E3F94}"/>
              </a:ext>
            </a:extLst>
          </p:cNvPr>
          <p:cNvSpPr>
            <a:spLocks noGrp="1" noChangeArrowheads="1"/>
          </p:cNvSpPr>
          <p:nvPr>
            <p:ph type="sldNum" sz="quarter" idx="12"/>
          </p:nvPr>
        </p:nvSpPr>
        <p:spPr>
          <a:ln/>
        </p:spPr>
        <p:txBody>
          <a:bodyPr/>
          <a:lstStyle>
            <a:lvl1pPr>
              <a:defRPr/>
            </a:lvl1pPr>
          </a:lstStyle>
          <a:p>
            <a:fld id="{D1D8169A-DA98-42F7-8C68-C5F559F0A9DA}" type="slidenum">
              <a:rPr lang="en-US" altLang="en-US"/>
              <a:pPr/>
              <a:t>‹#›</a:t>
            </a:fld>
            <a:endParaRPr lang="en-US" altLang="en-US"/>
          </a:p>
        </p:txBody>
      </p:sp>
    </p:spTree>
    <p:extLst>
      <p:ext uri="{BB962C8B-B14F-4D97-AF65-F5344CB8AC3E}">
        <p14:creationId xmlns:p14="http://schemas.microsoft.com/office/powerpoint/2010/main" val="455048865"/>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a:extLst>
              <a:ext uri="{FF2B5EF4-FFF2-40B4-BE49-F238E27FC236}">
                <a16:creationId xmlns:a16="http://schemas.microsoft.com/office/drawing/2014/main" id="{F4126A52-5971-46DB-A360-B231485E753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3AC44BB-91C2-4049-A931-6B13F0A7B30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98B61F61-8934-4BE5-B8D6-8B251B957AAD}"/>
              </a:ext>
            </a:extLst>
          </p:cNvPr>
          <p:cNvSpPr>
            <a:spLocks noGrp="1" noChangeArrowheads="1"/>
          </p:cNvSpPr>
          <p:nvPr>
            <p:ph type="sldNum" sz="quarter" idx="12"/>
          </p:nvPr>
        </p:nvSpPr>
        <p:spPr>
          <a:ln/>
        </p:spPr>
        <p:txBody>
          <a:bodyPr/>
          <a:lstStyle>
            <a:lvl1pPr>
              <a:defRPr/>
            </a:lvl1pPr>
          </a:lstStyle>
          <a:p>
            <a:fld id="{1AFF8A04-B1CC-4670-ACD7-65F6BB43457A}" type="slidenum">
              <a:rPr lang="en-US" altLang="en-US"/>
              <a:pPr/>
              <a:t>‹#›</a:t>
            </a:fld>
            <a:endParaRPr lang="en-US" altLang="en-US"/>
          </a:p>
        </p:txBody>
      </p:sp>
    </p:spTree>
    <p:extLst>
      <p:ext uri="{BB962C8B-B14F-4D97-AF65-F5344CB8AC3E}">
        <p14:creationId xmlns:p14="http://schemas.microsoft.com/office/powerpoint/2010/main" val="3713289930"/>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a:extLst>
              <a:ext uri="{FF2B5EF4-FFF2-40B4-BE49-F238E27FC236}">
                <a16:creationId xmlns:a16="http://schemas.microsoft.com/office/drawing/2014/main" id="{9A8D6C63-ECAE-4A20-8DEF-B78EFC54829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7C0C27ED-9268-47F6-8E4E-EC7E44E8B78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C72ADC24-0104-4C60-A182-CFABEA8412D8}"/>
              </a:ext>
            </a:extLst>
          </p:cNvPr>
          <p:cNvSpPr>
            <a:spLocks noGrp="1" noChangeArrowheads="1"/>
          </p:cNvSpPr>
          <p:nvPr>
            <p:ph type="sldNum" sz="quarter" idx="12"/>
          </p:nvPr>
        </p:nvSpPr>
        <p:spPr>
          <a:ln/>
        </p:spPr>
        <p:txBody>
          <a:bodyPr/>
          <a:lstStyle>
            <a:lvl1pPr>
              <a:defRPr/>
            </a:lvl1pPr>
          </a:lstStyle>
          <a:p>
            <a:fld id="{481DF0F9-52E9-495D-B4A1-18D65966ECED}" type="slidenum">
              <a:rPr lang="en-US" altLang="en-US"/>
              <a:pPr/>
              <a:t>‹#›</a:t>
            </a:fld>
            <a:endParaRPr lang="en-US" altLang="en-US"/>
          </a:p>
        </p:txBody>
      </p:sp>
    </p:spTree>
    <p:extLst>
      <p:ext uri="{BB962C8B-B14F-4D97-AF65-F5344CB8AC3E}">
        <p14:creationId xmlns:p14="http://schemas.microsoft.com/office/powerpoint/2010/main" val="107246258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a:extLst>
              <a:ext uri="{FF2B5EF4-FFF2-40B4-BE49-F238E27FC236}">
                <a16:creationId xmlns:a16="http://schemas.microsoft.com/office/drawing/2014/main" id="{916C28B4-EC23-49D4-B9C5-9C9F4BA406A3}"/>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45">
            <a:extLst>
              <a:ext uri="{FF2B5EF4-FFF2-40B4-BE49-F238E27FC236}">
                <a16:creationId xmlns:a16="http://schemas.microsoft.com/office/drawing/2014/main" id="{AB7A488F-9CCE-4CFB-A06A-208AD25991D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46">
            <a:extLst>
              <a:ext uri="{FF2B5EF4-FFF2-40B4-BE49-F238E27FC236}">
                <a16:creationId xmlns:a16="http://schemas.microsoft.com/office/drawing/2014/main" id="{CE81AD9A-7079-4566-865D-05D06E1DD051}"/>
              </a:ext>
            </a:extLst>
          </p:cNvPr>
          <p:cNvSpPr>
            <a:spLocks noGrp="1" noChangeArrowheads="1"/>
          </p:cNvSpPr>
          <p:nvPr>
            <p:ph type="sldNum" sz="quarter" idx="12"/>
          </p:nvPr>
        </p:nvSpPr>
        <p:spPr>
          <a:ln/>
        </p:spPr>
        <p:txBody>
          <a:bodyPr/>
          <a:lstStyle>
            <a:lvl1pPr>
              <a:defRPr/>
            </a:lvl1pPr>
          </a:lstStyle>
          <a:p>
            <a:fld id="{5B791CDC-3A08-4AA6-A84E-772D4829D899}" type="slidenum">
              <a:rPr lang="en-US" altLang="en-US"/>
              <a:pPr/>
              <a:t>‹#›</a:t>
            </a:fld>
            <a:endParaRPr lang="en-US" altLang="en-US"/>
          </a:p>
        </p:txBody>
      </p:sp>
    </p:spTree>
    <p:extLst>
      <p:ext uri="{BB962C8B-B14F-4D97-AF65-F5344CB8AC3E}">
        <p14:creationId xmlns:p14="http://schemas.microsoft.com/office/powerpoint/2010/main" val="365958835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a:extLst>
              <a:ext uri="{FF2B5EF4-FFF2-40B4-BE49-F238E27FC236}">
                <a16:creationId xmlns:a16="http://schemas.microsoft.com/office/drawing/2014/main" id="{178B33EC-9D3B-46C3-8B0E-C93C5ECDA486}"/>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5">
            <a:extLst>
              <a:ext uri="{FF2B5EF4-FFF2-40B4-BE49-F238E27FC236}">
                <a16:creationId xmlns:a16="http://schemas.microsoft.com/office/drawing/2014/main" id="{9532F7B4-F14E-4AE0-B1B8-833676886C7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6">
            <a:extLst>
              <a:ext uri="{FF2B5EF4-FFF2-40B4-BE49-F238E27FC236}">
                <a16:creationId xmlns:a16="http://schemas.microsoft.com/office/drawing/2014/main" id="{703732E5-2657-408A-9339-9433AAF99CB3}"/>
              </a:ext>
            </a:extLst>
          </p:cNvPr>
          <p:cNvSpPr>
            <a:spLocks noGrp="1" noChangeArrowheads="1"/>
          </p:cNvSpPr>
          <p:nvPr>
            <p:ph type="sldNum" sz="quarter" idx="12"/>
          </p:nvPr>
        </p:nvSpPr>
        <p:spPr>
          <a:ln/>
        </p:spPr>
        <p:txBody>
          <a:bodyPr/>
          <a:lstStyle>
            <a:lvl1pPr>
              <a:defRPr/>
            </a:lvl1pPr>
          </a:lstStyle>
          <a:p>
            <a:fld id="{4D69B20B-E33B-4B6B-8839-6052284EF3ED}" type="slidenum">
              <a:rPr lang="en-US" altLang="en-US"/>
              <a:pPr/>
              <a:t>‹#›</a:t>
            </a:fld>
            <a:endParaRPr lang="en-US" altLang="en-US"/>
          </a:p>
        </p:txBody>
      </p:sp>
    </p:spTree>
    <p:extLst>
      <p:ext uri="{BB962C8B-B14F-4D97-AF65-F5344CB8AC3E}">
        <p14:creationId xmlns:p14="http://schemas.microsoft.com/office/powerpoint/2010/main" val="4133654876"/>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A08B73D3-A79C-4FA1-8275-2AEDD15BD770}"/>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45">
            <a:extLst>
              <a:ext uri="{FF2B5EF4-FFF2-40B4-BE49-F238E27FC236}">
                <a16:creationId xmlns:a16="http://schemas.microsoft.com/office/drawing/2014/main" id="{79D70301-C7E1-4387-AF7A-B69E7988F77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46">
            <a:extLst>
              <a:ext uri="{FF2B5EF4-FFF2-40B4-BE49-F238E27FC236}">
                <a16:creationId xmlns:a16="http://schemas.microsoft.com/office/drawing/2014/main" id="{A746A467-89AB-4268-B9EA-934DB2462884}"/>
              </a:ext>
            </a:extLst>
          </p:cNvPr>
          <p:cNvSpPr>
            <a:spLocks noGrp="1" noChangeArrowheads="1"/>
          </p:cNvSpPr>
          <p:nvPr>
            <p:ph type="sldNum" sz="quarter" idx="12"/>
          </p:nvPr>
        </p:nvSpPr>
        <p:spPr>
          <a:ln/>
        </p:spPr>
        <p:txBody>
          <a:bodyPr/>
          <a:lstStyle>
            <a:lvl1pPr>
              <a:defRPr/>
            </a:lvl1pPr>
          </a:lstStyle>
          <a:p>
            <a:fld id="{F762BD31-ED07-43D6-B316-A9C941D73A40}" type="slidenum">
              <a:rPr lang="en-US" altLang="en-US"/>
              <a:pPr/>
              <a:t>‹#›</a:t>
            </a:fld>
            <a:endParaRPr lang="en-US" altLang="en-US"/>
          </a:p>
        </p:txBody>
      </p:sp>
    </p:spTree>
    <p:extLst>
      <p:ext uri="{BB962C8B-B14F-4D97-AF65-F5344CB8AC3E}">
        <p14:creationId xmlns:p14="http://schemas.microsoft.com/office/powerpoint/2010/main" val="3424417013"/>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62232EE1-FF7A-4E46-BACF-ABAA4B02731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6EBF5892-F00C-4D5E-8A6C-F408494FF3B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23F12D14-B8A7-43F5-8A31-2B7017A45A21}"/>
              </a:ext>
            </a:extLst>
          </p:cNvPr>
          <p:cNvSpPr>
            <a:spLocks noGrp="1" noChangeArrowheads="1"/>
          </p:cNvSpPr>
          <p:nvPr>
            <p:ph type="sldNum" sz="quarter" idx="12"/>
          </p:nvPr>
        </p:nvSpPr>
        <p:spPr>
          <a:ln/>
        </p:spPr>
        <p:txBody>
          <a:bodyPr/>
          <a:lstStyle>
            <a:lvl1pPr>
              <a:defRPr/>
            </a:lvl1pPr>
          </a:lstStyle>
          <a:p>
            <a:fld id="{AF1270E1-A272-4DA6-9E0F-735ED92E3E35}" type="slidenum">
              <a:rPr lang="en-US" altLang="en-US"/>
              <a:pPr/>
              <a:t>‹#›</a:t>
            </a:fld>
            <a:endParaRPr lang="en-US" altLang="en-US"/>
          </a:p>
        </p:txBody>
      </p:sp>
    </p:spTree>
    <p:extLst>
      <p:ext uri="{BB962C8B-B14F-4D97-AF65-F5344CB8AC3E}">
        <p14:creationId xmlns:p14="http://schemas.microsoft.com/office/powerpoint/2010/main" val="420365606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19DAC2EF-48F6-4285-B58D-2AC08C75ABA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932BD6F6-B60D-4844-8846-47410522611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CC59F2B1-AB0A-4A86-A435-0374EE13DB88}"/>
              </a:ext>
            </a:extLst>
          </p:cNvPr>
          <p:cNvSpPr>
            <a:spLocks noGrp="1" noChangeArrowheads="1"/>
          </p:cNvSpPr>
          <p:nvPr>
            <p:ph type="sldNum" sz="quarter" idx="12"/>
          </p:nvPr>
        </p:nvSpPr>
        <p:spPr>
          <a:ln/>
        </p:spPr>
        <p:txBody>
          <a:bodyPr/>
          <a:lstStyle>
            <a:lvl1pPr>
              <a:defRPr/>
            </a:lvl1pPr>
          </a:lstStyle>
          <a:p>
            <a:fld id="{412564D4-1EC7-4E69-B3B3-0C2C05B59F87}" type="slidenum">
              <a:rPr lang="en-US" altLang="en-US"/>
              <a:pPr/>
              <a:t>‹#›</a:t>
            </a:fld>
            <a:endParaRPr lang="en-US" altLang="en-US"/>
          </a:p>
        </p:txBody>
      </p:sp>
    </p:spTree>
    <p:extLst>
      <p:ext uri="{BB962C8B-B14F-4D97-AF65-F5344CB8AC3E}">
        <p14:creationId xmlns:p14="http://schemas.microsoft.com/office/powerpoint/2010/main" val="102210349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37F6D3AC-F8FC-438E-8D76-9B186E21C9B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1B31B98-E68C-452E-8696-2EFE566A214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78102405-C40D-452D-B57B-BEBE1E16395B}"/>
              </a:ext>
            </a:extLst>
          </p:cNvPr>
          <p:cNvSpPr>
            <a:spLocks noGrp="1" noChangeArrowheads="1"/>
          </p:cNvSpPr>
          <p:nvPr>
            <p:ph type="sldNum" sz="quarter" idx="12"/>
          </p:nvPr>
        </p:nvSpPr>
        <p:spPr>
          <a:ln/>
        </p:spPr>
        <p:txBody>
          <a:bodyPr/>
          <a:lstStyle>
            <a:lvl1pPr>
              <a:defRPr/>
            </a:lvl1pPr>
          </a:lstStyle>
          <a:p>
            <a:fld id="{FFD7E98F-95C8-4F75-A76D-127F64FB1943}" type="slidenum">
              <a:rPr lang="en-US" altLang="en-US"/>
              <a:pPr/>
              <a:t>‹#›</a:t>
            </a:fld>
            <a:endParaRPr lang="en-US" altLang="en-US"/>
          </a:p>
        </p:txBody>
      </p:sp>
    </p:spTree>
    <p:extLst>
      <p:ext uri="{BB962C8B-B14F-4D97-AF65-F5344CB8AC3E}">
        <p14:creationId xmlns:p14="http://schemas.microsoft.com/office/powerpoint/2010/main" val="4292652873"/>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6FF76088-EA5C-408E-891E-2E662A13542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FD140B0-16AA-4C34-9D07-DEA005EB00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D909AC4B-E54A-436B-B20F-20F01F7F1DC3}"/>
              </a:ext>
            </a:extLst>
          </p:cNvPr>
          <p:cNvSpPr>
            <a:spLocks noGrp="1" noChangeArrowheads="1"/>
          </p:cNvSpPr>
          <p:nvPr>
            <p:ph type="sldNum" sz="quarter" idx="12"/>
          </p:nvPr>
        </p:nvSpPr>
        <p:spPr>
          <a:ln/>
        </p:spPr>
        <p:txBody>
          <a:bodyPr/>
          <a:lstStyle>
            <a:lvl1pPr>
              <a:defRPr/>
            </a:lvl1pPr>
          </a:lstStyle>
          <a:p>
            <a:fld id="{D5BFEDEF-1158-4778-A4AF-DC2208011F41}" type="slidenum">
              <a:rPr lang="en-US" altLang="en-US"/>
              <a:pPr/>
              <a:t>‹#›</a:t>
            </a:fld>
            <a:endParaRPr lang="en-US" altLang="en-US"/>
          </a:p>
        </p:txBody>
      </p:sp>
    </p:spTree>
    <p:extLst>
      <p:ext uri="{BB962C8B-B14F-4D97-AF65-F5344CB8AC3E}">
        <p14:creationId xmlns:p14="http://schemas.microsoft.com/office/powerpoint/2010/main" val="172551679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0D7E4DB-7717-5D4A-AF2D-9391212D96D9}" type="slidenum">
              <a:rPr lang="en-US"/>
              <a:pPr>
                <a:defRPr/>
              </a:pPr>
              <a:t>‹#›</a:t>
            </a:fld>
            <a:endParaRPr lang="en-US"/>
          </a:p>
        </p:txBody>
      </p:sp>
    </p:spTree>
    <p:extLst>
      <p:ext uri="{BB962C8B-B14F-4D97-AF65-F5344CB8AC3E}">
        <p14:creationId xmlns:p14="http://schemas.microsoft.com/office/powerpoint/2010/main" val="317841853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E5499F58-D585-4823-8E0E-0CB21EA81C54}"/>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5">
            <a:extLst>
              <a:ext uri="{FF2B5EF4-FFF2-40B4-BE49-F238E27FC236}">
                <a16:creationId xmlns:a16="http://schemas.microsoft.com/office/drawing/2014/main" id="{4D6C4E17-EBAE-466E-9391-68BFE1D71EC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6">
            <a:extLst>
              <a:ext uri="{FF2B5EF4-FFF2-40B4-BE49-F238E27FC236}">
                <a16:creationId xmlns:a16="http://schemas.microsoft.com/office/drawing/2014/main" id="{54AD8C4C-53EB-4CD9-843E-70F98354DB3E}"/>
              </a:ext>
            </a:extLst>
          </p:cNvPr>
          <p:cNvSpPr>
            <a:spLocks noGrp="1" noChangeArrowheads="1"/>
          </p:cNvSpPr>
          <p:nvPr>
            <p:ph type="sldNum" sz="quarter" idx="12"/>
          </p:nvPr>
        </p:nvSpPr>
        <p:spPr>
          <a:ln/>
        </p:spPr>
        <p:txBody>
          <a:bodyPr/>
          <a:lstStyle>
            <a:lvl1pPr>
              <a:defRPr/>
            </a:lvl1pPr>
          </a:lstStyle>
          <a:p>
            <a:fld id="{B8AD7AFF-9707-426B-9311-63F00673A074}" type="slidenum">
              <a:rPr lang="en-US" altLang="en-US"/>
              <a:pPr/>
              <a:t>‹#›</a:t>
            </a:fld>
            <a:endParaRPr lang="en-US" altLang="en-US"/>
          </a:p>
        </p:txBody>
      </p:sp>
    </p:spTree>
    <p:extLst>
      <p:ext uri="{BB962C8B-B14F-4D97-AF65-F5344CB8AC3E}">
        <p14:creationId xmlns:p14="http://schemas.microsoft.com/office/powerpoint/2010/main" val="2075406968"/>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Text Placeholder 2"/>
          <p:cNvSpPr>
            <a:spLocks noGrp="1"/>
          </p:cNvSpPr>
          <p:nvPr>
            <p:ph type="body" sz="half" idx="1"/>
          </p:nvPr>
        </p:nvSpPr>
        <p:spPr>
          <a:xfrm>
            <a:off x="28194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948B72C-941C-4335-902F-6D9EC3767664}"/>
              </a:ext>
            </a:extLst>
          </p:cNvPr>
          <p:cNvSpPr>
            <a:spLocks noGrp="1" noChangeArrowheads="1"/>
          </p:cNvSpPr>
          <p:nvPr>
            <p:ph type="dt" sz="half" idx="10"/>
          </p:nvPr>
        </p:nvSpPr>
        <p:spPr/>
        <p:txBody>
          <a:bodyPr/>
          <a:lstStyle>
            <a:lvl1pPr>
              <a:defRPr/>
            </a:lvl1pPr>
          </a:lstStyle>
          <a:p>
            <a:fld id="{D0307A33-3D81-45BB-9A73-C6F9EC21C671}" type="datetime1">
              <a:rPr lang="en-US" altLang="en-US"/>
              <a:pPr/>
              <a:t>12/17/23</a:t>
            </a:fld>
            <a:endParaRPr lang="en-US" altLang="en-US"/>
          </a:p>
        </p:txBody>
      </p:sp>
      <p:sp>
        <p:nvSpPr>
          <p:cNvPr id="6" name="Rectangle 6">
            <a:extLst>
              <a:ext uri="{FF2B5EF4-FFF2-40B4-BE49-F238E27FC236}">
                <a16:creationId xmlns:a16="http://schemas.microsoft.com/office/drawing/2014/main" id="{F1E01C6F-7708-49EA-9A8A-81E44B007F04}"/>
              </a:ext>
            </a:extLst>
          </p:cNvPr>
          <p:cNvSpPr>
            <a:spLocks noGrp="1" noChangeArrowheads="1"/>
          </p:cNvSpPr>
          <p:nvPr>
            <p:ph type="ftr" sz="quarter" idx="11"/>
          </p:nvPr>
        </p:nvSpPr>
        <p:spPr/>
        <p:txBody>
          <a:bodyPr/>
          <a:lstStyle>
            <a:lvl1pPr>
              <a:defRPr>
                <a:ea typeface="Arial" charset="0"/>
                <a:cs typeface="Arial" charset="0"/>
              </a:defRPr>
            </a:lvl1pPr>
          </a:lstStyle>
          <a:p>
            <a:pPr>
              <a:defRPr/>
            </a:pPr>
            <a:endParaRPr lang="en-US"/>
          </a:p>
        </p:txBody>
      </p:sp>
      <p:sp>
        <p:nvSpPr>
          <p:cNvPr id="7" name="Rectangle 7">
            <a:extLst>
              <a:ext uri="{FF2B5EF4-FFF2-40B4-BE49-F238E27FC236}">
                <a16:creationId xmlns:a16="http://schemas.microsoft.com/office/drawing/2014/main" id="{2D38384F-BC50-47C3-A120-D907B8D6F94D}"/>
              </a:ext>
            </a:extLst>
          </p:cNvPr>
          <p:cNvSpPr>
            <a:spLocks noGrp="1" noChangeArrowheads="1"/>
          </p:cNvSpPr>
          <p:nvPr>
            <p:ph type="sldNum" sz="quarter" idx="12"/>
          </p:nvPr>
        </p:nvSpPr>
        <p:spPr/>
        <p:txBody>
          <a:bodyPr/>
          <a:lstStyle>
            <a:lvl1pPr>
              <a:defRPr/>
            </a:lvl1pPr>
          </a:lstStyle>
          <a:p>
            <a:fld id="{9D701B76-CEA5-4DA5-9E60-9D0DB8B07CAE}" type="slidenum">
              <a:rPr lang="en-US" altLang="en-US"/>
              <a:pPr/>
              <a:t>‹#›</a:t>
            </a:fld>
            <a:endParaRPr lang="en-US" altLang="en-US"/>
          </a:p>
        </p:txBody>
      </p:sp>
    </p:spTree>
    <p:extLst>
      <p:ext uri="{BB962C8B-B14F-4D97-AF65-F5344CB8AC3E}">
        <p14:creationId xmlns:p14="http://schemas.microsoft.com/office/powerpoint/2010/main" val="105562887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B89381C8-B32D-4E9A-90E9-2444F6FB0C8D}"/>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5">
            <a:extLst>
              <a:ext uri="{FF2B5EF4-FFF2-40B4-BE49-F238E27FC236}">
                <a16:creationId xmlns:a16="http://schemas.microsoft.com/office/drawing/2014/main" id="{8A216839-0074-4A27-A100-F09636F0D8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6">
            <a:extLst>
              <a:ext uri="{FF2B5EF4-FFF2-40B4-BE49-F238E27FC236}">
                <a16:creationId xmlns:a16="http://schemas.microsoft.com/office/drawing/2014/main" id="{36E6CBDF-4BBA-4E2D-8E42-51D80697C813}"/>
              </a:ext>
            </a:extLst>
          </p:cNvPr>
          <p:cNvSpPr>
            <a:spLocks noGrp="1" noChangeArrowheads="1"/>
          </p:cNvSpPr>
          <p:nvPr>
            <p:ph type="sldNum" sz="quarter" idx="12"/>
          </p:nvPr>
        </p:nvSpPr>
        <p:spPr>
          <a:ln/>
        </p:spPr>
        <p:txBody>
          <a:bodyPr/>
          <a:lstStyle>
            <a:lvl1pPr>
              <a:defRPr/>
            </a:lvl1pPr>
          </a:lstStyle>
          <a:p>
            <a:fld id="{87FC5A35-D46C-42E3-A281-0F0487B64811}" type="slidenum">
              <a:rPr lang="en-US" altLang="en-US"/>
              <a:pPr/>
              <a:t>‹#›</a:t>
            </a:fld>
            <a:endParaRPr lang="en-US" altLang="en-US"/>
          </a:p>
        </p:txBody>
      </p:sp>
    </p:spTree>
    <p:extLst>
      <p:ext uri="{BB962C8B-B14F-4D97-AF65-F5344CB8AC3E}">
        <p14:creationId xmlns:p14="http://schemas.microsoft.com/office/powerpoint/2010/main" val="257533780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8EB11F6-17E5-47C9-8428-C14656BBFBF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39D1177-A335-4FA8-ABA8-B85E8F5ECD2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EB4C80F-707D-4774-8537-D92093640FBE}"/>
              </a:ext>
            </a:extLst>
          </p:cNvPr>
          <p:cNvSpPr>
            <a:spLocks noGrp="1" noChangeArrowheads="1"/>
          </p:cNvSpPr>
          <p:nvPr>
            <p:ph type="sldNum" sz="quarter" idx="12"/>
          </p:nvPr>
        </p:nvSpPr>
        <p:spPr>
          <a:ln/>
        </p:spPr>
        <p:txBody>
          <a:bodyPr/>
          <a:lstStyle>
            <a:lvl1pPr>
              <a:defRPr/>
            </a:lvl1pPr>
          </a:lstStyle>
          <a:p>
            <a:fld id="{3600E20F-7D87-46F9-BE0A-60656A7A118E}" type="slidenum">
              <a:rPr lang="en-US" altLang="en-US"/>
              <a:pPr/>
              <a:t>‹#›</a:t>
            </a:fld>
            <a:endParaRPr lang="en-US" altLang="en-US"/>
          </a:p>
        </p:txBody>
      </p:sp>
    </p:spTree>
    <p:extLst>
      <p:ext uri="{BB962C8B-B14F-4D97-AF65-F5344CB8AC3E}">
        <p14:creationId xmlns:p14="http://schemas.microsoft.com/office/powerpoint/2010/main" val="291381358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D4DE9C7-E4C1-4AD0-849B-C22E8A429611}"/>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7">
            <a:extLst>
              <a:ext uri="{FF2B5EF4-FFF2-40B4-BE49-F238E27FC236}">
                <a16:creationId xmlns:a16="http://schemas.microsoft.com/office/drawing/2014/main" id="{F7DA0728-DD6E-4586-B129-41268B0943A0}"/>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8">
            <a:extLst>
              <a:ext uri="{FF2B5EF4-FFF2-40B4-BE49-F238E27FC236}">
                <a16:creationId xmlns:a16="http://schemas.microsoft.com/office/drawing/2014/main" id="{6E61C10C-78BD-4AC5-A25F-B4EAD6169509}"/>
              </a:ext>
            </a:extLst>
          </p:cNvPr>
          <p:cNvSpPr>
            <a:spLocks noGrp="1" noChangeArrowheads="1"/>
          </p:cNvSpPr>
          <p:nvPr>
            <p:ph type="sldNum" sz="quarter" idx="12"/>
          </p:nvPr>
        </p:nvSpPr>
        <p:spPr/>
        <p:txBody>
          <a:bodyPr/>
          <a:lstStyle>
            <a:lvl1pPr>
              <a:defRPr/>
            </a:lvl1pPr>
          </a:lstStyle>
          <a:p>
            <a:fld id="{3FCF7544-9CD3-4C14-B0E8-CB9EF74AC27E}" type="slidenum">
              <a:rPr lang="en-US" altLang="en-US"/>
              <a:pPr/>
              <a:t>‹#›</a:t>
            </a:fld>
            <a:endParaRPr lang="en-US" altLang="en-US"/>
          </a:p>
        </p:txBody>
      </p:sp>
    </p:spTree>
    <p:extLst>
      <p:ext uri="{BB962C8B-B14F-4D97-AF65-F5344CB8AC3E}">
        <p14:creationId xmlns:p14="http://schemas.microsoft.com/office/powerpoint/2010/main" val="2559381519"/>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AD76983-F02D-4B31-8B5C-EB85D7970F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E24382B-CAE7-4BC9-A36F-6ACAF935722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D7C9847-9DF0-452B-8602-E2AA35431DD5}"/>
              </a:ext>
            </a:extLst>
          </p:cNvPr>
          <p:cNvSpPr>
            <a:spLocks noGrp="1" noChangeArrowheads="1"/>
          </p:cNvSpPr>
          <p:nvPr>
            <p:ph type="sldNum" sz="quarter" idx="12"/>
          </p:nvPr>
        </p:nvSpPr>
        <p:spPr>
          <a:ln/>
        </p:spPr>
        <p:txBody>
          <a:bodyPr/>
          <a:lstStyle>
            <a:lvl1pPr>
              <a:defRPr/>
            </a:lvl1pPr>
          </a:lstStyle>
          <a:p>
            <a:fld id="{5C4A420F-2343-4AAF-A26F-5AFCAA2EE24D}" type="slidenum">
              <a:rPr lang="en-US" altLang="en-US"/>
              <a:pPr/>
              <a:t>‹#›</a:t>
            </a:fld>
            <a:endParaRPr lang="en-US" altLang="en-US"/>
          </a:p>
        </p:txBody>
      </p:sp>
    </p:spTree>
    <p:extLst>
      <p:ext uri="{BB962C8B-B14F-4D97-AF65-F5344CB8AC3E}">
        <p14:creationId xmlns:p14="http://schemas.microsoft.com/office/powerpoint/2010/main" val="67306464"/>
      </p:ext>
    </p:extLst>
  </p:cSld>
  <p:clrMapOvr>
    <a:masterClrMapping/>
  </p:clrMapOvr>
  <p:transition spd="med">
    <p:randomBar dir="vert"/>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a:extLst>
              <a:ext uri="{FF2B5EF4-FFF2-40B4-BE49-F238E27FC236}">
                <a16:creationId xmlns:a16="http://schemas.microsoft.com/office/drawing/2014/main" id="{FA48B69F-18CE-49DC-B513-25A3CB5C1EBB}"/>
              </a:ext>
            </a:extLst>
          </p:cNvPr>
          <p:cNvSpPr>
            <a:spLocks noGrp="1"/>
          </p:cNvSpPr>
          <p:nvPr>
            <p:ph type="dt" sz="half" idx="10"/>
          </p:nvPr>
        </p:nvSpPr>
        <p:spPr/>
        <p:txBody>
          <a:bodyPr/>
          <a:lstStyle>
            <a:lvl1pPr defTabSz="914400" eaLnBrk="0" hangingPunct="0">
              <a:defRPr>
                <a:latin typeface="Times New Roman"/>
                <a:ea typeface="ＭＳ Ｐゴシック" charset="-128"/>
                <a:cs typeface="ＭＳ Ｐゴシック" charset="-128"/>
              </a:defRPr>
            </a:lvl1pPr>
          </a:lstStyle>
          <a:p>
            <a:pPr>
              <a:defRPr/>
            </a:pPr>
            <a:endParaRPr lang="en-US"/>
          </a:p>
        </p:txBody>
      </p:sp>
      <p:sp>
        <p:nvSpPr>
          <p:cNvPr id="5" name="Footer Placeholder 4">
            <a:extLst>
              <a:ext uri="{FF2B5EF4-FFF2-40B4-BE49-F238E27FC236}">
                <a16:creationId xmlns:a16="http://schemas.microsoft.com/office/drawing/2014/main" id="{6B3DFE33-F7EB-4BD7-9BFA-4FB6459C9829}"/>
              </a:ext>
            </a:extLst>
          </p:cNvPr>
          <p:cNvSpPr>
            <a:spLocks noGrp="1"/>
          </p:cNvSpPr>
          <p:nvPr>
            <p:ph type="ftr" sz="quarter" idx="11"/>
          </p:nvPr>
        </p:nvSpPr>
        <p:spPr/>
        <p:txBody>
          <a:bodyPr/>
          <a:lstStyle>
            <a:lvl1pPr defTabSz="914400" eaLnBrk="0" hangingPunct="0">
              <a:defRPr>
                <a:latin typeface="Times New Roman"/>
                <a:ea typeface="ＭＳ Ｐゴシック" charset="-128"/>
                <a:cs typeface="ＭＳ Ｐゴシック" charset="-128"/>
              </a:defRPr>
            </a:lvl1pPr>
          </a:lstStyle>
          <a:p>
            <a:pPr>
              <a:defRPr/>
            </a:pPr>
            <a:endParaRPr lang="en-US"/>
          </a:p>
        </p:txBody>
      </p:sp>
      <p:sp>
        <p:nvSpPr>
          <p:cNvPr id="6" name="Slide Number Placeholder 5">
            <a:extLst>
              <a:ext uri="{FF2B5EF4-FFF2-40B4-BE49-F238E27FC236}">
                <a16:creationId xmlns:a16="http://schemas.microsoft.com/office/drawing/2014/main" id="{A066CDA5-A2C3-4058-901A-E8C57BDB477D}"/>
              </a:ext>
            </a:extLst>
          </p:cNvPr>
          <p:cNvSpPr>
            <a:spLocks noGrp="1"/>
          </p:cNvSpPr>
          <p:nvPr>
            <p:ph type="sldNum" sz="quarter" idx="12"/>
          </p:nvPr>
        </p:nvSpPr>
        <p:spPr/>
        <p:txBody>
          <a:bodyPr/>
          <a:lstStyle>
            <a:lvl1pPr eaLnBrk="0" hangingPunct="0">
              <a:defRPr/>
            </a:lvl1pPr>
          </a:lstStyle>
          <a:p>
            <a:fld id="{F1312DE8-DFEB-4370-B4F9-EABEF3D71D90}" type="slidenum">
              <a:rPr lang="en-US" altLang="en-US"/>
              <a:pPr/>
              <a:t>‹#›</a:t>
            </a:fld>
            <a:endParaRPr lang="en-US" altLang="en-US"/>
          </a:p>
        </p:txBody>
      </p:sp>
    </p:spTree>
    <p:extLst>
      <p:ext uri="{BB962C8B-B14F-4D97-AF65-F5344CB8AC3E}">
        <p14:creationId xmlns:p14="http://schemas.microsoft.com/office/powerpoint/2010/main" val="3012455997"/>
      </p:ext>
    </p:extLst>
  </p:cSld>
  <p:clrMapOvr>
    <a:masterClrMapping/>
  </p:clrMapOvr>
  <p:transition spd="med">
    <p:randomBar dir="vert"/>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D3058599-7036-4922-BB4A-230ECCC36B32}"/>
              </a:ext>
            </a:extLst>
          </p:cNvPr>
          <p:cNvSpPr>
            <a:spLocks noGrp="1" noChangeArrowheads="1"/>
          </p:cNvSpPr>
          <p:nvPr>
            <p:ph type="dt" sz="half" idx="10"/>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5" name="Rectangle 45">
            <a:extLst>
              <a:ext uri="{FF2B5EF4-FFF2-40B4-BE49-F238E27FC236}">
                <a16:creationId xmlns:a16="http://schemas.microsoft.com/office/drawing/2014/main" id="{C8DC3B9B-D3B5-41AC-B4EC-15BFAFB0C346}"/>
              </a:ext>
            </a:extLst>
          </p:cNvPr>
          <p:cNvSpPr>
            <a:spLocks noGrp="1" noChangeArrowheads="1"/>
          </p:cNvSpPr>
          <p:nvPr>
            <p:ph type="ftr" sz="quarter" idx="11"/>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6" name="Rectangle 46">
            <a:extLst>
              <a:ext uri="{FF2B5EF4-FFF2-40B4-BE49-F238E27FC236}">
                <a16:creationId xmlns:a16="http://schemas.microsoft.com/office/drawing/2014/main" id="{AA16260D-635E-4E66-9C3B-7A1BD2F3AFBA}"/>
              </a:ext>
            </a:extLst>
          </p:cNvPr>
          <p:cNvSpPr>
            <a:spLocks noGrp="1" noChangeArrowheads="1"/>
          </p:cNvSpPr>
          <p:nvPr>
            <p:ph type="sldNum" sz="quarter" idx="12"/>
          </p:nvPr>
        </p:nvSpPr>
        <p:spPr/>
        <p:txBody>
          <a:bodyPr/>
          <a:lstStyle>
            <a:lvl1pPr>
              <a:defRPr/>
            </a:lvl1pPr>
          </a:lstStyle>
          <a:p>
            <a:fld id="{93ED71A2-2DCD-4CE9-83C2-8CBCA3FED6C9}" type="slidenum">
              <a:rPr lang="en-US" altLang="en-US"/>
              <a:pPr/>
              <a:t>‹#›</a:t>
            </a:fld>
            <a:endParaRPr lang="en-US" altLang="en-US"/>
          </a:p>
        </p:txBody>
      </p:sp>
    </p:spTree>
    <p:extLst>
      <p:ext uri="{BB962C8B-B14F-4D97-AF65-F5344CB8AC3E}">
        <p14:creationId xmlns:p14="http://schemas.microsoft.com/office/powerpoint/2010/main" val="204996845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08E71962-A79B-4E95-B099-0AEDCC6B2B3B}"/>
              </a:ext>
            </a:extLst>
          </p:cNvPr>
          <p:cNvSpPr>
            <a:spLocks noGrp="1" noChangeArrowheads="1"/>
          </p:cNvSpPr>
          <p:nvPr>
            <p:ph type="dt" sz="half" idx="10"/>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7" name="Rectangle 45">
            <a:extLst>
              <a:ext uri="{FF2B5EF4-FFF2-40B4-BE49-F238E27FC236}">
                <a16:creationId xmlns:a16="http://schemas.microsoft.com/office/drawing/2014/main" id="{B5F4502F-BA62-430B-BBC4-EFBEB3A9A243}"/>
              </a:ext>
            </a:extLst>
          </p:cNvPr>
          <p:cNvSpPr>
            <a:spLocks noGrp="1" noChangeArrowheads="1"/>
          </p:cNvSpPr>
          <p:nvPr>
            <p:ph type="ftr" sz="quarter" idx="11"/>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8" name="Rectangle 46">
            <a:extLst>
              <a:ext uri="{FF2B5EF4-FFF2-40B4-BE49-F238E27FC236}">
                <a16:creationId xmlns:a16="http://schemas.microsoft.com/office/drawing/2014/main" id="{BCFF528E-4C3B-4D31-99B2-54491D7EAC84}"/>
              </a:ext>
            </a:extLst>
          </p:cNvPr>
          <p:cNvSpPr>
            <a:spLocks noGrp="1" noChangeArrowheads="1"/>
          </p:cNvSpPr>
          <p:nvPr>
            <p:ph type="sldNum" sz="quarter" idx="12"/>
          </p:nvPr>
        </p:nvSpPr>
        <p:spPr/>
        <p:txBody>
          <a:bodyPr/>
          <a:lstStyle>
            <a:lvl1pPr>
              <a:defRPr/>
            </a:lvl1pPr>
          </a:lstStyle>
          <a:p>
            <a:fld id="{A89A8EDF-5470-4487-8CFF-0669B691C052}" type="slidenum">
              <a:rPr lang="en-US" altLang="en-US"/>
              <a:pPr/>
              <a:t>‹#›</a:t>
            </a:fld>
            <a:endParaRPr lang="en-US" altLang="en-US"/>
          </a:p>
        </p:txBody>
      </p:sp>
    </p:spTree>
    <p:extLst>
      <p:ext uri="{BB962C8B-B14F-4D97-AF65-F5344CB8AC3E}">
        <p14:creationId xmlns:p14="http://schemas.microsoft.com/office/powerpoint/2010/main" val="147581175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33" indent="0" algn="ctr">
              <a:buNone/>
              <a:defRPr/>
            </a:lvl2pPr>
            <a:lvl3pPr marL="912870" indent="0" algn="ctr">
              <a:buNone/>
              <a:defRPr/>
            </a:lvl3pPr>
            <a:lvl4pPr marL="1369288" indent="0" algn="ctr">
              <a:buNone/>
              <a:defRPr/>
            </a:lvl4pPr>
            <a:lvl5pPr marL="1825734" indent="0" algn="ctr">
              <a:buNone/>
              <a:defRPr/>
            </a:lvl5pPr>
            <a:lvl6pPr marL="2282149" indent="0" algn="ctr">
              <a:buNone/>
              <a:defRPr/>
            </a:lvl6pPr>
            <a:lvl7pPr marL="2738576" indent="0" algn="ctr">
              <a:buNone/>
              <a:defRPr/>
            </a:lvl7pPr>
            <a:lvl8pPr marL="3195003" indent="0" algn="ctr">
              <a:buNone/>
              <a:defRPr/>
            </a:lvl8pPr>
            <a:lvl9pPr marL="3651436"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B50769B-B734-CC49-AB4C-8E14D7EE6424}" type="slidenum">
              <a:rPr lang="en-US"/>
              <a:pPr>
                <a:defRPr/>
              </a:pPr>
              <a:t>‹#›</a:t>
            </a:fld>
            <a:endParaRPr lang="en-US"/>
          </a:p>
        </p:txBody>
      </p:sp>
    </p:spTree>
    <p:extLst>
      <p:ext uri="{BB962C8B-B14F-4D97-AF65-F5344CB8AC3E}">
        <p14:creationId xmlns:p14="http://schemas.microsoft.com/office/powerpoint/2010/main" val="11403282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pPr>
                <a:defRPr/>
              </a:pPr>
              <a:t>‹#›</a:t>
            </a:fld>
            <a:endParaRPr lang="en-US"/>
          </a:p>
        </p:txBody>
      </p:sp>
    </p:spTree>
    <p:extLst>
      <p:ext uri="{BB962C8B-B14F-4D97-AF65-F5344CB8AC3E}">
        <p14:creationId xmlns:p14="http://schemas.microsoft.com/office/powerpoint/2010/main" val="144025678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25E1396-671E-524F-8FEA-DA43DE924E2E}" type="slidenum">
              <a:rPr lang="en-US"/>
              <a:pPr>
                <a:defRPr/>
              </a:pPr>
              <a:t>‹#›</a:t>
            </a:fld>
            <a:endParaRPr lang="en-US"/>
          </a:p>
        </p:txBody>
      </p:sp>
    </p:spTree>
    <p:extLst>
      <p:ext uri="{BB962C8B-B14F-4D97-AF65-F5344CB8AC3E}">
        <p14:creationId xmlns:p14="http://schemas.microsoft.com/office/powerpoint/2010/main" val="17434855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67038A9-252A-D842-9EBA-FBE3BC3B8E1C}" type="slidenum">
              <a:rPr lang="en-US"/>
              <a:pPr>
                <a:defRPr/>
              </a:pPr>
              <a:t>‹#›</a:t>
            </a:fld>
            <a:endParaRPr lang="en-US"/>
          </a:p>
        </p:txBody>
      </p:sp>
    </p:spTree>
    <p:extLst>
      <p:ext uri="{BB962C8B-B14F-4D97-AF65-F5344CB8AC3E}">
        <p14:creationId xmlns:p14="http://schemas.microsoft.com/office/powerpoint/2010/main" val="210803663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9ABADF-6102-4741-91A5-EA69572EFA06}" type="slidenum">
              <a:rPr lang="en-US"/>
              <a:pPr>
                <a:defRPr/>
              </a:pPr>
              <a:t>‹#›</a:t>
            </a:fld>
            <a:endParaRPr lang="en-US"/>
          </a:p>
        </p:txBody>
      </p:sp>
    </p:spTree>
    <p:extLst>
      <p:ext uri="{BB962C8B-B14F-4D97-AF65-F5344CB8AC3E}">
        <p14:creationId xmlns:p14="http://schemas.microsoft.com/office/powerpoint/2010/main" val="771407643"/>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9033C45-C511-2B42-9FC4-41AECEF387F9}" type="slidenum">
              <a:rPr lang="en-US"/>
              <a:pPr>
                <a:defRPr/>
              </a:pPr>
              <a:t>‹#›</a:t>
            </a:fld>
            <a:endParaRPr lang="en-US"/>
          </a:p>
        </p:txBody>
      </p:sp>
    </p:spTree>
    <p:extLst>
      <p:ext uri="{BB962C8B-B14F-4D97-AF65-F5344CB8AC3E}">
        <p14:creationId xmlns:p14="http://schemas.microsoft.com/office/powerpoint/2010/main" val="99450021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B28D1315-557E-0540-9549-C69EC3CC211F}" type="slidenum">
              <a:rPr lang="en-US"/>
              <a:pPr>
                <a:defRPr/>
              </a:pPr>
              <a:t>‹#›</a:t>
            </a:fld>
            <a:endParaRPr lang="en-US"/>
          </a:p>
        </p:txBody>
      </p:sp>
    </p:spTree>
    <p:extLst>
      <p:ext uri="{BB962C8B-B14F-4D97-AF65-F5344CB8AC3E}">
        <p14:creationId xmlns:p14="http://schemas.microsoft.com/office/powerpoint/2010/main" val="3986414336"/>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85054EAD-1DD4-794C-B40D-09F16F545066}" type="slidenum">
              <a:rPr lang="en-US"/>
              <a:pPr>
                <a:defRPr/>
              </a:pPr>
              <a:t>‹#›</a:t>
            </a:fld>
            <a:endParaRPr lang="en-US"/>
          </a:p>
        </p:txBody>
      </p:sp>
    </p:spTree>
    <p:extLst>
      <p:ext uri="{BB962C8B-B14F-4D97-AF65-F5344CB8AC3E}">
        <p14:creationId xmlns:p14="http://schemas.microsoft.com/office/powerpoint/2010/main" val="149104996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1E0E14AE-1A86-724F-A9FB-3AB201EFD3D1}" type="slidenum">
              <a:rPr lang="en-US"/>
              <a:pPr>
                <a:defRPr/>
              </a:pPr>
              <a:t>‹#›</a:t>
            </a:fld>
            <a:endParaRPr lang="en-US"/>
          </a:p>
        </p:txBody>
      </p:sp>
    </p:spTree>
    <p:extLst>
      <p:ext uri="{BB962C8B-B14F-4D97-AF65-F5344CB8AC3E}">
        <p14:creationId xmlns:p14="http://schemas.microsoft.com/office/powerpoint/2010/main" val="231884980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40EF904-8F5F-AC42-8CE4-3B8CFCC5ABD8}" type="slidenum">
              <a:rPr lang="en-US"/>
              <a:pPr>
                <a:defRPr/>
              </a:pPr>
              <a:t>‹#›</a:t>
            </a:fld>
            <a:endParaRPr lang="en-US"/>
          </a:p>
        </p:txBody>
      </p:sp>
    </p:spTree>
    <p:extLst>
      <p:ext uri="{BB962C8B-B14F-4D97-AF65-F5344CB8AC3E}">
        <p14:creationId xmlns:p14="http://schemas.microsoft.com/office/powerpoint/2010/main" val="244343447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46F53B6-51E7-604B-980F-41DA8DDBD4C7}" type="slidenum">
              <a:rPr lang="en-US"/>
              <a:pPr>
                <a:defRPr/>
              </a:pPr>
              <a:t>‹#›</a:t>
            </a:fld>
            <a:endParaRPr lang="en-US"/>
          </a:p>
        </p:txBody>
      </p:sp>
    </p:spTree>
    <p:extLst>
      <p:ext uri="{BB962C8B-B14F-4D97-AF65-F5344CB8AC3E}">
        <p14:creationId xmlns:p14="http://schemas.microsoft.com/office/powerpoint/2010/main" val="2836463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3156732F-5FB1-5246-8633-99001191700D}" type="slidenum">
              <a:rPr lang="en-US"/>
              <a:pPr>
                <a:defRPr/>
              </a:pPr>
              <a:t>‹#›</a:t>
            </a:fld>
            <a:endParaRPr lang="en-US"/>
          </a:p>
        </p:txBody>
      </p:sp>
    </p:spTree>
    <p:extLst>
      <p:ext uri="{BB962C8B-B14F-4D97-AF65-F5344CB8AC3E}">
        <p14:creationId xmlns:p14="http://schemas.microsoft.com/office/powerpoint/2010/main" val="181163544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2"/>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2"/>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7D0EA75-F23C-8645-826F-581259E83FFE}" type="slidenum">
              <a:rPr lang="en-US"/>
              <a:pPr>
                <a:defRPr/>
              </a:pPr>
              <a:t>‹#›</a:t>
            </a:fld>
            <a:endParaRPr lang="en-US"/>
          </a:p>
        </p:txBody>
      </p:sp>
    </p:spTree>
    <p:extLst>
      <p:ext uri="{BB962C8B-B14F-4D97-AF65-F5344CB8AC3E}">
        <p14:creationId xmlns:p14="http://schemas.microsoft.com/office/powerpoint/2010/main" val="305624775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8988E18-BF2F-1C4B-ADCF-1A05371CB586}" type="slidenum">
              <a:rPr lang="en-US"/>
              <a:pPr>
                <a:defRPr/>
              </a:pPr>
              <a:t>‹#›</a:t>
            </a:fld>
            <a:endParaRPr lang="en-US"/>
          </a:p>
        </p:txBody>
      </p:sp>
    </p:spTree>
    <p:extLst>
      <p:ext uri="{BB962C8B-B14F-4D97-AF65-F5344CB8AC3E}">
        <p14:creationId xmlns:p14="http://schemas.microsoft.com/office/powerpoint/2010/main" val="21140507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latin typeface="Arial" charset="0"/>
              </a:defRPr>
            </a:lvl1pPr>
          </a:lstStyle>
          <a:p>
            <a:pPr>
              <a:defRPr/>
            </a:pPr>
            <a:fld id="{EB90C7CA-61D1-534B-AC0C-0FB83C892DA1}" type="slidenum">
              <a:rPr lang="en-US"/>
              <a:pPr>
                <a:defRPr/>
              </a:pPr>
              <a:t>‹#›</a:t>
            </a:fld>
            <a:endParaRPr lang="en-US"/>
          </a:p>
        </p:txBody>
      </p:sp>
    </p:spTree>
    <p:extLst>
      <p:ext uri="{BB962C8B-B14F-4D97-AF65-F5344CB8AC3E}">
        <p14:creationId xmlns:p14="http://schemas.microsoft.com/office/powerpoint/2010/main" val="171600198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a:lvl1pPr>
          </a:lstStyle>
          <a:p>
            <a:r>
              <a:rPr lang="en-US"/>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8711781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3521767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40937865"/>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47" y="2116172"/>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3573565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3068092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6354983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1627282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7284081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0824388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001EDBEC-B4E0-0C4D-8E78-CF0A5F21B5F0}" type="slidenum">
              <a:rPr lang="en-US"/>
              <a:pPr>
                <a:defRPr/>
              </a:pPr>
              <a:t>‹#›</a:t>
            </a:fld>
            <a:endParaRPr lang="en-US"/>
          </a:p>
        </p:txBody>
      </p:sp>
    </p:spTree>
    <p:extLst>
      <p:ext uri="{BB962C8B-B14F-4D97-AF65-F5344CB8AC3E}">
        <p14:creationId xmlns:p14="http://schemas.microsoft.com/office/powerpoint/2010/main" val="244732158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6165925"/>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13438426"/>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416841329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173865904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1136150970"/>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664755645"/>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12/17/23</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3077515746"/>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12/17/23</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824901272"/>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12/17/23</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996294408"/>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177911883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2FEC4655-020A-194D-BEA5-9E4DB49D4B29}" type="slidenum">
              <a:rPr lang="en-US"/>
              <a:pPr>
                <a:defRPr/>
              </a:pPr>
              <a:t>‹#›</a:t>
            </a:fld>
            <a:endParaRPr lang="en-US"/>
          </a:p>
        </p:txBody>
      </p:sp>
    </p:spTree>
    <p:extLst>
      <p:ext uri="{BB962C8B-B14F-4D97-AF65-F5344CB8AC3E}">
        <p14:creationId xmlns:p14="http://schemas.microsoft.com/office/powerpoint/2010/main" val="286197297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1931100738"/>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96176487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185571467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Title, Text, and Content" type="txAndObj">
  <p:cSld name="Title, Text, and Content">
    <p:spTree>
      <p:nvGrpSpPr>
        <p:cNvPr id="1" name="Shape 367"/>
        <p:cNvGrpSpPr/>
        <p:nvPr/>
      </p:nvGrpSpPr>
      <p:grpSpPr>
        <a:xfrm>
          <a:off x="0" y="0"/>
          <a:ext cx="0" cy="0"/>
          <a:chOff x="0" y="0"/>
          <a:chExt cx="0" cy="0"/>
        </a:xfrm>
      </p:grpSpPr>
      <p:sp>
        <p:nvSpPr>
          <p:cNvPr id="368" name="Google Shape;368;p52"/>
          <p:cNvSpPr txBox="1">
            <a:spLocks noGrp="1"/>
          </p:cNvSpPr>
          <p:nvPr>
            <p:ph type="title"/>
          </p:nvPr>
        </p:nvSpPr>
        <p:spPr>
          <a:xfrm>
            <a:off x="2819400" y="609600"/>
            <a:ext cx="6096000" cy="1143000"/>
          </a:xfrm>
          <a:prstGeom prst="rect">
            <a:avLst/>
          </a:prstGeom>
          <a:noFill/>
          <a:ln>
            <a:noFill/>
          </a:ln>
        </p:spPr>
        <p:txBody>
          <a:bodyPr spcFirstLastPara="1" wrap="square" lIns="92075" tIns="46025" rIns="92075" bIns="46025" anchor="ctr" anchorCtr="0">
            <a:noAutofit/>
          </a:bodyPr>
          <a:lstStyle>
            <a:lvl1pPr lvl="0" algn="ctr">
              <a:lnSpc>
                <a:spcPct val="70000"/>
              </a:lnSpc>
              <a:spcBef>
                <a:spcPts val="0"/>
              </a:spcBef>
              <a:spcAft>
                <a:spcPts val="0"/>
              </a:spcAft>
              <a:buSzPts val="1400"/>
              <a:buNone/>
              <a:defRPr/>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369" name="Google Shape;369;p52"/>
          <p:cNvSpPr txBox="1">
            <a:spLocks noGrp="1"/>
          </p:cNvSpPr>
          <p:nvPr>
            <p:ph type="body" idx="1"/>
          </p:nvPr>
        </p:nvSpPr>
        <p:spPr>
          <a:xfrm>
            <a:off x="2819400" y="1981200"/>
            <a:ext cx="2971800" cy="4114800"/>
          </a:xfrm>
          <a:prstGeom prst="rect">
            <a:avLst/>
          </a:prstGeom>
          <a:noFill/>
          <a:ln>
            <a:noFill/>
          </a:ln>
        </p:spPr>
        <p:txBody>
          <a:bodyPr spcFirstLastPara="1" wrap="square" lIns="92075" tIns="46025" rIns="92075" bIns="46025" anchor="t" anchorCtr="0">
            <a:noAutofit/>
          </a:bodyPr>
          <a:lstStyle>
            <a:lvl1pPr marL="457200" lvl="0" indent="-297180" algn="l">
              <a:spcBef>
                <a:spcPts val="360"/>
              </a:spcBef>
              <a:spcAft>
                <a:spcPts val="0"/>
              </a:spcAft>
              <a:buSzPts val="1080"/>
              <a:buChar char="■"/>
              <a:defRPr/>
            </a:lvl1pPr>
            <a:lvl2pPr marL="914400" lvl="1" indent="-302894" algn="l">
              <a:spcBef>
                <a:spcPts val="360"/>
              </a:spcBef>
              <a:spcAft>
                <a:spcPts val="0"/>
              </a:spcAft>
              <a:buSzPts val="1170"/>
              <a:buChar char="◆"/>
              <a:defRPr/>
            </a:lvl2pPr>
            <a:lvl3pPr marL="1371600" lvl="2" indent="-302894" algn="l">
              <a:spcBef>
                <a:spcPts val="360"/>
              </a:spcBef>
              <a:spcAft>
                <a:spcPts val="0"/>
              </a:spcAft>
              <a:buSzPts val="1170"/>
              <a:buChar char="★"/>
              <a:defRPr/>
            </a:lvl3pPr>
            <a:lvl4pPr marL="1828800" lvl="3" indent="-342900" algn="l">
              <a:spcBef>
                <a:spcPts val="360"/>
              </a:spcBef>
              <a:spcAft>
                <a:spcPts val="0"/>
              </a:spcAft>
              <a:buSzPts val="1800"/>
              <a:buChar char="•"/>
              <a:defRPr/>
            </a:lvl4pPr>
            <a:lvl5pPr marL="2286000" lvl="4" indent="-342900" algn="l">
              <a:spcBef>
                <a:spcPts val="360"/>
              </a:spcBef>
              <a:spcAft>
                <a:spcPts val="0"/>
              </a:spcAft>
              <a:buSzPts val="1800"/>
              <a:buChar char="–"/>
              <a:defRPr/>
            </a:lvl5pPr>
            <a:lvl6pPr marL="2743200" lvl="5" indent="-342900" algn="l">
              <a:spcBef>
                <a:spcPts val="360"/>
              </a:spcBef>
              <a:spcAft>
                <a:spcPts val="0"/>
              </a:spcAft>
              <a:buSzPts val="1800"/>
              <a:buChar char="–"/>
              <a:defRPr/>
            </a:lvl6pPr>
            <a:lvl7pPr marL="3200400" lvl="6" indent="-342900" algn="l">
              <a:spcBef>
                <a:spcPts val="360"/>
              </a:spcBef>
              <a:spcAft>
                <a:spcPts val="0"/>
              </a:spcAft>
              <a:buSzPts val="180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370" name="Google Shape;370;p52"/>
          <p:cNvSpPr txBox="1">
            <a:spLocks noGrp="1"/>
          </p:cNvSpPr>
          <p:nvPr>
            <p:ph type="body" idx="2"/>
          </p:nvPr>
        </p:nvSpPr>
        <p:spPr>
          <a:xfrm>
            <a:off x="5943600" y="1981200"/>
            <a:ext cx="2971800" cy="4114800"/>
          </a:xfrm>
          <a:prstGeom prst="rect">
            <a:avLst/>
          </a:prstGeom>
          <a:noFill/>
          <a:ln>
            <a:noFill/>
          </a:ln>
        </p:spPr>
        <p:txBody>
          <a:bodyPr spcFirstLastPara="1" wrap="square" lIns="92075" tIns="46025" rIns="92075" bIns="46025" anchor="t" anchorCtr="0">
            <a:noAutofit/>
          </a:bodyPr>
          <a:lstStyle>
            <a:lvl1pPr marL="457200" lvl="0" indent="-297180" algn="l">
              <a:spcBef>
                <a:spcPts val="360"/>
              </a:spcBef>
              <a:spcAft>
                <a:spcPts val="0"/>
              </a:spcAft>
              <a:buSzPts val="1080"/>
              <a:buChar char="■"/>
              <a:defRPr/>
            </a:lvl1pPr>
            <a:lvl2pPr marL="914400" lvl="1" indent="-302894" algn="l">
              <a:spcBef>
                <a:spcPts val="360"/>
              </a:spcBef>
              <a:spcAft>
                <a:spcPts val="0"/>
              </a:spcAft>
              <a:buSzPts val="1170"/>
              <a:buChar char="◆"/>
              <a:defRPr/>
            </a:lvl2pPr>
            <a:lvl3pPr marL="1371600" lvl="2" indent="-302894" algn="l">
              <a:spcBef>
                <a:spcPts val="360"/>
              </a:spcBef>
              <a:spcAft>
                <a:spcPts val="0"/>
              </a:spcAft>
              <a:buSzPts val="1170"/>
              <a:buChar char="★"/>
              <a:defRPr/>
            </a:lvl3pPr>
            <a:lvl4pPr marL="1828800" lvl="3" indent="-342900" algn="l">
              <a:spcBef>
                <a:spcPts val="360"/>
              </a:spcBef>
              <a:spcAft>
                <a:spcPts val="0"/>
              </a:spcAft>
              <a:buSzPts val="1800"/>
              <a:buChar char="•"/>
              <a:defRPr/>
            </a:lvl4pPr>
            <a:lvl5pPr marL="2286000" lvl="4" indent="-342900" algn="l">
              <a:spcBef>
                <a:spcPts val="360"/>
              </a:spcBef>
              <a:spcAft>
                <a:spcPts val="0"/>
              </a:spcAft>
              <a:buSzPts val="1800"/>
              <a:buChar char="–"/>
              <a:defRPr/>
            </a:lvl5pPr>
            <a:lvl6pPr marL="2743200" lvl="5" indent="-342900" algn="l">
              <a:spcBef>
                <a:spcPts val="360"/>
              </a:spcBef>
              <a:spcAft>
                <a:spcPts val="0"/>
              </a:spcAft>
              <a:buSzPts val="1800"/>
              <a:buChar char="–"/>
              <a:defRPr/>
            </a:lvl6pPr>
            <a:lvl7pPr marL="3200400" lvl="6" indent="-342900" algn="l">
              <a:spcBef>
                <a:spcPts val="360"/>
              </a:spcBef>
              <a:spcAft>
                <a:spcPts val="0"/>
              </a:spcAft>
              <a:buSzPts val="180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371" name="Google Shape;371;p52"/>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2" name="Google Shape;372;p52"/>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3" name="Google Shape;373;p52"/>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44535316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374"/>
        <p:cNvGrpSpPr/>
        <p:nvPr/>
      </p:nvGrpSpPr>
      <p:grpSpPr>
        <a:xfrm>
          <a:off x="0" y="0"/>
          <a:ext cx="0" cy="0"/>
          <a:chOff x="0" y="0"/>
          <a:chExt cx="0" cy="0"/>
        </a:xfrm>
      </p:grpSpPr>
      <p:cxnSp>
        <p:nvCxnSpPr>
          <p:cNvPr id="375" name="Google Shape;375;p174"/>
          <p:cNvCxnSpPr/>
          <p:nvPr/>
        </p:nvCxnSpPr>
        <p:spPr>
          <a:xfrm>
            <a:off x="0" y="1708150"/>
            <a:ext cx="9147175" cy="0"/>
          </a:xfrm>
          <a:prstGeom prst="straightConnector1">
            <a:avLst/>
          </a:prstGeom>
          <a:noFill/>
          <a:ln w="12700" cap="sq" cmpd="sng">
            <a:solidFill>
              <a:schemeClr val="dk1"/>
            </a:solidFill>
            <a:prstDash val="solid"/>
            <a:round/>
            <a:headEnd type="none" w="sm" len="sm"/>
            <a:tailEnd type="none" w="sm" len="sm"/>
          </a:ln>
        </p:spPr>
      </p:cxnSp>
      <p:sp>
        <p:nvSpPr>
          <p:cNvPr id="376" name="Google Shape;376;p174"/>
          <p:cNvSpPr txBox="1">
            <a:spLocks noGrp="1"/>
          </p:cNvSpPr>
          <p:nvPr>
            <p:ph type="ctrTitle"/>
          </p:nvPr>
        </p:nvSpPr>
        <p:spPr>
          <a:xfrm>
            <a:off x="0" y="427038"/>
            <a:ext cx="9142413" cy="1524000"/>
          </a:xfrm>
          <a:prstGeom prst="rect">
            <a:avLst/>
          </a:prstGeom>
          <a:noFill/>
          <a:ln>
            <a:noFill/>
          </a:ln>
        </p:spPr>
        <p:txBody>
          <a:bodyPr spcFirstLastPara="1" wrap="square" lIns="92075" tIns="46025" rIns="92075" bIns="46025" anchor="b" anchorCtr="0">
            <a:noAutofit/>
          </a:bodyPr>
          <a:lstStyle>
            <a:lvl1pPr lvl="0" algn="ctr">
              <a:lnSpc>
                <a:spcPct val="80000"/>
              </a:lnSpc>
              <a:spcBef>
                <a:spcPts val="0"/>
              </a:spcBef>
              <a:spcAft>
                <a:spcPts val="0"/>
              </a:spcAft>
              <a:buSzPts val="1400"/>
              <a:buNone/>
              <a:defRPr sz="6000"/>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377" name="Google Shape;377;p174"/>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8" name="Google Shape;378;p174"/>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9" name="Google Shape;379;p174"/>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4173584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380"/>
        <p:cNvGrpSpPr/>
        <p:nvPr/>
      </p:nvGrpSpPr>
      <p:grpSpPr>
        <a:xfrm>
          <a:off x="0" y="0"/>
          <a:ext cx="0" cy="0"/>
          <a:chOff x="0" y="0"/>
          <a:chExt cx="0" cy="0"/>
        </a:xfrm>
      </p:grpSpPr>
      <p:sp>
        <p:nvSpPr>
          <p:cNvPr id="381" name="Google Shape;381;p175"/>
          <p:cNvSpPr txBox="1">
            <a:spLocks noGrp="1"/>
          </p:cNvSpPr>
          <p:nvPr>
            <p:ph type="title"/>
          </p:nvPr>
        </p:nvSpPr>
        <p:spPr>
          <a:xfrm>
            <a:off x="0" y="609600"/>
            <a:ext cx="9144000" cy="1143000"/>
          </a:xfrm>
          <a:prstGeom prst="rect">
            <a:avLst/>
          </a:prstGeom>
          <a:noFill/>
          <a:ln>
            <a:noFill/>
          </a:ln>
        </p:spPr>
        <p:txBody>
          <a:bodyPr spcFirstLastPara="1" wrap="square" lIns="92075" tIns="46025" rIns="92075" bIns="46025" anchor="ctr" anchorCtr="0">
            <a:noAutofit/>
          </a:bodyPr>
          <a:lstStyle>
            <a:lvl1pPr lvl="0" algn="ctr">
              <a:lnSpc>
                <a:spcPct val="70000"/>
              </a:lnSpc>
              <a:spcBef>
                <a:spcPts val="0"/>
              </a:spcBef>
              <a:spcAft>
                <a:spcPts val="0"/>
              </a:spcAft>
              <a:buSzPts val="1400"/>
              <a:buNone/>
              <a:defRPr/>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382" name="Google Shape;382;p175"/>
          <p:cNvSpPr txBox="1">
            <a:spLocks noGrp="1"/>
          </p:cNvSpPr>
          <p:nvPr>
            <p:ph type="body" idx="1"/>
          </p:nvPr>
        </p:nvSpPr>
        <p:spPr>
          <a:xfrm>
            <a:off x="381000" y="1981200"/>
            <a:ext cx="8534400" cy="4114800"/>
          </a:xfrm>
          <a:prstGeom prst="rect">
            <a:avLst/>
          </a:prstGeom>
          <a:noFill/>
          <a:ln>
            <a:noFill/>
          </a:ln>
        </p:spPr>
        <p:txBody>
          <a:bodyPr spcFirstLastPara="1" wrap="square" lIns="92075" tIns="46025" rIns="92075" bIns="46025" anchor="t" anchorCtr="0">
            <a:noAutofit/>
          </a:bodyPr>
          <a:lstStyle>
            <a:lvl1pPr marL="457200" lvl="0" indent="-297180" algn="l">
              <a:spcBef>
                <a:spcPts val="360"/>
              </a:spcBef>
              <a:spcAft>
                <a:spcPts val="0"/>
              </a:spcAft>
              <a:buSzPts val="1080"/>
              <a:buChar char="■"/>
              <a:defRPr/>
            </a:lvl1pPr>
            <a:lvl2pPr marL="914400" lvl="1" indent="-302894" algn="l">
              <a:spcBef>
                <a:spcPts val="360"/>
              </a:spcBef>
              <a:spcAft>
                <a:spcPts val="0"/>
              </a:spcAft>
              <a:buSzPts val="1170"/>
              <a:buChar char="◆"/>
              <a:defRPr/>
            </a:lvl2pPr>
            <a:lvl3pPr marL="1371600" lvl="2" indent="-302894" algn="l">
              <a:spcBef>
                <a:spcPts val="360"/>
              </a:spcBef>
              <a:spcAft>
                <a:spcPts val="0"/>
              </a:spcAft>
              <a:buSzPts val="1170"/>
              <a:buChar char="★"/>
              <a:defRPr/>
            </a:lvl3pPr>
            <a:lvl4pPr marL="1828800" lvl="3" indent="-342900" algn="l">
              <a:spcBef>
                <a:spcPts val="360"/>
              </a:spcBef>
              <a:spcAft>
                <a:spcPts val="0"/>
              </a:spcAft>
              <a:buSzPts val="1800"/>
              <a:buChar char="•"/>
              <a:defRPr/>
            </a:lvl4pPr>
            <a:lvl5pPr marL="2286000" lvl="4" indent="-342900" algn="l">
              <a:spcBef>
                <a:spcPts val="360"/>
              </a:spcBef>
              <a:spcAft>
                <a:spcPts val="0"/>
              </a:spcAft>
              <a:buSzPts val="1800"/>
              <a:buChar char="–"/>
              <a:defRPr/>
            </a:lvl5pPr>
            <a:lvl6pPr marL="2743200" lvl="5" indent="-342900" algn="l">
              <a:spcBef>
                <a:spcPts val="360"/>
              </a:spcBef>
              <a:spcAft>
                <a:spcPts val="0"/>
              </a:spcAft>
              <a:buSzPts val="1800"/>
              <a:buChar char="–"/>
              <a:defRPr/>
            </a:lvl6pPr>
            <a:lvl7pPr marL="3200400" lvl="6" indent="-342900" algn="l">
              <a:spcBef>
                <a:spcPts val="360"/>
              </a:spcBef>
              <a:spcAft>
                <a:spcPts val="0"/>
              </a:spcAft>
              <a:buSzPts val="180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383" name="Google Shape;383;p175"/>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84" name="Google Shape;384;p175"/>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85" name="Google Shape;385;p175"/>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017367419"/>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6"/>
        <p:cNvGrpSpPr/>
        <p:nvPr/>
      </p:nvGrpSpPr>
      <p:grpSpPr>
        <a:xfrm>
          <a:off x="0" y="0"/>
          <a:ext cx="0" cy="0"/>
          <a:chOff x="0" y="0"/>
          <a:chExt cx="0" cy="0"/>
        </a:xfrm>
      </p:grpSpPr>
      <p:sp>
        <p:nvSpPr>
          <p:cNvPr id="387" name="Google Shape;387;p176"/>
          <p:cNvSpPr txBox="1">
            <a:spLocks noGrp="1"/>
          </p:cNvSpPr>
          <p:nvPr>
            <p:ph type="title"/>
          </p:nvPr>
        </p:nvSpPr>
        <p:spPr>
          <a:xfrm>
            <a:off x="722313" y="4406900"/>
            <a:ext cx="7772400" cy="1362075"/>
          </a:xfrm>
          <a:prstGeom prst="rect">
            <a:avLst/>
          </a:prstGeom>
          <a:noFill/>
          <a:ln>
            <a:noFill/>
          </a:ln>
        </p:spPr>
        <p:txBody>
          <a:bodyPr spcFirstLastPara="1" wrap="square" lIns="92075" tIns="46025" rIns="92075" bIns="46025" anchor="t" anchorCtr="0">
            <a:noAutofit/>
          </a:bodyPr>
          <a:lstStyle>
            <a:lvl1pPr lvl="0" algn="l">
              <a:lnSpc>
                <a:spcPct val="70000"/>
              </a:lnSpc>
              <a:spcBef>
                <a:spcPts val="0"/>
              </a:spcBef>
              <a:spcAft>
                <a:spcPts val="0"/>
              </a:spcAft>
              <a:buSzPts val="1400"/>
              <a:buNone/>
              <a:defRPr sz="4000" b="1" cap="none"/>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388" name="Google Shape;388;p176"/>
          <p:cNvSpPr txBox="1">
            <a:spLocks noGrp="1"/>
          </p:cNvSpPr>
          <p:nvPr>
            <p:ph type="body" idx="1"/>
          </p:nvPr>
        </p:nvSpPr>
        <p:spPr>
          <a:xfrm>
            <a:off x="722313" y="2906713"/>
            <a:ext cx="7772400" cy="1500187"/>
          </a:xfrm>
          <a:prstGeom prst="rect">
            <a:avLst/>
          </a:prstGeom>
          <a:noFill/>
          <a:ln>
            <a:noFill/>
          </a:ln>
        </p:spPr>
        <p:txBody>
          <a:bodyPr spcFirstLastPara="1" wrap="square" lIns="92075" tIns="46025" rIns="92075" bIns="46025" anchor="b" anchorCtr="0">
            <a:noAutofit/>
          </a:bodyPr>
          <a:lstStyle>
            <a:lvl1pPr marL="457200" lvl="0" indent="-228600" algn="l">
              <a:spcBef>
                <a:spcPts val="400"/>
              </a:spcBef>
              <a:spcAft>
                <a:spcPts val="0"/>
              </a:spcAft>
              <a:buSzPts val="1200"/>
              <a:buNone/>
              <a:defRPr sz="2000"/>
            </a:lvl1pPr>
            <a:lvl2pPr marL="914400" lvl="1" indent="-228600" algn="l">
              <a:spcBef>
                <a:spcPts val="360"/>
              </a:spcBef>
              <a:spcAft>
                <a:spcPts val="0"/>
              </a:spcAft>
              <a:buSzPts val="1170"/>
              <a:buNone/>
              <a:defRPr sz="1800"/>
            </a:lvl2pPr>
            <a:lvl3pPr marL="1371600" lvl="2" indent="-228600" algn="l">
              <a:spcBef>
                <a:spcPts val="320"/>
              </a:spcBef>
              <a:spcAft>
                <a:spcPts val="0"/>
              </a:spcAft>
              <a:buSzPts val="1040"/>
              <a:buNone/>
              <a:defRPr sz="1600"/>
            </a:lvl3pPr>
            <a:lvl4pPr marL="1828800" lvl="3" indent="-228600" algn="l">
              <a:spcBef>
                <a:spcPts val="280"/>
              </a:spcBef>
              <a:spcAft>
                <a:spcPts val="0"/>
              </a:spcAft>
              <a:buSzPts val="1400"/>
              <a:buFont typeface="Arial"/>
              <a:buNone/>
              <a:defRPr sz="1400"/>
            </a:lvl4pPr>
            <a:lvl5pPr marL="2286000" lvl="4" indent="-228600" algn="l">
              <a:spcBef>
                <a:spcPts val="280"/>
              </a:spcBef>
              <a:spcAft>
                <a:spcPts val="0"/>
              </a:spcAft>
              <a:buSzPts val="1400"/>
              <a:buFont typeface="Arial"/>
              <a:buNone/>
              <a:defRPr sz="1400"/>
            </a:lvl5pPr>
            <a:lvl6pPr marL="2743200" lvl="5" indent="-228600" algn="l">
              <a:spcBef>
                <a:spcPts val="280"/>
              </a:spcBef>
              <a:spcAft>
                <a:spcPts val="0"/>
              </a:spcAft>
              <a:buSzPts val="1400"/>
              <a:buFont typeface="Arial"/>
              <a:buNone/>
              <a:defRPr sz="1400"/>
            </a:lvl6pPr>
            <a:lvl7pPr marL="3200400" lvl="6" indent="-228600" algn="l">
              <a:spcBef>
                <a:spcPts val="280"/>
              </a:spcBef>
              <a:spcAft>
                <a:spcPts val="0"/>
              </a:spcAft>
              <a:buSzPts val="1400"/>
              <a:buFont typeface="Arial"/>
              <a:buNone/>
              <a:defRPr sz="1400"/>
            </a:lvl7pPr>
            <a:lvl8pPr marL="3657600" lvl="7" indent="-228600" algn="l">
              <a:spcBef>
                <a:spcPts val="280"/>
              </a:spcBef>
              <a:spcAft>
                <a:spcPts val="0"/>
              </a:spcAft>
              <a:buSzPts val="1400"/>
              <a:buFont typeface="Arial"/>
              <a:buNone/>
              <a:defRPr sz="1400"/>
            </a:lvl8pPr>
            <a:lvl9pPr marL="4114800" lvl="8" indent="-228600" algn="l">
              <a:spcBef>
                <a:spcPts val="280"/>
              </a:spcBef>
              <a:spcAft>
                <a:spcPts val="0"/>
              </a:spcAft>
              <a:buSzPts val="1400"/>
              <a:buFont typeface="Arial"/>
              <a:buNone/>
              <a:defRPr sz="1400"/>
            </a:lvl9pPr>
          </a:lstStyle>
          <a:p>
            <a:endParaRPr/>
          </a:p>
        </p:txBody>
      </p:sp>
      <p:sp>
        <p:nvSpPr>
          <p:cNvPr id="389" name="Google Shape;389;p176"/>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90" name="Google Shape;390;p176"/>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91" name="Google Shape;391;p176"/>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386699186"/>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392"/>
        <p:cNvGrpSpPr/>
        <p:nvPr/>
      </p:nvGrpSpPr>
      <p:grpSpPr>
        <a:xfrm>
          <a:off x="0" y="0"/>
          <a:ext cx="0" cy="0"/>
          <a:chOff x="0" y="0"/>
          <a:chExt cx="0" cy="0"/>
        </a:xfrm>
      </p:grpSpPr>
      <p:sp>
        <p:nvSpPr>
          <p:cNvPr id="393" name="Google Shape;393;p177"/>
          <p:cNvSpPr txBox="1">
            <a:spLocks noGrp="1"/>
          </p:cNvSpPr>
          <p:nvPr>
            <p:ph type="title"/>
          </p:nvPr>
        </p:nvSpPr>
        <p:spPr>
          <a:xfrm>
            <a:off x="0" y="609600"/>
            <a:ext cx="9144000" cy="1143000"/>
          </a:xfrm>
          <a:prstGeom prst="rect">
            <a:avLst/>
          </a:prstGeom>
          <a:noFill/>
          <a:ln>
            <a:noFill/>
          </a:ln>
        </p:spPr>
        <p:txBody>
          <a:bodyPr spcFirstLastPara="1" wrap="square" lIns="92075" tIns="46025" rIns="92075" bIns="46025" anchor="ctr" anchorCtr="0">
            <a:noAutofit/>
          </a:bodyPr>
          <a:lstStyle>
            <a:lvl1pPr lvl="0" algn="ctr">
              <a:lnSpc>
                <a:spcPct val="70000"/>
              </a:lnSpc>
              <a:spcBef>
                <a:spcPts val="0"/>
              </a:spcBef>
              <a:spcAft>
                <a:spcPts val="0"/>
              </a:spcAft>
              <a:buSzPts val="1400"/>
              <a:buNone/>
              <a:defRPr/>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394" name="Google Shape;394;p177"/>
          <p:cNvSpPr txBox="1">
            <a:spLocks noGrp="1"/>
          </p:cNvSpPr>
          <p:nvPr>
            <p:ph type="body" idx="1"/>
          </p:nvPr>
        </p:nvSpPr>
        <p:spPr>
          <a:xfrm>
            <a:off x="2819400" y="1981200"/>
            <a:ext cx="2971800" cy="4114800"/>
          </a:xfrm>
          <a:prstGeom prst="rect">
            <a:avLst/>
          </a:prstGeom>
          <a:noFill/>
          <a:ln>
            <a:noFill/>
          </a:ln>
        </p:spPr>
        <p:txBody>
          <a:bodyPr spcFirstLastPara="1" wrap="square" lIns="92075" tIns="46025" rIns="92075" bIns="46025" anchor="t" anchorCtr="0">
            <a:noAutofit/>
          </a:bodyPr>
          <a:lstStyle>
            <a:lvl1pPr marL="457200" lvl="0" indent="-335280" algn="l">
              <a:spcBef>
                <a:spcPts val="560"/>
              </a:spcBef>
              <a:spcAft>
                <a:spcPts val="0"/>
              </a:spcAft>
              <a:buSzPts val="1680"/>
              <a:buChar char="■"/>
              <a:defRPr sz="2800"/>
            </a:lvl1pPr>
            <a:lvl2pPr marL="914400" lvl="1" indent="-327660" algn="l">
              <a:spcBef>
                <a:spcPts val="480"/>
              </a:spcBef>
              <a:spcAft>
                <a:spcPts val="0"/>
              </a:spcAft>
              <a:buSzPts val="1560"/>
              <a:buChar char="◆"/>
              <a:defRPr sz="2400"/>
            </a:lvl2pPr>
            <a:lvl3pPr marL="1371600" lvl="2" indent="-311150" algn="l">
              <a:spcBef>
                <a:spcPts val="400"/>
              </a:spcBef>
              <a:spcAft>
                <a:spcPts val="0"/>
              </a:spcAft>
              <a:buSzPts val="1300"/>
              <a:buChar char="★"/>
              <a:defRPr sz="2000"/>
            </a:lvl3pPr>
            <a:lvl4pPr marL="1828800" lvl="3" indent="-342900" algn="l">
              <a:spcBef>
                <a:spcPts val="360"/>
              </a:spcBef>
              <a:spcAft>
                <a:spcPts val="0"/>
              </a:spcAft>
              <a:buSzPts val="1800"/>
              <a:buFont typeface="Arial"/>
              <a:buChar char="•"/>
              <a:defRPr sz="1800"/>
            </a:lvl4pPr>
            <a:lvl5pPr marL="2286000" lvl="4" indent="-342900" algn="l">
              <a:spcBef>
                <a:spcPts val="360"/>
              </a:spcBef>
              <a:spcAft>
                <a:spcPts val="0"/>
              </a:spcAft>
              <a:buSzPts val="1800"/>
              <a:buFont typeface="Arial"/>
              <a:buChar char="–"/>
              <a:defRPr sz="1800"/>
            </a:lvl5pPr>
            <a:lvl6pPr marL="2743200" lvl="5" indent="-342900" algn="l">
              <a:spcBef>
                <a:spcPts val="360"/>
              </a:spcBef>
              <a:spcAft>
                <a:spcPts val="0"/>
              </a:spcAft>
              <a:buSzPts val="1800"/>
              <a:buFont typeface="Arial"/>
              <a:buChar char="–"/>
              <a:defRPr sz="1800"/>
            </a:lvl6pPr>
            <a:lvl7pPr marL="3200400" lvl="6" indent="-342900" algn="l">
              <a:spcBef>
                <a:spcPts val="360"/>
              </a:spcBef>
              <a:spcAft>
                <a:spcPts val="0"/>
              </a:spcAft>
              <a:buSzPts val="1800"/>
              <a:buFont typeface="Arial"/>
              <a:buChar char="–"/>
              <a:defRPr sz="1800"/>
            </a:lvl7pPr>
            <a:lvl8pPr marL="3657600" lvl="7" indent="-342900" algn="l">
              <a:spcBef>
                <a:spcPts val="360"/>
              </a:spcBef>
              <a:spcAft>
                <a:spcPts val="0"/>
              </a:spcAft>
              <a:buSzPts val="1800"/>
              <a:buFont typeface="Arial"/>
              <a:buChar char="–"/>
              <a:defRPr sz="1800"/>
            </a:lvl8pPr>
            <a:lvl9pPr marL="4114800" lvl="8" indent="-342900" algn="l">
              <a:spcBef>
                <a:spcPts val="360"/>
              </a:spcBef>
              <a:spcAft>
                <a:spcPts val="0"/>
              </a:spcAft>
              <a:buSzPts val="1800"/>
              <a:buFont typeface="Arial"/>
              <a:buChar char="–"/>
              <a:defRPr sz="1800"/>
            </a:lvl9pPr>
          </a:lstStyle>
          <a:p>
            <a:endParaRPr/>
          </a:p>
        </p:txBody>
      </p:sp>
      <p:sp>
        <p:nvSpPr>
          <p:cNvPr id="395" name="Google Shape;395;p177"/>
          <p:cNvSpPr txBox="1">
            <a:spLocks noGrp="1"/>
          </p:cNvSpPr>
          <p:nvPr>
            <p:ph type="body" idx="2"/>
          </p:nvPr>
        </p:nvSpPr>
        <p:spPr>
          <a:xfrm>
            <a:off x="5943600" y="1981200"/>
            <a:ext cx="2971800" cy="4114800"/>
          </a:xfrm>
          <a:prstGeom prst="rect">
            <a:avLst/>
          </a:prstGeom>
          <a:noFill/>
          <a:ln>
            <a:noFill/>
          </a:ln>
        </p:spPr>
        <p:txBody>
          <a:bodyPr spcFirstLastPara="1" wrap="square" lIns="92075" tIns="46025" rIns="92075" bIns="46025" anchor="t" anchorCtr="0">
            <a:noAutofit/>
          </a:bodyPr>
          <a:lstStyle>
            <a:lvl1pPr marL="457200" lvl="0" indent="-335280" algn="l">
              <a:spcBef>
                <a:spcPts val="560"/>
              </a:spcBef>
              <a:spcAft>
                <a:spcPts val="0"/>
              </a:spcAft>
              <a:buSzPts val="1680"/>
              <a:buChar char="■"/>
              <a:defRPr sz="2800"/>
            </a:lvl1pPr>
            <a:lvl2pPr marL="914400" lvl="1" indent="-327660" algn="l">
              <a:spcBef>
                <a:spcPts val="480"/>
              </a:spcBef>
              <a:spcAft>
                <a:spcPts val="0"/>
              </a:spcAft>
              <a:buSzPts val="1560"/>
              <a:buChar char="◆"/>
              <a:defRPr sz="2400"/>
            </a:lvl2pPr>
            <a:lvl3pPr marL="1371600" lvl="2" indent="-311150" algn="l">
              <a:spcBef>
                <a:spcPts val="400"/>
              </a:spcBef>
              <a:spcAft>
                <a:spcPts val="0"/>
              </a:spcAft>
              <a:buSzPts val="1300"/>
              <a:buChar char="★"/>
              <a:defRPr sz="2000"/>
            </a:lvl3pPr>
            <a:lvl4pPr marL="1828800" lvl="3" indent="-342900" algn="l">
              <a:spcBef>
                <a:spcPts val="360"/>
              </a:spcBef>
              <a:spcAft>
                <a:spcPts val="0"/>
              </a:spcAft>
              <a:buSzPts val="1800"/>
              <a:buFont typeface="Arial"/>
              <a:buChar char="•"/>
              <a:defRPr sz="1800"/>
            </a:lvl4pPr>
            <a:lvl5pPr marL="2286000" lvl="4" indent="-342900" algn="l">
              <a:spcBef>
                <a:spcPts val="360"/>
              </a:spcBef>
              <a:spcAft>
                <a:spcPts val="0"/>
              </a:spcAft>
              <a:buSzPts val="1800"/>
              <a:buFont typeface="Arial"/>
              <a:buChar char="–"/>
              <a:defRPr sz="1800"/>
            </a:lvl5pPr>
            <a:lvl6pPr marL="2743200" lvl="5" indent="-342900" algn="l">
              <a:spcBef>
                <a:spcPts val="360"/>
              </a:spcBef>
              <a:spcAft>
                <a:spcPts val="0"/>
              </a:spcAft>
              <a:buSzPts val="1800"/>
              <a:buFont typeface="Arial"/>
              <a:buChar char="–"/>
              <a:defRPr sz="1800"/>
            </a:lvl6pPr>
            <a:lvl7pPr marL="3200400" lvl="6" indent="-342900" algn="l">
              <a:spcBef>
                <a:spcPts val="360"/>
              </a:spcBef>
              <a:spcAft>
                <a:spcPts val="0"/>
              </a:spcAft>
              <a:buSzPts val="1800"/>
              <a:buFont typeface="Arial"/>
              <a:buChar char="–"/>
              <a:defRPr sz="1800"/>
            </a:lvl7pPr>
            <a:lvl8pPr marL="3657600" lvl="7" indent="-342900" algn="l">
              <a:spcBef>
                <a:spcPts val="360"/>
              </a:spcBef>
              <a:spcAft>
                <a:spcPts val="0"/>
              </a:spcAft>
              <a:buSzPts val="1800"/>
              <a:buFont typeface="Arial"/>
              <a:buChar char="–"/>
              <a:defRPr sz="1800"/>
            </a:lvl8pPr>
            <a:lvl9pPr marL="4114800" lvl="8" indent="-342900" algn="l">
              <a:spcBef>
                <a:spcPts val="360"/>
              </a:spcBef>
              <a:spcAft>
                <a:spcPts val="0"/>
              </a:spcAft>
              <a:buSzPts val="1800"/>
              <a:buFont typeface="Arial"/>
              <a:buChar char="–"/>
              <a:defRPr sz="1800"/>
            </a:lvl9pPr>
          </a:lstStyle>
          <a:p>
            <a:endParaRPr/>
          </a:p>
        </p:txBody>
      </p:sp>
      <p:sp>
        <p:nvSpPr>
          <p:cNvPr id="396" name="Google Shape;396;p177"/>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97" name="Google Shape;397;p177"/>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98" name="Google Shape;398;p177"/>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21199580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399"/>
        <p:cNvGrpSpPr/>
        <p:nvPr/>
      </p:nvGrpSpPr>
      <p:grpSpPr>
        <a:xfrm>
          <a:off x="0" y="0"/>
          <a:ext cx="0" cy="0"/>
          <a:chOff x="0" y="0"/>
          <a:chExt cx="0" cy="0"/>
        </a:xfrm>
      </p:grpSpPr>
      <p:sp>
        <p:nvSpPr>
          <p:cNvPr id="400" name="Google Shape;400;p178"/>
          <p:cNvSpPr txBox="1">
            <a:spLocks noGrp="1"/>
          </p:cNvSpPr>
          <p:nvPr>
            <p:ph type="title"/>
          </p:nvPr>
        </p:nvSpPr>
        <p:spPr>
          <a:xfrm>
            <a:off x="457200" y="274638"/>
            <a:ext cx="8229600" cy="1143000"/>
          </a:xfrm>
          <a:prstGeom prst="rect">
            <a:avLst/>
          </a:prstGeom>
          <a:noFill/>
          <a:ln>
            <a:noFill/>
          </a:ln>
        </p:spPr>
        <p:txBody>
          <a:bodyPr spcFirstLastPara="1" wrap="square" lIns="92075" tIns="46025" rIns="92075" bIns="46025" anchor="ctr" anchorCtr="0">
            <a:noAutofit/>
          </a:bodyPr>
          <a:lstStyle>
            <a:lvl1pPr lvl="0" algn="ctr">
              <a:lnSpc>
                <a:spcPct val="70000"/>
              </a:lnSpc>
              <a:spcBef>
                <a:spcPts val="0"/>
              </a:spcBef>
              <a:spcAft>
                <a:spcPts val="0"/>
              </a:spcAft>
              <a:buSzPts val="1400"/>
              <a:buNone/>
              <a:defRPr/>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401" name="Google Shape;401;p178"/>
          <p:cNvSpPr txBox="1">
            <a:spLocks noGrp="1"/>
          </p:cNvSpPr>
          <p:nvPr>
            <p:ph type="body" idx="1"/>
          </p:nvPr>
        </p:nvSpPr>
        <p:spPr>
          <a:xfrm>
            <a:off x="457200" y="1535113"/>
            <a:ext cx="4040188" cy="639762"/>
          </a:xfrm>
          <a:prstGeom prst="rect">
            <a:avLst/>
          </a:prstGeom>
          <a:noFill/>
          <a:ln>
            <a:noFill/>
          </a:ln>
        </p:spPr>
        <p:txBody>
          <a:bodyPr spcFirstLastPara="1" wrap="square" lIns="92075" tIns="46025" rIns="92075" bIns="46025" anchor="b" anchorCtr="0">
            <a:noAutofit/>
          </a:bodyPr>
          <a:lstStyle>
            <a:lvl1pPr marL="457200" lvl="0" indent="-228600" algn="l">
              <a:spcBef>
                <a:spcPts val="480"/>
              </a:spcBef>
              <a:spcAft>
                <a:spcPts val="0"/>
              </a:spcAft>
              <a:buSzPts val="1440"/>
              <a:buNone/>
              <a:defRPr sz="2400" b="1"/>
            </a:lvl1pPr>
            <a:lvl2pPr marL="914400" lvl="1" indent="-228600" algn="l">
              <a:spcBef>
                <a:spcPts val="400"/>
              </a:spcBef>
              <a:spcAft>
                <a:spcPts val="0"/>
              </a:spcAft>
              <a:buSzPts val="1300"/>
              <a:buNone/>
              <a:defRPr sz="2000" b="1"/>
            </a:lvl2pPr>
            <a:lvl3pPr marL="1371600" lvl="2" indent="-228600" algn="l">
              <a:spcBef>
                <a:spcPts val="360"/>
              </a:spcBef>
              <a:spcAft>
                <a:spcPts val="0"/>
              </a:spcAft>
              <a:buSzPts val="1170"/>
              <a:buNone/>
              <a:defRPr sz="1800" b="1"/>
            </a:lvl3pPr>
            <a:lvl4pPr marL="1828800" lvl="3" indent="-228600" algn="l">
              <a:spcBef>
                <a:spcPts val="320"/>
              </a:spcBef>
              <a:spcAft>
                <a:spcPts val="0"/>
              </a:spcAft>
              <a:buSzPts val="1600"/>
              <a:buFont typeface="Arial"/>
              <a:buNone/>
              <a:defRPr sz="1600" b="1"/>
            </a:lvl4pPr>
            <a:lvl5pPr marL="2286000" lvl="4" indent="-228600" algn="l">
              <a:spcBef>
                <a:spcPts val="320"/>
              </a:spcBef>
              <a:spcAft>
                <a:spcPts val="0"/>
              </a:spcAft>
              <a:buSzPts val="1600"/>
              <a:buFont typeface="Arial"/>
              <a:buNone/>
              <a:defRPr sz="1600" b="1"/>
            </a:lvl5pPr>
            <a:lvl6pPr marL="2743200" lvl="5" indent="-228600" algn="l">
              <a:spcBef>
                <a:spcPts val="320"/>
              </a:spcBef>
              <a:spcAft>
                <a:spcPts val="0"/>
              </a:spcAft>
              <a:buSzPts val="1600"/>
              <a:buFont typeface="Arial"/>
              <a:buNone/>
              <a:defRPr sz="1600" b="1"/>
            </a:lvl6pPr>
            <a:lvl7pPr marL="3200400" lvl="6" indent="-228600" algn="l">
              <a:spcBef>
                <a:spcPts val="320"/>
              </a:spcBef>
              <a:spcAft>
                <a:spcPts val="0"/>
              </a:spcAft>
              <a:buSzPts val="1600"/>
              <a:buFont typeface="Arial"/>
              <a:buNone/>
              <a:defRPr sz="1600" b="1"/>
            </a:lvl7pPr>
            <a:lvl8pPr marL="3657600" lvl="7" indent="-228600" algn="l">
              <a:spcBef>
                <a:spcPts val="320"/>
              </a:spcBef>
              <a:spcAft>
                <a:spcPts val="0"/>
              </a:spcAft>
              <a:buSzPts val="1600"/>
              <a:buFont typeface="Arial"/>
              <a:buNone/>
              <a:defRPr sz="1600" b="1"/>
            </a:lvl8pPr>
            <a:lvl9pPr marL="4114800" lvl="8" indent="-228600" algn="l">
              <a:spcBef>
                <a:spcPts val="320"/>
              </a:spcBef>
              <a:spcAft>
                <a:spcPts val="0"/>
              </a:spcAft>
              <a:buSzPts val="1600"/>
              <a:buFont typeface="Arial"/>
              <a:buNone/>
              <a:defRPr sz="1600" b="1"/>
            </a:lvl9pPr>
          </a:lstStyle>
          <a:p>
            <a:endParaRPr/>
          </a:p>
        </p:txBody>
      </p:sp>
      <p:sp>
        <p:nvSpPr>
          <p:cNvPr id="402" name="Google Shape;402;p178"/>
          <p:cNvSpPr txBox="1">
            <a:spLocks noGrp="1"/>
          </p:cNvSpPr>
          <p:nvPr>
            <p:ph type="body" idx="2"/>
          </p:nvPr>
        </p:nvSpPr>
        <p:spPr>
          <a:xfrm>
            <a:off x="457200" y="2174875"/>
            <a:ext cx="4040188" cy="3951288"/>
          </a:xfrm>
          <a:prstGeom prst="rect">
            <a:avLst/>
          </a:prstGeom>
          <a:noFill/>
          <a:ln>
            <a:noFill/>
          </a:ln>
        </p:spPr>
        <p:txBody>
          <a:bodyPr spcFirstLastPara="1" wrap="square" lIns="92075" tIns="46025" rIns="92075" bIns="46025" anchor="t" anchorCtr="0">
            <a:noAutofit/>
          </a:bodyPr>
          <a:lstStyle>
            <a:lvl1pPr marL="457200" lvl="0" indent="-320040" algn="l">
              <a:spcBef>
                <a:spcPts val="480"/>
              </a:spcBef>
              <a:spcAft>
                <a:spcPts val="0"/>
              </a:spcAft>
              <a:buSzPts val="1440"/>
              <a:buChar char="■"/>
              <a:defRPr sz="2400"/>
            </a:lvl1pPr>
            <a:lvl2pPr marL="914400" lvl="1" indent="-311150" algn="l">
              <a:spcBef>
                <a:spcPts val="400"/>
              </a:spcBef>
              <a:spcAft>
                <a:spcPts val="0"/>
              </a:spcAft>
              <a:buSzPts val="1300"/>
              <a:buChar char="◆"/>
              <a:defRPr sz="2000"/>
            </a:lvl2pPr>
            <a:lvl3pPr marL="1371600" lvl="2" indent="-302894" algn="l">
              <a:spcBef>
                <a:spcPts val="360"/>
              </a:spcBef>
              <a:spcAft>
                <a:spcPts val="0"/>
              </a:spcAft>
              <a:buSzPts val="1170"/>
              <a:buChar char="★"/>
              <a:defRPr sz="1800"/>
            </a:lvl3pPr>
            <a:lvl4pPr marL="1828800" lvl="3" indent="-330200" algn="l">
              <a:spcBef>
                <a:spcPts val="320"/>
              </a:spcBef>
              <a:spcAft>
                <a:spcPts val="0"/>
              </a:spcAft>
              <a:buSzPts val="1600"/>
              <a:buFont typeface="Arial"/>
              <a:buChar char="•"/>
              <a:defRPr sz="1600"/>
            </a:lvl4pPr>
            <a:lvl5pPr marL="2286000" lvl="4" indent="-330200" algn="l">
              <a:spcBef>
                <a:spcPts val="320"/>
              </a:spcBef>
              <a:spcAft>
                <a:spcPts val="0"/>
              </a:spcAft>
              <a:buSzPts val="1600"/>
              <a:buFont typeface="Arial"/>
              <a:buChar char="–"/>
              <a:defRPr sz="1600"/>
            </a:lvl5pPr>
            <a:lvl6pPr marL="2743200" lvl="5" indent="-330200" algn="l">
              <a:spcBef>
                <a:spcPts val="320"/>
              </a:spcBef>
              <a:spcAft>
                <a:spcPts val="0"/>
              </a:spcAft>
              <a:buSzPts val="1600"/>
              <a:buFont typeface="Arial"/>
              <a:buChar char="–"/>
              <a:defRPr sz="1600"/>
            </a:lvl6pPr>
            <a:lvl7pPr marL="3200400" lvl="6" indent="-330200" algn="l">
              <a:spcBef>
                <a:spcPts val="320"/>
              </a:spcBef>
              <a:spcAft>
                <a:spcPts val="0"/>
              </a:spcAft>
              <a:buSzPts val="1600"/>
              <a:buFont typeface="Arial"/>
              <a:buChar char="–"/>
              <a:defRPr sz="1600"/>
            </a:lvl7pPr>
            <a:lvl8pPr marL="3657600" lvl="7" indent="-330200" algn="l">
              <a:spcBef>
                <a:spcPts val="320"/>
              </a:spcBef>
              <a:spcAft>
                <a:spcPts val="0"/>
              </a:spcAft>
              <a:buSzPts val="1600"/>
              <a:buFont typeface="Arial"/>
              <a:buChar char="–"/>
              <a:defRPr sz="1600"/>
            </a:lvl8pPr>
            <a:lvl9pPr marL="4114800" lvl="8" indent="-330200" algn="l">
              <a:spcBef>
                <a:spcPts val="320"/>
              </a:spcBef>
              <a:spcAft>
                <a:spcPts val="0"/>
              </a:spcAft>
              <a:buSzPts val="1600"/>
              <a:buFont typeface="Arial"/>
              <a:buChar char="–"/>
              <a:defRPr sz="1600"/>
            </a:lvl9pPr>
          </a:lstStyle>
          <a:p>
            <a:endParaRPr/>
          </a:p>
        </p:txBody>
      </p:sp>
      <p:sp>
        <p:nvSpPr>
          <p:cNvPr id="403" name="Google Shape;403;p178"/>
          <p:cNvSpPr txBox="1">
            <a:spLocks noGrp="1"/>
          </p:cNvSpPr>
          <p:nvPr>
            <p:ph type="body" idx="3"/>
          </p:nvPr>
        </p:nvSpPr>
        <p:spPr>
          <a:xfrm>
            <a:off x="4645025" y="1535113"/>
            <a:ext cx="4041775" cy="639762"/>
          </a:xfrm>
          <a:prstGeom prst="rect">
            <a:avLst/>
          </a:prstGeom>
          <a:noFill/>
          <a:ln>
            <a:noFill/>
          </a:ln>
        </p:spPr>
        <p:txBody>
          <a:bodyPr spcFirstLastPara="1" wrap="square" lIns="92075" tIns="46025" rIns="92075" bIns="46025" anchor="b" anchorCtr="0">
            <a:noAutofit/>
          </a:bodyPr>
          <a:lstStyle>
            <a:lvl1pPr marL="457200" lvl="0" indent="-228600" algn="l">
              <a:spcBef>
                <a:spcPts val="480"/>
              </a:spcBef>
              <a:spcAft>
                <a:spcPts val="0"/>
              </a:spcAft>
              <a:buSzPts val="1440"/>
              <a:buNone/>
              <a:defRPr sz="2400" b="1"/>
            </a:lvl1pPr>
            <a:lvl2pPr marL="914400" lvl="1" indent="-228600" algn="l">
              <a:spcBef>
                <a:spcPts val="400"/>
              </a:spcBef>
              <a:spcAft>
                <a:spcPts val="0"/>
              </a:spcAft>
              <a:buSzPts val="1300"/>
              <a:buNone/>
              <a:defRPr sz="2000" b="1"/>
            </a:lvl2pPr>
            <a:lvl3pPr marL="1371600" lvl="2" indent="-228600" algn="l">
              <a:spcBef>
                <a:spcPts val="360"/>
              </a:spcBef>
              <a:spcAft>
                <a:spcPts val="0"/>
              </a:spcAft>
              <a:buSzPts val="1170"/>
              <a:buNone/>
              <a:defRPr sz="1800" b="1"/>
            </a:lvl3pPr>
            <a:lvl4pPr marL="1828800" lvl="3" indent="-228600" algn="l">
              <a:spcBef>
                <a:spcPts val="320"/>
              </a:spcBef>
              <a:spcAft>
                <a:spcPts val="0"/>
              </a:spcAft>
              <a:buSzPts val="1600"/>
              <a:buFont typeface="Arial"/>
              <a:buNone/>
              <a:defRPr sz="1600" b="1"/>
            </a:lvl4pPr>
            <a:lvl5pPr marL="2286000" lvl="4" indent="-228600" algn="l">
              <a:spcBef>
                <a:spcPts val="320"/>
              </a:spcBef>
              <a:spcAft>
                <a:spcPts val="0"/>
              </a:spcAft>
              <a:buSzPts val="1600"/>
              <a:buFont typeface="Arial"/>
              <a:buNone/>
              <a:defRPr sz="1600" b="1"/>
            </a:lvl5pPr>
            <a:lvl6pPr marL="2743200" lvl="5" indent="-228600" algn="l">
              <a:spcBef>
                <a:spcPts val="320"/>
              </a:spcBef>
              <a:spcAft>
                <a:spcPts val="0"/>
              </a:spcAft>
              <a:buSzPts val="1600"/>
              <a:buFont typeface="Arial"/>
              <a:buNone/>
              <a:defRPr sz="1600" b="1"/>
            </a:lvl6pPr>
            <a:lvl7pPr marL="3200400" lvl="6" indent="-228600" algn="l">
              <a:spcBef>
                <a:spcPts val="320"/>
              </a:spcBef>
              <a:spcAft>
                <a:spcPts val="0"/>
              </a:spcAft>
              <a:buSzPts val="1600"/>
              <a:buFont typeface="Arial"/>
              <a:buNone/>
              <a:defRPr sz="1600" b="1"/>
            </a:lvl7pPr>
            <a:lvl8pPr marL="3657600" lvl="7" indent="-228600" algn="l">
              <a:spcBef>
                <a:spcPts val="320"/>
              </a:spcBef>
              <a:spcAft>
                <a:spcPts val="0"/>
              </a:spcAft>
              <a:buSzPts val="1600"/>
              <a:buFont typeface="Arial"/>
              <a:buNone/>
              <a:defRPr sz="1600" b="1"/>
            </a:lvl8pPr>
            <a:lvl9pPr marL="4114800" lvl="8" indent="-228600" algn="l">
              <a:spcBef>
                <a:spcPts val="320"/>
              </a:spcBef>
              <a:spcAft>
                <a:spcPts val="0"/>
              </a:spcAft>
              <a:buSzPts val="1600"/>
              <a:buFont typeface="Arial"/>
              <a:buNone/>
              <a:defRPr sz="1600" b="1"/>
            </a:lvl9pPr>
          </a:lstStyle>
          <a:p>
            <a:endParaRPr/>
          </a:p>
        </p:txBody>
      </p:sp>
      <p:sp>
        <p:nvSpPr>
          <p:cNvPr id="404" name="Google Shape;404;p178"/>
          <p:cNvSpPr txBox="1">
            <a:spLocks noGrp="1"/>
          </p:cNvSpPr>
          <p:nvPr>
            <p:ph type="body" idx="4"/>
          </p:nvPr>
        </p:nvSpPr>
        <p:spPr>
          <a:xfrm>
            <a:off x="4645025" y="2174875"/>
            <a:ext cx="4041775" cy="3951288"/>
          </a:xfrm>
          <a:prstGeom prst="rect">
            <a:avLst/>
          </a:prstGeom>
          <a:noFill/>
          <a:ln>
            <a:noFill/>
          </a:ln>
        </p:spPr>
        <p:txBody>
          <a:bodyPr spcFirstLastPara="1" wrap="square" lIns="92075" tIns="46025" rIns="92075" bIns="46025" anchor="t" anchorCtr="0">
            <a:noAutofit/>
          </a:bodyPr>
          <a:lstStyle>
            <a:lvl1pPr marL="457200" lvl="0" indent="-320040" algn="l">
              <a:spcBef>
                <a:spcPts val="480"/>
              </a:spcBef>
              <a:spcAft>
                <a:spcPts val="0"/>
              </a:spcAft>
              <a:buSzPts val="1440"/>
              <a:buChar char="■"/>
              <a:defRPr sz="2400"/>
            </a:lvl1pPr>
            <a:lvl2pPr marL="914400" lvl="1" indent="-311150" algn="l">
              <a:spcBef>
                <a:spcPts val="400"/>
              </a:spcBef>
              <a:spcAft>
                <a:spcPts val="0"/>
              </a:spcAft>
              <a:buSzPts val="1300"/>
              <a:buChar char="◆"/>
              <a:defRPr sz="2000"/>
            </a:lvl2pPr>
            <a:lvl3pPr marL="1371600" lvl="2" indent="-302894" algn="l">
              <a:spcBef>
                <a:spcPts val="360"/>
              </a:spcBef>
              <a:spcAft>
                <a:spcPts val="0"/>
              </a:spcAft>
              <a:buSzPts val="1170"/>
              <a:buChar char="★"/>
              <a:defRPr sz="1800"/>
            </a:lvl3pPr>
            <a:lvl4pPr marL="1828800" lvl="3" indent="-330200" algn="l">
              <a:spcBef>
                <a:spcPts val="320"/>
              </a:spcBef>
              <a:spcAft>
                <a:spcPts val="0"/>
              </a:spcAft>
              <a:buSzPts val="1600"/>
              <a:buFont typeface="Arial"/>
              <a:buChar char="•"/>
              <a:defRPr sz="1600"/>
            </a:lvl4pPr>
            <a:lvl5pPr marL="2286000" lvl="4" indent="-330200" algn="l">
              <a:spcBef>
                <a:spcPts val="320"/>
              </a:spcBef>
              <a:spcAft>
                <a:spcPts val="0"/>
              </a:spcAft>
              <a:buSzPts val="1600"/>
              <a:buFont typeface="Arial"/>
              <a:buChar char="–"/>
              <a:defRPr sz="1600"/>
            </a:lvl5pPr>
            <a:lvl6pPr marL="2743200" lvl="5" indent="-330200" algn="l">
              <a:spcBef>
                <a:spcPts val="320"/>
              </a:spcBef>
              <a:spcAft>
                <a:spcPts val="0"/>
              </a:spcAft>
              <a:buSzPts val="1600"/>
              <a:buFont typeface="Arial"/>
              <a:buChar char="–"/>
              <a:defRPr sz="1600"/>
            </a:lvl6pPr>
            <a:lvl7pPr marL="3200400" lvl="6" indent="-330200" algn="l">
              <a:spcBef>
                <a:spcPts val="320"/>
              </a:spcBef>
              <a:spcAft>
                <a:spcPts val="0"/>
              </a:spcAft>
              <a:buSzPts val="1600"/>
              <a:buFont typeface="Arial"/>
              <a:buChar char="–"/>
              <a:defRPr sz="1600"/>
            </a:lvl7pPr>
            <a:lvl8pPr marL="3657600" lvl="7" indent="-330200" algn="l">
              <a:spcBef>
                <a:spcPts val="320"/>
              </a:spcBef>
              <a:spcAft>
                <a:spcPts val="0"/>
              </a:spcAft>
              <a:buSzPts val="1600"/>
              <a:buFont typeface="Arial"/>
              <a:buChar char="–"/>
              <a:defRPr sz="1600"/>
            </a:lvl8pPr>
            <a:lvl9pPr marL="4114800" lvl="8" indent="-330200" algn="l">
              <a:spcBef>
                <a:spcPts val="320"/>
              </a:spcBef>
              <a:spcAft>
                <a:spcPts val="0"/>
              </a:spcAft>
              <a:buSzPts val="1600"/>
              <a:buFont typeface="Arial"/>
              <a:buChar char="–"/>
              <a:defRPr sz="1600"/>
            </a:lvl9pPr>
          </a:lstStyle>
          <a:p>
            <a:endParaRPr/>
          </a:p>
        </p:txBody>
      </p:sp>
      <p:sp>
        <p:nvSpPr>
          <p:cNvPr id="405" name="Google Shape;405;p178"/>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06" name="Google Shape;406;p178"/>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07" name="Google Shape;407;p178"/>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00881709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08"/>
        <p:cNvGrpSpPr/>
        <p:nvPr/>
      </p:nvGrpSpPr>
      <p:grpSpPr>
        <a:xfrm>
          <a:off x="0" y="0"/>
          <a:ext cx="0" cy="0"/>
          <a:chOff x="0" y="0"/>
          <a:chExt cx="0" cy="0"/>
        </a:xfrm>
      </p:grpSpPr>
      <p:sp>
        <p:nvSpPr>
          <p:cNvPr id="409" name="Google Shape;409;p179"/>
          <p:cNvSpPr txBox="1">
            <a:spLocks noGrp="1"/>
          </p:cNvSpPr>
          <p:nvPr>
            <p:ph type="title"/>
          </p:nvPr>
        </p:nvSpPr>
        <p:spPr>
          <a:xfrm>
            <a:off x="0" y="609600"/>
            <a:ext cx="9144000" cy="1143000"/>
          </a:xfrm>
          <a:prstGeom prst="rect">
            <a:avLst/>
          </a:prstGeom>
          <a:noFill/>
          <a:ln>
            <a:noFill/>
          </a:ln>
        </p:spPr>
        <p:txBody>
          <a:bodyPr spcFirstLastPara="1" wrap="square" lIns="92075" tIns="46025" rIns="92075" bIns="46025" anchor="ctr" anchorCtr="0">
            <a:noAutofit/>
          </a:bodyPr>
          <a:lstStyle>
            <a:lvl1pPr lvl="0" algn="ctr">
              <a:lnSpc>
                <a:spcPct val="70000"/>
              </a:lnSpc>
              <a:spcBef>
                <a:spcPts val="0"/>
              </a:spcBef>
              <a:spcAft>
                <a:spcPts val="0"/>
              </a:spcAft>
              <a:buSzPts val="1400"/>
              <a:buNone/>
              <a:defRPr/>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410" name="Google Shape;410;p179"/>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1" name="Google Shape;411;p179"/>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2" name="Google Shape;412;p179"/>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23555075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6B58EF6-63E0-CF4F-9174-5DD4678496F3}" type="slidenum">
              <a:rPr lang="en-US"/>
              <a:pPr>
                <a:defRPr/>
              </a:pPr>
              <a:t>‹#›</a:t>
            </a:fld>
            <a:endParaRPr lang="en-US"/>
          </a:p>
        </p:txBody>
      </p:sp>
    </p:spTree>
    <p:extLst>
      <p:ext uri="{BB962C8B-B14F-4D97-AF65-F5344CB8AC3E}">
        <p14:creationId xmlns:p14="http://schemas.microsoft.com/office/powerpoint/2010/main" val="152673045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13"/>
        <p:cNvGrpSpPr/>
        <p:nvPr/>
      </p:nvGrpSpPr>
      <p:grpSpPr>
        <a:xfrm>
          <a:off x="0" y="0"/>
          <a:ext cx="0" cy="0"/>
          <a:chOff x="0" y="0"/>
          <a:chExt cx="0" cy="0"/>
        </a:xfrm>
      </p:grpSpPr>
      <p:sp>
        <p:nvSpPr>
          <p:cNvPr id="414" name="Google Shape;414;p180"/>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5" name="Google Shape;415;p180"/>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6" name="Google Shape;416;p180"/>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01460243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417"/>
        <p:cNvGrpSpPr/>
        <p:nvPr/>
      </p:nvGrpSpPr>
      <p:grpSpPr>
        <a:xfrm>
          <a:off x="0" y="0"/>
          <a:ext cx="0" cy="0"/>
          <a:chOff x="0" y="0"/>
          <a:chExt cx="0" cy="0"/>
        </a:xfrm>
      </p:grpSpPr>
      <p:sp>
        <p:nvSpPr>
          <p:cNvPr id="418" name="Google Shape;418;p181"/>
          <p:cNvSpPr txBox="1">
            <a:spLocks noGrp="1"/>
          </p:cNvSpPr>
          <p:nvPr>
            <p:ph type="title"/>
          </p:nvPr>
        </p:nvSpPr>
        <p:spPr>
          <a:xfrm>
            <a:off x="457200" y="273050"/>
            <a:ext cx="3008313" cy="1162050"/>
          </a:xfrm>
          <a:prstGeom prst="rect">
            <a:avLst/>
          </a:prstGeom>
          <a:noFill/>
          <a:ln>
            <a:noFill/>
          </a:ln>
        </p:spPr>
        <p:txBody>
          <a:bodyPr spcFirstLastPara="1" wrap="square" lIns="92075" tIns="46025" rIns="92075" bIns="46025" anchor="b" anchorCtr="0">
            <a:noAutofit/>
          </a:bodyPr>
          <a:lstStyle>
            <a:lvl1pPr lvl="0" algn="l">
              <a:lnSpc>
                <a:spcPct val="70000"/>
              </a:lnSpc>
              <a:spcBef>
                <a:spcPts val="0"/>
              </a:spcBef>
              <a:spcAft>
                <a:spcPts val="0"/>
              </a:spcAft>
              <a:buSzPts val="1400"/>
              <a:buNone/>
              <a:defRPr sz="2000" b="1"/>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419" name="Google Shape;419;p181"/>
          <p:cNvSpPr txBox="1">
            <a:spLocks noGrp="1"/>
          </p:cNvSpPr>
          <p:nvPr>
            <p:ph type="body" idx="1"/>
          </p:nvPr>
        </p:nvSpPr>
        <p:spPr>
          <a:xfrm>
            <a:off x="3575050" y="273050"/>
            <a:ext cx="5111750" cy="5853113"/>
          </a:xfrm>
          <a:prstGeom prst="rect">
            <a:avLst/>
          </a:prstGeom>
          <a:noFill/>
          <a:ln>
            <a:noFill/>
          </a:ln>
        </p:spPr>
        <p:txBody>
          <a:bodyPr spcFirstLastPara="1" wrap="square" lIns="92075" tIns="46025" rIns="92075" bIns="46025" anchor="t" anchorCtr="0">
            <a:noAutofit/>
          </a:bodyPr>
          <a:lstStyle>
            <a:lvl1pPr marL="457200" lvl="0" indent="-350520" algn="l">
              <a:spcBef>
                <a:spcPts val="640"/>
              </a:spcBef>
              <a:spcAft>
                <a:spcPts val="0"/>
              </a:spcAft>
              <a:buSzPts val="1920"/>
              <a:buChar char="■"/>
              <a:defRPr sz="3200"/>
            </a:lvl1pPr>
            <a:lvl2pPr marL="914400" lvl="1" indent="-344169" algn="l">
              <a:spcBef>
                <a:spcPts val="560"/>
              </a:spcBef>
              <a:spcAft>
                <a:spcPts val="0"/>
              </a:spcAft>
              <a:buSzPts val="1820"/>
              <a:buChar char="◆"/>
              <a:defRPr sz="2800"/>
            </a:lvl2pPr>
            <a:lvl3pPr marL="1371600" lvl="2" indent="-327660" algn="l">
              <a:spcBef>
                <a:spcPts val="480"/>
              </a:spcBef>
              <a:spcAft>
                <a:spcPts val="0"/>
              </a:spcAft>
              <a:buSzPts val="1560"/>
              <a:buChar char="★"/>
              <a:defRPr sz="2400"/>
            </a:lvl3pPr>
            <a:lvl4pPr marL="1828800" lvl="3" indent="-355600" algn="l">
              <a:spcBef>
                <a:spcPts val="400"/>
              </a:spcBef>
              <a:spcAft>
                <a:spcPts val="0"/>
              </a:spcAft>
              <a:buSzPts val="2000"/>
              <a:buFont typeface="Arial"/>
              <a:buChar char="•"/>
              <a:defRPr sz="2000"/>
            </a:lvl4pPr>
            <a:lvl5pPr marL="2286000" lvl="4" indent="-355600" algn="l">
              <a:spcBef>
                <a:spcPts val="400"/>
              </a:spcBef>
              <a:spcAft>
                <a:spcPts val="0"/>
              </a:spcAft>
              <a:buSzPts val="2000"/>
              <a:buFont typeface="Arial"/>
              <a:buChar char="–"/>
              <a:defRPr sz="2000"/>
            </a:lvl5pPr>
            <a:lvl6pPr marL="2743200" lvl="5" indent="-355600" algn="l">
              <a:spcBef>
                <a:spcPts val="400"/>
              </a:spcBef>
              <a:spcAft>
                <a:spcPts val="0"/>
              </a:spcAft>
              <a:buSzPts val="2000"/>
              <a:buFont typeface="Arial"/>
              <a:buChar char="–"/>
              <a:defRPr sz="2000"/>
            </a:lvl6pPr>
            <a:lvl7pPr marL="3200400" lvl="6" indent="-355600" algn="l">
              <a:spcBef>
                <a:spcPts val="400"/>
              </a:spcBef>
              <a:spcAft>
                <a:spcPts val="0"/>
              </a:spcAft>
              <a:buSzPts val="2000"/>
              <a:buFont typeface="Arial"/>
              <a:buChar char="–"/>
              <a:defRPr sz="2000"/>
            </a:lvl7pPr>
            <a:lvl8pPr marL="3657600" lvl="7" indent="-355600" algn="l">
              <a:spcBef>
                <a:spcPts val="400"/>
              </a:spcBef>
              <a:spcAft>
                <a:spcPts val="0"/>
              </a:spcAft>
              <a:buSzPts val="2000"/>
              <a:buFont typeface="Arial"/>
              <a:buChar char="–"/>
              <a:defRPr sz="2000"/>
            </a:lvl8pPr>
            <a:lvl9pPr marL="4114800" lvl="8" indent="-355600" algn="l">
              <a:spcBef>
                <a:spcPts val="400"/>
              </a:spcBef>
              <a:spcAft>
                <a:spcPts val="0"/>
              </a:spcAft>
              <a:buSzPts val="2000"/>
              <a:buFont typeface="Arial"/>
              <a:buChar char="–"/>
              <a:defRPr sz="2000"/>
            </a:lvl9pPr>
          </a:lstStyle>
          <a:p>
            <a:endParaRPr/>
          </a:p>
        </p:txBody>
      </p:sp>
      <p:sp>
        <p:nvSpPr>
          <p:cNvPr id="420" name="Google Shape;420;p181"/>
          <p:cNvSpPr txBox="1">
            <a:spLocks noGrp="1"/>
          </p:cNvSpPr>
          <p:nvPr>
            <p:ph type="body" idx="2"/>
          </p:nvPr>
        </p:nvSpPr>
        <p:spPr>
          <a:xfrm>
            <a:off x="457200" y="1435100"/>
            <a:ext cx="3008313" cy="4691063"/>
          </a:xfrm>
          <a:prstGeom prst="rect">
            <a:avLst/>
          </a:prstGeom>
          <a:noFill/>
          <a:ln>
            <a:noFill/>
          </a:ln>
        </p:spPr>
        <p:txBody>
          <a:bodyPr spcFirstLastPara="1" wrap="square" lIns="92075" tIns="46025" rIns="92075" bIns="46025" anchor="t" anchorCtr="0">
            <a:noAutofit/>
          </a:bodyPr>
          <a:lstStyle>
            <a:lvl1pPr marL="457200" lvl="0" indent="-228600" algn="l">
              <a:spcBef>
                <a:spcPts val="280"/>
              </a:spcBef>
              <a:spcAft>
                <a:spcPts val="0"/>
              </a:spcAft>
              <a:buSzPts val="840"/>
              <a:buNone/>
              <a:defRPr sz="1400"/>
            </a:lvl1pPr>
            <a:lvl2pPr marL="914400" lvl="1" indent="-228600" algn="l">
              <a:spcBef>
                <a:spcPts val="240"/>
              </a:spcBef>
              <a:spcAft>
                <a:spcPts val="0"/>
              </a:spcAft>
              <a:buSzPts val="780"/>
              <a:buNone/>
              <a:defRPr sz="1200"/>
            </a:lvl2pPr>
            <a:lvl3pPr marL="1371600" lvl="2" indent="-228600" algn="l">
              <a:spcBef>
                <a:spcPts val="200"/>
              </a:spcBef>
              <a:spcAft>
                <a:spcPts val="0"/>
              </a:spcAft>
              <a:buSzPts val="650"/>
              <a:buNone/>
              <a:defRPr sz="1000"/>
            </a:lvl3pPr>
            <a:lvl4pPr marL="1828800" lvl="3" indent="-228600" algn="l">
              <a:spcBef>
                <a:spcPts val="180"/>
              </a:spcBef>
              <a:spcAft>
                <a:spcPts val="0"/>
              </a:spcAft>
              <a:buSzPts val="900"/>
              <a:buFont typeface="Arial"/>
              <a:buNone/>
              <a:defRPr sz="900"/>
            </a:lvl4pPr>
            <a:lvl5pPr marL="2286000" lvl="4" indent="-228600" algn="l">
              <a:spcBef>
                <a:spcPts val="180"/>
              </a:spcBef>
              <a:spcAft>
                <a:spcPts val="0"/>
              </a:spcAft>
              <a:buSzPts val="900"/>
              <a:buFont typeface="Arial"/>
              <a:buNone/>
              <a:defRPr sz="900"/>
            </a:lvl5pPr>
            <a:lvl6pPr marL="2743200" lvl="5" indent="-228600" algn="l">
              <a:spcBef>
                <a:spcPts val="180"/>
              </a:spcBef>
              <a:spcAft>
                <a:spcPts val="0"/>
              </a:spcAft>
              <a:buSzPts val="900"/>
              <a:buFont typeface="Arial"/>
              <a:buNone/>
              <a:defRPr sz="900"/>
            </a:lvl6pPr>
            <a:lvl7pPr marL="3200400" lvl="6" indent="-228600" algn="l">
              <a:spcBef>
                <a:spcPts val="180"/>
              </a:spcBef>
              <a:spcAft>
                <a:spcPts val="0"/>
              </a:spcAft>
              <a:buSzPts val="900"/>
              <a:buFont typeface="Arial"/>
              <a:buNone/>
              <a:defRPr sz="900"/>
            </a:lvl7pPr>
            <a:lvl8pPr marL="3657600" lvl="7" indent="-228600" algn="l">
              <a:spcBef>
                <a:spcPts val="180"/>
              </a:spcBef>
              <a:spcAft>
                <a:spcPts val="0"/>
              </a:spcAft>
              <a:buSzPts val="900"/>
              <a:buFont typeface="Arial"/>
              <a:buNone/>
              <a:defRPr sz="900"/>
            </a:lvl8pPr>
            <a:lvl9pPr marL="4114800" lvl="8" indent="-228600" algn="l">
              <a:spcBef>
                <a:spcPts val="180"/>
              </a:spcBef>
              <a:spcAft>
                <a:spcPts val="0"/>
              </a:spcAft>
              <a:buSzPts val="900"/>
              <a:buFont typeface="Arial"/>
              <a:buNone/>
              <a:defRPr sz="900"/>
            </a:lvl9pPr>
          </a:lstStyle>
          <a:p>
            <a:endParaRPr/>
          </a:p>
        </p:txBody>
      </p:sp>
      <p:sp>
        <p:nvSpPr>
          <p:cNvPr id="421" name="Google Shape;421;p181"/>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22" name="Google Shape;422;p181"/>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23" name="Google Shape;423;p181"/>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89123700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424"/>
        <p:cNvGrpSpPr/>
        <p:nvPr/>
      </p:nvGrpSpPr>
      <p:grpSpPr>
        <a:xfrm>
          <a:off x="0" y="0"/>
          <a:ext cx="0" cy="0"/>
          <a:chOff x="0" y="0"/>
          <a:chExt cx="0" cy="0"/>
        </a:xfrm>
      </p:grpSpPr>
      <p:sp>
        <p:nvSpPr>
          <p:cNvPr id="425" name="Google Shape;425;p182"/>
          <p:cNvSpPr txBox="1">
            <a:spLocks noGrp="1"/>
          </p:cNvSpPr>
          <p:nvPr>
            <p:ph type="title"/>
          </p:nvPr>
        </p:nvSpPr>
        <p:spPr>
          <a:xfrm>
            <a:off x="1792288" y="4800600"/>
            <a:ext cx="5486400" cy="566738"/>
          </a:xfrm>
          <a:prstGeom prst="rect">
            <a:avLst/>
          </a:prstGeom>
          <a:noFill/>
          <a:ln>
            <a:noFill/>
          </a:ln>
        </p:spPr>
        <p:txBody>
          <a:bodyPr spcFirstLastPara="1" wrap="square" lIns="92075" tIns="46025" rIns="92075" bIns="46025" anchor="b" anchorCtr="0">
            <a:noAutofit/>
          </a:bodyPr>
          <a:lstStyle>
            <a:lvl1pPr lvl="0" algn="l">
              <a:lnSpc>
                <a:spcPct val="70000"/>
              </a:lnSpc>
              <a:spcBef>
                <a:spcPts val="0"/>
              </a:spcBef>
              <a:spcAft>
                <a:spcPts val="0"/>
              </a:spcAft>
              <a:buSzPts val="1400"/>
              <a:buNone/>
              <a:defRPr sz="2000" b="1"/>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426" name="Google Shape;426;p182"/>
          <p:cNvSpPr>
            <a:spLocks noGrp="1"/>
          </p:cNvSpPr>
          <p:nvPr>
            <p:ph type="pic" idx="2"/>
          </p:nvPr>
        </p:nvSpPr>
        <p:spPr>
          <a:xfrm>
            <a:off x="1792288" y="612775"/>
            <a:ext cx="5486400" cy="4114800"/>
          </a:xfrm>
          <a:prstGeom prst="rect">
            <a:avLst/>
          </a:prstGeom>
          <a:noFill/>
          <a:ln>
            <a:noFill/>
          </a:ln>
        </p:spPr>
      </p:sp>
      <p:sp>
        <p:nvSpPr>
          <p:cNvPr id="427" name="Google Shape;427;p182"/>
          <p:cNvSpPr txBox="1">
            <a:spLocks noGrp="1"/>
          </p:cNvSpPr>
          <p:nvPr>
            <p:ph type="body" idx="1"/>
          </p:nvPr>
        </p:nvSpPr>
        <p:spPr>
          <a:xfrm>
            <a:off x="1792288" y="5367338"/>
            <a:ext cx="5486400" cy="804862"/>
          </a:xfrm>
          <a:prstGeom prst="rect">
            <a:avLst/>
          </a:prstGeom>
          <a:noFill/>
          <a:ln>
            <a:noFill/>
          </a:ln>
        </p:spPr>
        <p:txBody>
          <a:bodyPr spcFirstLastPara="1" wrap="square" lIns="92075" tIns="46025" rIns="92075" bIns="46025" anchor="t" anchorCtr="0">
            <a:noAutofit/>
          </a:bodyPr>
          <a:lstStyle>
            <a:lvl1pPr marL="457200" lvl="0" indent="-228600" algn="l">
              <a:spcBef>
                <a:spcPts val="280"/>
              </a:spcBef>
              <a:spcAft>
                <a:spcPts val="0"/>
              </a:spcAft>
              <a:buSzPts val="840"/>
              <a:buNone/>
              <a:defRPr sz="1400"/>
            </a:lvl1pPr>
            <a:lvl2pPr marL="914400" lvl="1" indent="-228600" algn="l">
              <a:spcBef>
                <a:spcPts val="240"/>
              </a:spcBef>
              <a:spcAft>
                <a:spcPts val="0"/>
              </a:spcAft>
              <a:buSzPts val="780"/>
              <a:buNone/>
              <a:defRPr sz="1200"/>
            </a:lvl2pPr>
            <a:lvl3pPr marL="1371600" lvl="2" indent="-228600" algn="l">
              <a:spcBef>
                <a:spcPts val="200"/>
              </a:spcBef>
              <a:spcAft>
                <a:spcPts val="0"/>
              </a:spcAft>
              <a:buSzPts val="650"/>
              <a:buNone/>
              <a:defRPr sz="1000"/>
            </a:lvl3pPr>
            <a:lvl4pPr marL="1828800" lvl="3" indent="-228600" algn="l">
              <a:spcBef>
                <a:spcPts val="180"/>
              </a:spcBef>
              <a:spcAft>
                <a:spcPts val="0"/>
              </a:spcAft>
              <a:buSzPts val="900"/>
              <a:buFont typeface="Arial"/>
              <a:buNone/>
              <a:defRPr sz="900"/>
            </a:lvl4pPr>
            <a:lvl5pPr marL="2286000" lvl="4" indent="-228600" algn="l">
              <a:spcBef>
                <a:spcPts val="180"/>
              </a:spcBef>
              <a:spcAft>
                <a:spcPts val="0"/>
              </a:spcAft>
              <a:buSzPts val="900"/>
              <a:buFont typeface="Arial"/>
              <a:buNone/>
              <a:defRPr sz="900"/>
            </a:lvl5pPr>
            <a:lvl6pPr marL="2743200" lvl="5" indent="-228600" algn="l">
              <a:spcBef>
                <a:spcPts val="180"/>
              </a:spcBef>
              <a:spcAft>
                <a:spcPts val="0"/>
              </a:spcAft>
              <a:buSzPts val="900"/>
              <a:buFont typeface="Arial"/>
              <a:buNone/>
              <a:defRPr sz="900"/>
            </a:lvl6pPr>
            <a:lvl7pPr marL="3200400" lvl="6" indent="-228600" algn="l">
              <a:spcBef>
                <a:spcPts val="180"/>
              </a:spcBef>
              <a:spcAft>
                <a:spcPts val="0"/>
              </a:spcAft>
              <a:buSzPts val="900"/>
              <a:buFont typeface="Arial"/>
              <a:buNone/>
              <a:defRPr sz="900"/>
            </a:lvl7pPr>
            <a:lvl8pPr marL="3657600" lvl="7" indent="-228600" algn="l">
              <a:spcBef>
                <a:spcPts val="180"/>
              </a:spcBef>
              <a:spcAft>
                <a:spcPts val="0"/>
              </a:spcAft>
              <a:buSzPts val="900"/>
              <a:buFont typeface="Arial"/>
              <a:buNone/>
              <a:defRPr sz="900"/>
            </a:lvl8pPr>
            <a:lvl9pPr marL="4114800" lvl="8" indent="-228600" algn="l">
              <a:spcBef>
                <a:spcPts val="180"/>
              </a:spcBef>
              <a:spcAft>
                <a:spcPts val="0"/>
              </a:spcAft>
              <a:buSzPts val="900"/>
              <a:buFont typeface="Arial"/>
              <a:buNone/>
              <a:defRPr sz="900"/>
            </a:lvl9pPr>
          </a:lstStyle>
          <a:p>
            <a:endParaRPr/>
          </a:p>
        </p:txBody>
      </p:sp>
      <p:sp>
        <p:nvSpPr>
          <p:cNvPr id="428" name="Google Shape;428;p182"/>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29" name="Google Shape;429;p182"/>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30" name="Google Shape;430;p182"/>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717299729"/>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431"/>
        <p:cNvGrpSpPr/>
        <p:nvPr/>
      </p:nvGrpSpPr>
      <p:grpSpPr>
        <a:xfrm>
          <a:off x="0" y="0"/>
          <a:ext cx="0" cy="0"/>
          <a:chOff x="0" y="0"/>
          <a:chExt cx="0" cy="0"/>
        </a:xfrm>
      </p:grpSpPr>
      <p:sp>
        <p:nvSpPr>
          <p:cNvPr id="432" name="Google Shape;432;p183"/>
          <p:cNvSpPr txBox="1">
            <a:spLocks noGrp="1"/>
          </p:cNvSpPr>
          <p:nvPr>
            <p:ph type="title"/>
          </p:nvPr>
        </p:nvSpPr>
        <p:spPr>
          <a:xfrm>
            <a:off x="0" y="609600"/>
            <a:ext cx="9144000" cy="1143000"/>
          </a:xfrm>
          <a:prstGeom prst="rect">
            <a:avLst/>
          </a:prstGeom>
          <a:noFill/>
          <a:ln>
            <a:noFill/>
          </a:ln>
        </p:spPr>
        <p:txBody>
          <a:bodyPr spcFirstLastPara="1" wrap="square" lIns="92075" tIns="46025" rIns="92075" bIns="46025" anchor="ctr" anchorCtr="0">
            <a:noAutofit/>
          </a:bodyPr>
          <a:lstStyle>
            <a:lvl1pPr lvl="0" algn="ctr">
              <a:lnSpc>
                <a:spcPct val="70000"/>
              </a:lnSpc>
              <a:spcBef>
                <a:spcPts val="0"/>
              </a:spcBef>
              <a:spcAft>
                <a:spcPts val="0"/>
              </a:spcAft>
              <a:buSzPts val="1400"/>
              <a:buNone/>
              <a:defRPr/>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433" name="Google Shape;433;p183"/>
          <p:cNvSpPr txBox="1">
            <a:spLocks noGrp="1"/>
          </p:cNvSpPr>
          <p:nvPr>
            <p:ph type="body" idx="1"/>
          </p:nvPr>
        </p:nvSpPr>
        <p:spPr>
          <a:xfrm rot="5400000">
            <a:off x="2590800" y="-228600"/>
            <a:ext cx="4114800" cy="8534400"/>
          </a:xfrm>
          <a:prstGeom prst="rect">
            <a:avLst/>
          </a:prstGeom>
          <a:noFill/>
          <a:ln>
            <a:noFill/>
          </a:ln>
        </p:spPr>
        <p:txBody>
          <a:bodyPr spcFirstLastPara="1" wrap="square" lIns="92075" tIns="46025" rIns="92075" bIns="46025" anchor="t" anchorCtr="0">
            <a:noAutofit/>
          </a:bodyPr>
          <a:lstStyle>
            <a:lvl1pPr marL="457200" lvl="0" indent="-297180" algn="l">
              <a:spcBef>
                <a:spcPts val="360"/>
              </a:spcBef>
              <a:spcAft>
                <a:spcPts val="0"/>
              </a:spcAft>
              <a:buSzPts val="1080"/>
              <a:buChar char="■"/>
              <a:defRPr/>
            </a:lvl1pPr>
            <a:lvl2pPr marL="914400" lvl="1" indent="-302894" algn="l">
              <a:spcBef>
                <a:spcPts val="360"/>
              </a:spcBef>
              <a:spcAft>
                <a:spcPts val="0"/>
              </a:spcAft>
              <a:buSzPts val="1170"/>
              <a:buChar char="◆"/>
              <a:defRPr/>
            </a:lvl2pPr>
            <a:lvl3pPr marL="1371600" lvl="2" indent="-302894" algn="l">
              <a:spcBef>
                <a:spcPts val="360"/>
              </a:spcBef>
              <a:spcAft>
                <a:spcPts val="0"/>
              </a:spcAft>
              <a:buSzPts val="1170"/>
              <a:buChar char="★"/>
              <a:defRPr/>
            </a:lvl3pPr>
            <a:lvl4pPr marL="1828800" lvl="3" indent="-342900" algn="l">
              <a:spcBef>
                <a:spcPts val="360"/>
              </a:spcBef>
              <a:spcAft>
                <a:spcPts val="0"/>
              </a:spcAft>
              <a:buSzPts val="1800"/>
              <a:buChar char="•"/>
              <a:defRPr/>
            </a:lvl4pPr>
            <a:lvl5pPr marL="2286000" lvl="4" indent="-342900" algn="l">
              <a:spcBef>
                <a:spcPts val="360"/>
              </a:spcBef>
              <a:spcAft>
                <a:spcPts val="0"/>
              </a:spcAft>
              <a:buSzPts val="1800"/>
              <a:buChar char="–"/>
              <a:defRPr/>
            </a:lvl5pPr>
            <a:lvl6pPr marL="2743200" lvl="5" indent="-342900" algn="l">
              <a:spcBef>
                <a:spcPts val="360"/>
              </a:spcBef>
              <a:spcAft>
                <a:spcPts val="0"/>
              </a:spcAft>
              <a:buSzPts val="1800"/>
              <a:buChar char="–"/>
              <a:defRPr/>
            </a:lvl6pPr>
            <a:lvl7pPr marL="3200400" lvl="6" indent="-342900" algn="l">
              <a:spcBef>
                <a:spcPts val="360"/>
              </a:spcBef>
              <a:spcAft>
                <a:spcPts val="0"/>
              </a:spcAft>
              <a:buSzPts val="180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434" name="Google Shape;434;p183"/>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35" name="Google Shape;435;p183"/>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36" name="Google Shape;436;p183"/>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563978960"/>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437"/>
        <p:cNvGrpSpPr/>
        <p:nvPr/>
      </p:nvGrpSpPr>
      <p:grpSpPr>
        <a:xfrm>
          <a:off x="0" y="0"/>
          <a:ext cx="0" cy="0"/>
          <a:chOff x="0" y="0"/>
          <a:chExt cx="0" cy="0"/>
        </a:xfrm>
      </p:grpSpPr>
      <p:sp>
        <p:nvSpPr>
          <p:cNvPr id="438" name="Google Shape;438;p184"/>
          <p:cNvSpPr txBox="1">
            <a:spLocks noGrp="1"/>
          </p:cNvSpPr>
          <p:nvPr>
            <p:ph type="title"/>
          </p:nvPr>
        </p:nvSpPr>
        <p:spPr>
          <a:xfrm rot="5400000">
            <a:off x="5410200" y="2590800"/>
            <a:ext cx="5486400" cy="1524000"/>
          </a:xfrm>
          <a:prstGeom prst="rect">
            <a:avLst/>
          </a:prstGeom>
          <a:noFill/>
          <a:ln>
            <a:noFill/>
          </a:ln>
        </p:spPr>
        <p:txBody>
          <a:bodyPr spcFirstLastPara="1" wrap="square" lIns="92075" tIns="46025" rIns="92075" bIns="46025" anchor="ctr" anchorCtr="0">
            <a:noAutofit/>
          </a:bodyPr>
          <a:lstStyle>
            <a:lvl1pPr lvl="0" algn="ctr">
              <a:lnSpc>
                <a:spcPct val="70000"/>
              </a:lnSpc>
              <a:spcBef>
                <a:spcPts val="0"/>
              </a:spcBef>
              <a:spcAft>
                <a:spcPts val="0"/>
              </a:spcAft>
              <a:buSzPts val="1400"/>
              <a:buNone/>
              <a:defRPr/>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439" name="Google Shape;439;p184"/>
          <p:cNvSpPr txBox="1">
            <a:spLocks noGrp="1"/>
          </p:cNvSpPr>
          <p:nvPr>
            <p:ph type="body" idx="1"/>
          </p:nvPr>
        </p:nvSpPr>
        <p:spPr>
          <a:xfrm rot="5400000">
            <a:off x="2286000" y="1143000"/>
            <a:ext cx="5486400" cy="4419600"/>
          </a:xfrm>
          <a:prstGeom prst="rect">
            <a:avLst/>
          </a:prstGeom>
          <a:noFill/>
          <a:ln>
            <a:noFill/>
          </a:ln>
        </p:spPr>
        <p:txBody>
          <a:bodyPr spcFirstLastPara="1" wrap="square" lIns="92075" tIns="46025" rIns="92075" bIns="46025" anchor="t" anchorCtr="0">
            <a:noAutofit/>
          </a:bodyPr>
          <a:lstStyle>
            <a:lvl1pPr marL="457200" lvl="0" indent="-297180" algn="l">
              <a:spcBef>
                <a:spcPts val="360"/>
              </a:spcBef>
              <a:spcAft>
                <a:spcPts val="0"/>
              </a:spcAft>
              <a:buSzPts val="1080"/>
              <a:buChar char="■"/>
              <a:defRPr/>
            </a:lvl1pPr>
            <a:lvl2pPr marL="914400" lvl="1" indent="-302894" algn="l">
              <a:spcBef>
                <a:spcPts val="360"/>
              </a:spcBef>
              <a:spcAft>
                <a:spcPts val="0"/>
              </a:spcAft>
              <a:buSzPts val="1170"/>
              <a:buChar char="◆"/>
              <a:defRPr/>
            </a:lvl2pPr>
            <a:lvl3pPr marL="1371600" lvl="2" indent="-302894" algn="l">
              <a:spcBef>
                <a:spcPts val="360"/>
              </a:spcBef>
              <a:spcAft>
                <a:spcPts val="0"/>
              </a:spcAft>
              <a:buSzPts val="1170"/>
              <a:buChar char="★"/>
              <a:defRPr/>
            </a:lvl3pPr>
            <a:lvl4pPr marL="1828800" lvl="3" indent="-342900" algn="l">
              <a:spcBef>
                <a:spcPts val="360"/>
              </a:spcBef>
              <a:spcAft>
                <a:spcPts val="0"/>
              </a:spcAft>
              <a:buSzPts val="1800"/>
              <a:buChar char="•"/>
              <a:defRPr/>
            </a:lvl4pPr>
            <a:lvl5pPr marL="2286000" lvl="4" indent="-342900" algn="l">
              <a:spcBef>
                <a:spcPts val="360"/>
              </a:spcBef>
              <a:spcAft>
                <a:spcPts val="0"/>
              </a:spcAft>
              <a:buSzPts val="1800"/>
              <a:buChar char="–"/>
              <a:defRPr/>
            </a:lvl5pPr>
            <a:lvl6pPr marL="2743200" lvl="5" indent="-342900" algn="l">
              <a:spcBef>
                <a:spcPts val="360"/>
              </a:spcBef>
              <a:spcAft>
                <a:spcPts val="0"/>
              </a:spcAft>
              <a:buSzPts val="1800"/>
              <a:buChar char="–"/>
              <a:defRPr/>
            </a:lvl6pPr>
            <a:lvl7pPr marL="3200400" lvl="6" indent="-342900" algn="l">
              <a:spcBef>
                <a:spcPts val="360"/>
              </a:spcBef>
              <a:spcAft>
                <a:spcPts val="0"/>
              </a:spcAft>
              <a:buSzPts val="180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440" name="Google Shape;440;p184"/>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41" name="Google Shape;441;p184"/>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42" name="Google Shape;442;p184"/>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71673806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1_Title Slide" type="title">
  <p:cSld name="1_Title Slide">
    <p:spTree>
      <p:nvGrpSpPr>
        <p:cNvPr id="1" name="Shape 443"/>
        <p:cNvGrpSpPr/>
        <p:nvPr/>
      </p:nvGrpSpPr>
      <p:grpSpPr>
        <a:xfrm>
          <a:off x="0" y="0"/>
          <a:ext cx="0" cy="0"/>
          <a:chOff x="0" y="0"/>
          <a:chExt cx="0" cy="0"/>
        </a:xfrm>
      </p:grpSpPr>
      <p:sp>
        <p:nvSpPr>
          <p:cNvPr id="444" name="Google Shape;444;p185"/>
          <p:cNvSpPr txBox="1">
            <a:spLocks noGrp="1"/>
          </p:cNvSpPr>
          <p:nvPr>
            <p:ph type="ctrTitle"/>
          </p:nvPr>
        </p:nvSpPr>
        <p:spPr>
          <a:xfrm>
            <a:off x="685800" y="2130425"/>
            <a:ext cx="7772400" cy="1470025"/>
          </a:xfrm>
          <a:prstGeom prst="rect">
            <a:avLst/>
          </a:prstGeom>
          <a:noFill/>
          <a:ln>
            <a:noFill/>
          </a:ln>
        </p:spPr>
        <p:txBody>
          <a:bodyPr spcFirstLastPara="1" wrap="square" lIns="92075" tIns="46025" rIns="92075" bIns="46025" anchor="ctr" anchorCtr="0">
            <a:noAutofit/>
          </a:bodyPr>
          <a:lstStyle>
            <a:lvl1pPr lvl="0" algn="ctr">
              <a:lnSpc>
                <a:spcPct val="70000"/>
              </a:lnSpc>
              <a:spcBef>
                <a:spcPts val="0"/>
              </a:spcBef>
              <a:spcAft>
                <a:spcPts val="0"/>
              </a:spcAft>
              <a:buSzPts val="1400"/>
              <a:buNone/>
              <a:defRPr/>
            </a:lvl1pPr>
            <a:lvl2pPr lvl="1" algn="ctr">
              <a:lnSpc>
                <a:spcPct val="70000"/>
              </a:lnSpc>
              <a:spcBef>
                <a:spcPts val="0"/>
              </a:spcBef>
              <a:spcAft>
                <a:spcPts val="0"/>
              </a:spcAft>
              <a:buSzPts val="1400"/>
              <a:buNone/>
              <a:defRPr/>
            </a:lvl2pPr>
            <a:lvl3pPr lvl="2" algn="ctr">
              <a:lnSpc>
                <a:spcPct val="70000"/>
              </a:lnSpc>
              <a:spcBef>
                <a:spcPts val="0"/>
              </a:spcBef>
              <a:spcAft>
                <a:spcPts val="0"/>
              </a:spcAft>
              <a:buSzPts val="1400"/>
              <a:buNone/>
              <a:defRPr/>
            </a:lvl3pPr>
            <a:lvl4pPr lvl="3" algn="ctr">
              <a:lnSpc>
                <a:spcPct val="70000"/>
              </a:lnSpc>
              <a:spcBef>
                <a:spcPts val="0"/>
              </a:spcBef>
              <a:spcAft>
                <a:spcPts val="0"/>
              </a:spcAft>
              <a:buSzPts val="1400"/>
              <a:buNone/>
              <a:defRPr/>
            </a:lvl4pPr>
            <a:lvl5pPr lvl="4" algn="ctr">
              <a:lnSpc>
                <a:spcPct val="70000"/>
              </a:lnSpc>
              <a:spcBef>
                <a:spcPts val="0"/>
              </a:spcBef>
              <a:spcAft>
                <a:spcPts val="0"/>
              </a:spcAft>
              <a:buSzPts val="1400"/>
              <a:buNone/>
              <a:defRPr/>
            </a:lvl5pPr>
            <a:lvl6pPr lvl="5" algn="l">
              <a:lnSpc>
                <a:spcPct val="70000"/>
              </a:lnSpc>
              <a:spcBef>
                <a:spcPts val="0"/>
              </a:spcBef>
              <a:spcAft>
                <a:spcPts val="0"/>
              </a:spcAft>
              <a:buSzPts val="1400"/>
              <a:buNone/>
              <a:defRPr/>
            </a:lvl6pPr>
            <a:lvl7pPr lvl="6" algn="l">
              <a:lnSpc>
                <a:spcPct val="70000"/>
              </a:lnSpc>
              <a:spcBef>
                <a:spcPts val="0"/>
              </a:spcBef>
              <a:spcAft>
                <a:spcPts val="0"/>
              </a:spcAft>
              <a:buSzPts val="1400"/>
              <a:buNone/>
              <a:defRPr/>
            </a:lvl7pPr>
            <a:lvl8pPr lvl="7" algn="l">
              <a:lnSpc>
                <a:spcPct val="70000"/>
              </a:lnSpc>
              <a:spcBef>
                <a:spcPts val="0"/>
              </a:spcBef>
              <a:spcAft>
                <a:spcPts val="0"/>
              </a:spcAft>
              <a:buSzPts val="1400"/>
              <a:buNone/>
              <a:defRPr/>
            </a:lvl8pPr>
            <a:lvl9pPr lvl="8" algn="l">
              <a:lnSpc>
                <a:spcPct val="70000"/>
              </a:lnSpc>
              <a:spcBef>
                <a:spcPts val="0"/>
              </a:spcBef>
              <a:spcAft>
                <a:spcPts val="0"/>
              </a:spcAft>
              <a:buSzPts val="1400"/>
              <a:buNone/>
              <a:defRPr/>
            </a:lvl9pPr>
          </a:lstStyle>
          <a:p>
            <a:endParaRPr/>
          </a:p>
        </p:txBody>
      </p:sp>
      <p:sp>
        <p:nvSpPr>
          <p:cNvPr id="445" name="Google Shape;445;p185"/>
          <p:cNvSpPr txBox="1">
            <a:spLocks noGrp="1"/>
          </p:cNvSpPr>
          <p:nvPr>
            <p:ph type="subTitle" idx="1"/>
          </p:nvPr>
        </p:nvSpPr>
        <p:spPr>
          <a:xfrm>
            <a:off x="1371600" y="3886200"/>
            <a:ext cx="6400800" cy="1752600"/>
          </a:xfrm>
          <a:prstGeom prst="rect">
            <a:avLst/>
          </a:prstGeom>
          <a:noFill/>
          <a:ln>
            <a:noFill/>
          </a:ln>
        </p:spPr>
        <p:txBody>
          <a:bodyPr spcFirstLastPara="1" wrap="square" lIns="92075" tIns="46025" rIns="92075" bIns="46025" anchor="t" anchorCtr="0">
            <a:noAutofit/>
          </a:bodyPr>
          <a:lstStyle>
            <a:lvl1pPr lvl="0" algn="ctr">
              <a:spcBef>
                <a:spcPts val="560"/>
              </a:spcBef>
              <a:spcAft>
                <a:spcPts val="0"/>
              </a:spcAft>
              <a:buSzPts val="1680"/>
              <a:buNone/>
              <a:defRPr/>
            </a:lvl1pPr>
            <a:lvl2pPr lvl="1" algn="ctr">
              <a:spcBef>
                <a:spcPts val="520"/>
              </a:spcBef>
              <a:spcAft>
                <a:spcPts val="0"/>
              </a:spcAft>
              <a:buSzPts val="1690"/>
              <a:buNone/>
              <a:defRPr/>
            </a:lvl2pPr>
            <a:lvl3pPr lvl="2" algn="ctr">
              <a:spcBef>
                <a:spcPts val="480"/>
              </a:spcBef>
              <a:spcAft>
                <a:spcPts val="0"/>
              </a:spcAft>
              <a:buSzPts val="1560"/>
              <a:buNone/>
              <a:defRPr/>
            </a:lvl3pPr>
            <a:lvl4pPr lvl="3" algn="ctr">
              <a:spcBef>
                <a:spcPts val="400"/>
              </a:spcBef>
              <a:spcAft>
                <a:spcPts val="0"/>
              </a:spcAft>
              <a:buSzPts val="2000"/>
              <a:buFont typeface="Arial"/>
              <a:buNone/>
              <a:defRPr/>
            </a:lvl4pPr>
            <a:lvl5pPr lvl="4" algn="ctr">
              <a:spcBef>
                <a:spcPts val="400"/>
              </a:spcBef>
              <a:spcAft>
                <a:spcPts val="0"/>
              </a:spcAft>
              <a:buSzPts val="2000"/>
              <a:buFont typeface="Arial"/>
              <a:buNone/>
              <a:defRPr/>
            </a:lvl5pPr>
            <a:lvl6pPr lvl="5" algn="ctr">
              <a:spcBef>
                <a:spcPts val="400"/>
              </a:spcBef>
              <a:spcAft>
                <a:spcPts val="0"/>
              </a:spcAft>
              <a:buSzPts val="2000"/>
              <a:buFont typeface="Arial"/>
              <a:buNone/>
              <a:defRPr/>
            </a:lvl6pPr>
            <a:lvl7pPr lvl="6" algn="ctr">
              <a:spcBef>
                <a:spcPts val="400"/>
              </a:spcBef>
              <a:spcAft>
                <a:spcPts val="0"/>
              </a:spcAft>
              <a:buSzPts val="2000"/>
              <a:buFont typeface="Arial"/>
              <a:buNone/>
              <a:defRPr/>
            </a:lvl7pPr>
            <a:lvl8pPr lvl="7" algn="ctr">
              <a:spcBef>
                <a:spcPts val="400"/>
              </a:spcBef>
              <a:spcAft>
                <a:spcPts val="0"/>
              </a:spcAft>
              <a:buSzPts val="2000"/>
              <a:buFont typeface="Arial"/>
              <a:buNone/>
              <a:defRPr/>
            </a:lvl8pPr>
            <a:lvl9pPr lvl="8" algn="ctr">
              <a:spcBef>
                <a:spcPts val="400"/>
              </a:spcBef>
              <a:spcAft>
                <a:spcPts val="0"/>
              </a:spcAft>
              <a:buSzPts val="2000"/>
              <a:buFont typeface="Arial"/>
              <a:buNone/>
              <a:defRPr/>
            </a:lvl9pPr>
          </a:lstStyle>
          <a:p>
            <a:endParaRPr/>
          </a:p>
        </p:txBody>
      </p:sp>
      <p:sp>
        <p:nvSpPr>
          <p:cNvPr id="446" name="Google Shape;446;p185"/>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lvl="0" algn="l">
              <a:spcBef>
                <a:spcPts val="0"/>
              </a:spcBef>
              <a:spcAft>
                <a:spcPts val="0"/>
              </a:spcAft>
              <a:buSzPts val="1400"/>
              <a:buNone/>
              <a:defRPr>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47" name="Google Shape;447;p185"/>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48" name="Google Shape;448;p185"/>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lvl="0" indent="0" algn="r">
              <a:spcBef>
                <a:spcPts val="0"/>
              </a:spcBef>
              <a:buNone/>
              <a:defRPr sz="1400">
                <a:solidFill>
                  <a:schemeClr val="lt1"/>
                </a:solidFill>
                <a:latin typeface="Arial"/>
                <a:ea typeface="Arial"/>
                <a:cs typeface="Arial"/>
                <a:sym typeface="Arial"/>
              </a:defRPr>
            </a:lvl1pPr>
            <a:lvl2pPr marL="0" lvl="1" indent="0" algn="r">
              <a:spcBef>
                <a:spcPts val="0"/>
              </a:spcBef>
              <a:buNone/>
              <a:defRPr sz="1400">
                <a:solidFill>
                  <a:schemeClr val="lt1"/>
                </a:solidFill>
                <a:latin typeface="Arial"/>
                <a:ea typeface="Arial"/>
                <a:cs typeface="Arial"/>
                <a:sym typeface="Arial"/>
              </a:defRPr>
            </a:lvl2pPr>
            <a:lvl3pPr marL="0" lvl="2" indent="0" algn="r">
              <a:spcBef>
                <a:spcPts val="0"/>
              </a:spcBef>
              <a:buNone/>
              <a:defRPr sz="1400">
                <a:solidFill>
                  <a:schemeClr val="lt1"/>
                </a:solidFill>
                <a:latin typeface="Arial"/>
                <a:ea typeface="Arial"/>
                <a:cs typeface="Arial"/>
                <a:sym typeface="Arial"/>
              </a:defRPr>
            </a:lvl3pPr>
            <a:lvl4pPr marL="0" lvl="3" indent="0" algn="r">
              <a:spcBef>
                <a:spcPts val="0"/>
              </a:spcBef>
              <a:buNone/>
              <a:defRPr sz="1400">
                <a:solidFill>
                  <a:schemeClr val="lt1"/>
                </a:solidFill>
                <a:latin typeface="Arial"/>
                <a:ea typeface="Arial"/>
                <a:cs typeface="Arial"/>
                <a:sym typeface="Arial"/>
              </a:defRPr>
            </a:lvl4pPr>
            <a:lvl5pPr marL="0" lvl="4" indent="0" algn="r">
              <a:spcBef>
                <a:spcPts val="0"/>
              </a:spcBef>
              <a:buNone/>
              <a:defRPr sz="1400">
                <a:solidFill>
                  <a:schemeClr val="lt1"/>
                </a:solidFill>
                <a:latin typeface="Arial"/>
                <a:ea typeface="Arial"/>
                <a:cs typeface="Arial"/>
                <a:sym typeface="Arial"/>
              </a:defRPr>
            </a:lvl5pPr>
            <a:lvl6pPr marL="0" lvl="5" indent="0" algn="r">
              <a:spcBef>
                <a:spcPts val="0"/>
              </a:spcBef>
              <a:buNone/>
              <a:defRPr sz="1400">
                <a:solidFill>
                  <a:schemeClr val="lt1"/>
                </a:solidFill>
                <a:latin typeface="Arial"/>
                <a:ea typeface="Arial"/>
                <a:cs typeface="Arial"/>
                <a:sym typeface="Arial"/>
              </a:defRPr>
            </a:lvl6pPr>
            <a:lvl7pPr marL="0" lvl="6" indent="0" algn="r">
              <a:spcBef>
                <a:spcPts val="0"/>
              </a:spcBef>
              <a:buNone/>
              <a:defRPr sz="1400">
                <a:solidFill>
                  <a:schemeClr val="lt1"/>
                </a:solidFill>
                <a:latin typeface="Arial"/>
                <a:ea typeface="Arial"/>
                <a:cs typeface="Arial"/>
                <a:sym typeface="Arial"/>
              </a:defRPr>
            </a:lvl7pPr>
            <a:lvl8pPr marL="0" lvl="7" indent="0" algn="r">
              <a:spcBef>
                <a:spcPts val="0"/>
              </a:spcBef>
              <a:buNone/>
              <a:defRPr sz="1400">
                <a:solidFill>
                  <a:schemeClr val="lt1"/>
                </a:solidFill>
                <a:latin typeface="Arial"/>
                <a:ea typeface="Arial"/>
                <a:cs typeface="Arial"/>
                <a:sym typeface="Arial"/>
              </a:defRPr>
            </a:lvl8pPr>
            <a:lvl9pPr marL="0" lvl="8" indent="0" algn="r">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14553445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9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171" indent="0" algn="ctr">
              <a:buNone/>
              <a:defRPr/>
            </a:lvl2pPr>
            <a:lvl3pPr marL="640342" indent="0" algn="ctr">
              <a:buNone/>
              <a:defRPr/>
            </a:lvl3pPr>
            <a:lvl4pPr marL="960508" indent="0" algn="ctr">
              <a:buNone/>
              <a:defRPr/>
            </a:lvl4pPr>
            <a:lvl5pPr marL="1280685" indent="0" algn="ctr">
              <a:buNone/>
              <a:defRPr/>
            </a:lvl5pPr>
            <a:lvl6pPr marL="1600860" indent="0" algn="ctr">
              <a:buNone/>
              <a:defRPr/>
            </a:lvl6pPr>
            <a:lvl7pPr marL="1921030" indent="0" algn="ctr">
              <a:buNone/>
              <a:defRPr/>
            </a:lvl7pPr>
            <a:lvl8pPr marL="2241204" indent="0" algn="ctr">
              <a:buNone/>
              <a:defRPr/>
            </a:lvl8pPr>
            <a:lvl9pPr marL="256136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A12AF6EC-3247-BB4F-989D-6C704377776F}"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6474023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214DA236-2DFC-8249-826F-4C49F458D95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558254302"/>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7" y="440642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97" y="2907086"/>
            <a:ext cx="7772009" cy="1499316"/>
          </a:xfrm>
        </p:spPr>
        <p:txBody>
          <a:bodyPr anchor="b"/>
          <a:lstStyle>
            <a:lvl1pPr marL="0" indent="0">
              <a:buNone/>
              <a:defRPr sz="1400"/>
            </a:lvl1pPr>
            <a:lvl2pPr marL="320171" indent="0">
              <a:buNone/>
              <a:defRPr sz="1300"/>
            </a:lvl2pPr>
            <a:lvl3pPr marL="640342" indent="0">
              <a:buNone/>
              <a:defRPr sz="1100"/>
            </a:lvl3pPr>
            <a:lvl4pPr marL="960508" indent="0">
              <a:buNone/>
              <a:defRPr sz="1000"/>
            </a:lvl4pPr>
            <a:lvl5pPr marL="1280685" indent="0">
              <a:buNone/>
              <a:defRPr sz="1000"/>
            </a:lvl5pPr>
            <a:lvl6pPr marL="1600860" indent="0">
              <a:buNone/>
              <a:defRPr sz="1000"/>
            </a:lvl6pPr>
            <a:lvl7pPr marL="1921030" indent="0">
              <a:buNone/>
              <a:defRPr sz="1000"/>
            </a:lvl7pPr>
            <a:lvl8pPr marL="2241204" indent="0">
              <a:buNone/>
              <a:defRPr sz="1000"/>
            </a:lvl8pPr>
            <a:lvl9pPr marL="256136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3594B93A-18C2-1542-91F9-E98FF0214EC0}"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406477574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8" y="112534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E91F785B-04C0-CA44-9B77-FB99ADEA8BD7}"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52410927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426736A-E4A3-304B-B1DA-CA7336EC9CE9}" type="slidenum">
              <a:rPr lang="en-US"/>
              <a:pPr>
                <a:defRPr/>
              </a:pPr>
              <a:t>‹#›</a:t>
            </a:fld>
            <a:endParaRPr lang="en-US"/>
          </a:p>
        </p:txBody>
      </p:sp>
    </p:spTree>
    <p:extLst>
      <p:ext uri="{BB962C8B-B14F-4D97-AF65-F5344CB8AC3E}">
        <p14:creationId xmlns:p14="http://schemas.microsoft.com/office/powerpoint/2010/main" val="1321178494"/>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9" y="1535067"/>
            <a:ext cx="4040061" cy="639693"/>
          </a:xfrm>
        </p:spPr>
        <p:txBody>
          <a:bodyPr anchor="b"/>
          <a:lstStyle>
            <a:lvl1pPr marL="0" indent="0">
              <a:buNone/>
              <a:defRPr sz="1700" b="1"/>
            </a:lvl1pPr>
            <a:lvl2pPr marL="320171" indent="0">
              <a:buNone/>
              <a:defRPr sz="1400" b="1"/>
            </a:lvl2pPr>
            <a:lvl3pPr marL="640342" indent="0">
              <a:buNone/>
              <a:defRPr sz="1300" b="1"/>
            </a:lvl3pPr>
            <a:lvl4pPr marL="960508" indent="0">
              <a:buNone/>
              <a:defRPr sz="1100" b="1"/>
            </a:lvl4pPr>
            <a:lvl5pPr marL="1280685" indent="0">
              <a:buNone/>
              <a:defRPr sz="1100" b="1"/>
            </a:lvl5pPr>
            <a:lvl6pPr marL="1600860" indent="0">
              <a:buNone/>
              <a:defRPr sz="1100" b="1"/>
            </a:lvl6pPr>
            <a:lvl7pPr marL="1921030" indent="0">
              <a:buNone/>
              <a:defRPr sz="1100" b="1"/>
            </a:lvl7pPr>
            <a:lvl8pPr marL="2241204" indent="0">
              <a:buNone/>
              <a:defRPr sz="1100" b="1"/>
            </a:lvl8pPr>
            <a:lvl9pPr marL="256136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9"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171" indent="0">
              <a:buNone/>
              <a:defRPr sz="1400" b="1"/>
            </a:lvl2pPr>
            <a:lvl3pPr marL="640342" indent="0">
              <a:buNone/>
              <a:defRPr sz="1300" b="1"/>
            </a:lvl3pPr>
            <a:lvl4pPr marL="960508" indent="0">
              <a:buNone/>
              <a:defRPr sz="1100" b="1"/>
            </a:lvl4pPr>
            <a:lvl5pPr marL="1280685" indent="0">
              <a:buNone/>
              <a:defRPr sz="1100" b="1"/>
            </a:lvl5pPr>
            <a:lvl6pPr marL="1600860" indent="0">
              <a:buNone/>
              <a:defRPr sz="1100" b="1"/>
            </a:lvl6pPr>
            <a:lvl7pPr marL="1921030" indent="0">
              <a:buNone/>
              <a:defRPr sz="1100" b="1"/>
            </a:lvl7pPr>
            <a:lvl8pPr marL="2241204" indent="0">
              <a:buNone/>
              <a:defRPr sz="1100" b="1"/>
            </a:lvl8pPr>
            <a:lvl9pPr marL="256136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8" name="Footer Placeholder 7"/>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9" name="Slide Number Placeholder 8"/>
          <p:cNvSpPr>
            <a:spLocks noGrp="1"/>
          </p:cNvSpPr>
          <p:nvPr>
            <p:ph type="sldNum" idx="12"/>
          </p:nvPr>
        </p:nvSpPr>
        <p:spPr/>
        <p:txBody>
          <a:bodyPr/>
          <a:lstStyle>
            <a:lvl1pPr>
              <a:defRPr/>
            </a:lvl1pPr>
          </a:lstStyle>
          <a:p>
            <a:fld id="{CE37D75B-D99F-7047-AB69-E8FC0FE6E932}"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98050122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4" name="Footer Placeholder 3"/>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5" name="Slide Number Placeholder 4"/>
          <p:cNvSpPr>
            <a:spLocks noGrp="1"/>
          </p:cNvSpPr>
          <p:nvPr>
            <p:ph type="sldNum" idx="12"/>
          </p:nvPr>
        </p:nvSpPr>
        <p:spPr/>
        <p:txBody>
          <a:bodyPr/>
          <a:lstStyle>
            <a:lvl1pPr>
              <a:defRPr/>
            </a:lvl1pPr>
          </a:lstStyle>
          <a:p>
            <a:fld id="{7BBC3D53-28E4-3C4C-AC49-1FBCFD756FC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64821204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3" name="Footer Placeholder 2"/>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4" name="Slide Number Placeholder 3"/>
          <p:cNvSpPr>
            <a:spLocks noGrp="1"/>
          </p:cNvSpPr>
          <p:nvPr>
            <p:ph type="sldNum" idx="12"/>
          </p:nvPr>
        </p:nvSpPr>
        <p:spPr/>
        <p:txBody>
          <a:bodyPr/>
          <a:lstStyle>
            <a:lvl1pPr>
              <a:defRPr/>
            </a:lvl1pPr>
          </a:lstStyle>
          <a:p>
            <a:fld id="{69B55EEA-ACCC-B84E-8549-81E93C4C8218}"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429510982"/>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0" y="1434565"/>
            <a:ext cx="3007439" cy="4691082"/>
          </a:xfrm>
        </p:spPr>
        <p:txBody>
          <a:bodyPr/>
          <a:lstStyle>
            <a:lvl1pPr marL="0" indent="0">
              <a:buNone/>
              <a:defRPr sz="1000"/>
            </a:lvl1pPr>
            <a:lvl2pPr marL="320171" indent="0">
              <a:buNone/>
              <a:defRPr sz="800"/>
            </a:lvl2pPr>
            <a:lvl3pPr marL="640342" indent="0">
              <a:buNone/>
              <a:defRPr sz="700"/>
            </a:lvl3pPr>
            <a:lvl4pPr marL="960508" indent="0">
              <a:buNone/>
              <a:defRPr sz="600"/>
            </a:lvl4pPr>
            <a:lvl5pPr marL="1280685" indent="0">
              <a:buNone/>
              <a:defRPr sz="600"/>
            </a:lvl5pPr>
            <a:lvl6pPr marL="1600860" indent="0">
              <a:buNone/>
              <a:defRPr sz="600"/>
            </a:lvl6pPr>
            <a:lvl7pPr marL="1921030" indent="0">
              <a:buNone/>
              <a:defRPr sz="600"/>
            </a:lvl7pPr>
            <a:lvl8pPr marL="2241204" indent="0">
              <a:buNone/>
              <a:defRPr sz="600"/>
            </a:lvl8pPr>
            <a:lvl9pPr marL="256136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A2344513-4EE7-0042-B6E9-ACB443695BB2}"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08909358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0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47"/>
            <a:ext cx="5486846" cy="4115023"/>
          </a:xfrm>
        </p:spPr>
        <p:txBody>
          <a:bodyPr/>
          <a:lstStyle>
            <a:lvl1pPr marL="0" indent="0">
              <a:buNone/>
              <a:defRPr sz="2300"/>
            </a:lvl1pPr>
            <a:lvl2pPr marL="320171" indent="0">
              <a:buNone/>
              <a:defRPr sz="2000"/>
            </a:lvl2pPr>
            <a:lvl3pPr marL="640342" indent="0">
              <a:buNone/>
              <a:defRPr sz="1700"/>
            </a:lvl3pPr>
            <a:lvl4pPr marL="960508" indent="0">
              <a:buNone/>
              <a:defRPr sz="1400"/>
            </a:lvl4pPr>
            <a:lvl5pPr marL="1280685" indent="0">
              <a:buNone/>
              <a:defRPr sz="1400"/>
            </a:lvl5pPr>
            <a:lvl6pPr marL="1600860" indent="0">
              <a:buNone/>
              <a:defRPr sz="1400"/>
            </a:lvl6pPr>
            <a:lvl7pPr marL="1921030" indent="0">
              <a:buNone/>
              <a:defRPr sz="1400"/>
            </a:lvl7pPr>
            <a:lvl8pPr marL="2241204" indent="0">
              <a:buNone/>
              <a:defRPr sz="1400"/>
            </a:lvl8pPr>
            <a:lvl9pPr marL="2561367" indent="0">
              <a:buNone/>
              <a:defRPr sz="1400"/>
            </a:lvl9pPr>
          </a:lstStyle>
          <a:p>
            <a:endParaRPr lang="en-US"/>
          </a:p>
        </p:txBody>
      </p:sp>
      <p:sp>
        <p:nvSpPr>
          <p:cNvPr id="4" name="Text Placeholder 3"/>
          <p:cNvSpPr>
            <a:spLocks noGrp="1"/>
          </p:cNvSpPr>
          <p:nvPr>
            <p:ph type="body" sz="half" idx="2"/>
          </p:nvPr>
        </p:nvSpPr>
        <p:spPr>
          <a:xfrm>
            <a:off x="1791742" y="5367636"/>
            <a:ext cx="5486846" cy="804919"/>
          </a:xfrm>
        </p:spPr>
        <p:txBody>
          <a:bodyPr/>
          <a:lstStyle>
            <a:lvl1pPr marL="0" indent="0">
              <a:buNone/>
              <a:defRPr sz="1000"/>
            </a:lvl1pPr>
            <a:lvl2pPr marL="320171" indent="0">
              <a:buNone/>
              <a:defRPr sz="800"/>
            </a:lvl2pPr>
            <a:lvl3pPr marL="640342" indent="0">
              <a:buNone/>
              <a:defRPr sz="700"/>
            </a:lvl3pPr>
            <a:lvl4pPr marL="960508" indent="0">
              <a:buNone/>
              <a:defRPr sz="600"/>
            </a:lvl4pPr>
            <a:lvl5pPr marL="1280685" indent="0">
              <a:buNone/>
              <a:defRPr sz="600"/>
            </a:lvl5pPr>
            <a:lvl6pPr marL="1600860" indent="0">
              <a:buNone/>
              <a:defRPr sz="600"/>
            </a:lvl6pPr>
            <a:lvl7pPr marL="1921030" indent="0">
              <a:buNone/>
              <a:defRPr sz="600"/>
            </a:lvl7pPr>
            <a:lvl8pPr marL="2241204" indent="0">
              <a:buNone/>
              <a:defRPr sz="600"/>
            </a:lvl8pPr>
            <a:lvl9pPr marL="256136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6FFD4711-5D81-1D41-B576-07C91C12D1F3}"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38232887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BF486477-9020-AB47-A362-9CDF615742DD}"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206448130"/>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1AF2EF24-E3B6-E445-A24C-41B364EEC63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145336582"/>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96446023"/>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63294103"/>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3901304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009C929-8147-A047-8170-F1073A20FF2B}" type="slidenum">
              <a:rPr lang="en-US"/>
              <a:pPr>
                <a:defRPr/>
              </a:pPr>
              <a:t>‹#›</a:t>
            </a:fld>
            <a:endParaRPr lang="en-US"/>
          </a:p>
        </p:txBody>
      </p:sp>
    </p:spTree>
    <p:extLst>
      <p:ext uri="{BB962C8B-B14F-4D97-AF65-F5344CB8AC3E}">
        <p14:creationId xmlns:p14="http://schemas.microsoft.com/office/powerpoint/2010/main" val="340137784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4230261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98044374"/>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6818030"/>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2904517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7677759"/>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25164367"/>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37987316"/>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176470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5FA909-987E-CB47-8141-E9C814DC97A8}" type="slidenum">
              <a:rPr lang="en-US"/>
              <a:pPr>
                <a:defRPr/>
              </a:pPr>
              <a:t>‹#›</a:t>
            </a:fld>
            <a:endParaRPr lang="en-US"/>
          </a:p>
        </p:txBody>
      </p:sp>
    </p:spTree>
    <p:extLst>
      <p:ext uri="{BB962C8B-B14F-4D97-AF65-F5344CB8AC3E}">
        <p14:creationId xmlns:p14="http://schemas.microsoft.com/office/powerpoint/2010/main" val="221904982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B6AA0D-983D-1647-94BF-6D475D333C5B}" type="slidenum">
              <a:rPr lang="en-US"/>
              <a:pPr>
                <a:defRPr/>
              </a:pPr>
              <a:t>‹#›</a:t>
            </a:fld>
            <a:endParaRPr lang="en-US"/>
          </a:p>
        </p:txBody>
      </p:sp>
    </p:spTree>
    <p:extLst>
      <p:ext uri="{BB962C8B-B14F-4D97-AF65-F5344CB8AC3E}">
        <p14:creationId xmlns:p14="http://schemas.microsoft.com/office/powerpoint/2010/main" val="57792988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5C15F16-3529-5D42-BF0A-5B3CF5C51CA9}" type="slidenum">
              <a:rPr lang="en-US"/>
              <a:pPr>
                <a:defRPr/>
              </a:pPr>
              <a:t>‹#›</a:t>
            </a:fld>
            <a:endParaRPr lang="en-US"/>
          </a:p>
        </p:txBody>
      </p:sp>
    </p:spTree>
    <p:extLst>
      <p:ext uri="{BB962C8B-B14F-4D97-AF65-F5344CB8AC3E}">
        <p14:creationId xmlns:p14="http://schemas.microsoft.com/office/powerpoint/2010/main" val="15669228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pPr>
                <a:defRPr/>
              </a:pPr>
              <a:t>‹#›</a:t>
            </a:fld>
            <a:endParaRPr lang="en-US"/>
          </a:p>
        </p:txBody>
      </p:sp>
    </p:spTree>
    <p:extLst>
      <p:ext uri="{BB962C8B-B14F-4D97-AF65-F5344CB8AC3E}">
        <p14:creationId xmlns:p14="http://schemas.microsoft.com/office/powerpoint/2010/main" val="106337404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97E1B1-5587-CF49-ACD0-D91EEC6C3AD4}" type="slidenum">
              <a:rPr lang="en-US"/>
              <a:pPr>
                <a:defRPr/>
              </a:pPr>
              <a:t>‹#›</a:t>
            </a:fld>
            <a:endParaRPr lang="en-US"/>
          </a:p>
        </p:txBody>
      </p:sp>
    </p:spTree>
    <p:extLst>
      <p:ext uri="{BB962C8B-B14F-4D97-AF65-F5344CB8AC3E}">
        <p14:creationId xmlns:p14="http://schemas.microsoft.com/office/powerpoint/2010/main" val="425877021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18D04B5-A7FE-C84C-B69D-FC14E5FFA0F9}" type="slidenum">
              <a:rPr lang="en-US"/>
              <a:pPr>
                <a:defRPr/>
              </a:pPr>
              <a:t>‹#›</a:t>
            </a:fld>
            <a:endParaRPr lang="en-US"/>
          </a:p>
        </p:txBody>
      </p:sp>
    </p:spTree>
    <p:extLst>
      <p:ext uri="{BB962C8B-B14F-4D97-AF65-F5344CB8AC3E}">
        <p14:creationId xmlns:p14="http://schemas.microsoft.com/office/powerpoint/2010/main" val="42923120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081764C-7E75-8546-895A-DDC6B69D73EE}" type="slidenum">
              <a:rPr lang="en-US"/>
              <a:pPr>
                <a:defRPr/>
              </a:pPr>
              <a:t>‹#›</a:t>
            </a:fld>
            <a:endParaRPr lang="en-US"/>
          </a:p>
        </p:txBody>
      </p:sp>
    </p:spTree>
    <p:extLst>
      <p:ext uri="{BB962C8B-B14F-4D97-AF65-F5344CB8AC3E}">
        <p14:creationId xmlns:p14="http://schemas.microsoft.com/office/powerpoint/2010/main" val="404007707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666B97A-4E51-DE4F-B2BD-095C8E6E3C1C}" type="slidenum">
              <a:rPr lang="en-US"/>
              <a:pPr>
                <a:defRPr/>
              </a:pPr>
              <a:t>‹#›</a:t>
            </a:fld>
            <a:endParaRPr lang="en-US"/>
          </a:p>
        </p:txBody>
      </p:sp>
    </p:spTree>
    <p:extLst>
      <p:ext uri="{BB962C8B-B14F-4D97-AF65-F5344CB8AC3E}">
        <p14:creationId xmlns:p14="http://schemas.microsoft.com/office/powerpoint/2010/main" val="347405827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EFE1424-6B88-C347-934B-B831A1B273D9}" type="slidenum">
              <a:rPr lang="en-US"/>
              <a:pPr>
                <a:defRPr/>
              </a:pPr>
              <a:t>‹#›</a:t>
            </a:fld>
            <a:endParaRPr lang="en-US"/>
          </a:p>
        </p:txBody>
      </p:sp>
    </p:spTree>
    <p:extLst>
      <p:ext uri="{BB962C8B-B14F-4D97-AF65-F5344CB8AC3E}">
        <p14:creationId xmlns:p14="http://schemas.microsoft.com/office/powerpoint/2010/main" val="293400479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08CB6-9DED-F246-88FB-E280801B01A1}" type="slidenum">
              <a:rPr lang="en-US"/>
              <a:pPr>
                <a:defRPr/>
              </a:pPr>
              <a:t>‹#›</a:t>
            </a:fld>
            <a:endParaRPr lang="en-US"/>
          </a:p>
        </p:txBody>
      </p:sp>
    </p:spTree>
    <p:extLst>
      <p:ext uri="{BB962C8B-B14F-4D97-AF65-F5344CB8AC3E}">
        <p14:creationId xmlns:p14="http://schemas.microsoft.com/office/powerpoint/2010/main" val="105246637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2505917-44C6-C34D-8C76-38CE08B922B2}" type="slidenum">
              <a:rPr lang="en-US"/>
              <a:pPr>
                <a:defRPr/>
              </a:pPr>
              <a:t>‹#›</a:t>
            </a:fld>
            <a:endParaRPr lang="en-US"/>
          </a:p>
        </p:txBody>
      </p:sp>
    </p:spTree>
    <p:extLst>
      <p:ext uri="{BB962C8B-B14F-4D97-AF65-F5344CB8AC3E}">
        <p14:creationId xmlns:p14="http://schemas.microsoft.com/office/powerpoint/2010/main" val="297915500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72B1FC1-8EC3-4345-BEEA-1EA9F8FE5DB5}" type="slidenum">
              <a:rPr lang="en-US"/>
              <a:pPr>
                <a:defRPr/>
              </a:pPr>
              <a:t>‹#›</a:t>
            </a:fld>
            <a:endParaRPr lang="en-US"/>
          </a:p>
        </p:txBody>
      </p:sp>
    </p:spTree>
    <p:extLst>
      <p:ext uri="{BB962C8B-B14F-4D97-AF65-F5344CB8AC3E}">
        <p14:creationId xmlns:p14="http://schemas.microsoft.com/office/powerpoint/2010/main" val="370047991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AC90B17-9DF0-2042-935E-CBC5E12DDB9D}" type="slidenum">
              <a:rPr lang="en-US"/>
              <a:pPr>
                <a:defRPr/>
              </a:pPr>
              <a:t>‹#›</a:t>
            </a:fld>
            <a:endParaRPr lang="en-US"/>
          </a:p>
        </p:txBody>
      </p:sp>
    </p:spTree>
    <p:extLst>
      <p:ext uri="{BB962C8B-B14F-4D97-AF65-F5344CB8AC3E}">
        <p14:creationId xmlns:p14="http://schemas.microsoft.com/office/powerpoint/2010/main" val="259028666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B7EBA4-4F4E-0A4A-867F-53DD14EB7A39}" type="slidenum">
              <a:rPr lang="en-US"/>
              <a:pPr>
                <a:defRPr/>
              </a:pPr>
              <a:t>‹#›</a:t>
            </a:fld>
            <a:endParaRPr lang="en-US"/>
          </a:p>
        </p:txBody>
      </p:sp>
    </p:spTree>
    <p:extLst>
      <p:ext uri="{BB962C8B-B14F-4D97-AF65-F5344CB8AC3E}">
        <p14:creationId xmlns:p14="http://schemas.microsoft.com/office/powerpoint/2010/main" val="41369899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pPr>
                <a:defRPr/>
              </a:pPr>
              <a:t>‹#›</a:t>
            </a:fld>
            <a:endParaRPr lang="en-US"/>
          </a:p>
        </p:txBody>
      </p:sp>
    </p:spTree>
    <p:extLst>
      <p:ext uri="{BB962C8B-B14F-4D97-AF65-F5344CB8AC3E}">
        <p14:creationId xmlns:p14="http://schemas.microsoft.com/office/powerpoint/2010/main" val="93019242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B22182F-9F0E-5146-AD30-0E553CCF2BA3}" type="slidenum">
              <a:rPr lang="en-US"/>
              <a:pPr>
                <a:defRPr/>
              </a:pPr>
              <a:t>‹#›</a:t>
            </a:fld>
            <a:endParaRPr lang="en-US"/>
          </a:p>
        </p:txBody>
      </p:sp>
    </p:spTree>
    <p:extLst>
      <p:ext uri="{BB962C8B-B14F-4D97-AF65-F5344CB8AC3E}">
        <p14:creationId xmlns:p14="http://schemas.microsoft.com/office/powerpoint/2010/main" val="276078924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16AB7CE-B23D-B14F-BF02-2E78DA7AA6B4}" type="slidenum">
              <a:rPr lang="en-US"/>
              <a:pPr>
                <a:defRPr/>
              </a:pPr>
              <a:t>‹#›</a:t>
            </a:fld>
            <a:endParaRPr lang="en-US"/>
          </a:p>
        </p:txBody>
      </p:sp>
    </p:spTree>
    <p:extLst>
      <p:ext uri="{BB962C8B-B14F-4D97-AF65-F5344CB8AC3E}">
        <p14:creationId xmlns:p14="http://schemas.microsoft.com/office/powerpoint/2010/main" val="278351066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876587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5360678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29252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2985110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1182828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7335404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086508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82836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42.xml"/></Relationships>
</file>

<file path=ppt/slideMasters/_rels/slideMaster100.xml.rels><?xml version="1.0" encoding="UTF-8" standalone="yes"?>
<Relationships xmlns="http://schemas.openxmlformats.org/package/2006/relationships"><Relationship Id="rId3" Type="http://schemas.openxmlformats.org/officeDocument/2006/relationships/theme" Target="../theme/theme100.xml"/><Relationship Id="rId2" Type="http://schemas.openxmlformats.org/officeDocument/2006/relationships/slideLayout" Target="../slideLayouts/slideLayout665.xml"/><Relationship Id="rId1" Type="http://schemas.openxmlformats.org/officeDocument/2006/relationships/slideLayout" Target="../slideLayouts/slideLayout664.xml"/></Relationships>
</file>

<file path=ppt/slideMasters/_rels/slideMaster101.xml.rels><?xml version="1.0" encoding="UTF-8" standalone="yes"?>
<Relationships xmlns="http://schemas.openxmlformats.org/package/2006/relationships"><Relationship Id="rId3" Type="http://schemas.openxmlformats.org/officeDocument/2006/relationships/theme" Target="../theme/theme101.xml"/><Relationship Id="rId2" Type="http://schemas.openxmlformats.org/officeDocument/2006/relationships/slideLayout" Target="../slideLayouts/slideLayout667.xml"/><Relationship Id="rId1" Type="http://schemas.openxmlformats.org/officeDocument/2006/relationships/slideLayout" Target="../slideLayouts/slideLayout666.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102.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686.xml"/><Relationship Id="rId13" Type="http://schemas.openxmlformats.org/officeDocument/2006/relationships/theme" Target="../theme/theme103.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slideLayout" Target="../slideLayouts/slideLayout690.xml"/><Relationship Id="rId2" Type="http://schemas.openxmlformats.org/officeDocument/2006/relationships/slideLayout" Target="../slideLayouts/slideLayout680.xml"/><Relationship Id="rId16" Type="http://schemas.openxmlformats.org/officeDocument/2006/relationships/image" Target="../media/image3.png"/><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5" Type="http://schemas.openxmlformats.org/officeDocument/2006/relationships/image" Target="../media/image2.png"/><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 Id="rId14" Type="http://schemas.openxmlformats.org/officeDocument/2006/relationships/image" Target="../media/image1.png"/></Relationships>
</file>

<file path=ppt/slideMasters/_rels/slideMaster104.xml.rels><?xml version="1.0" encoding="UTF-8" standalone="yes"?>
<Relationships xmlns="http://schemas.openxmlformats.org/package/2006/relationships"><Relationship Id="rId2" Type="http://schemas.openxmlformats.org/officeDocument/2006/relationships/theme" Target="../theme/theme104.xml"/><Relationship Id="rId1" Type="http://schemas.openxmlformats.org/officeDocument/2006/relationships/slideLayout" Target="../slideLayouts/slideLayout691.xml"/></Relationships>
</file>

<file path=ppt/slideMasters/_rels/slideMaster1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05.xml"/><Relationship Id="rId1" Type="http://schemas.openxmlformats.org/officeDocument/2006/relationships/slideLayout" Target="../slideLayouts/slideLayout692.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106.xml.rels><?xml version="1.0" encoding="UTF-8" standalone="yes"?>
<Relationships xmlns="http://schemas.openxmlformats.org/package/2006/relationships"><Relationship Id="rId2" Type="http://schemas.openxmlformats.org/officeDocument/2006/relationships/theme" Target="../theme/theme106.xml"/><Relationship Id="rId1" Type="http://schemas.openxmlformats.org/officeDocument/2006/relationships/slideLayout" Target="../slideLayouts/slideLayout693.xml"/></Relationships>
</file>

<file path=ppt/slideMasters/_rels/slideMaster107.xml.rels><?xml version="1.0" encoding="UTF-8" standalone="yes"?>
<Relationships xmlns="http://schemas.openxmlformats.org/package/2006/relationships"><Relationship Id="rId2" Type="http://schemas.openxmlformats.org/officeDocument/2006/relationships/theme" Target="../theme/theme107.xml"/><Relationship Id="rId1" Type="http://schemas.openxmlformats.org/officeDocument/2006/relationships/slideLayout" Target="../slideLayouts/slideLayout694.xml"/></Relationships>
</file>

<file path=ppt/slideMasters/_rels/slideMaster108.xml.rels><?xml version="1.0" encoding="UTF-8" standalone="yes"?>
<Relationships xmlns="http://schemas.openxmlformats.org/package/2006/relationships"><Relationship Id="rId2" Type="http://schemas.openxmlformats.org/officeDocument/2006/relationships/theme" Target="../theme/theme108.xml"/><Relationship Id="rId1" Type="http://schemas.openxmlformats.org/officeDocument/2006/relationships/slideLayout" Target="../slideLayouts/slideLayout695.xml"/></Relationships>
</file>

<file path=ppt/slideMasters/_rels/slideMaster109.xml.rels><?xml version="1.0" encoding="UTF-8" standalone="yes"?>
<Relationships xmlns="http://schemas.openxmlformats.org/package/2006/relationships"><Relationship Id="rId3" Type="http://schemas.openxmlformats.org/officeDocument/2006/relationships/slideLayout" Target="../slideLayouts/slideLayout698.xml"/><Relationship Id="rId7" Type="http://schemas.openxmlformats.org/officeDocument/2006/relationships/image" Target="../media/image3.png"/><Relationship Id="rId2" Type="http://schemas.openxmlformats.org/officeDocument/2006/relationships/slideLayout" Target="../slideLayouts/slideLayout697.xml"/><Relationship Id="rId1" Type="http://schemas.openxmlformats.org/officeDocument/2006/relationships/slideLayout" Target="../slideLayouts/slideLayout696.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theme" Target="../theme/theme109.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43.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706.xml"/><Relationship Id="rId3" Type="http://schemas.openxmlformats.org/officeDocument/2006/relationships/slideLayout" Target="../slideLayouts/slideLayout701.xml"/><Relationship Id="rId7" Type="http://schemas.openxmlformats.org/officeDocument/2006/relationships/slideLayout" Target="../slideLayouts/slideLayout705.xml"/><Relationship Id="rId12" Type="http://schemas.openxmlformats.org/officeDocument/2006/relationships/theme" Target="../theme/theme110.xml"/><Relationship Id="rId2" Type="http://schemas.openxmlformats.org/officeDocument/2006/relationships/slideLayout" Target="../slideLayouts/slideLayout700.xml"/><Relationship Id="rId1" Type="http://schemas.openxmlformats.org/officeDocument/2006/relationships/slideLayout" Target="../slideLayouts/slideLayout699.xml"/><Relationship Id="rId6" Type="http://schemas.openxmlformats.org/officeDocument/2006/relationships/slideLayout" Target="../slideLayouts/slideLayout704.xml"/><Relationship Id="rId11" Type="http://schemas.openxmlformats.org/officeDocument/2006/relationships/slideLayout" Target="../slideLayouts/slideLayout709.xml"/><Relationship Id="rId5" Type="http://schemas.openxmlformats.org/officeDocument/2006/relationships/slideLayout" Target="../slideLayouts/slideLayout703.xml"/><Relationship Id="rId10" Type="http://schemas.openxmlformats.org/officeDocument/2006/relationships/slideLayout" Target="../slideLayouts/slideLayout708.xml"/><Relationship Id="rId4" Type="http://schemas.openxmlformats.org/officeDocument/2006/relationships/slideLayout" Target="../slideLayouts/slideLayout702.xml"/><Relationship Id="rId9" Type="http://schemas.openxmlformats.org/officeDocument/2006/relationships/slideLayout" Target="../slideLayouts/slideLayout707.xml"/></Relationships>
</file>

<file path=ppt/slideMasters/_rels/slideMaster111.xml.rels><?xml version="1.0" encoding="UTF-8" standalone="yes"?>
<Relationships xmlns="http://schemas.openxmlformats.org/package/2006/relationships"><Relationship Id="rId2" Type="http://schemas.openxmlformats.org/officeDocument/2006/relationships/theme" Target="../theme/theme111.xml"/><Relationship Id="rId1" Type="http://schemas.openxmlformats.org/officeDocument/2006/relationships/slideLayout" Target="../slideLayouts/slideLayout710.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718.xml"/><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theme" Target="../theme/theme112.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729.xml"/><Relationship Id="rId3" Type="http://schemas.openxmlformats.org/officeDocument/2006/relationships/slideLayout" Target="../slideLayouts/slideLayout724.xml"/><Relationship Id="rId7" Type="http://schemas.openxmlformats.org/officeDocument/2006/relationships/slideLayout" Target="../slideLayouts/slideLayout728.xml"/><Relationship Id="rId12" Type="http://schemas.openxmlformats.org/officeDocument/2006/relationships/theme" Target="../theme/theme113.xml"/><Relationship Id="rId2" Type="http://schemas.openxmlformats.org/officeDocument/2006/relationships/slideLayout" Target="../slideLayouts/slideLayout723.xml"/><Relationship Id="rId1" Type="http://schemas.openxmlformats.org/officeDocument/2006/relationships/slideLayout" Target="../slideLayouts/slideLayout722.xml"/><Relationship Id="rId6" Type="http://schemas.openxmlformats.org/officeDocument/2006/relationships/slideLayout" Target="../slideLayouts/slideLayout727.xml"/><Relationship Id="rId11" Type="http://schemas.openxmlformats.org/officeDocument/2006/relationships/slideLayout" Target="../slideLayouts/slideLayout732.xml"/><Relationship Id="rId5" Type="http://schemas.openxmlformats.org/officeDocument/2006/relationships/slideLayout" Target="../slideLayouts/slideLayout726.xml"/><Relationship Id="rId10" Type="http://schemas.openxmlformats.org/officeDocument/2006/relationships/slideLayout" Target="../slideLayouts/slideLayout731.xml"/><Relationship Id="rId4" Type="http://schemas.openxmlformats.org/officeDocument/2006/relationships/slideLayout" Target="../slideLayouts/slideLayout725.xml"/><Relationship Id="rId9" Type="http://schemas.openxmlformats.org/officeDocument/2006/relationships/slideLayout" Target="../slideLayouts/slideLayout730.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740.xml"/><Relationship Id="rId13" Type="http://schemas.openxmlformats.org/officeDocument/2006/relationships/slideLayout" Target="../slideLayouts/slideLayout745.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slideLayout" Target="../slideLayouts/slideLayout744.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 Id="rId14" Type="http://schemas.openxmlformats.org/officeDocument/2006/relationships/theme" Target="../theme/theme114.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115.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116.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44.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45.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4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47.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48.xml"/></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7.xml"/><Relationship Id="rId1" Type="http://schemas.openxmlformats.org/officeDocument/2006/relationships/slideLayout" Target="../slideLayouts/slideLayout49.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50.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5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image" Target="../media/image1.png"/><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theme" Target="../theme/theme2.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52.xml"/></Relationships>
</file>

<file path=ppt/slideMasters/_rels/slideMaster21.xml.rels><?xml version="1.0" encoding="UTF-8" standalone="yes"?>
<Relationships xmlns="http://schemas.openxmlformats.org/package/2006/relationships"><Relationship Id="rId3" Type="http://schemas.openxmlformats.org/officeDocument/2006/relationships/theme" Target="../theme/theme21.xml"/><Relationship Id="rId2" Type="http://schemas.openxmlformats.org/officeDocument/2006/relationships/slideLayout" Target="../slideLayouts/slideLayout54.xml"/><Relationship Id="rId1" Type="http://schemas.openxmlformats.org/officeDocument/2006/relationships/slideLayout" Target="../slideLayouts/slideLayout5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23.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25.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26.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27.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28.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43.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29.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4.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30.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65.xml"/><Relationship Id="rId13" Type="http://schemas.openxmlformats.org/officeDocument/2006/relationships/theme" Target="../theme/theme31.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slideLayout" Target="../slideLayouts/slideLayout169.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77.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theme" Target="../theme/theme32.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s>
</file>

<file path=ppt/slideMasters/_rels/slideMaster33.xml.rels><?xml version="1.0" encoding="UTF-8" standalone="yes"?>
<Relationships xmlns="http://schemas.openxmlformats.org/package/2006/relationships"><Relationship Id="rId3" Type="http://schemas.openxmlformats.org/officeDocument/2006/relationships/theme" Target="../theme/theme33.xml"/><Relationship Id="rId2" Type="http://schemas.openxmlformats.org/officeDocument/2006/relationships/slideLayout" Target="../slideLayouts/slideLayout182.xml"/><Relationship Id="rId1" Type="http://schemas.openxmlformats.org/officeDocument/2006/relationships/slideLayout" Target="../slideLayouts/slideLayout18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34.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3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12.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36.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37.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theme" Target="../theme/theme38.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slideLayout" Target="../slideLayouts/slideLayout238.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246.xml"/><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theme" Target="../theme/theme39.xml"/><Relationship Id="rId2" Type="http://schemas.openxmlformats.org/officeDocument/2006/relationships/slideLayout" Target="../slideLayouts/slideLayout240.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3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slideLayout" Target="../slideLayouts/slideLayout262.xml"/><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slideLayout" Target="../slideLayouts/slideLayout261.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70.xml"/><Relationship Id="rId13" Type="http://schemas.openxmlformats.org/officeDocument/2006/relationships/slideLayout" Target="../slideLayouts/slideLayout275.xml"/><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slideLayout" Target="../slideLayouts/slideLayout274.xml"/><Relationship Id="rId2" Type="http://schemas.openxmlformats.org/officeDocument/2006/relationships/slideLayout" Target="../slideLayouts/slideLayout264.xml"/><Relationship Id="rId16" Type="http://schemas.openxmlformats.org/officeDocument/2006/relationships/image" Target="../media/image5.jpeg"/><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5" Type="http://schemas.openxmlformats.org/officeDocument/2006/relationships/theme" Target="../theme/theme41.xml"/><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 Id="rId14" Type="http://schemas.openxmlformats.org/officeDocument/2006/relationships/slideLayout" Target="../slideLayouts/slideLayout27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theme" Target="../theme/theme42.xml"/><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slideLayout" Target="../slideLayouts/slideLayout288.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96.xml"/><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theme" Target="../theme/theme43.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300.xml"/></Relationships>
</file>

<file path=ppt/slideMasters/_rels/slideMaster45.xml.rels><?xml version="1.0" encoding="UTF-8" standalone="yes"?>
<Relationships xmlns="http://schemas.openxmlformats.org/package/2006/relationships"><Relationship Id="rId3" Type="http://schemas.openxmlformats.org/officeDocument/2006/relationships/theme" Target="../theme/theme45.xml"/><Relationship Id="rId2" Type="http://schemas.openxmlformats.org/officeDocument/2006/relationships/slideLayout" Target="../slideLayouts/slideLayout302.xml"/><Relationship Id="rId1" Type="http://schemas.openxmlformats.org/officeDocument/2006/relationships/slideLayout" Target="../slideLayouts/slideLayout30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46.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47.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332.xml"/><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48.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343.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49.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3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theme" Target="../theme/theme50.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slideLayout" Target="../slideLayouts/slideLayout358.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66.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51.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77.xml"/><Relationship Id="rId13" Type="http://schemas.openxmlformats.org/officeDocument/2006/relationships/slideLayout" Target="../slideLayouts/slideLayout382.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slideLayout" Target="../slideLayouts/slideLayout381.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3" Type="http://schemas.openxmlformats.org/officeDocument/2006/relationships/slideLayout" Target="../slideLayouts/slideLayout385.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393.xml"/><Relationship Id="rId13" Type="http://schemas.openxmlformats.org/officeDocument/2006/relationships/theme" Target="../theme/theme54.xml"/><Relationship Id="rId3" Type="http://schemas.openxmlformats.org/officeDocument/2006/relationships/slideLayout" Target="../slideLayouts/slideLayout388.xml"/><Relationship Id="rId7" Type="http://schemas.openxmlformats.org/officeDocument/2006/relationships/slideLayout" Target="../slideLayouts/slideLayout392.xml"/><Relationship Id="rId12" Type="http://schemas.openxmlformats.org/officeDocument/2006/relationships/slideLayout" Target="../slideLayouts/slideLayout397.xml"/><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slideLayout" Target="../slideLayouts/slideLayout391.xml"/><Relationship Id="rId11" Type="http://schemas.openxmlformats.org/officeDocument/2006/relationships/slideLayout" Target="../slideLayouts/slideLayout396.xml"/><Relationship Id="rId5" Type="http://schemas.openxmlformats.org/officeDocument/2006/relationships/slideLayout" Target="../slideLayouts/slideLayout390.xml"/><Relationship Id="rId10" Type="http://schemas.openxmlformats.org/officeDocument/2006/relationships/slideLayout" Target="../slideLayouts/slideLayout395.xml"/><Relationship Id="rId4" Type="http://schemas.openxmlformats.org/officeDocument/2006/relationships/slideLayout" Target="../slideLayouts/slideLayout389.xml"/><Relationship Id="rId9" Type="http://schemas.openxmlformats.org/officeDocument/2006/relationships/slideLayout" Target="../slideLayouts/slideLayout39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05.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theme" Target="../theme/theme55.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56.xml.rels><?xml version="1.0" encoding="UTF-8" standalone="yes"?>
<Relationships xmlns="http://schemas.openxmlformats.org/package/2006/relationships"><Relationship Id="rId2" Type="http://schemas.openxmlformats.org/officeDocument/2006/relationships/theme" Target="../theme/theme56.xml"/><Relationship Id="rId1" Type="http://schemas.openxmlformats.org/officeDocument/2006/relationships/slideLayout" Target="../slideLayouts/slideLayout409.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410.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411.xml"/></Relationships>
</file>

<file path=ppt/slideMasters/_rels/slideMaster59.xml.rels><?xml version="1.0" encoding="UTF-8" standalone="yes"?>
<Relationships xmlns="http://schemas.openxmlformats.org/package/2006/relationships"><Relationship Id="rId3" Type="http://schemas.openxmlformats.org/officeDocument/2006/relationships/theme" Target="../theme/theme59.xml"/><Relationship Id="rId2" Type="http://schemas.openxmlformats.org/officeDocument/2006/relationships/slideLayout" Target="../slideLayouts/slideLayout413.xml"/><Relationship Id="rId1" Type="http://schemas.openxmlformats.org/officeDocument/2006/relationships/slideLayout" Target="../slideLayouts/slideLayout412.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36.xml"/></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414.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415.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416.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417.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425.xml"/><Relationship Id="rId13" Type="http://schemas.openxmlformats.org/officeDocument/2006/relationships/theme" Target="../theme/theme64.xml"/><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slideLayout" Target="../slideLayouts/slideLayout429.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theme" Target="../theme/theme65.xml"/><Relationship Id="rId1" Type="http://schemas.openxmlformats.org/officeDocument/2006/relationships/slideLayout" Target="../slideLayouts/slideLayout430.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438.xml"/><Relationship Id="rId13" Type="http://schemas.openxmlformats.org/officeDocument/2006/relationships/image" Target="../media/image8.jpeg"/><Relationship Id="rId3" Type="http://schemas.openxmlformats.org/officeDocument/2006/relationships/slideLayout" Target="../slideLayouts/slideLayout433.xml"/><Relationship Id="rId7" Type="http://schemas.openxmlformats.org/officeDocument/2006/relationships/slideLayout" Target="../slideLayouts/slideLayout437.xml"/><Relationship Id="rId12" Type="http://schemas.openxmlformats.org/officeDocument/2006/relationships/theme" Target="../theme/theme66.xml"/><Relationship Id="rId2" Type="http://schemas.openxmlformats.org/officeDocument/2006/relationships/slideLayout" Target="../slideLayouts/slideLayout432.xml"/><Relationship Id="rId1" Type="http://schemas.openxmlformats.org/officeDocument/2006/relationships/slideLayout" Target="../slideLayouts/slideLayout431.xml"/><Relationship Id="rId6" Type="http://schemas.openxmlformats.org/officeDocument/2006/relationships/slideLayout" Target="../slideLayouts/slideLayout436.xml"/><Relationship Id="rId11" Type="http://schemas.openxmlformats.org/officeDocument/2006/relationships/slideLayout" Target="../slideLayouts/slideLayout441.xml"/><Relationship Id="rId5" Type="http://schemas.openxmlformats.org/officeDocument/2006/relationships/slideLayout" Target="../slideLayouts/slideLayout435.xml"/><Relationship Id="rId10" Type="http://schemas.openxmlformats.org/officeDocument/2006/relationships/slideLayout" Target="../slideLayouts/slideLayout440.xml"/><Relationship Id="rId4" Type="http://schemas.openxmlformats.org/officeDocument/2006/relationships/slideLayout" Target="../slideLayouts/slideLayout434.xml"/><Relationship Id="rId9" Type="http://schemas.openxmlformats.org/officeDocument/2006/relationships/slideLayout" Target="../slideLayouts/slideLayout439.xml"/><Relationship Id="rId14" Type="http://schemas.openxmlformats.org/officeDocument/2006/relationships/image" Target="../media/image9.jpe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449.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67.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theme" Target="../theme/theme68.xml"/><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slideLayout" Target="../slideLayouts/slideLayout464.xml"/><Relationship Id="rId2" Type="http://schemas.openxmlformats.org/officeDocument/2006/relationships/slideLayout" Target="../slideLayouts/slideLayout454.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465.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xml"/><Relationship Id="rId1" Type="http://schemas.openxmlformats.org/officeDocument/2006/relationships/slideLayout" Target="../slideLayouts/slideLayout37.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473.xml"/><Relationship Id="rId13" Type="http://schemas.openxmlformats.org/officeDocument/2006/relationships/theme" Target="../theme/theme70.xml"/><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slideLayout" Target="../slideLayouts/slideLayout477.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485.xml"/><Relationship Id="rId13" Type="http://schemas.openxmlformats.org/officeDocument/2006/relationships/theme" Target="../theme/theme71.xml"/><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slideLayout" Target="../slideLayouts/slideLayout489.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theme" Target="../theme/theme7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s>
</file>

<file path=ppt/slideMasters/_rels/slideMaster73.xml.rels><?xml version="1.0" encoding="UTF-8" standalone="yes"?>
<Relationships xmlns="http://schemas.openxmlformats.org/package/2006/relationships"><Relationship Id="rId3" Type="http://schemas.openxmlformats.org/officeDocument/2006/relationships/theme" Target="../theme/theme73.xml"/><Relationship Id="rId2" Type="http://schemas.openxmlformats.org/officeDocument/2006/relationships/slideLayout" Target="../slideLayouts/slideLayout503.xml"/><Relationship Id="rId1" Type="http://schemas.openxmlformats.org/officeDocument/2006/relationships/slideLayout" Target="../slideLayouts/slideLayout502.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image" Target="../media/image2.png"/><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image" Target="../media/image1.png"/><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theme" Target="../theme/theme7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14" Type="http://schemas.openxmlformats.org/officeDocument/2006/relationships/image" Target="../media/image3.png"/></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521.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theme" Target="../theme/theme7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532.xml"/><Relationship Id="rId3" Type="http://schemas.openxmlformats.org/officeDocument/2006/relationships/slideLayout" Target="../slideLayouts/slideLayout527.xml"/><Relationship Id="rId7" Type="http://schemas.openxmlformats.org/officeDocument/2006/relationships/slideLayout" Target="../slideLayouts/slideLayout531.xml"/><Relationship Id="rId12" Type="http://schemas.openxmlformats.org/officeDocument/2006/relationships/theme" Target="../theme/theme76.xml"/><Relationship Id="rId2" Type="http://schemas.openxmlformats.org/officeDocument/2006/relationships/slideLayout" Target="../slideLayouts/slideLayout526.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1" Type="http://schemas.openxmlformats.org/officeDocument/2006/relationships/slideLayout" Target="../slideLayouts/slideLayout535.xml"/><Relationship Id="rId5" Type="http://schemas.openxmlformats.org/officeDocument/2006/relationships/slideLayout" Target="../slideLayouts/slideLayout529.xml"/><Relationship Id="rId10" Type="http://schemas.openxmlformats.org/officeDocument/2006/relationships/slideLayout" Target="../slideLayouts/slideLayout534.xml"/><Relationship Id="rId4" Type="http://schemas.openxmlformats.org/officeDocument/2006/relationships/slideLayout" Target="../slideLayouts/slideLayout528.xml"/><Relationship Id="rId9" Type="http://schemas.openxmlformats.org/officeDocument/2006/relationships/slideLayout" Target="../slideLayouts/slideLayout533.xml"/></Relationships>
</file>

<file path=ppt/slideMasters/_rels/slideMaster77.xml.rels><?xml version="1.0" encoding="UTF-8" standalone="yes"?>
<Relationships xmlns="http://schemas.openxmlformats.org/package/2006/relationships"><Relationship Id="rId3" Type="http://schemas.openxmlformats.org/officeDocument/2006/relationships/theme" Target="../theme/theme77.xml"/><Relationship Id="rId2" Type="http://schemas.openxmlformats.org/officeDocument/2006/relationships/slideLayout" Target="../slideLayouts/slideLayout537.xml"/><Relationship Id="rId1" Type="http://schemas.openxmlformats.org/officeDocument/2006/relationships/slideLayout" Target="../slideLayouts/slideLayout536.xml"/><Relationship Id="rId4" Type="http://schemas.openxmlformats.org/officeDocument/2006/relationships/image" Target="../media/image11.pn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545.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78.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556.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theme" Target="../theme/theme79.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567.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theme" Target="../theme/theme80.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578.xml"/><Relationship Id="rId13" Type="http://schemas.openxmlformats.org/officeDocument/2006/relationships/theme" Target="../theme/theme81.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slideLayout" Target="../slideLayouts/slideLayout582.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590.xml"/><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theme" Target="../theme/theme82.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601.xml"/><Relationship Id="rId13" Type="http://schemas.openxmlformats.org/officeDocument/2006/relationships/slideLayout" Target="../slideLayouts/slideLayout606.xml"/><Relationship Id="rId3" Type="http://schemas.openxmlformats.org/officeDocument/2006/relationships/slideLayout" Target="../slideLayouts/slideLayout596.xml"/><Relationship Id="rId7" Type="http://schemas.openxmlformats.org/officeDocument/2006/relationships/slideLayout" Target="../slideLayouts/slideLayout600.xml"/><Relationship Id="rId12" Type="http://schemas.openxmlformats.org/officeDocument/2006/relationships/slideLayout" Target="../slideLayouts/slideLayout605.xml"/><Relationship Id="rId2" Type="http://schemas.openxmlformats.org/officeDocument/2006/relationships/slideLayout" Target="../slideLayouts/slideLayout595.xml"/><Relationship Id="rId1" Type="http://schemas.openxmlformats.org/officeDocument/2006/relationships/slideLayout" Target="../slideLayouts/slideLayout594.xml"/><Relationship Id="rId6" Type="http://schemas.openxmlformats.org/officeDocument/2006/relationships/slideLayout" Target="../slideLayouts/slideLayout599.xml"/><Relationship Id="rId11" Type="http://schemas.openxmlformats.org/officeDocument/2006/relationships/slideLayout" Target="../slideLayouts/slideLayout604.xml"/><Relationship Id="rId5" Type="http://schemas.openxmlformats.org/officeDocument/2006/relationships/slideLayout" Target="../slideLayouts/slideLayout598.xml"/><Relationship Id="rId10" Type="http://schemas.openxmlformats.org/officeDocument/2006/relationships/slideLayout" Target="../slideLayouts/slideLayout603.xml"/><Relationship Id="rId4" Type="http://schemas.openxmlformats.org/officeDocument/2006/relationships/slideLayout" Target="../slideLayouts/slideLayout597.xml"/><Relationship Id="rId9" Type="http://schemas.openxmlformats.org/officeDocument/2006/relationships/slideLayout" Target="../slideLayouts/slideLayout602.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607.xml"/></Relationships>
</file>

<file path=ppt/slideMasters/_rels/slideMaster85.xml.rels><?xml version="1.0" encoding="UTF-8" standalone="yes"?>
<Relationships xmlns="http://schemas.openxmlformats.org/package/2006/relationships"><Relationship Id="rId2" Type="http://schemas.openxmlformats.org/officeDocument/2006/relationships/theme" Target="../theme/theme85.xml"/><Relationship Id="rId1" Type="http://schemas.openxmlformats.org/officeDocument/2006/relationships/slideLayout" Target="../slideLayouts/slideLayout60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616.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theme" Target="../theme/theme86.xml"/><Relationship Id="rId2" Type="http://schemas.openxmlformats.org/officeDocument/2006/relationships/slideLayout" Target="../slideLayouts/slideLayout610.xml"/><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620.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628.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theme" Target="../theme/theme88.xml"/><Relationship Id="rId2" Type="http://schemas.openxmlformats.org/officeDocument/2006/relationships/slideLayout" Target="../slideLayouts/slideLayout622.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632.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633.xml"/></Relationships>
</file>

<file path=ppt/slideMasters/_rels/slideMaster9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theme" Target="../theme/theme91.xml"/><Relationship Id="rId1" Type="http://schemas.openxmlformats.org/officeDocument/2006/relationships/slideLayout" Target="../slideLayouts/slideLayout634.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635.xml"/></Relationships>
</file>

<file path=ppt/slideMasters/_rels/slideMaster93.xml.rels><?xml version="1.0" encoding="UTF-8" standalone="yes"?>
<Relationships xmlns="http://schemas.openxmlformats.org/package/2006/relationships"><Relationship Id="rId2" Type="http://schemas.openxmlformats.org/officeDocument/2006/relationships/theme" Target="../theme/theme93.xml"/><Relationship Id="rId1" Type="http://schemas.openxmlformats.org/officeDocument/2006/relationships/slideLayout" Target="../slideLayouts/slideLayout636.xml"/></Relationships>
</file>

<file path=ppt/slideMasters/_rels/slideMaster94.xml.rels><?xml version="1.0" encoding="UTF-8" standalone="yes"?>
<Relationships xmlns="http://schemas.openxmlformats.org/package/2006/relationships"><Relationship Id="rId2" Type="http://schemas.openxmlformats.org/officeDocument/2006/relationships/theme" Target="../theme/theme94.xml"/><Relationship Id="rId1" Type="http://schemas.openxmlformats.org/officeDocument/2006/relationships/slideLayout" Target="../slideLayouts/slideLayout637.xml"/></Relationships>
</file>

<file path=ppt/slideMasters/_rels/slideMaster9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theme" Target="../theme/theme95.xml"/><Relationship Id="rId1" Type="http://schemas.openxmlformats.org/officeDocument/2006/relationships/slideLayout" Target="../slideLayouts/slideLayout638.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646.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theme" Target="../theme/theme96.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657.xml"/><Relationship Id="rId3" Type="http://schemas.openxmlformats.org/officeDocument/2006/relationships/slideLayout" Target="../slideLayouts/slideLayout652.xml"/><Relationship Id="rId7" Type="http://schemas.openxmlformats.org/officeDocument/2006/relationships/slideLayout" Target="../slideLayouts/slideLayout656.xml"/><Relationship Id="rId12" Type="http://schemas.openxmlformats.org/officeDocument/2006/relationships/theme" Target="../theme/theme97.xml"/><Relationship Id="rId2" Type="http://schemas.openxmlformats.org/officeDocument/2006/relationships/slideLayout" Target="../slideLayouts/slideLayout651.xml"/><Relationship Id="rId1" Type="http://schemas.openxmlformats.org/officeDocument/2006/relationships/slideLayout" Target="../slideLayouts/slideLayout650.xml"/><Relationship Id="rId6" Type="http://schemas.openxmlformats.org/officeDocument/2006/relationships/slideLayout" Target="../slideLayouts/slideLayout655.xml"/><Relationship Id="rId11" Type="http://schemas.openxmlformats.org/officeDocument/2006/relationships/slideLayout" Target="../slideLayouts/slideLayout660.xml"/><Relationship Id="rId5" Type="http://schemas.openxmlformats.org/officeDocument/2006/relationships/slideLayout" Target="../slideLayouts/slideLayout654.xml"/><Relationship Id="rId10" Type="http://schemas.openxmlformats.org/officeDocument/2006/relationships/slideLayout" Target="../slideLayouts/slideLayout659.xml"/><Relationship Id="rId4" Type="http://schemas.openxmlformats.org/officeDocument/2006/relationships/slideLayout" Target="../slideLayouts/slideLayout653.xml"/><Relationship Id="rId9" Type="http://schemas.openxmlformats.org/officeDocument/2006/relationships/slideLayout" Target="../slideLayouts/slideLayout658.xml"/></Relationships>
</file>

<file path=ppt/slideMasters/_rels/slideMaster98.xml.rels><?xml version="1.0" encoding="UTF-8" standalone="yes"?>
<Relationships xmlns="http://schemas.openxmlformats.org/package/2006/relationships"><Relationship Id="rId3" Type="http://schemas.openxmlformats.org/officeDocument/2006/relationships/theme" Target="../theme/theme98.xml"/><Relationship Id="rId2" Type="http://schemas.openxmlformats.org/officeDocument/2006/relationships/slideLayout" Target="../slideLayouts/slideLayout662.xml"/><Relationship Id="rId1" Type="http://schemas.openxmlformats.org/officeDocument/2006/relationships/slideLayout" Target="../slideLayouts/slideLayout661.xml"/></Relationships>
</file>

<file path=ppt/slideMasters/_rels/slideMaster99.xml.rels><?xml version="1.0" encoding="UTF-8" standalone="yes"?>
<Relationships xmlns="http://schemas.openxmlformats.org/package/2006/relationships"><Relationship Id="rId2" Type="http://schemas.openxmlformats.org/officeDocument/2006/relationships/theme" Target="../theme/theme99.xml"/><Relationship Id="rId1" Type="http://schemas.openxmlformats.org/officeDocument/2006/relationships/slideLayout" Target="../slideLayouts/slideLayout66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pPr>
                <a:defRPr/>
              </a:pPr>
              <a:t>‹#›</a:t>
            </a:fld>
            <a:endParaRPr lang="en-US"/>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36" r:id="rId1"/>
    <p:sldLayoutId id="2147496022" r:id="rId2"/>
    <p:sldLayoutId id="2147496023" r:id="rId3"/>
    <p:sldLayoutId id="2147496024" r:id="rId4"/>
    <p:sldLayoutId id="2147496025" r:id="rId5"/>
    <p:sldLayoutId id="2147496026" r:id="rId6"/>
    <p:sldLayoutId id="2147496027" r:id="rId7"/>
    <p:sldLayoutId id="2147496028" r:id="rId8"/>
    <p:sldLayoutId id="2147496029" r:id="rId9"/>
    <p:sldLayoutId id="2147496030" r:id="rId10"/>
    <p:sldLayoutId id="2147496031" r:id="rId11"/>
    <p:sldLayoutId id="214749603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78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CE2E3575-2B8A-6A49-9508-44D281337FF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3E5C9A2A-337E-48EF-96FE-06BC78F6300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1987" name="Rectangle 3">
            <a:extLst>
              <a:ext uri="{FF2B5EF4-FFF2-40B4-BE49-F238E27FC236}">
                <a16:creationId xmlns:a16="http://schemas.microsoft.com/office/drawing/2014/main" id="{F33B54EB-30CD-4DEA-B4CD-53612D20D9E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F94C834-AB95-4FC3-8916-25581A384AE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125CBD20-1E94-4B6F-ACF6-C67AE4E12A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91F6C7EA-0C8D-474F-9A03-F78A1ADA2EC2}"/>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2E50CD3B-8521-4F01-B496-BE7E7BE78A08}" type="slidenum">
              <a:rPr lang="en-US" altLang="en-US"/>
              <a:pPr/>
              <a:t>‹#›</a:t>
            </a:fld>
            <a:endParaRPr lang="en-US" altLang="en-US"/>
          </a:p>
        </p:txBody>
      </p:sp>
    </p:spTree>
    <p:extLst>
      <p:ext uri="{BB962C8B-B14F-4D97-AF65-F5344CB8AC3E}">
        <p14:creationId xmlns:p14="http://schemas.microsoft.com/office/powerpoint/2010/main" val="704934532"/>
      </p:ext>
    </p:extLst>
  </p:cSld>
  <p:clrMap bg1="lt1" tx1="dk1" bg2="lt2" tx2="dk2" accent1="accent1" accent2="accent2" accent3="accent3" accent4="accent4" accent5="accent5" accent6="accent6" hlink="hlink" folHlink="folHlink"/>
  <p:sldLayoutIdLst>
    <p:sldLayoutId id="2147497102" r:id="rId1"/>
    <p:sldLayoutId id="2147497103"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9D0BC047-7E38-4474-B7CF-C22907F16594}"/>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51" name="Rectangle 3">
            <a:extLst>
              <a:ext uri="{FF2B5EF4-FFF2-40B4-BE49-F238E27FC236}">
                <a16:creationId xmlns:a16="http://schemas.microsoft.com/office/drawing/2014/main" id="{01AE4F48-7BA0-4E05-8FC0-F4855E364C2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F728587E-676B-4F06-B2B1-A5B9C3425F2F}"/>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D1AB1EAC-4F40-4953-ABEA-63188E6AD41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513EDAB4-6E39-4C7D-8426-BF79773F42D6}"/>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6FE83D9D-8DB0-4440-9CE9-A2FC1DC2E156}" type="slidenum">
              <a:rPr lang="en-US" altLang="en-US"/>
              <a:pPr/>
              <a:t>‹#›</a:t>
            </a:fld>
            <a:endParaRPr lang="en-US" altLang="en-US"/>
          </a:p>
        </p:txBody>
      </p:sp>
    </p:spTree>
    <p:extLst>
      <p:ext uri="{BB962C8B-B14F-4D97-AF65-F5344CB8AC3E}">
        <p14:creationId xmlns:p14="http://schemas.microsoft.com/office/powerpoint/2010/main" val="3833890435"/>
      </p:ext>
    </p:extLst>
  </p:cSld>
  <p:clrMap bg1="lt1" tx1="dk1" bg2="lt2" tx2="dk2" accent1="accent1" accent2="accent2" accent3="accent3" accent4="accent4" accent5="accent5" accent6="accent6" hlink="hlink" folHlink="folHlink"/>
  <p:sldLayoutIdLst>
    <p:sldLayoutId id="2147497105" r:id="rId1"/>
    <p:sldLayoutId id="2147497106"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9BDF073B-4E7F-4C87-AD24-97A86509C980}"/>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A7900BB4-690C-4D3E-87F5-7619E7B5E0B4}"/>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6148" name="Rectangle 4">
            <a:extLst>
              <a:ext uri="{FF2B5EF4-FFF2-40B4-BE49-F238E27FC236}">
                <a16:creationId xmlns:a16="http://schemas.microsoft.com/office/drawing/2014/main" id="{765EE6BD-A747-4EFE-9EE9-F3EDE0F46A6D}"/>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6149" name="Rectangle 5">
            <a:extLst>
              <a:ext uri="{FF2B5EF4-FFF2-40B4-BE49-F238E27FC236}">
                <a16:creationId xmlns:a16="http://schemas.microsoft.com/office/drawing/2014/main" id="{93E35A20-7594-4D3F-8286-E56946C325D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6150" name="Rectangle 6">
            <a:extLst>
              <a:ext uri="{FF2B5EF4-FFF2-40B4-BE49-F238E27FC236}">
                <a16:creationId xmlns:a16="http://schemas.microsoft.com/office/drawing/2014/main" id="{AE849D45-866D-4AFC-B8A3-8B223451FD9B}"/>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0C936733-3540-4A99-973C-F68BC15B7143}" type="slidenum">
              <a:rPr lang="en-US" altLang="en-US"/>
              <a:pPr/>
              <a:t>‹#›</a:t>
            </a:fld>
            <a:endParaRPr lang="en-US" altLang="en-US"/>
          </a:p>
        </p:txBody>
      </p:sp>
    </p:spTree>
    <p:extLst>
      <p:ext uri="{BB962C8B-B14F-4D97-AF65-F5344CB8AC3E}">
        <p14:creationId xmlns:p14="http://schemas.microsoft.com/office/powerpoint/2010/main" val="3009170517"/>
      </p:ext>
    </p:extLst>
  </p:cSld>
  <p:clrMap bg1="lt1" tx1="dk1" bg2="lt2" tx2="dk2" accent1="accent1" accent2="accent2" accent3="accent3" accent4="accent4" accent5="accent5" accent6="accent6" hlink="hlink" folHlink="folHlink"/>
  <p:sldLayoutIdLst>
    <p:sldLayoutId id="2147497108" r:id="rId1"/>
    <p:sldLayoutId id="2147497109" r:id="rId2"/>
    <p:sldLayoutId id="2147497110" r:id="rId3"/>
    <p:sldLayoutId id="2147497111" r:id="rId4"/>
    <p:sldLayoutId id="2147497112" r:id="rId5"/>
    <p:sldLayoutId id="2147497113" r:id="rId6"/>
    <p:sldLayoutId id="2147497114" r:id="rId7"/>
    <p:sldLayoutId id="2147497115" r:id="rId8"/>
    <p:sldLayoutId id="2147497116" r:id="rId9"/>
    <p:sldLayoutId id="2147497117" r:id="rId10"/>
    <p:sldLayoutId id="214749711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05" charset="0"/>
        </a:defRPr>
      </a:lvl6pPr>
      <a:lvl7pPr marL="914400" algn="ctr" rtl="0" fontAlgn="base">
        <a:spcBef>
          <a:spcPct val="0"/>
        </a:spcBef>
        <a:spcAft>
          <a:spcPct val="0"/>
        </a:spcAft>
        <a:defRPr sz="4400">
          <a:solidFill>
            <a:schemeClr val="tx2"/>
          </a:solidFill>
          <a:latin typeface="Arial" pitchFamily="-105" charset="0"/>
        </a:defRPr>
      </a:lvl7pPr>
      <a:lvl8pPr marL="1371600" algn="ctr" rtl="0" fontAlgn="base">
        <a:spcBef>
          <a:spcPct val="0"/>
        </a:spcBef>
        <a:spcAft>
          <a:spcPct val="0"/>
        </a:spcAft>
        <a:defRPr sz="4400">
          <a:solidFill>
            <a:schemeClr val="tx2"/>
          </a:solidFill>
          <a:latin typeface="Arial" pitchFamily="-105" charset="0"/>
        </a:defRPr>
      </a:lvl8pPr>
      <a:lvl9pPr marL="1828800" algn="ctr" rtl="0" fontAlgn="base">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7A97B646-EDEF-4CDD-890B-05EFBAFBE32B}"/>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037C50C0-FA70-4E84-BE1D-02BCFC70A232}"/>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7436C6E9-325F-491A-B2A4-A17BF673FF42}"/>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charset="0"/>
                <a:cs typeface="Arial" charset="0"/>
              </a:defRPr>
            </a:lvl1pPr>
          </a:lstStyle>
          <a:p>
            <a:pPr>
              <a:defRPr/>
            </a:pPr>
            <a:endParaRPr lang="en-US"/>
          </a:p>
        </p:txBody>
      </p:sp>
      <p:sp>
        <p:nvSpPr>
          <p:cNvPr id="39981" name="Rectangle 45">
            <a:extLst>
              <a:ext uri="{FF2B5EF4-FFF2-40B4-BE49-F238E27FC236}">
                <a16:creationId xmlns:a16="http://schemas.microsoft.com/office/drawing/2014/main" id="{91178F25-940F-407B-91F0-A4C20F41EC4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charset="0"/>
                <a:cs typeface="Arial" charset="0"/>
              </a:defRPr>
            </a:lvl1pPr>
          </a:lstStyle>
          <a:p>
            <a:pPr>
              <a:defRPr/>
            </a:pPr>
            <a:endParaRPr lang="en-US"/>
          </a:p>
        </p:txBody>
      </p:sp>
      <p:sp>
        <p:nvSpPr>
          <p:cNvPr id="39982" name="Rectangle 46">
            <a:extLst>
              <a:ext uri="{FF2B5EF4-FFF2-40B4-BE49-F238E27FC236}">
                <a16:creationId xmlns:a16="http://schemas.microsoft.com/office/drawing/2014/main" id="{86CDE9B8-493F-4383-8119-8FFCA2B02591}"/>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80"/>
                  </a:outerShdw>
                </a:effectLst>
              </a:defRPr>
            </a:lvl1pPr>
          </a:lstStyle>
          <a:p>
            <a:fld id="{157E62BB-5A2C-4A16-8464-92555A2B36B2}" type="slidenum">
              <a:rPr lang="en-US" altLang="en-US"/>
              <a:pPr/>
              <a:t>‹#›</a:t>
            </a:fld>
            <a:endParaRPr lang="en-US" altLang="en-US"/>
          </a:p>
        </p:txBody>
      </p:sp>
    </p:spTree>
    <p:extLst>
      <p:ext uri="{BB962C8B-B14F-4D97-AF65-F5344CB8AC3E}">
        <p14:creationId xmlns:p14="http://schemas.microsoft.com/office/powerpoint/2010/main" val="1807857625"/>
      </p:ext>
    </p:extLst>
  </p:cSld>
  <p:clrMap bg1="dk2" tx1="lt1" bg2="dk1" tx2="lt2" accent1="accent1" accent2="accent2" accent3="accent3" accent4="accent4" accent5="accent5" accent6="accent6" hlink="hlink" folHlink="folHlink"/>
  <p:sldLayoutIdLst>
    <p:sldLayoutId id="2147497120" r:id="rId1"/>
    <p:sldLayoutId id="2147497121" r:id="rId2"/>
    <p:sldLayoutId id="2147497122" r:id="rId3"/>
    <p:sldLayoutId id="2147497123" r:id="rId4"/>
    <p:sldLayoutId id="2147497124" r:id="rId5"/>
    <p:sldLayoutId id="2147497125" r:id="rId6"/>
    <p:sldLayoutId id="2147497126" r:id="rId7"/>
    <p:sldLayoutId id="2147497127" r:id="rId8"/>
    <p:sldLayoutId id="2147497128" r:id="rId9"/>
    <p:sldLayoutId id="2147497129" r:id="rId10"/>
    <p:sldLayoutId id="2147497130" r:id="rId11"/>
    <p:sldLayoutId id="2147497131"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15"/>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16"/>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7" name="Rectangle 3">
            <a:extLst>
              <a:ext uri="{FF2B5EF4-FFF2-40B4-BE49-F238E27FC236}">
                <a16:creationId xmlns:a16="http://schemas.microsoft.com/office/drawing/2014/main" id="{14422C13-E8D9-45E8-967F-56F15B2676E7}"/>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dirty="0"/>
              <a:t>Click to edit Master title style</a:t>
            </a:r>
          </a:p>
        </p:txBody>
      </p:sp>
      <p:sp>
        <p:nvSpPr>
          <p:cNvPr id="16387" name="Rectangle 4">
            <a:extLst>
              <a:ext uri="{FF2B5EF4-FFF2-40B4-BE49-F238E27FC236}">
                <a16:creationId xmlns:a16="http://schemas.microsoft.com/office/drawing/2014/main" id="{DAC6C7BD-83EE-4B7D-9410-3089AF760760}"/>
              </a:ext>
            </a:extLst>
          </p:cNvPr>
          <p:cNvSpPr>
            <a:spLocks noGrp="1" noChangeArrowheads="1"/>
          </p:cNvSpPr>
          <p:nvPr>
            <p:ph type="body" idx="1"/>
          </p:nvPr>
        </p:nvSpPr>
        <p:spPr bwMode="auto">
          <a:xfrm>
            <a:off x="381000" y="1981200"/>
            <a:ext cx="8534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9" name="Rectangle 5">
            <a:extLst>
              <a:ext uri="{FF2B5EF4-FFF2-40B4-BE49-F238E27FC236}">
                <a16:creationId xmlns:a16="http://schemas.microsoft.com/office/drawing/2014/main" id="{1D9E322A-ED1B-4711-BB5C-721C3CF7A60B}"/>
              </a:ext>
            </a:extLst>
          </p:cNvPr>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defRPr sz="1400">
                <a:solidFill>
                  <a:srgbClr val="FFFFFF"/>
                </a:solidFill>
              </a:defRPr>
            </a:lvl1pPr>
          </a:lstStyle>
          <a:p>
            <a:fld id="{FC88EA21-B26D-4CDE-AC1D-374A8B229E2E}" type="datetime1">
              <a:rPr lang="en-US" altLang="en-US"/>
              <a:pPr/>
              <a:t>12/17/23</a:t>
            </a:fld>
            <a:endParaRPr lang="en-US" altLang="en-US"/>
          </a:p>
        </p:txBody>
      </p:sp>
      <p:sp>
        <p:nvSpPr>
          <p:cNvPr id="1030" name="Rectangle 6">
            <a:extLst>
              <a:ext uri="{FF2B5EF4-FFF2-40B4-BE49-F238E27FC236}">
                <a16:creationId xmlns:a16="http://schemas.microsoft.com/office/drawing/2014/main" id="{9619BEB3-389D-4CA6-99E7-7C1E25720B58}"/>
              </a:ext>
            </a:extLst>
          </p:cNvPr>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a:defRPr sz="1400">
                <a:solidFill>
                  <a:srgbClr val="FFFFFF"/>
                </a:solidFill>
                <a:latin typeface="+mn-lt"/>
                <a:ea typeface="+mn-ea"/>
                <a:cs typeface="+mn-cs"/>
              </a:defRPr>
            </a:lvl1pPr>
          </a:lstStyle>
          <a:p>
            <a:pPr>
              <a:defRPr/>
            </a:pPr>
            <a:endParaRPr lang="en-US"/>
          </a:p>
        </p:txBody>
      </p:sp>
      <p:sp>
        <p:nvSpPr>
          <p:cNvPr id="1031" name="Rectangle 7">
            <a:extLst>
              <a:ext uri="{FF2B5EF4-FFF2-40B4-BE49-F238E27FC236}">
                <a16:creationId xmlns:a16="http://schemas.microsoft.com/office/drawing/2014/main" id="{915C29BD-A7C4-4AAF-A43C-7524DA92C5AE}"/>
              </a:ext>
            </a:extLst>
          </p:cNvPr>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a:defRPr sz="1400">
                <a:solidFill>
                  <a:srgbClr val="FFFFFF"/>
                </a:solidFill>
              </a:defRPr>
            </a:lvl1pPr>
          </a:lstStyle>
          <a:p>
            <a:fld id="{29020509-EF8E-403C-B45A-7BA0C628A675}" type="slidenum">
              <a:rPr lang="en-US" altLang="en-US"/>
              <a:pPr/>
              <a:t>‹#›</a:t>
            </a:fld>
            <a:endParaRPr lang="en-US" altLang="en-US"/>
          </a:p>
        </p:txBody>
      </p:sp>
    </p:spTree>
    <p:extLst>
      <p:ext uri="{BB962C8B-B14F-4D97-AF65-F5344CB8AC3E}">
        <p14:creationId xmlns:p14="http://schemas.microsoft.com/office/powerpoint/2010/main" val="3668230622"/>
      </p:ext>
    </p:extLst>
  </p:cSld>
  <p:clrMap bg1="dk2" tx1="lt1" bg2="dk1" tx2="lt2" accent1="accent1" accent2="accent2" accent3="accent3" accent4="accent4" accent5="accent5" accent6="accent6" hlink="hlink" folHlink="folHlink"/>
  <p:sldLayoutIdLst>
    <p:sldLayoutId id="2147497133" r:id="rId1"/>
  </p:sldLayoutIdLst>
  <p:txStyles>
    <p:titleStyle>
      <a:lvl1pPr algn="ctr" rtl="0" eaLnBrk="0" fontAlgn="base" hangingPunct="0">
        <a:lnSpc>
          <a:spcPct val="70000"/>
        </a:lnSpc>
        <a:spcBef>
          <a:spcPct val="0"/>
        </a:spcBef>
        <a:spcAft>
          <a:spcPct val="0"/>
        </a:spcAft>
        <a:defRPr sz="48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2pPr>
      <a:lvl3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3pPr>
      <a:lvl4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4pPr>
      <a:lvl5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anose="05000000000000000000" pitchFamily="2" charset="2"/>
        <a:buChar char="n"/>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65000"/>
        <a:buFont typeface="Wingdings" panose="05000000000000000000" pitchFamily="2" charset="2"/>
        <a:buChar char="u"/>
        <a:defRPr sz="26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65000"/>
        <a:buFont typeface="Wingdings" panose="05000000000000000000" pitchFamily="2" charset="2"/>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D4A78E73-3A9E-420E-803F-3CE83E436F4C}"/>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AE22BD75-2D95-475B-9C13-7460BE200520}"/>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79954994-8284-49C8-8D41-5E5450DC29BB}"/>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cs typeface="Arial" charset="0"/>
              </a:defRPr>
            </a:lvl1pPr>
          </a:lstStyle>
          <a:p>
            <a:pPr>
              <a:defRPr/>
            </a:pPr>
            <a:endParaRPr lang="en-US"/>
          </a:p>
        </p:txBody>
      </p:sp>
      <p:sp>
        <p:nvSpPr>
          <p:cNvPr id="39981" name="Rectangle 45">
            <a:extLst>
              <a:ext uri="{FF2B5EF4-FFF2-40B4-BE49-F238E27FC236}">
                <a16:creationId xmlns:a16="http://schemas.microsoft.com/office/drawing/2014/main" id="{54C485ED-4DB5-4903-91FB-7C04FFE3C60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cs typeface="Arial" charset="0"/>
              </a:defRPr>
            </a:lvl1pPr>
          </a:lstStyle>
          <a:p>
            <a:pPr>
              <a:defRPr/>
            </a:pPr>
            <a:endParaRPr lang="en-US"/>
          </a:p>
        </p:txBody>
      </p:sp>
      <p:sp>
        <p:nvSpPr>
          <p:cNvPr id="39982" name="Rectangle 46">
            <a:extLst>
              <a:ext uri="{FF2B5EF4-FFF2-40B4-BE49-F238E27FC236}">
                <a16:creationId xmlns:a16="http://schemas.microsoft.com/office/drawing/2014/main" id="{13EE1718-0845-4625-A618-5567987E380A}"/>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80"/>
                  </a:outerShdw>
                </a:effectLst>
              </a:defRPr>
            </a:lvl1pPr>
          </a:lstStyle>
          <a:p>
            <a:fld id="{E1A47643-FDAB-4E9F-97B1-F0C8552B916A}" type="slidenum">
              <a:rPr lang="en-US" altLang="en-US"/>
              <a:pPr/>
              <a:t>‹#›</a:t>
            </a:fld>
            <a:endParaRPr lang="en-US" altLang="en-US"/>
          </a:p>
        </p:txBody>
      </p:sp>
    </p:spTree>
    <p:extLst>
      <p:ext uri="{BB962C8B-B14F-4D97-AF65-F5344CB8AC3E}">
        <p14:creationId xmlns:p14="http://schemas.microsoft.com/office/powerpoint/2010/main" val="1927340654"/>
      </p:ext>
    </p:extLst>
  </p:cSld>
  <p:clrMap bg1="dk2" tx1="lt1" bg2="dk1" tx2="lt2" accent1="accent1" accent2="accent2" accent3="accent3" accent4="accent4" accent5="accent5" accent6="accent6" hlink="hlink" folHlink="folHlink"/>
  <p:sldLayoutIdLst>
    <p:sldLayoutId id="214749713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4"/>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5"/>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D4871077-AC62-41BC-8CEF-830A8270B448}"/>
              </a:ext>
            </a:extLst>
          </p:cNvPr>
          <p:cNvSpPr>
            <a:spLocks noGrp="1" noChangeArrowheads="1"/>
          </p:cNvSpPr>
          <p:nvPr>
            <p:ph type="title"/>
          </p:nvPr>
        </p:nvSpPr>
        <p:spPr bwMode="auto">
          <a:xfrm>
            <a:off x="457200" y="274638"/>
            <a:ext cx="8229600" cy="11430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E143C540-067A-417F-B311-5D772AEACFC3}"/>
              </a:ext>
            </a:extLst>
          </p:cNvPr>
          <p:cNvSpPr>
            <a:spLocks noGrp="1" noChangeArrowheads="1"/>
          </p:cNvSpPr>
          <p:nvPr>
            <p:ph type="body" idx="1"/>
          </p:nvPr>
        </p:nvSpPr>
        <p:spPr bwMode="auto">
          <a:xfrm>
            <a:off x="457200" y="1600200"/>
            <a:ext cx="8229600" cy="4525963"/>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a:extLst>
              <a:ext uri="{FF2B5EF4-FFF2-40B4-BE49-F238E27FC236}">
                <a16:creationId xmlns:a16="http://schemas.microsoft.com/office/drawing/2014/main" id="{CD12CF7E-7A90-4ABA-B6E3-AE18BAEDF9A0}"/>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Arial" pitchFamily="-107" charset="0"/>
                <a:cs typeface="Arial" pitchFamily="-107" charset="0"/>
              </a:defRPr>
            </a:lvl1pPr>
          </a:lstStyle>
          <a:p>
            <a:pPr>
              <a:defRPr/>
            </a:pPr>
            <a:endParaRPr lang="en-US"/>
          </a:p>
        </p:txBody>
      </p:sp>
      <p:sp>
        <p:nvSpPr>
          <p:cNvPr id="1029" name="Rectangle 5">
            <a:extLst>
              <a:ext uri="{FF2B5EF4-FFF2-40B4-BE49-F238E27FC236}">
                <a16:creationId xmlns:a16="http://schemas.microsoft.com/office/drawing/2014/main" id="{CDC7F257-1E4B-4616-95DB-4B07030F30A8}"/>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Arial" pitchFamily="-107" charset="0"/>
                <a:cs typeface="Arial" pitchFamily="-107" charset="0"/>
              </a:defRPr>
            </a:lvl1pPr>
          </a:lstStyle>
          <a:p>
            <a:pPr>
              <a:defRPr/>
            </a:pPr>
            <a:endParaRPr lang="en-US"/>
          </a:p>
        </p:txBody>
      </p:sp>
      <p:sp>
        <p:nvSpPr>
          <p:cNvPr id="1030" name="Rectangle 6">
            <a:extLst>
              <a:ext uri="{FF2B5EF4-FFF2-40B4-BE49-F238E27FC236}">
                <a16:creationId xmlns:a16="http://schemas.microsoft.com/office/drawing/2014/main" id="{79CB9A18-B476-4A19-9373-EA593FCC248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E89FB079-5B12-4491-8B02-610006D5E5DF}" type="slidenum">
              <a:rPr lang="en-US" altLang="en-US"/>
              <a:pPr/>
              <a:t>‹#›</a:t>
            </a:fld>
            <a:endParaRPr lang="en-US" altLang="en-US"/>
          </a:p>
        </p:txBody>
      </p:sp>
    </p:spTree>
    <p:extLst>
      <p:ext uri="{BB962C8B-B14F-4D97-AF65-F5344CB8AC3E}">
        <p14:creationId xmlns:p14="http://schemas.microsoft.com/office/powerpoint/2010/main" val="3374840609"/>
      </p:ext>
    </p:extLst>
  </p:cSld>
  <p:clrMap bg1="lt1" tx1="dk1" bg2="lt2" tx2="dk2" accent1="accent1" accent2="accent2" accent3="accent3" accent4="accent4" accent5="accent5" accent6="accent6" hlink="hlink" folHlink="folHlink"/>
  <p:sldLayoutIdLst>
    <p:sldLayoutId id="2147497137" r:id="rId1"/>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09B7A977-16D0-44B3-93F1-458341550F4B}"/>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05729161-447B-485D-B6BE-27D0763EAE46}"/>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ndParaRPr>
            </a:p>
          </p:txBody>
        </p:sp>
        <p:sp>
          <p:nvSpPr>
            <p:cNvPr id="6148" name="Arc 4">
              <a:extLst>
                <a:ext uri="{FF2B5EF4-FFF2-40B4-BE49-F238E27FC236}">
                  <a16:creationId xmlns:a16="http://schemas.microsoft.com/office/drawing/2014/main" id="{0E882507-8653-4709-979A-C0A4EB46F1A1}"/>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defRPr/>
              </a:pPr>
              <a:endParaRPr lang="en-US">
                <a:solidFill>
                  <a:srgbClr val="FFFFFF"/>
                </a:solidFill>
              </a:endParaRPr>
            </a:p>
          </p:txBody>
        </p:sp>
      </p:grpSp>
      <p:sp>
        <p:nvSpPr>
          <p:cNvPr id="6149" name="Rectangle 5">
            <a:extLst>
              <a:ext uri="{FF2B5EF4-FFF2-40B4-BE49-F238E27FC236}">
                <a16:creationId xmlns:a16="http://schemas.microsoft.com/office/drawing/2014/main" id="{16BAAC2D-0400-45FC-99D3-785BCCA9B4E3}"/>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B964DCB2-E568-44A8-96BF-8084F67ACE72}"/>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a:defRPr sz="1400">
                <a:solidFill>
                  <a:srgbClr val="FFFFFF"/>
                </a:solidFill>
                <a:latin typeface="Times New Roman" pitchFamily="-107" charset="0"/>
                <a:ea typeface="+mn-ea"/>
              </a:defRPr>
            </a:lvl1pPr>
          </a:lstStyle>
          <a:p>
            <a:pPr>
              <a:defRPr/>
            </a:pPr>
            <a:endParaRPr lang="en-US"/>
          </a:p>
        </p:txBody>
      </p:sp>
      <p:sp>
        <p:nvSpPr>
          <p:cNvPr id="6151" name="Rectangle 7">
            <a:extLst>
              <a:ext uri="{FF2B5EF4-FFF2-40B4-BE49-F238E27FC236}">
                <a16:creationId xmlns:a16="http://schemas.microsoft.com/office/drawing/2014/main" id="{1468CF0A-1038-4D78-B603-29172409FAF3}"/>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pitchFamily="-107" charset="0"/>
                <a:ea typeface="+mn-ea"/>
              </a:defRPr>
            </a:lvl1pPr>
          </a:lstStyle>
          <a:p>
            <a:pPr>
              <a:defRPr/>
            </a:pPr>
            <a:endParaRPr lang="en-US"/>
          </a:p>
        </p:txBody>
      </p:sp>
      <p:sp>
        <p:nvSpPr>
          <p:cNvPr id="6152" name="Rectangle 8">
            <a:extLst>
              <a:ext uri="{FF2B5EF4-FFF2-40B4-BE49-F238E27FC236}">
                <a16:creationId xmlns:a16="http://schemas.microsoft.com/office/drawing/2014/main" id="{0CC8E464-047A-442F-8B80-DA9E2575F55E}"/>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FB8402B9-A0FE-4597-8450-714C087D4BC2}" type="slidenum">
              <a:rPr lang="en-US" altLang="en-US"/>
              <a:pPr/>
              <a:t>‹#›</a:t>
            </a:fld>
            <a:endParaRPr lang="en-US" altLang="en-US"/>
          </a:p>
        </p:txBody>
      </p:sp>
      <p:sp>
        <p:nvSpPr>
          <p:cNvPr id="31751" name="Rectangle 9">
            <a:extLst>
              <a:ext uri="{FF2B5EF4-FFF2-40B4-BE49-F238E27FC236}">
                <a16:creationId xmlns:a16="http://schemas.microsoft.com/office/drawing/2014/main" id="{52B783C0-F1FA-452A-9EB9-5895A9FC4EC3}"/>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1914929967"/>
      </p:ext>
    </p:extLst>
  </p:cSld>
  <p:clrMap bg1="dk2" tx1="lt1" bg2="dk1" tx2="lt2" accent1="accent1" accent2="accent2" accent3="accent3" accent4="accent4" accent5="accent5" accent6="accent6" hlink="hlink" folHlink="folHlink"/>
  <p:sldLayoutIdLst>
    <p:sldLayoutId id="2147497139"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069EBA42-46D9-4396-8D10-799FB28811DE}"/>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2531" name="Rectangle 3">
            <a:extLst>
              <a:ext uri="{FF2B5EF4-FFF2-40B4-BE49-F238E27FC236}">
                <a16:creationId xmlns:a16="http://schemas.microsoft.com/office/drawing/2014/main" id="{197BD07A-9DE4-4A67-9798-7646DC7247B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3364" name="Rectangle 4">
            <a:extLst>
              <a:ext uri="{FF2B5EF4-FFF2-40B4-BE49-F238E27FC236}">
                <a16:creationId xmlns:a16="http://schemas.microsoft.com/office/drawing/2014/main" id="{E8AB043F-C7E9-4AF3-A4C1-5E63397FE28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5" name="Rectangle 5">
            <a:extLst>
              <a:ext uri="{FF2B5EF4-FFF2-40B4-BE49-F238E27FC236}">
                <a16:creationId xmlns:a16="http://schemas.microsoft.com/office/drawing/2014/main" id="{1BF70A32-F249-488F-A316-790D74672673}"/>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6" name="Rectangle 6">
            <a:extLst>
              <a:ext uri="{FF2B5EF4-FFF2-40B4-BE49-F238E27FC236}">
                <a16:creationId xmlns:a16="http://schemas.microsoft.com/office/drawing/2014/main" id="{6A0569F6-0601-41CD-9A2A-706CF1D31D67}"/>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ea typeface="ＭＳ Ｐゴシック" panose="020B0600070205080204" pitchFamily="34" charset="-128"/>
              </a:defRPr>
            </a:lvl1pPr>
          </a:lstStyle>
          <a:p>
            <a:fld id="{720D41E2-D971-4C94-8191-8E87567537DD}" type="slidenum">
              <a:rPr lang="en-US" altLang="en-US"/>
              <a:pPr/>
              <a:t>‹#›</a:t>
            </a:fld>
            <a:endParaRPr lang="en-US" altLang="en-US"/>
          </a:p>
        </p:txBody>
      </p:sp>
    </p:spTree>
    <p:extLst>
      <p:ext uri="{BB962C8B-B14F-4D97-AF65-F5344CB8AC3E}">
        <p14:creationId xmlns:p14="http://schemas.microsoft.com/office/powerpoint/2010/main" val="3304104788"/>
      </p:ext>
    </p:extLst>
  </p:cSld>
  <p:clrMap bg1="lt1" tx1="dk1" bg2="lt2" tx2="dk2" accent1="accent1" accent2="accent2" accent3="accent3" accent4="accent4" accent5="accent5" accent6="accent6" hlink="hlink" folHlink="folHlink"/>
  <p:sldLayoutIdLst>
    <p:sldLayoutId id="2147497141" r:id="rId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7600A5CD-9330-4DB8-95A8-B2130933D3EE}"/>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67739B42-B7F7-433D-8D25-92A7CB0B3643}"/>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363ED939-AC47-46B6-BCFA-3BD3D50BA8CD}"/>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80"/>
                  </a:outerShdw>
                </a:effectLst>
              </a:defRPr>
            </a:lvl1pPr>
          </a:lstStyle>
          <a:p>
            <a:endParaRPr lang="en-US" altLang="en-US"/>
          </a:p>
        </p:txBody>
      </p:sp>
      <p:sp>
        <p:nvSpPr>
          <p:cNvPr id="39981" name="Rectangle 45">
            <a:extLst>
              <a:ext uri="{FF2B5EF4-FFF2-40B4-BE49-F238E27FC236}">
                <a16:creationId xmlns:a16="http://schemas.microsoft.com/office/drawing/2014/main" id="{8D0FF26E-1752-4034-8066-9C17AF00DC6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80"/>
                  </a:outerShdw>
                </a:effectLst>
              </a:defRPr>
            </a:lvl1pPr>
          </a:lstStyle>
          <a:p>
            <a:endParaRPr lang="en-US" altLang="en-US"/>
          </a:p>
        </p:txBody>
      </p:sp>
      <p:sp>
        <p:nvSpPr>
          <p:cNvPr id="39982" name="Rectangle 46">
            <a:extLst>
              <a:ext uri="{FF2B5EF4-FFF2-40B4-BE49-F238E27FC236}">
                <a16:creationId xmlns:a16="http://schemas.microsoft.com/office/drawing/2014/main" id="{9C38969A-8BE9-4AC1-9A7E-97A11367674A}"/>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80"/>
                  </a:outerShdw>
                </a:effectLst>
              </a:defRPr>
            </a:lvl1pPr>
          </a:lstStyle>
          <a:p>
            <a:fld id="{9242116F-768C-4454-A5F6-F6445CBC22F3}" type="slidenum">
              <a:rPr lang="en-US" altLang="en-US"/>
              <a:pPr/>
              <a:t>‹#›</a:t>
            </a:fld>
            <a:endParaRPr lang="en-US" altLang="en-US"/>
          </a:p>
        </p:txBody>
      </p:sp>
    </p:spTree>
    <p:extLst>
      <p:ext uri="{BB962C8B-B14F-4D97-AF65-F5344CB8AC3E}">
        <p14:creationId xmlns:p14="http://schemas.microsoft.com/office/powerpoint/2010/main" val="674223084"/>
      </p:ext>
    </p:extLst>
  </p:cSld>
  <p:clrMap bg1="dk2" tx1="lt1" bg2="dk1" tx2="lt2" accent1="accent1" accent2="accent2" accent3="accent3" accent4="accent4" accent5="accent5" accent6="accent6" hlink="hlink" folHlink="folHlink"/>
  <p:sldLayoutIdLst>
    <p:sldLayoutId id="2147497143" r:id="rId1"/>
    <p:sldLayoutId id="2147497144" r:id="rId2"/>
    <p:sldLayoutId id="2147497145"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6"/>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7"/>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ctr"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defRPr sz="1400">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ctr">
              <a:defRPr sz="1400">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a:defRPr sz="1400">
                <a:latin typeface="Arial" charset="0"/>
              </a:defRPr>
            </a:lvl1pPr>
          </a:lstStyle>
          <a:p>
            <a:pPr>
              <a:defRPr/>
            </a:pPr>
            <a:fld id="{45B0C115-5FFD-6546-8CCB-F02582FB7DB5}" type="slidenum">
              <a:rPr lang="en-US"/>
              <a:pPr>
                <a:defRPr/>
              </a:pPr>
              <a:t>‹#›</a:t>
            </a:fld>
            <a:endParaRPr lang="en-US"/>
          </a:p>
        </p:txBody>
      </p:sp>
    </p:spTree>
    <p:extLst>
      <p:ext uri="{BB962C8B-B14F-4D97-AF65-F5344CB8AC3E}">
        <p14:creationId xmlns:p14="http://schemas.microsoft.com/office/powerpoint/2010/main" val="867363076"/>
      </p:ext>
    </p:extLst>
  </p:cSld>
  <p:clrMap bg1="lt1" tx1="dk1" bg2="lt2" tx2="dk2" accent1="accent1" accent2="accent2" accent3="accent3" accent4="accent4" accent5="accent5" accent6="accent6" hlink="hlink" folHlink="folHlink"/>
  <p:sldLayoutIdLst>
    <p:sldLayoutId id="2147497147" r:id="rId1"/>
    <p:sldLayoutId id="2147497148" r:id="rId2"/>
    <p:sldLayoutId id="2147497149" r:id="rId3"/>
    <p:sldLayoutId id="2147497150" r:id="rId4"/>
    <p:sldLayoutId id="2147497151" r:id="rId5"/>
    <p:sldLayoutId id="2147497152" r:id="rId6"/>
    <p:sldLayoutId id="2147497153" r:id="rId7"/>
    <p:sldLayoutId id="2147497154" r:id="rId8"/>
    <p:sldLayoutId id="2147497155" r:id="rId9"/>
    <p:sldLayoutId id="2147497156" r:id="rId10"/>
    <p:sldLayoutId id="214749715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433" algn="ctr" rtl="0" fontAlgn="base">
        <a:spcBef>
          <a:spcPct val="0"/>
        </a:spcBef>
        <a:spcAft>
          <a:spcPct val="0"/>
        </a:spcAft>
        <a:defRPr sz="4400">
          <a:solidFill>
            <a:schemeClr val="tx2"/>
          </a:solidFill>
          <a:latin typeface="Arial" pitchFamily="-108" charset="0"/>
        </a:defRPr>
      </a:lvl6pPr>
      <a:lvl7pPr marL="912870" algn="ctr" rtl="0" fontAlgn="base">
        <a:spcBef>
          <a:spcPct val="0"/>
        </a:spcBef>
        <a:spcAft>
          <a:spcPct val="0"/>
        </a:spcAft>
        <a:defRPr sz="4400">
          <a:solidFill>
            <a:schemeClr val="tx2"/>
          </a:solidFill>
          <a:latin typeface="Arial" pitchFamily="-108" charset="0"/>
        </a:defRPr>
      </a:lvl7pPr>
      <a:lvl8pPr marL="1369288" algn="ctr" rtl="0" fontAlgn="base">
        <a:spcBef>
          <a:spcPct val="0"/>
        </a:spcBef>
        <a:spcAft>
          <a:spcPct val="0"/>
        </a:spcAft>
        <a:defRPr sz="4400">
          <a:solidFill>
            <a:schemeClr val="tx2"/>
          </a:solidFill>
          <a:latin typeface="Arial" pitchFamily="-108" charset="0"/>
        </a:defRPr>
      </a:lvl8pPr>
      <a:lvl9pPr marL="1825734" algn="ctr" rtl="0" fontAlgn="base">
        <a:spcBef>
          <a:spcPct val="0"/>
        </a:spcBef>
        <a:spcAft>
          <a:spcPct val="0"/>
        </a:spcAft>
        <a:defRPr sz="4400">
          <a:solidFill>
            <a:schemeClr val="tx2"/>
          </a:solidFill>
          <a:latin typeface="Arial" pitchFamily="-108" charset="0"/>
        </a:defRPr>
      </a:lvl9pPr>
    </p:titleStyle>
    <p:bodyStyle>
      <a:lvl1pPr marL="342322" indent="-342322"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1694" indent="-285274"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066" indent="-228217"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510" indent="-228217"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932" indent="-228217"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363" indent="-228217" algn="l" rtl="0" fontAlgn="base">
        <a:spcBef>
          <a:spcPct val="20000"/>
        </a:spcBef>
        <a:spcAft>
          <a:spcPct val="0"/>
        </a:spcAft>
        <a:buChar char="»"/>
        <a:defRPr sz="2000">
          <a:solidFill>
            <a:schemeClr val="tx1"/>
          </a:solidFill>
          <a:latin typeface="+mn-lt"/>
          <a:ea typeface="ＭＳ Ｐゴシック" pitchFamily="-108" charset="-128"/>
        </a:defRPr>
      </a:lvl6pPr>
      <a:lvl7pPr marL="2966800" indent="-228217" algn="l" rtl="0" fontAlgn="base">
        <a:spcBef>
          <a:spcPct val="20000"/>
        </a:spcBef>
        <a:spcAft>
          <a:spcPct val="0"/>
        </a:spcAft>
        <a:buChar char="»"/>
        <a:defRPr sz="2000">
          <a:solidFill>
            <a:schemeClr val="tx1"/>
          </a:solidFill>
          <a:latin typeface="+mn-lt"/>
          <a:ea typeface="ＭＳ Ｐゴシック" pitchFamily="-108" charset="-128"/>
        </a:defRPr>
      </a:lvl7pPr>
      <a:lvl8pPr marL="3423220" indent="-228217" algn="l" rtl="0" fontAlgn="base">
        <a:spcBef>
          <a:spcPct val="20000"/>
        </a:spcBef>
        <a:spcAft>
          <a:spcPct val="0"/>
        </a:spcAft>
        <a:buChar char="»"/>
        <a:defRPr sz="2000">
          <a:solidFill>
            <a:schemeClr val="tx1"/>
          </a:solidFill>
          <a:latin typeface="+mn-lt"/>
          <a:ea typeface="ＭＳ Ｐゴシック" pitchFamily="-108" charset="-128"/>
        </a:defRPr>
      </a:lvl8pPr>
      <a:lvl9pPr marL="3879661" indent="-228217"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ctr" anchorCtr="0" compatLnSpc="1">
            <a:prstTxWarp prst="textNoShape">
              <a:avLst/>
            </a:prstTxWarp>
          </a:bodyPr>
          <a:lstStyle/>
          <a:p>
            <a:pPr lvl="0"/>
            <a:r>
              <a:rPr lang="en-US"/>
              <a:t>Click to edit Master title style</a:t>
            </a:r>
          </a:p>
        </p:txBody>
      </p:sp>
      <p:sp>
        <p:nvSpPr>
          <p:cNvPr id="1894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ct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74FA92B7-B403-6F43-B473-DB5E69C5D876}" type="slidenum">
              <a:rPr lang="en-US"/>
              <a:pPr>
                <a:defRPr/>
              </a:pPr>
              <a:t>‹#›</a:t>
            </a:fld>
            <a:endParaRPr lang="en-US"/>
          </a:p>
        </p:txBody>
      </p:sp>
    </p:spTree>
    <p:extLst>
      <p:ext uri="{BB962C8B-B14F-4D97-AF65-F5344CB8AC3E}">
        <p14:creationId xmlns:p14="http://schemas.microsoft.com/office/powerpoint/2010/main" val="303745354"/>
      </p:ext>
    </p:extLst>
  </p:cSld>
  <p:clrMap bg1="lt1" tx1="dk1" bg2="lt2" tx2="dk2" accent1="accent1" accent2="accent2" accent3="accent3" accent4="accent4" accent5="accent5" accent6="accent6" hlink="hlink" folHlink="folHlink"/>
  <p:sldLayoutIdLst>
    <p:sldLayoutId id="214749715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5pPr>
      <a:lvl6pPr marL="456433" algn="ctr" rtl="0" eaLnBrk="0" fontAlgn="base" hangingPunct="0">
        <a:spcBef>
          <a:spcPct val="0"/>
        </a:spcBef>
        <a:spcAft>
          <a:spcPct val="0"/>
        </a:spcAft>
        <a:defRPr sz="4400">
          <a:solidFill>
            <a:schemeClr val="tx2"/>
          </a:solidFill>
          <a:latin typeface="Times New Roman" charset="0"/>
        </a:defRPr>
      </a:lvl6pPr>
      <a:lvl7pPr marL="912870" algn="ctr" rtl="0" eaLnBrk="0" fontAlgn="base" hangingPunct="0">
        <a:spcBef>
          <a:spcPct val="0"/>
        </a:spcBef>
        <a:spcAft>
          <a:spcPct val="0"/>
        </a:spcAft>
        <a:defRPr sz="4400">
          <a:solidFill>
            <a:schemeClr val="tx2"/>
          </a:solidFill>
          <a:latin typeface="Times New Roman" charset="0"/>
        </a:defRPr>
      </a:lvl7pPr>
      <a:lvl8pPr marL="1369288" algn="ctr" rtl="0" eaLnBrk="0" fontAlgn="base" hangingPunct="0">
        <a:spcBef>
          <a:spcPct val="0"/>
        </a:spcBef>
        <a:spcAft>
          <a:spcPct val="0"/>
        </a:spcAft>
        <a:defRPr sz="4400">
          <a:solidFill>
            <a:schemeClr val="tx2"/>
          </a:solidFill>
          <a:latin typeface="Times New Roman" charset="0"/>
        </a:defRPr>
      </a:lvl8pPr>
      <a:lvl9pPr marL="1825734" algn="ctr" rtl="0" eaLnBrk="0" fontAlgn="base" hangingPunct="0">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Char char="•"/>
        <a:defRPr sz="3200">
          <a:solidFill>
            <a:schemeClr val="tx1"/>
          </a:solidFill>
          <a:latin typeface="+mn-lt"/>
          <a:ea typeface="ＭＳ Ｐゴシック" pitchFamily="-65" charset="-128"/>
          <a:cs typeface="ＭＳ Ｐゴシック" pitchFamily="-65" charset="-128"/>
        </a:defRPr>
      </a:lvl1pPr>
      <a:lvl2pPr marL="741694" indent="-285274" algn="l" rtl="0" eaLnBrk="0" fontAlgn="base" hangingPunct="0">
        <a:spcBef>
          <a:spcPct val="20000"/>
        </a:spcBef>
        <a:spcAft>
          <a:spcPct val="0"/>
        </a:spcAft>
        <a:buChar char="–"/>
        <a:defRPr sz="2800">
          <a:solidFill>
            <a:schemeClr val="tx1"/>
          </a:solidFill>
          <a:latin typeface="+mn-lt"/>
          <a:ea typeface="ＭＳ Ｐゴシック" charset="-128"/>
        </a:defRPr>
      </a:lvl2pPr>
      <a:lvl3pPr marL="1141066" indent="-228217" algn="l" rtl="0" eaLnBrk="0" fontAlgn="base" hangingPunct="0">
        <a:spcBef>
          <a:spcPct val="20000"/>
        </a:spcBef>
        <a:spcAft>
          <a:spcPct val="0"/>
        </a:spcAft>
        <a:buChar char="•"/>
        <a:defRPr sz="2400">
          <a:solidFill>
            <a:schemeClr val="tx1"/>
          </a:solidFill>
          <a:latin typeface="+mn-lt"/>
          <a:ea typeface="ＭＳ Ｐゴシック" charset="-128"/>
        </a:defRPr>
      </a:lvl3pPr>
      <a:lvl4pPr marL="1597510" indent="-228217" algn="l" rtl="0" eaLnBrk="0" fontAlgn="base" hangingPunct="0">
        <a:spcBef>
          <a:spcPct val="20000"/>
        </a:spcBef>
        <a:spcAft>
          <a:spcPct val="0"/>
        </a:spcAft>
        <a:buChar char="–"/>
        <a:defRPr sz="2000">
          <a:solidFill>
            <a:schemeClr val="tx1"/>
          </a:solidFill>
          <a:latin typeface="+mn-lt"/>
          <a:ea typeface="ＭＳ Ｐゴシック" charset="-128"/>
        </a:defRPr>
      </a:lvl4pPr>
      <a:lvl5pPr marL="2053932" indent="-228217" algn="l" rtl="0" eaLnBrk="0" fontAlgn="base" hangingPunct="0">
        <a:spcBef>
          <a:spcPct val="20000"/>
        </a:spcBef>
        <a:spcAft>
          <a:spcPct val="0"/>
        </a:spcAft>
        <a:buChar char="»"/>
        <a:defRPr sz="2000">
          <a:solidFill>
            <a:schemeClr val="tx1"/>
          </a:solidFill>
          <a:latin typeface="+mn-lt"/>
          <a:ea typeface="ＭＳ Ｐゴシック" charset="-128"/>
        </a:defRPr>
      </a:lvl5pPr>
      <a:lvl6pPr marL="2510363" indent="-228217" algn="l" rtl="0" eaLnBrk="0" fontAlgn="base" hangingPunct="0">
        <a:spcBef>
          <a:spcPct val="20000"/>
        </a:spcBef>
        <a:spcAft>
          <a:spcPct val="0"/>
        </a:spcAft>
        <a:buChar char="»"/>
        <a:defRPr sz="2000">
          <a:solidFill>
            <a:schemeClr val="tx1"/>
          </a:solidFill>
          <a:latin typeface="+mn-lt"/>
          <a:ea typeface="ＭＳ Ｐゴシック" charset="-128"/>
        </a:defRPr>
      </a:lvl6pPr>
      <a:lvl7pPr marL="2966800" indent="-228217" algn="l" rtl="0" eaLnBrk="0" fontAlgn="base" hangingPunct="0">
        <a:spcBef>
          <a:spcPct val="20000"/>
        </a:spcBef>
        <a:spcAft>
          <a:spcPct val="0"/>
        </a:spcAft>
        <a:buChar char="»"/>
        <a:defRPr sz="2000">
          <a:solidFill>
            <a:schemeClr val="tx1"/>
          </a:solidFill>
          <a:latin typeface="+mn-lt"/>
          <a:ea typeface="ＭＳ Ｐゴシック" charset="-128"/>
        </a:defRPr>
      </a:lvl7pPr>
      <a:lvl8pPr marL="3423220" indent="-228217" algn="l" rtl="0" eaLnBrk="0" fontAlgn="base" hangingPunct="0">
        <a:spcBef>
          <a:spcPct val="20000"/>
        </a:spcBef>
        <a:spcAft>
          <a:spcPct val="0"/>
        </a:spcAft>
        <a:buChar char="»"/>
        <a:defRPr sz="2000">
          <a:solidFill>
            <a:schemeClr val="tx1"/>
          </a:solidFill>
          <a:latin typeface="+mn-lt"/>
          <a:ea typeface="ＭＳ Ｐゴシック" charset="-128"/>
        </a:defRPr>
      </a:lvl8pPr>
      <a:lvl9pPr marL="3879661" indent="-228217"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5" tIns="45958" rIns="91915" bIns="45958"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5" tIns="45958" rIns="91915" bIns="4595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65237058"/>
      </p:ext>
    </p:extLst>
  </p:cSld>
  <p:clrMap bg1="dk2" tx1="lt1" bg2="dk1" tx2="lt2" accent1="accent1" accent2="accent2" accent3="accent3" accent4="accent4" accent5="accent5" accent6="accent6" hlink="hlink" folHlink="folHlink"/>
  <p:sldLayoutIdLst>
    <p:sldLayoutId id="2147497161" r:id="rId1"/>
    <p:sldLayoutId id="2147497162" r:id="rId2"/>
    <p:sldLayoutId id="2147497163" r:id="rId3"/>
    <p:sldLayoutId id="2147497164" r:id="rId4"/>
    <p:sldLayoutId id="2147497165" r:id="rId5"/>
    <p:sldLayoutId id="2147497166" r:id="rId6"/>
    <p:sldLayoutId id="2147497167" r:id="rId7"/>
    <p:sldLayoutId id="2147497168" r:id="rId8"/>
    <p:sldLayoutId id="2147497169" r:id="rId9"/>
    <p:sldLayoutId id="2147497170" r:id="rId10"/>
    <p:sldLayoutId id="2147497171"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a:solidFill>
            <a:schemeClr val="tx1"/>
          </a:solidFill>
          <a:latin typeface="Arial"/>
          <a:ea typeface="ＭＳ Ｐゴシック" charset="0"/>
          <a:cs typeface="Arial"/>
        </a:defRPr>
      </a:lvl1pPr>
      <a:lvl2pPr marL="741694" indent="-285274" algn="l" rtl="0" eaLnBrk="0" fontAlgn="base" hangingPunct="0">
        <a:spcBef>
          <a:spcPct val="20000"/>
        </a:spcBef>
        <a:spcAft>
          <a:spcPct val="0"/>
        </a:spcAft>
        <a:buSzPct val="75000"/>
        <a:buFont typeface="Wingdings" charset="0"/>
        <a:buChar char="v"/>
        <a:defRPr sz="2800">
          <a:solidFill>
            <a:schemeClr val="tx1"/>
          </a:solidFill>
          <a:latin typeface="Arial"/>
          <a:ea typeface="ＭＳ Ｐゴシック" charset="-128"/>
          <a:cs typeface="Arial"/>
        </a:defRPr>
      </a:lvl2pPr>
      <a:lvl3pPr marL="1141066" indent="-228217" algn="l" rtl="0" eaLnBrk="0" fontAlgn="base" hangingPunct="0">
        <a:spcBef>
          <a:spcPct val="20000"/>
        </a:spcBef>
        <a:spcAft>
          <a:spcPct val="0"/>
        </a:spcAft>
        <a:buSzPct val="75000"/>
        <a:buFont typeface="Wingdings" charset="0"/>
        <a:buChar char="v"/>
        <a:defRPr sz="2400">
          <a:solidFill>
            <a:schemeClr val="tx1"/>
          </a:solidFill>
          <a:latin typeface="Arial"/>
          <a:ea typeface="ＭＳ Ｐゴシック" charset="-128"/>
          <a:cs typeface="Arial"/>
        </a:defRPr>
      </a:lvl3pPr>
      <a:lvl4pPr marL="1597510" indent="-228217"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4pPr>
      <a:lvl5pPr marL="2053932" indent="-228217"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12/17/23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3976099142"/>
      </p:ext>
    </p:extLst>
  </p:cSld>
  <p:clrMap bg1="lt1" tx1="dk1" bg2="lt2" tx2="dk2" accent1="accent1" accent2="accent2" accent3="accent3" accent4="accent4" accent5="accent5" accent6="accent6" hlink="hlink" folHlink="folHlink"/>
  <p:sldLayoutIdLst>
    <p:sldLayoutId id="2147497173" r:id="rId1"/>
    <p:sldLayoutId id="2147497174" r:id="rId2"/>
    <p:sldLayoutId id="2147497175" r:id="rId3"/>
    <p:sldLayoutId id="2147497176" r:id="rId4"/>
    <p:sldLayoutId id="2147497177" r:id="rId5"/>
    <p:sldLayoutId id="2147497178" r:id="rId6"/>
    <p:sldLayoutId id="2147497179" r:id="rId7"/>
    <p:sldLayoutId id="2147497180" r:id="rId8"/>
    <p:sldLayoutId id="2147497181" r:id="rId9"/>
    <p:sldLayoutId id="2147497182" r:id="rId10"/>
    <p:sldLayoutId id="2147497183"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361"/>
        <p:cNvGrpSpPr/>
        <p:nvPr/>
      </p:nvGrpSpPr>
      <p:grpSpPr>
        <a:xfrm>
          <a:off x="0" y="0"/>
          <a:ext cx="0" cy="0"/>
          <a:chOff x="0" y="0"/>
          <a:chExt cx="0" cy="0"/>
        </a:xfrm>
      </p:grpSpPr>
      <p:sp>
        <p:nvSpPr>
          <p:cNvPr id="362" name="Google Shape;362;p51"/>
          <p:cNvSpPr txBox="1">
            <a:spLocks noGrp="1"/>
          </p:cNvSpPr>
          <p:nvPr>
            <p:ph type="title"/>
          </p:nvPr>
        </p:nvSpPr>
        <p:spPr>
          <a:xfrm>
            <a:off x="0" y="609600"/>
            <a:ext cx="9144000" cy="1143000"/>
          </a:xfrm>
          <a:prstGeom prst="rect">
            <a:avLst/>
          </a:prstGeom>
          <a:noFill/>
          <a:ln>
            <a:noFill/>
          </a:ln>
        </p:spPr>
        <p:txBody>
          <a:bodyPr spcFirstLastPara="1" wrap="square" lIns="92075" tIns="46025" rIns="92075" bIns="46025" anchor="ctr" anchorCtr="0">
            <a:noAutofit/>
          </a:bodyPr>
          <a:lstStyle>
            <a:lvl1pPr marR="0" lvl="0" algn="ctr" rtl="0">
              <a:lnSpc>
                <a:spcPct val="70000"/>
              </a:lnSpc>
              <a:spcBef>
                <a:spcPts val="0"/>
              </a:spcBef>
              <a:spcAft>
                <a:spcPts val="0"/>
              </a:spcAft>
              <a:buSzPts val="1400"/>
              <a:buNone/>
              <a:defRPr sz="4800" b="1" i="0" u="none" strike="noStrike" cap="none">
                <a:solidFill>
                  <a:schemeClr val="lt2"/>
                </a:solidFill>
                <a:latin typeface="Arial"/>
                <a:ea typeface="Arial"/>
                <a:cs typeface="Arial"/>
                <a:sym typeface="Arial"/>
              </a:defRPr>
            </a:lvl1pPr>
            <a:lvl2pPr marR="0" lvl="1" algn="ctr" rtl="0">
              <a:lnSpc>
                <a:spcPct val="70000"/>
              </a:lnSpc>
              <a:spcBef>
                <a:spcPts val="0"/>
              </a:spcBef>
              <a:spcAft>
                <a:spcPts val="0"/>
              </a:spcAft>
              <a:buSzPts val="1400"/>
              <a:buNone/>
              <a:defRPr sz="4800" b="1" i="0" u="none" strike="noStrike" cap="none">
                <a:solidFill>
                  <a:schemeClr val="lt2"/>
                </a:solidFill>
                <a:latin typeface="Arial"/>
                <a:ea typeface="Arial"/>
                <a:cs typeface="Arial"/>
                <a:sym typeface="Arial"/>
              </a:defRPr>
            </a:lvl2pPr>
            <a:lvl3pPr marR="0" lvl="2" algn="ctr" rtl="0">
              <a:lnSpc>
                <a:spcPct val="70000"/>
              </a:lnSpc>
              <a:spcBef>
                <a:spcPts val="0"/>
              </a:spcBef>
              <a:spcAft>
                <a:spcPts val="0"/>
              </a:spcAft>
              <a:buSzPts val="1400"/>
              <a:buNone/>
              <a:defRPr sz="4800" b="1" i="0" u="none" strike="noStrike" cap="none">
                <a:solidFill>
                  <a:schemeClr val="lt2"/>
                </a:solidFill>
                <a:latin typeface="Arial"/>
                <a:ea typeface="Arial"/>
                <a:cs typeface="Arial"/>
                <a:sym typeface="Arial"/>
              </a:defRPr>
            </a:lvl3pPr>
            <a:lvl4pPr marR="0" lvl="3" algn="ctr" rtl="0">
              <a:lnSpc>
                <a:spcPct val="70000"/>
              </a:lnSpc>
              <a:spcBef>
                <a:spcPts val="0"/>
              </a:spcBef>
              <a:spcAft>
                <a:spcPts val="0"/>
              </a:spcAft>
              <a:buSzPts val="1400"/>
              <a:buNone/>
              <a:defRPr sz="4800" b="1" i="0" u="none" strike="noStrike" cap="none">
                <a:solidFill>
                  <a:schemeClr val="lt2"/>
                </a:solidFill>
                <a:latin typeface="Arial"/>
                <a:ea typeface="Arial"/>
                <a:cs typeface="Arial"/>
                <a:sym typeface="Arial"/>
              </a:defRPr>
            </a:lvl4pPr>
            <a:lvl5pPr marR="0" lvl="4" algn="ctr" rtl="0">
              <a:lnSpc>
                <a:spcPct val="70000"/>
              </a:lnSpc>
              <a:spcBef>
                <a:spcPts val="0"/>
              </a:spcBef>
              <a:spcAft>
                <a:spcPts val="0"/>
              </a:spcAft>
              <a:buSzPts val="1400"/>
              <a:buNone/>
              <a:defRPr sz="4800" b="1" i="0" u="none" strike="noStrike" cap="none">
                <a:solidFill>
                  <a:schemeClr val="lt2"/>
                </a:solidFill>
                <a:latin typeface="Arial"/>
                <a:ea typeface="Arial"/>
                <a:cs typeface="Arial"/>
                <a:sym typeface="Arial"/>
              </a:defRPr>
            </a:lvl5pPr>
            <a:lvl6pPr marR="0" lvl="5" algn="l" rtl="0">
              <a:lnSpc>
                <a:spcPct val="70000"/>
              </a:lnSpc>
              <a:spcBef>
                <a:spcPts val="0"/>
              </a:spcBef>
              <a:spcAft>
                <a:spcPts val="0"/>
              </a:spcAft>
              <a:buSzPts val="1400"/>
              <a:buNone/>
              <a:defRPr sz="4800" b="1" i="0" u="none" strike="noStrike" cap="none">
                <a:solidFill>
                  <a:schemeClr val="lt2"/>
                </a:solidFill>
                <a:latin typeface="Arial Narrow"/>
                <a:ea typeface="Arial Narrow"/>
                <a:cs typeface="Arial Narrow"/>
                <a:sym typeface="Arial Narrow"/>
              </a:defRPr>
            </a:lvl6pPr>
            <a:lvl7pPr marR="0" lvl="6" algn="l" rtl="0">
              <a:lnSpc>
                <a:spcPct val="70000"/>
              </a:lnSpc>
              <a:spcBef>
                <a:spcPts val="0"/>
              </a:spcBef>
              <a:spcAft>
                <a:spcPts val="0"/>
              </a:spcAft>
              <a:buSzPts val="1400"/>
              <a:buNone/>
              <a:defRPr sz="4800" b="1" i="0" u="none" strike="noStrike" cap="none">
                <a:solidFill>
                  <a:schemeClr val="lt2"/>
                </a:solidFill>
                <a:latin typeface="Arial Narrow"/>
                <a:ea typeface="Arial Narrow"/>
                <a:cs typeface="Arial Narrow"/>
                <a:sym typeface="Arial Narrow"/>
              </a:defRPr>
            </a:lvl7pPr>
            <a:lvl8pPr marR="0" lvl="7" algn="l" rtl="0">
              <a:lnSpc>
                <a:spcPct val="70000"/>
              </a:lnSpc>
              <a:spcBef>
                <a:spcPts val="0"/>
              </a:spcBef>
              <a:spcAft>
                <a:spcPts val="0"/>
              </a:spcAft>
              <a:buSzPts val="1400"/>
              <a:buNone/>
              <a:defRPr sz="4800" b="1" i="0" u="none" strike="noStrike" cap="none">
                <a:solidFill>
                  <a:schemeClr val="lt2"/>
                </a:solidFill>
                <a:latin typeface="Arial Narrow"/>
                <a:ea typeface="Arial Narrow"/>
                <a:cs typeface="Arial Narrow"/>
                <a:sym typeface="Arial Narrow"/>
              </a:defRPr>
            </a:lvl8pPr>
            <a:lvl9pPr marR="0" lvl="8" algn="l" rtl="0">
              <a:lnSpc>
                <a:spcPct val="70000"/>
              </a:lnSpc>
              <a:spcBef>
                <a:spcPts val="0"/>
              </a:spcBef>
              <a:spcAft>
                <a:spcPts val="0"/>
              </a:spcAft>
              <a:buSzPts val="1400"/>
              <a:buNone/>
              <a:defRPr sz="4800" b="1" i="0" u="none" strike="noStrike" cap="none">
                <a:solidFill>
                  <a:schemeClr val="lt2"/>
                </a:solidFill>
                <a:latin typeface="Arial Narrow"/>
                <a:ea typeface="Arial Narrow"/>
                <a:cs typeface="Arial Narrow"/>
                <a:sym typeface="Arial Narrow"/>
              </a:defRPr>
            </a:lvl9pPr>
          </a:lstStyle>
          <a:p>
            <a:endParaRPr/>
          </a:p>
        </p:txBody>
      </p:sp>
      <p:sp>
        <p:nvSpPr>
          <p:cNvPr id="363" name="Google Shape;363;p51"/>
          <p:cNvSpPr txBox="1">
            <a:spLocks noGrp="1"/>
          </p:cNvSpPr>
          <p:nvPr>
            <p:ph type="body" idx="1"/>
          </p:nvPr>
        </p:nvSpPr>
        <p:spPr>
          <a:xfrm>
            <a:off x="381000" y="1981200"/>
            <a:ext cx="8534400" cy="4114800"/>
          </a:xfrm>
          <a:prstGeom prst="rect">
            <a:avLst/>
          </a:prstGeom>
          <a:noFill/>
          <a:ln>
            <a:noFill/>
          </a:ln>
        </p:spPr>
        <p:txBody>
          <a:bodyPr spcFirstLastPara="1" wrap="square" lIns="92075" tIns="46025" rIns="92075" bIns="46025" anchor="t" anchorCtr="0">
            <a:noAutofit/>
          </a:bodyPr>
          <a:lstStyle>
            <a:lvl1pPr marL="457200" marR="0" lvl="0" indent="-335280" algn="l" rtl="0">
              <a:spcBef>
                <a:spcPts val="560"/>
              </a:spcBef>
              <a:spcAft>
                <a:spcPts val="0"/>
              </a:spcAft>
              <a:buClr>
                <a:schemeClr val="hlink"/>
              </a:buClr>
              <a:buSzPts val="1680"/>
              <a:buFont typeface="Noto Sans Symbols"/>
              <a:buChar char="■"/>
              <a:defRPr sz="2800" b="0" i="0" u="none" strike="noStrike" cap="none">
                <a:solidFill>
                  <a:schemeClr val="lt1"/>
                </a:solidFill>
                <a:latin typeface="Arial"/>
                <a:ea typeface="Arial"/>
                <a:cs typeface="Arial"/>
                <a:sym typeface="Arial"/>
              </a:defRPr>
            </a:lvl1pPr>
            <a:lvl2pPr marL="914400" marR="0" lvl="1" indent="-335915" algn="l" rtl="0">
              <a:spcBef>
                <a:spcPts val="520"/>
              </a:spcBef>
              <a:spcAft>
                <a:spcPts val="0"/>
              </a:spcAft>
              <a:buClr>
                <a:schemeClr val="lt2"/>
              </a:buClr>
              <a:buSzPts val="1690"/>
              <a:buFont typeface="Noto Sans Symbols"/>
              <a:buChar char="◆"/>
              <a:defRPr sz="2600" b="0" i="0" u="none" strike="noStrike" cap="none">
                <a:solidFill>
                  <a:schemeClr val="lt1"/>
                </a:solidFill>
                <a:latin typeface="Arial"/>
                <a:ea typeface="Arial"/>
                <a:cs typeface="Arial"/>
                <a:sym typeface="Arial"/>
              </a:defRPr>
            </a:lvl2pPr>
            <a:lvl3pPr marL="1371600" marR="0" lvl="2" indent="-327660" algn="l" rtl="0">
              <a:spcBef>
                <a:spcPts val="480"/>
              </a:spcBef>
              <a:spcAft>
                <a:spcPts val="0"/>
              </a:spcAft>
              <a:buClr>
                <a:schemeClr val="hlink"/>
              </a:buClr>
              <a:buSzPts val="1560"/>
              <a:buFont typeface="Noto Sans Symbols"/>
              <a:buChar char="★"/>
              <a:defRPr sz="2400" b="0" i="0" u="none" strike="noStrike" cap="none">
                <a:solidFill>
                  <a:schemeClr val="lt1"/>
                </a:solidFill>
                <a:latin typeface="Arial"/>
                <a:ea typeface="Arial"/>
                <a:cs typeface="Arial"/>
                <a:sym typeface="Arial"/>
              </a:defRPr>
            </a:lvl3pPr>
            <a:lvl4pPr marL="1828800" marR="0" lvl="3" indent="-355600" algn="l" rtl="0">
              <a:spcBef>
                <a:spcPts val="400"/>
              </a:spcBef>
              <a:spcAft>
                <a:spcPts val="0"/>
              </a:spcAft>
              <a:buClr>
                <a:schemeClr val="lt2"/>
              </a:buClr>
              <a:buSzPts val="2000"/>
              <a:buFont typeface="Arial"/>
              <a:buChar char="•"/>
              <a:defRPr sz="2000" b="0" i="0" u="none" strike="noStrike" cap="none">
                <a:solidFill>
                  <a:schemeClr val="lt1"/>
                </a:solidFill>
                <a:latin typeface="Arial"/>
                <a:ea typeface="Arial"/>
                <a:cs typeface="Arial"/>
                <a:sym typeface="Arial"/>
              </a:defRPr>
            </a:lvl4pPr>
            <a:lvl5pPr marL="2286000" marR="0" lvl="4" indent="-355600" algn="l" rtl="0">
              <a:spcBef>
                <a:spcPts val="400"/>
              </a:spcBef>
              <a:spcAft>
                <a:spcPts val="0"/>
              </a:spcAft>
              <a:buClr>
                <a:schemeClr val="hlink"/>
              </a:buClr>
              <a:buSzPts val="2000"/>
              <a:buFont typeface="Arial"/>
              <a:buChar char="–"/>
              <a:defRPr sz="2000" b="0" i="0" u="none" strike="noStrike" cap="none">
                <a:solidFill>
                  <a:schemeClr val="lt1"/>
                </a:solidFill>
                <a:latin typeface="Arial"/>
                <a:ea typeface="Arial"/>
                <a:cs typeface="Arial"/>
                <a:sym typeface="Arial"/>
              </a:defRPr>
            </a:lvl5pPr>
            <a:lvl6pPr marL="2743200" marR="0" lvl="5" indent="-355600" algn="l" rtl="0">
              <a:spcBef>
                <a:spcPts val="400"/>
              </a:spcBef>
              <a:spcAft>
                <a:spcPts val="0"/>
              </a:spcAft>
              <a:buClr>
                <a:schemeClr val="hlink"/>
              </a:buClr>
              <a:buSzPts val="2000"/>
              <a:buFont typeface="Arial"/>
              <a:buChar char="–"/>
              <a:defRPr sz="2000" b="0" i="0" u="none" strike="noStrike" cap="none">
                <a:solidFill>
                  <a:schemeClr val="lt1"/>
                </a:solidFill>
                <a:latin typeface="Arial"/>
                <a:ea typeface="Arial"/>
                <a:cs typeface="Arial"/>
                <a:sym typeface="Arial"/>
              </a:defRPr>
            </a:lvl6pPr>
            <a:lvl7pPr marL="3200400" marR="0" lvl="6" indent="-355600" algn="l" rtl="0">
              <a:spcBef>
                <a:spcPts val="400"/>
              </a:spcBef>
              <a:spcAft>
                <a:spcPts val="0"/>
              </a:spcAft>
              <a:buClr>
                <a:schemeClr val="hlink"/>
              </a:buClr>
              <a:buSzPts val="2000"/>
              <a:buFont typeface="Arial"/>
              <a:buChar char="–"/>
              <a:defRPr sz="2000" b="0" i="0" u="none" strike="noStrike" cap="none">
                <a:solidFill>
                  <a:schemeClr val="lt1"/>
                </a:solidFill>
                <a:latin typeface="Arial"/>
                <a:ea typeface="Arial"/>
                <a:cs typeface="Arial"/>
                <a:sym typeface="Arial"/>
              </a:defRPr>
            </a:lvl7pPr>
            <a:lvl8pPr marL="3657600" marR="0" lvl="7" indent="-355600" algn="l" rtl="0">
              <a:spcBef>
                <a:spcPts val="400"/>
              </a:spcBef>
              <a:spcAft>
                <a:spcPts val="0"/>
              </a:spcAft>
              <a:buClr>
                <a:schemeClr val="hlink"/>
              </a:buClr>
              <a:buSzPts val="2000"/>
              <a:buFont typeface="Arial"/>
              <a:buChar char="–"/>
              <a:defRPr sz="2000" b="0" i="0" u="none" strike="noStrike" cap="none">
                <a:solidFill>
                  <a:schemeClr val="lt1"/>
                </a:solidFill>
                <a:latin typeface="Arial"/>
                <a:ea typeface="Arial"/>
                <a:cs typeface="Arial"/>
                <a:sym typeface="Arial"/>
              </a:defRPr>
            </a:lvl8pPr>
            <a:lvl9pPr marL="4114800" marR="0" lvl="8" indent="-355600" algn="l" rtl="0">
              <a:spcBef>
                <a:spcPts val="400"/>
              </a:spcBef>
              <a:spcAft>
                <a:spcPts val="0"/>
              </a:spcAft>
              <a:buClr>
                <a:schemeClr val="hlink"/>
              </a:buClr>
              <a:buSzPts val="2000"/>
              <a:buFont typeface="Arial"/>
              <a:buChar char="–"/>
              <a:defRPr sz="2000" b="0" i="0" u="none" strike="noStrike" cap="none">
                <a:solidFill>
                  <a:schemeClr val="lt1"/>
                </a:solidFill>
                <a:latin typeface="Arial"/>
                <a:ea typeface="Arial"/>
                <a:cs typeface="Arial"/>
                <a:sym typeface="Arial"/>
              </a:defRPr>
            </a:lvl9pPr>
          </a:lstStyle>
          <a:p>
            <a:endParaRPr/>
          </a:p>
        </p:txBody>
      </p:sp>
      <p:sp>
        <p:nvSpPr>
          <p:cNvPr id="364" name="Google Shape;364;p51"/>
          <p:cNvSpPr txBox="1">
            <a:spLocks noGrp="1"/>
          </p:cNvSpPr>
          <p:nvPr>
            <p:ph type="dt" idx="10"/>
          </p:nvPr>
        </p:nvSpPr>
        <p:spPr>
          <a:xfrm>
            <a:off x="304800" y="6248400"/>
            <a:ext cx="1905000" cy="457200"/>
          </a:xfrm>
          <a:prstGeom prst="rect">
            <a:avLst/>
          </a:prstGeom>
          <a:noFill/>
          <a:ln>
            <a:noFill/>
          </a:ln>
        </p:spPr>
        <p:txBody>
          <a:bodyPr spcFirstLastPara="1" wrap="square" lIns="92075" tIns="46025" rIns="92075" bIns="46025" anchor="ctr" anchorCtr="0">
            <a:noAutofit/>
          </a:bodyPr>
          <a:lstStyle>
            <a:lvl1pPr marR="0" lvl="0" algn="l" rtl="0">
              <a:spcBef>
                <a:spcPts val="0"/>
              </a:spcBef>
              <a:spcAft>
                <a:spcPts val="0"/>
              </a:spcAft>
              <a:buSzPts val="1400"/>
              <a:buNone/>
              <a:defRPr sz="1400">
                <a:solidFill>
                  <a:schemeClr val="lt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lt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lt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lt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lt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lt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lt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lt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lt1"/>
                </a:solidFill>
                <a:latin typeface="Arial"/>
                <a:ea typeface="Arial"/>
                <a:cs typeface="Arial"/>
                <a:sym typeface="Arial"/>
              </a:defRPr>
            </a:lvl9pPr>
          </a:lstStyle>
          <a:p>
            <a:endParaRPr/>
          </a:p>
        </p:txBody>
      </p:sp>
      <p:sp>
        <p:nvSpPr>
          <p:cNvPr id="365" name="Google Shape;365;p51"/>
          <p:cNvSpPr txBox="1">
            <a:spLocks noGrp="1"/>
          </p:cNvSpPr>
          <p:nvPr>
            <p:ph type="ftr" idx="11"/>
          </p:nvPr>
        </p:nvSpPr>
        <p:spPr>
          <a:xfrm>
            <a:off x="3581400" y="6248400"/>
            <a:ext cx="2895600" cy="457200"/>
          </a:xfrm>
          <a:prstGeom prst="rect">
            <a:avLst/>
          </a:prstGeom>
          <a:noFill/>
          <a:ln>
            <a:noFill/>
          </a:ln>
        </p:spPr>
        <p:txBody>
          <a:bodyPr spcFirstLastPara="1" wrap="square" lIns="92075" tIns="46025" rIns="92075" bIns="46025" anchor="ctr" anchorCtr="0">
            <a:noAutofit/>
          </a:bodyPr>
          <a:lstStyle>
            <a:lvl1pPr marR="0" lvl="0" algn="ctr" rtl="0">
              <a:spcBef>
                <a:spcPts val="0"/>
              </a:spcBef>
              <a:spcAft>
                <a:spcPts val="0"/>
              </a:spcAft>
              <a:buSzPts val="1400"/>
              <a:buNone/>
              <a:defRPr sz="1400">
                <a:solidFill>
                  <a:schemeClr val="lt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lt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lt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lt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lt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lt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lt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lt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lt1"/>
                </a:solidFill>
                <a:latin typeface="Arial"/>
                <a:ea typeface="Arial"/>
                <a:cs typeface="Arial"/>
                <a:sym typeface="Arial"/>
              </a:defRPr>
            </a:lvl9pPr>
          </a:lstStyle>
          <a:p>
            <a:endParaRPr/>
          </a:p>
        </p:txBody>
      </p:sp>
      <p:sp>
        <p:nvSpPr>
          <p:cNvPr id="366" name="Google Shape;366;p51"/>
          <p:cNvSpPr txBox="1">
            <a:spLocks noGrp="1"/>
          </p:cNvSpPr>
          <p:nvPr>
            <p:ph type="sldNum" idx="12"/>
          </p:nvPr>
        </p:nvSpPr>
        <p:spPr>
          <a:xfrm>
            <a:off x="7010400" y="6248400"/>
            <a:ext cx="1905000" cy="457200"/>
          </a:xfrm>
          <a:prstGeom prst="rect">
            <a:avLst/>
          </a:prstGeom>
          <a:noFill/>
          <a:ln>
            <a:noFill/>
          </a:ln>
        </p:spPr>
        <p:txBody>
          <a:bodyPr spcFirstLastPara="1" wrap="square" lIns="92075" tIns="46025" rIns="92075" bIns="46025" anchor="ctr" anchorCtr="0">
            <a:noAutofit/>
          </a:bodyPr>
          <a:lstStyle>
            <a:lvl1pPr marL="0" marR="0" lvl="0" indent="0" algn="r" rtl="0">
              <a:spcBef>
                <a:spcPts val="0"/>
              </a:spcBef>
              <a:buNone/>
              <a:defRPr sz="1400">
                <a:solidFill>
                  <a:schemeClr val="lt1"/>
                </a:solidFill>
                <a:latin typeface="Arial"/>
                <a:ea typeface="Arial"/>
                <a:cs typeface="Arial"/>
                <a:sym typeface="Arial"/>
              </a:defRPr>
            </a:lvl1pPr>
            <a:lvl2pPr marL="0" marR="0" lvl="1" indent="0" algn="r" rtl="0">
              <a:spcBef>
                <a:spcPts val="0"/>
              </a:spcBef>
              <a:buNone/>
              <a:defRPr sz="1400">
                <a:solidFill>
                  <a:schemeClr val="lt1"/>
                </a:solidFill>
                <a:latin typeface="Arial"/>
                <a:ea typeface="Arial"/>
                <a:cs typeface="Arial"/>
                <a:sym typeface="Arial"/>
              </a:defRPr>
            </a:lvl2pPr>
            <a:lvl3pPr marL="0" marR="0" lvl="2" indent="0" algn="r" rtl="0">
              <a:spcBef>
                <a:spcPts val="0"/>
              </a:spcBef>
              <a:buNone/>
              <a:defRPr sz="1400">
                <a:solidFill>
                  <a:schemeClr val="lt1"/>
                </a:solidFill>
                <a:latin typeface="Arial"/>
                <a:ea typeface="Arial"/>
                <a:cs typeface="Arial"/>
                <a:sym typeface="Arial"/>
              </a:defRPr>
            </a:lvl3pPr>
            <a:lvl4pPr marL="0" marR="0" lvl="3" indent="0" algn="r" rtl="0">
              <a:spcBef>
                <a:spcPts val="0"/>
              </a:spcBef>
              <a:buNone/>
              <a:defRPr sz="1400">
                <a:solidFill>
                  <a:schemeClr val="lt1"/>
                </a:solidFill>
                <a:latin typeface="Arial"/>
                <a:ea typeface="Arial"/>
                <a:cs typeface="Arial"/>
                <a:sym typeface="Arial"/>
              </a:defRPr>
            </a:lvl4pPr>
            <a:lvl5pPr marL="0" marR="0" lvl="4" indent="0" algn="r" rtl="0">
              <a:spcBef>
                <a:spcPts val="0"/>
              </a:spcBef>
              <a:buNone/>
              <a:defRPr sz="1400">
                <a:solidFill>
                  <a:schemeClr val="lt1"/>
                </a:solidFill>
                <a:latin typeface="Arial"/>
                <a:ea typeface="Arial"/>
                <a:cs typeface="Arial"/>
                <a:sym typeface="Arial"/>
              </a:defRPr>
            </a:lvl5pPr>
            <a:lvl6pPr marL="0" marR="0" lvl="5" indent="0" algn="r" rtl="0">
              <a:spcBef>
                <a:spcPts val="0"/>
              </a:spcBef>
              <a:buNone/>
              <a:defRPr sz="1400">
                <a:solidFill>
                  <a:schemeClr val="lt1"/>
                </a:solidFill>
                <a:latin typeface="Arial"/>
                <a:ea typeface="Arial"/>
                <a:cs typeface="Arial"/>
                <a:sym typeface="Arial"/>
              </a:defRPr>
            </a:lvl6pPr>
            <a:lvl7pPr marL="0" marR="0" lvl="6" indent="0" algn="r" rtl="0">
              <a:spcBef>
                <a:spcPts val="0"/>
              </a:spcBef>
              <a:buNone/>
              <a:defRPr sz="1400">
                <a:solidFill>
                  <a:schemeClr val="lt1"/>
                </a:solidFill>
                <a:latin typeface="Arial"/>
                <a:ea typeface="Arial"/>
                <a:cs typeface="Arial"/>
                <a:sym typeface="Arial"/>
              </a:defRPr>
            </a:lvl7pPr>
            <a:lvl8pPr marL="0" marR="0" lvl="7" indent="0" algn="r" rtl="0">
              <a:spcBef>
                <a:spcPts val="0"/>
              </a:spcBef>
              <a:buNone/>
              <a:defRPr sz="1400">
                <a:solidFill>
                  <a:schemeClr val="lt1"/>
                </a:solidFill>
                <a:latin typeface="Arial"/>
                <a:ea typeface="Arial"/>
                <a:cs typeface="Arial"/>
                <a:sym typeface="Arial"/>
              </a:defRPr>
            </a:lvl8pPr>
            <a:lvl9pPr marL="0" marR="0" lvl="8" indent="0" algn="r" rtl="0">
              <a:spcBef>
                <a:spcPts val="0"/>
              </a:spcBef>
              <a:buNone/>
              <a:defRPr sz="1400">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104806985"/>
      </p:ext>
    </p:extLst>
  </p:cSld>
  <p:clrMap bg1="lt1" tx1="dk1" bg2="dk2" tx2="lt2" accent1="accent1" accent2="accent2" accent3="accent3" accent4="accent4" accent5="accent5" accent6="accent6" hlink="hlink" folHlink="folHlink"/>
  <p:sldLayoutIdLst>
    <p:sldLayoutId id="2147497185" r:id="rId1"/>
    <p:sldLayoutId id="2147497186" r:id="rId2"/>
    <p:sldLayoutId id="2147497187" r:id="rId3"/>
    <p:sldLayoutId id="2147497188" r:id="rId4"/>
    <p:sldLayoutId id="2147497189" r:id="rId5"/>
    <p:sldLayoutId id="2147497190" r:id="rId6"/>
    <p:sldLayoutId id="2147497191" r:id="rId7"/>
    <p:sldLayoutId id="2147497192" r:id="rId8"/>
    <p:sldLayoutId id="2147497193" r:id="rId9"/>
    <p:sldLayoutId id="2147497194" r:id="rId10"/>
    <p:sldLayoutId id="2147497195" r:id="rId11"/>
    <p:sldLayoutId id="2147497196" r:id="rId12"/>
    <p:sldLayoutId id="2147497197"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4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19"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fld id="{12737187-998D-C145-BAF2-CB6526813A35}" type="slidenum">
              <a:rPr lang="en-US" sz="1800" smtClean="0">
                <a:latin typeface="Arial" charset="0"/>
                <a:cs typeface="DejaVu Sans" charset="0"/>
              </a:rPr>
              <a:pPr defTabSz="32017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895247624"/>
      </p:ext>
    </p:extLst>
  </p:cSld>
  <p:clrMap bg1="lt1" tx1="dk1" bg2="lt2" tx2="dk2" accent1="accent1" accent2="accent2" accent3="accent3" accent4="accent4" accent5="accent5" accent6="accent6" hlink="hlink" folHlink="folHlink"/>
  <p:sldLayoutIdLst>
    <p:sldLayoutId id="2147497199" r:id="rId1"/>
    <p:sldLayoutId id="2147497200" r:id="rId2"/>
    <p:sldLayoutId id="2147497201" r:id="rId3"/>
    <p:sldLayoutId id="2147497202" r:id="rId4"/>
    <p:sldLayoutId id="2147497203" r:id="rId5"/>
    <p:sldLayoutId id="2147497204" r:id="rId6"/>
    <p:sldLayoutId id="2147497205" r:id="rId7"/>
    <p:sldLayoutId id="2147497206" r:id="rId8"/>
    <p:sldLayoutId id="2147497207" r:id="rId9"/>
    <p:sldLayoutId id="2147497208" r:id="rId10"/>
    <p:sldLayoutId id="2147497209" r:id="rId11"/>
  </p:sldLayoutIdLst>
  <p:txStyles>
    <p:titleStyle>
      <a:lvl1pPr algn="ctr" defTabSz="32017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275" indent="-200109"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427"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0600"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0778"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0948"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1110"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1294"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1466"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131" indent="-240131" algn="l" defTabSz="32017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275" indent="-200109" algn="l" defTabSz="32017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427" indent="-160090" algn="l" defTabSz="32017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0600"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0778"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0948"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1110"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1294"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1466"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171" rtl="0" eaLnBrk="1" latinLnBrk="0" hangingPunct="1">
        <a:defRPr sz="1300" kern="1200">
          <a:solidFill>
            <a:schemeClr val="tx1"/>
          </a:solidFill>
          <a:latin typeface="+mn-lt"/>
          <a:ea typeface="+mn-ea"/>
          <a:cs typeface="+mn-cs"/>
        </a:defRPr>
      </a:lvl1pPr>
      <a:lvl2pPr marL="320171" algn="l" defTabSz="320171" rtl="0" eaLnBrk="1" latinLnBrk="0" hangingPunct="1">
        <a:defRPr sz="1300" kern="1200">
          <a:solidFill>
            <a:schemeClr val="tx1"/>
          </a:solidFill>
          <a:latin typeface="+mn-lt"/>
          <a:ea typeface="+mn-ea"/>
          <a:cs typeface="+mn-cs"/>
        </a:defRPr>
      </a:lvl2pPr>
      <a:lvl3pPr marL="640342" algn="l" defTabSz="320171" rtl="0" eaLnBrk="1" latinLnBrk="0" hangingPunct="1">
        <a:defRPr sz="1300" kern="1200">
          <a:solidFill>
            <a:schemeClr val="tx1"/>
          </a:solidFill>
          <a:latin typeface="+mn-lt"/>
          <a:ea typeface="+mn-ea"/>
          <a:cs typeface="+mn-cs"/>
        </a:defRPr>
      </a:lvl3pPr>
      <a:lvl4pPr marL="960508" algn="l" defTabSz="320171" rtl="0" eaLnBrk="1" latinLnBrk="0" hangingPunct="1">
        <a:defRPr sz="1300" kern="1200">
          <a:solidFill>
            <a:schemeClr val="tx1"/>
          </a:solidFill>
          <a:latin typeface="+mn-lt"/>
          <a:ea typeface="+mn-ea"/>
          <a:cs typeface="+mn-cs"/>
        </a:defRPr>
      </a:lvl4pPr>
      <a:lvl5pPr marL="1280685" algn="l" defTabSz="320171" rtl="0" eaLnBrk="1" latinLnBrk="0" hangingPunct="1">
        <a:defRPr sz="1300" kern="1200">
          <a:solidFill>
            <a:schemeClr val="tx1"/>
          </a:solidFill>
          <a:latin typeface="+mn-lt"/>
          <a:ea typeface="+mn-ea"/>
          <a:cs typeface="+mn-cs"/>
        </a:defRPr>
      </a:lvl5pPr>
      <a:lvl6pPr marL="1600860" algn="l" defTabSz="320171" rtl="0" eaLnBrk="1" latinLnBrk="0" hangingPunct="1">
        <a:defRPr sz="1300" kern="1200">
          <a:solidFill>
            <a:schemeClr val="tx1"/>
          </a:solidFill>
          <a:latin typeface="+mn-lt"/>
          <a:ea typeface="+mn-ea"/>
          <a:cs typeface="+mn-cs"/>
        </a:defRPr>
      </a:lvl6pPr>
      <a:lvl7pPr marL="1921030" algn="l" defTabSz="320171" rtl="0" eaLnBrk="1" latinLnBrk="0" hangingPunct="1">
        <a:defRPr sz="1300" kern="1200">
          <a:solidFill>
            <a:schemeClr val="tx1"/>
          </a:solidFill>
          <a:latin typeface="+mn-lt"/>
          <a:ea typeface="+mn-ea"/>
          <a:cs typeface="+mn-cs"/>
        </a:defRPr>
      </a:lvl7pPr>
      <a:lvl8pPr marL="2241204" algn="l" defTabSz="320171" rtl="0" eaLnBrk="1" latinLnBrk="0" hangingPunct="1">
        <a:defRPr sz="1300" kern="1200">
          <a:solidFill>
            <a:schemeClr val="tx1"/>
          </a:solidFill>
          <a:latin typeface="+mn-lt"/>
          <a:ea typeface="+mn-ea"/>
          <a:cs typeface="+mn-cs"/>
        </a:defRPr>
      </a:lvl8pPr>
      <a:lvl9pPr marL="2561367" algn="l" defTabSz="320171" rtl="0" eaLnBrk="1" latinLnBrk="0" hangingPunct="1">
        <a:defRPr sz="13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817761974"/>
      </p:ext>
    </p:extLst>
  </p:cSld>
  <p:clrMap bg1="lt1" tx1="dk1" bg2="lt2" tx2="dk2" accent1="accent1" accent2="accent2" accent3="accent3" accent4="accent4" accent5="accent5" accent6="accent6" hlink="hlink" folHlink="folHlink"/>
  <p:sldLayoutIdLst>
    <p:sldLayoutId id="2147497211" r:id="rId1"/>
    <p:sldLayoutId id="2147497212" r:id="rId2"/>
    <p:sldLayoutId id="2147497213" r:id="rId3"/>
    <p:sldLayoutId id="2147497214" r:id="rId4"/>
    <p:sldLayoutId id="2147497215" r:id="rId5"/>
    <p:sldLayoutId id="2147497216" r:id="rId6"/>
    <p:sldLayoutId id="2147497217" r:id="rId7"/>
    <p:sldLayoutId id="2147497218" r:id="rId8"/>
    <p:sldLayoutId id="2147497219" r:id="rId9"/>
    <p:sldLayoutId id="2147497220" r:id="rId10"/>
    <p:sldLayoutId id="214749722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11"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2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64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mn-ea"/>
          <a:cs typeface="+mn-cs"/>
        </a:defRPr>
      </a:lvl1pPr>
      <a:lvl2pPr marL="741657" indent="-285260" algn="l" rtl="0" eaLnBrk="0" fontAlgn="base" hangingPunct="0">
        <a:spcBef>
          <a:spcPct val="20000"/>
        </a:spcBef>
        <a:spcAft>
          <a:spcPct val="0"/>
        </a:spcAft>
        <a:buChar char="–"/>
        <a:defRPr sz="2800">
          <a:solidFill>
            <a:schemeClr val="tx1"/>
          </a:solidFill>
          <a:latin typeface="+mn-lt"/>
          <a:ea typeface="+mn-ea"/>
          <a:cs typeface="+mn-cs"/>
        </a:defRPr>
      </a:lvl2pPr>
      <a:lvl3pPr marL="1141010" indent="-228206" algn="l" rtl="0" eaLnBrk="0" fontAlgn="base" hangingPunct="0">
        <a:spcBef>
          <a:spcPct val="20000"/>
        </a:spcBef>
        <a:spcAft>
          <a:spcPct val="0"/>
        </a:spcAft>
        <a:buChar char="•"/>
        <a:defRPr sz="2400">
          <a:solidFill>
            <a:schemeClr val="tx1"/>
          </a:solidFill>
          <a:latin typeface="+mn-lt"/>
          <a:ea typeface="+mn-ea"/>
          <a:cs typeface="+mn-cs"/>
        </a:defRPr>
      </a:lvl3pPr>
      <a:lvl4pPr marL="1597431" indent="-228206" algn="l" rtl="0" eaLnBrk="0" fontAlgn="base" hangingPunct="0">
        <a:spcBef>
          <a:spcPct val="20000"/>
        </a:spcBef>
        <a:spcAft>
          <a:spcPct val="0"/>
        </a:spcAft>
        <a:buChar char="–"/>
        <a:defRPr sz="2000">
          <a:solidFill>
            <a:schemeClr val="tx1"/>
          </a:solidFill>
          <a:latin typeface="+mn-lt"/>
          <a:ea typeface="+mn-ea"/>
          <a:cs typeface="+mn-cs"/>
        </a:defRPr>
      </a:lvl4pPr>
      <a:lvl5pPr marL="2053830" indent="-228206" algn="l" rtl="0" eaLnBrk="0" fontAlgn="base" hangingPunct="0">
        <a:spcBef>
          <a:spcPct val="20000"/>
        </a:spcBef>
        <a:spcAft>
          <a:spcPct val="0"/>
        </a:spcAft>
        <a:buChar char="»"/>
        <a:defRPr sz="2000">
          <a:solidFill>
            <a:schemeClr val="tx1"/>
          </a:solidFill>
          <a:latin typeface="+mn-lt"/>
          <a:ea typeface="+mn-ea"/>
          <a:cs typeface="+mn-cs"/>
        </a:defRPr>
      </a:lvl5pPr>
      <a:lvl6pPr marL="2510238" indent="-228206" algn="l" rtl="0" fontAlgn="base">
        <a:spcBef>
          <a:spcPct val="20000"/>
        </a:spcBef>
        <a:spcAft>
          <a:spcPct val="0"/>
        </a:spcAft>
        <a:buChar char="»"/>
        <a:defRPr sz="2000">
          <a:solidFill>
            <a:schemeClr val="tx1"/>
          </a:solidFill>
          <a:latin typeface="+mn-lt"/>
          <a:ea typeface="+mn-ea"/>
          <a:cs typeface="+mn-cs"/>
        </a:defRPr>
      </a:lvl6pPr>
      <a:lvl7pPr marL="2966653" indent="-228206" algn="l" rtl="0" fontAlgn="base">
        <a:spcBef>
          <a:spcPct val="20000"/>
        </a:spcBef>
        <a:spcAft>
          <a:spcPct val="0"/>
        </a:spcAft>
        <a:buChar char="»"/>
        <a:defRPr sz="2000">
          <a:solidFill>
            <a:schemeClr val="tx1"/>
          </a:solidFill>
          <a:latin typeface="+mn-lt"/>
          <a:ea typeface="+mn-ea"/>
          <a:cs typeface="+mn-cs"/>
        </a:defRPr>
      </a:lvl7pPr>
      <a:lvl8pPr marL="3423050" indent="-228206" algn="l" rtl="0" fontAlgn="base">
        <a:spcBef>
          <a:spcPct val="20000"/>
        </a:spcBef>
        <a:spcAft>
          <a:spcPct val="0"/>
        </a:spcAft>
        <a:buChar char="»"/>
        <a:defRPr sz="2000">
          <a:solidFill>
            <a:schemeClr val="tx1"/>
          </a:solidFill>
          <a:latin typeface="+mn-lt"/>
          <a:ea typeface="+mn-ea"/>
          <a:cs typeface="+mn-cs"/>
        </a:defRPr>
      </a:lvl8pPr>
      <a:lvl9pPr marL="3879469" indent="-228206"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94"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22A1A8B-8DA3-8F42-AA3C-659ADECEF10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01"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03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130A200E-28DC-2B4E-AB16-36EE490E5A8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4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28" y="1422400"/>
            <a:ext cx="9147175" cy="5435600"/>
            <a:chOff x="0" y="896"/>
            <a:chExt cx="5762" cy="3424"/>
          </a:xfrm>
        </p:grpSpPr>
        <p:grpSp>
          <p:nvGrpSpPr>
            <p:cNvPr id="102408" name="Group 3"/>
            <p:cNvGrpSpPr>
              <a:grpSpLocks/>
            </p:cNvGrpSpPr>
            <p:nvPr userDrawn="1"/>
          </p:nvGrpSpPr>
          <p:grpSpPr bwMode="auto">
            <a:xfrm>
              <a:off x="20" y="896"/>
              <a:ext cx="5742" cy="3424"/>
              <a:chOff x="20" y="896"/>
              <a:chExt cx="5742" cy="3424"/>
            </a:xfrm>
          </p:grpSpPr>
          <p:sp>
            <p:nvSpPr>
              <p:cNvPr id="1025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02409" name="Group 17"/>
            <p:cNvGrpSpPr>
              <a:grpSpLocks/>
            </p:cNvGrpSpPr>
            <p:nvPr userDrawn="1"/>
          </p:nvGrpSpPr>
          <p:grpSpPr bwMode="auto">
            <a:xfrm>
              <a:off x="0" y="2291"/>
              <a:ext cx="1385" cy="1702"/>
              <a:chOff x="0" y="2291"/>
              <a:chExt cx="1385" cy="1702"/>
            </a:xfrm>
          </p:grpSpPr>
          <p:sp>
            <p:nvSpPr>
              <p:cNvPr id="1024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4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97463"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39746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7465" name="Rectangle 153"/>
          <p:cNvSpPr>
            <a:spLocks noGrp="1" noRot="1" noChangeArrowheads="1"/>
          </p:cNvSpPr>
          <p:nvPr>
            <p:ph type="title"/>
          </p:nvPr>
        </p:nvSpPr>
        <p:spPr bwMode="auto">
          <a:xfrm>
            <a:off x="301630" y="228600"/>
            <a:ext cx="854075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397466" name="Rectangle 154"/>
          <p:cNvSpPr>
            <a:spLocks noGrp="1" noChangeArrowheads="1"/>
          </p:cNvSpPr>
          <p:nvPr>
            <p:ph type="dt" sz="half" idx="2"/>
          </p:nvPr>
        </p:nvSpPr>
        <p:spPr bwMode="auto">
          <a:xfrm>
            <a:off x="301652"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7" name="Rectangle 15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8" name="Rectangle 156"/>
          <p:cNvSpPr>
            <a:spLocks noGrp="1" noChangeArrowheads="1"/>
          </p:cNvSpPr>
          <p:nvPr>
            <p:ph type="sldNum" sz="quarter" idx="4"/>
          </p:nvPr>
        </p:nvSpPr>
        <p:spPr bwMode="auto">
          <a:xfrm>
            <a:off x="6553227"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000">
                <a:solidFill>
                  <a:srgbClr val="FFFFFF"/>
                </a:solidFill>
                <a:latin typeface="Arial" charset="0"/>
              </a:defRPr>
            </a:lvl1pPr>
          </a:lstStyle>
          <a:p>
            <a:pPr>
              <a:defRPr/>
            </a:pPr>
            <a:fld id="{AA044BFC-044F-764E-A532-FC6614FEE03C}" type="slidenum">
              <a:rPr lang="en-US"/>
              <a:pPr>
                <a:defRPr/>
              </a:pPr>
              <a:t>‹#›</a:t>
            </a:fld>
            <a:endParaRPr lang="en-US"/>
          </a:p>
        </p:txBody>
      </p:sp>
      <p:sp>
        <p:nvSpPr>
          <p:cNvPr id="397469" name="Rectangle 157"/>
          <p:cNvSpPr>
            <a:spLocks noGrp="1" noRot="1" noChangeArrowheads="1"/>
          </p:cNvSpPr>
          <p:nvPr>
            <p:ph type="body" idx="1"/>
          </p:nvPr>
        </p:nvSpPr>
        <p:spPr bwMode="auto">
          <a:xfrm>
            <a:off x="301630" y="1600234"/>
            <a:ext cx="8540750" cy="449897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4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1244" indent="-341244"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56973B8-20C5-0345-AB05-30F95D12ADB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02"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28"/>
            <a:ext cx="9144000" cy="6856413"/>
            <a:chOff x="0" y="0"/>
            <a:chExt cx="5760" cy="4319"/>
          </a:xfrm>
        </p:grpSpPr>
        <p:sp>
          <p:nvSpPr>
            <p:cNvPr id="5601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07"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09"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6510"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2"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4"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6"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9"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3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nvGrpSpPr>
            <p:cNvPr id="106540" name="Group 39"/>
            <p:cNvGrpSpPr>
              <a:grpSpLocks/>
            </p:cNvGrpSpPr>
            <p:nvPr userDrawn="1"/>
          </p:nvGrpSpPr>
          <p:grpSpPr bwMode="auto">
            <a:xfrm>
              <a:off x="0" y="1632"/>
              <a:ext cx="5758" cy="1858"/>
              <a:chOff x="0" y="1632"/>
              <a:chExt cx="5758" cy="1858"/>
            </a:xfrm>
          </p:grpSpPr>
          <p:sp>
            <p:nvSpPr>
              <p:cNvPr id="5601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5601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560171"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72"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5601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5601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DFB5B03A-5FFE-3244-AF84-6F4C8C6D0D4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0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1" y="0"/>
            <a:ext cx="3200400" cy="6858000"/>
            <a:chOff x="0" y="0"/>
            <a:chExt cx="2016" cy="4320"/>
          </a:xfrm>
        </p:grpSpPr>
        <p:sp>
          <p:nvSpPr>
            <p:cNvPr id="10855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55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sp>
        <p:nvSpPr>
          <p:cNvPr id="10854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anchor="ctr"/>
          <a:lstStyle/>
          <a:p>
            <a:pPr algn="ctr"/>
            <a:endParaRPr kumimoji="1" lang="en-US">
              <a:solidFill>
                <a:srgbClr val="FFFFFF"/>
              </a:solidFill>
            </a:endParaRPr>
          </a:p>
        </p:txBody>
      </p:sp>
      <p:sp>
        <p:nvSpPr>
          <p:cNvPr id="10854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b" anchorCtr="0" compatLnSpc="1">
            <a:prstTxWarp prst="textNoShape">
              <a:avLst/>
            </a:prstTxWarp>
          </a:bodyPr>
          <a:lstStyle/>
          <a:p>
            <a:pPr lvl="0"/>
            <a:r>
              <a:rPr lang="en-US"/>
              <a:t>Click to edit Master title style</a:t>
            </a:r>
          </a:p>
        </p:txBody>
      </p:sp>
      <p:sp>
        <p:nvSpPr>
          <p:cNvPr id="10854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6744" name="Rectangle 8"/>
          <p:cNvSpPr>
            <a:spLocks noGrp="1" noChangeArrowheads="1"/>
          </p:cNvSpPr>
          <p:nvPr>
            <p:ph type="dt" sz="half" idx="2"/>
          </p:nvPr>
        </p:nvSpPr>
        <p:spPr bwMode="auto">
          <a:xfrm>
            <a:off x="7010400" y="6549226"/>
            <a:ext cx="1905000" cy="308774"/>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spAutoFit/>
          </a:bodyPr>
          <a:lstStyle>
            <a:lvl1pPr algn="r">
              <a:defRPr sz="1400">
                <a:solidFill>
                  <a:srgbClr val="FFFFFF"/>
                </a:solidFill>
                <a:latin typeface="Arial" charset="0"/>
                <a:ea typeface="ＭＳ Ｐゴシック" charset="-128"/>
                <a:cs typeface="ＭＳ Ｐゴシック" charset="-128"/>
              </a:defRPr>
            </a:lvl1pPr>
          </a:lstStyle>
          <a:p>
            <a:pPr>
              <a:defRPr/>
            </a:pPr>
            <a:endParaRPr lang="en-US"/>
          </a:p>
        </p:txBody>
      </p:sp>
      <p:sp>
        <p:nvSpPr>
          <p:cNvPr id="116745" name="Rectangle 9"/>
          <p:cNvSpPr>
            <a:spLocks noGrp="1" noChangeArrowheads="1"/>
          </p:cNvSpPr>
          <p:nvPr>
            <p:ph type="ftr" sz="quarter" idx="3"/>
          </p:nvPr>
        </p:nvSpPr>
        <p:spPr bwMode="auto">
          <a:xfrm>
            <a:off x="2936875" y="6525414"/>
            <a:ext cx="2895600" cy="308774"/>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spAutoFit/>
          </a:bodyPr>
          <a:lstStyle>
            <a:lvl1pPr algn="ctr">
              <a:defRPr sz="1400">
                <a:solidFill>
                  <a:srgbClr val="FFFFFF"/>
                </a:solidFill>
                <a:latin typeface="Arial" charset="0"/>
                <a:ea typeface="ＭＳ Ｐゴシック" charset="-128"/>
                <a:cs typeface="ＭＳ Ｐゴシック" charset="-128"/>
              </a:defRPr>
            </a:lvl1pPr>
          </a:lstStyle>
          <a:p>
            <a:pPr>
              <a:defRPr/>
            </a:pPr>
            <a:endParaRPr lang="en-US"/>
          </a:p>
        </p:txBody>
      </p:sp>
      <p:sp>
        <p:nvSpPr>
          <p:cNvPr id="116746" name="Rectangle 10"/>
          <p:cNvSpPr>
            <a:spLocks noGrp="1" noChangeArrowheads="1"/>
          </p:cNvSpPr>
          <p:nvPr>
            <p:ph type="sldNum" sz="quarter" idx="4"/>
          </p:nvPr>
        </p:nvSpPr>
        <p:spPr bwMode="auto">
          <a:xfrm>
            <a:off x="84166" y="6340618"/>
            <a:ext cx="587375" cy="491996"/>
          </a:xfrm>
          <a:prstGeom prst="rect">
            <a:avLst/>
          </a:prstGeom>
          <a:noFill/>
          <a:ln w="9525">
            <a:noFill/>
            <a:miter lim="800000"/>
            <a:headEnd/>
            <a:tailEnd/>
          </a:ln>
          <a:effectLst/>
        </p:spPr>
        <p:txBody>
          <a:bodyPr vert="horz" wrap="square" lIns="90993" tIns="45499" rIns="90993" bIns="45499" numCol="1" anchor="b" anchorCtr="1" compatLnSpc="1">
            <a:prstTxWarp prst="textNoShape">
              <a:avLst/>
            </a:prstTxWarp>
            <a:spAutoFit/>
          </a:bodyPr>
          <a:lstStyle>
            <a:lvl1pPr>
              <a:defRPr sz="2600" b="1">
                <a:solidFill>
                  <a:srgbClr val="000000"/>
                </a:solidFill>
                <a:latin typeface="Arial" charset="0"/>
              </a:defRPr>
            </a:lvl1pPr>
          </a:lstStyle>
          <a:p>
            <a:pPr>
              <a:defRPr/>
            </a:pPr>
            <a:fld id="{CE9285F4-E1DB-0C47-A76C-2FA6F357BF70}" type="slidenum">
              <a:rPr lang="en-US"/>
              <a:pPr>
                <a:defRPr/>
              </a:pPr>
              <a:t>‹#›</a:t>
            </a:fld>
            <a:endParaRPr lang="en-US"/>
          </a:p>
        </p:txBody>
      </p:sp>
      <p:grpSp>
        <p:nvGrpSpPr>
          <p:cNvPr id="108553" name="Group 11"/>
          <p:cNvGrpSpPr>
            <a:grpSpLocks/>
          </p:cNvGrpSpPr>
          <p:nvPr/>
        </p:nvGrpSpPr>
        <p:grpSpPr bwMode="auto">
          <a:xfrm>
            <a:off x="228600" y="1981200"/>
            <a:ext cx="7391400" cy="319088"/>
            <a:chOff x="144" y="1248"/>
            <a:chExt cx="4656" cy="201"/>
          </a:xfrm>
        </p:grpSpPr>
        <p:sp>
          <p:nvSpPr>
            <p:cNvPr id="10855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FFFF"/>
                </a:solidFill>
                <a:latin typeface="BONES" charset="0"/>
              </a:endParaRPr>
            </a:p>
          </p:txBody>
        </p:sp>
        <p:sp>
          <p:nvSpPr>
            <p:cNvPr id="10855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spTree>
  </p:cSld>
  <p:clrMap bg1="dk2" tx1="lt1" bg2="dk1" tx2="lt2" accent1="accent1" accent2="accent2" accent3="accent3" accent4="accent4" accent5="accent5" accent6="accent6" hlink="hlink" folHlink="folHlink"/>
  <p:sldLayoutIdLst>
    <p:sldLayoutId id="2147496104" r:id="rId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pitchFamily="-105" charset="-128"/>
          <a:cs typeface="ＭＳ Ｐゴシック" pitchFamily="-105" charset="-128"/>
        </a:defRPr>
      </a:lvl1pPr>
      <a:lvl2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5pPr>
      <a:lvl6pPr marL="454998" algn="l" rtl="0" fontAlgn="base">
        <a:lnSpc>
          <a:spcPct val="90000"/>
        </a:lnSpc>
        <a:spcBef>
          <a:spcPct val="0"/>
        </a:spcBef>
        <a:spcAft>
          <a:spcPct val="0"/>
        </a:spcAft>
        <a:defRPr sz="3600" b="1">
          <a:solidFill>
            <a:schemeClr val="tx2"/>
          </a:solidFill>
          <a:latin typeface="Arial" pitchFamily="-105" charset="0"/>
        </a:defRPr>
      </a:lvl6pPr>
      <a:lvl7pPr marL="909996" algn="l" rtl="0" fontAlgn="base">
        <a:lnSpc>
          <a:spcPct val="90000"/>
        </a:lnSpc>
        <a:spcBef>
          <a:spcPct val="0"/>
        </a:spcBef>
        <a:spcAft>
          <a:spcPct val="0"/>
        </a:spcAft>
        <a:defRPr sz="3600" b="1">
          <a:solidFill>
            <a:schemeClr val="tx2"/>
          </a:solidFill>
          <a:latin typeface="Arial" pitchFamily="-105" charset="0"/>
        </a:defRPr>
      </a:lvl7pPr>
      <a:lvl8pPr marL="1364972" algn="l" rtl="0" fontAlgn="base">
        <a:lnSpc>
          <a:spcPct val="90000"/>
        </a:lnSpc>
        <a:spcBef>
          <a:spcPct val="0"/>
        </a:spcBef>
        <a:spcAft>
          <a:spcPct val="0"/>
        </a:spcAft>
        <a:defRPr sz="3600" b="1">
          <a:solidFill>
            <a:schemeClr val="tx2"/>
          </a:solidFill>
          <a:latin typeface="Arial" pitchFamily="-105" charset="0"/>
        </a:defRPr>
      </a:lvl8pPr>
      <a:lvl9pPr marL="1819980" algn="l" rtl="0" fontAlgn="base">
        <a:lnSpc>
          <a:spcPct val="90000"/>
        </a:lnSpc>
        <a:spcBef>
          <a:spcPct val="0"/>
        </a:spcBef>
        <a:spcAft>
          <a:spcPct val="0"/>
        </a:spcAft>
        <a:defRPr sz="3600" b="1">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1"/>
        </a:buClr>
        <a:buSzPct val="80000"/>
        <a:buChar char="–"/>
        <a:defRPr>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1059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1060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28A5A4C4-B719-724C-AD87-E5CBE22C4B5B}" type="slidenum">
              <a:rPr lang="en-US"/>
              <a:pPr>
                <a:defRPr/>
              </a:pPr>
              <a:t>‹#›</a:t>
            </a:fld>
            <a:endParaRPr lang="en-US"/>
          </a:p>
        </p:txBody>
      </p:sp>
      <p:sp>
        <p:nvSpPr>
          <p:cNvPr id="11059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0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6626"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26668"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44" r:id="rId1"/>
    <p:sldLayoutId id="2147496045" r:id="rId2"/>
    <p:sldLayoutId id="2147496046" r:id="rId3"/>
    <p:sldLayoutId id="2147496047" r:id="rId4"/>
    <p:sldLayoutId id="2147496048" r:id="rId5"/>
    <p:sldLayoutId id="2147496049" r:id="rId6"/>
    <p:sldLayoutId id="2147496050" r:id="rId7"/>
    <p:sldLayoutId id="2147496051" r:id="rId8"/>
    <p:sldLayoutId id="2147496052" r:id="rId9"/>
    <p:sldLayoutId id="2147496053"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208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208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CBCD4914-FF6F-BB4A-83FE-EB42D331D2F6}" type="slidenum">
              <a:rPr lang="en-US"/>
              <a:pPr>
                <a:defRPr/>
              </a:pPr>
              <a:t>‹#›</a:t>
            </a:fld>
            <a:endParaRPr lang="en-US"/>
          </a:p>
        </p:txBody>
      </p:sp>
      <p:sp>
        <p:nvSpPr>
          <p:cNvPr id="1208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4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087E76E7-0900-044B-A929-9B319518230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9" r:id="rId1"/>
    <p:sldLayoutId id="2147496151" r:id="rId2"/>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45491F41-B2F5-CD49-BA61-C8939334FB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11" r:id="rId1"/>
    <p:sldLayoutId id="2147496112" r:id="rId2"/>
    <p:sldLayoutId id="2147496113" r:id="rId3"/>
    <p:sldLayoutId id="2147496114" r:id="rId4"/>
    <p:sldLayoutId id="2147496115" r:id="rId5"/>
    <p:sldLayoutId id="2147496116" r:id="rId6"/>
    <p:sldLayoutId id="2147496117" r:id="rId7"/>
    <p:sldLayoutId id="2147496118" r:id="rId8"/>
    <p:sldLayoutId id="2147496119" r:id="rId9"/>
    <p:sldLayoutId id="2147496120" r:id="rId10"/>
    <p:sldLayoutId id="2147496121" r:id="rId11"/>
    <p:sldLayoutId id="2147496122" r:id="rId12"/>
    <p:sldLayoutId id="2147496123"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70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17091"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B4F0F694-9F3D-634E-85F1-B00CBE03915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25" r:id="rId1"/>
    <p:sldLayoutId id="2147496126" r:id="rId2"/>
    <p:sldLayoutId id="2147496127" r:id="rId3"/>
    <p:sldLayoutId id="2147496128" r:id="rId4"/>
    <p:sldLayoutId id="2147496129" r:id="rId5"/>
    <p:sldLayoutId id="2147496130" r:id="rId6"/>
    <p:sldLayoutId id="2147496131" r:id="rId7"/>
    <p:sldLayoutId id="2147496132" r:id="rId8"/>
    <p:sldLayoutId id="2147496133" r:id="rId9"/>
    <p:sldLayoutId id="2147496134" r:id="rId10"/>
    <p:sldLayoutId id="214749613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38128"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3F467EE-D92D-C746-B21F-828A3E7DEDC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212" r:id="rId1"/>
    <p:sldLayoutId id="2147496213" r:id="rId2"/>
    <p:sldLayoutId id="2147496214" r:id="rId3"/>
    <p:sldLayoutId id="2147496215" r:id="rId4"/>
    <p:sldLayoutId id="2147496216" r:id="rId5"/>
    <p:sldLayoutId id="2147496217" r:id="rId6"/>
    <p:sldLayoutId id="2147496218" r:id="rId7"/>
    <p:sldLayoutId id="2147496219" r:id="rId8"/>
    <p:sldLayoutId id="2147496220" r:id="rId9"/>
    <p:sldLayoutId id="2147496221" r:id="rId10"/>
    <p:sldLayoutId id="2147496222" r:id="rId11"/>
    <p:sldLayoutId id="2147496223" r:id="rId12"/>
    <p:sldLayoutId id="214749622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5pPr>
      <a:lvl6pPr marL="454998" algn="ctr" rtl="0" eaLnBrk="0" fontAlgn="base" hangingPunct="0">
        <a:spcBef>
          <a:spcPct val="0"/>
        </a:spcBef>
        <a:spcAft>
          <a:spcPct val="0"/>
        </a:spcAft>
        <a:defRPr sz="4400">
          <a:solidFill>
            <a:schemeClr val="tx2"/>
          </a:solidFill>
          <a:latin typeface="Times New Roman" pitchFamily="-112" charset="0"/>
        </a:defRPr>
      </a:lvl6pPr>
      <a:lvl7pPr marL="909996" algn="ctr" rtl="0" eaLnBrk="0" fontAlgn="base" hangingPunct="0">
        <a:spcBef>
          <a:spcPct val="0"/>
        </a:spcBef>
        <a:spcAft>
          <a:spcPct val="0"/>
        </a:spcAft>
        <a:defRPr sz="4400">
          <a:solidFill>
            <a:schemeClr val="tx2"/>
          </a:solidFill>
          <a:latin typeface="Times New Roman" pitchFamily="-112" charset="0"/>
        </a:defRPr>
      </a:lvl7pPr>
      <a:lvl8pPr marL="1364972" algn="ctr" rtl="0" eaLnBrk="0" fontAlgn="base" hangingPunct="0">
        <a:spcBef>
          <a:spcPct val="0"/>
        </a:spcBef>
        <a:spcAft>
          <a:spcPct val="0"/>
        </a:spcAft>
        <a:defRPr sz="4400">
          <a:solidFill>
            <a:schemeClr val="tx2"/>
          </a:solidFill>
          <a:latin typeface="Times New Roman" pitchFamily="-112" charset="0"/>
        </a:defRPr>
      </a:lvl8pPr>
      <a:lvl9pPr marL="1819980" algn="ctr" rtl="0" eaLnBrk="0" fontAlgn="base" hangingPunct="0">
        <a:spcBef>
          <a:spcPct val="0"/>
        </a:spcBef>
        <a:spcAft>
          <a:spcPct val="0"/>
        </a:spcAft>
        <a:defRPr sz="4400">
          <a:solidFill>
            <a:schemeClr val="tx2"/>
          </a:solidFill>
          <a:latin typeface="Times New Roman" pitchFamily="-112" charset="0"/>
        </a:defRPr>
      </a:lvl9pPr>
    </p:titleStyle>
    <p:bodyStyle>
      <a:lvl1pPr marL="341244" indent="-341244"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39354" indent="-284372"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37471" indent="-22750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2476" indent="-22750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47459" indent="-22750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378516118"/>
      </p:ext>
    </p:extLst>
  </p:cSld>
  <p:clrMap bg1="lt1" tx1="dk1" bg2="lt2" tx2="dk2" accent1="accent1" accent2="accent2" accent3="accent3" accent4="accent4" accent5="accent5" accent6="accent6" hlink="hlink" folHlink="folHlink"/>
  <p:sldLayoutIdLst>
    <p:sldLayoutId id="2147496286" r:id="rId1"/>
    <p:sldLayoutId id="2147496287" r:id="rId2"/>
    <p:sldLayoutId id="2147496288" r:id="rId3"/>
    <p:sldLayoutId id="2147496289" r:id="rId4"/>
    <p:sldLayoutId id="2147496290" r:id="rId5"/>
    <p:sldLayoutId id="2147496291" r:id="rId6"/>
    <p:sldLayoutId id="2147496292" r:id="rId7"/>
    <p:sldLayoutId id="2147496293" r:id="rId8"/>
    <p:sldLayoutId id="2147496294" r:id="rId9"/>
    <p:sldLayoutId id="2147496295" r:id="rId10"/>
    <p:sldLayoutId id="214749629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562441241"/>
      </p:ext>
    </p:extLst>
  </p:cSld>
  <p:clrMap bg1="lt1" tx1="dk1" bg2="lt2" tx2="dk2" accent1="accent1" accent2="accent2" accent3="accent3" accent4="accent4" accent5="accent5" accent6="accent6" hlink="hlink" folHlink="folHlink"/>
  <p:sldLayoutIdLst>
    <p:sldLayoutId id="2147496298" r:id="rId1"/>
    <p:sldLayoutId id="2147496299" r:id="rId2"/>
    <p:sldLayoutId id="2147496300" r:id="rId3"/>
    <p:sldLayoutId id="2147496301" r:id="rId4"/>
    <p:sldLayoutId id="2147496302" r:id="rId5"/>
    <p:sldLayoutId id="2147496303" r:id="rId6"/>
    <p:sldLayoutId id="2147496304" r:id="rId7"/>
    <p:sldLayoutId id="2147496305" r:id="rId8"/>
    <p:sldLayoutId id="2147496306" r:id="rId9"/>
    <p:sldLayoutId id="2147496307" r:id="rId10"/>
    <p:sldLayoutId id="214749630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91098345"/>
      </p:ext>
    </p:extLst>
  </p:cSld>
  <p:clrMap bg1="lt1" tx1="dk1" bg2="lt2" tx2="dk2" accent1="accent1" accent2="accent2" accent3="accent3" accent4="accent4" accent5="accent5" accent6="accent6" hlink="hlink" folHlink="folHlink"/>
  <p:sldLayoutIdLst>
    <p:sldLayoutId id="2147496310" r:id="rId1"/>
    <p:sldLayoutId id="2147496311" r:id="rId2"/>
    <p:sldLayoutId id="2147496312" r:id="rId3"/>
    <p:sldLayoutId id="2147496313" r:id="rId4"/>
    <p:sldLayoutId id="2147496314" r:id="rId5"/>
    <p:sldLayoutId id="2147496315" r:id="rId6"/>
    <p:sldLayoutId id="2147496316" r:id="rId7"/>
    <p:sldLayoutId id="2147496317" r:id="rId8"/>
    <p:sldLayoutId id="2147496318" r:id="rId9"/>
    <p:sldLayoutId id="2147496319" r:id="rId10"/>
    <p:sldLayoutId id="21474963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019513144"/>
      </p:ext>
    </p:extLst>
  </p:cSld>
  <p:clrMap bg1="lt1" tx1="dk1" bg2="lt2" tx2="dk2" accent1="accent1" accent2="accent2" accent3="accent3" accent4="accent4" accent5="accent5" accent6="accent6" hlink="hlink" folHlink="folHlink"/>
  <p:sldLayoutIdLst>
    <p:sldLayoutId id="2147496322" r:id="rId1"/>
    <p:sldLayoutId id="2147496323" r:id="rId2"/>
    <p:sldLayoutId id="2147496324" r:id="rId3"/>
    <p:sldLayoutId id="2147496325" r:id="rId4"/>
    <p:sldLayoutId id="2147496326" r:id="rId5"/>
    <p:sldLayoutId id="2147496327" r:id="rId6"/>
    <p:sldLayoutId id="2147496328" r:id="rId7"/>
    <p:sldLayoutId id="2147496329" r:id="rId8"/>
    <p:sldLayoutId id="2147496330" r:id="rId9"/>
    <p:sldLayoutId id="2147496331" r:id="rId10"/>
    <p:sldLayoutId id="214749633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008944834"/>
      </p:ext>
    </p:extLst>
  </p:cSld>
  <p:clrMap bg1="lt1" tx1="dk1" bg2="lt2" tx2="dk2" accent1="accent1" accent2="accent2" accent3="accent3" accent4="accent4" accent5="accent5" accent6="accent6" hlink="hlink" folHlink="folHlink"/>
  <p:sldLayoutIdLst>
    <p:sldLayoutId id="2147496334" r:id="rId1"/>
    <p:sldLayoutId id="2147496335" r:id="rId2"/>
    <p:sldLayoutId id="2147496336" r:id="rId3"/>
    <p:sldLayoutId id="2147496337" r:id="rId4"/>
    <p:sldLayoutId id="2147496338" r:id="rId5"/>
    <p:sldLayoutId id="2147496339" r:id="rId6"/>
    <p:sldLayoutId id="2147496340" r:id="rId7"/>
    <p:sldLayoutId id="2147496341" r:id="rId8"/>
    <p:sldLayoutId id="2147496342" r:id="rId9"/>
    <p:sldLayoutId id="2147496343" r:id="rId10"/>
    <p:sldLayoutId id="21474963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685800" y="609600"/>
            <a:ext cx="7772400" cy="1143000"/>
          </a:xfrm>
          <a:prstGeom prst="rect">
            <a:avLst/>
          </a:prstGeom>
          <a:noFill/>
          <a:ln>
            <a:noFill/>
          </a:ln>
          <a:effectLst>
            <a:outerShdw dist="25399"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685800" y="1981200"/>
            <a:ext cx="7772400" cy="4114800"/>
          </a:xfrm>
          <a:prstGeom prst="rect">
            <a:avLst/>
          </a:prstGeom>
          <a:noFill/>
          <a:ln>
            <a:noFill/>
          </a:ln>
          <a:effectLst>
            <a:outerShdw dist="25399"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eaLnBrk="0" hangingPunct="0">
              <a:defRPr sz="1400">
                <a:latin typeface="Verdana" pitchFamily="34" charset="0"/>
                <a:ea typeface="ＭＳ Ｐゴシック" charset="-128"/>
                <a:cs typeface="ＭＳ Ｐゴシック" charset="-128"/>
              </a:defRPr>
            </a:lvl1pPr>
          </a:lstStyle>
          <a:p>
            <a:pPr>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algn="ctr" eaLnBrk="0" hangingPunct="0">
              <a:defRPr sz="1400">
                <a:latin typeface="Verdana" pitchFamily="34" charset="0"/>
                <a:ea typeface="ＭＳ Ｐゴシック" charset="-128"/>
                <a:cs typeface="ＭＳ Ｐゴシック" charset="-128"/>
              </a:defRPr>
            </a:lvl1pPr>
          </a:lstStyle>
          <a:p>
            <a:pPr>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algn="r" eaLnBrk="0" hangingPunct="0">
              <a:defRPr sz="1400">
                <a:latin typeface="Verdana" charset="0"/>
              </a:defRPr>
            </a:lvl1pPr>
          </a:lstStyle>
          <a:p>
            <a:pPr>
              <a:defRPr/>
            </a:pPr>
            <a:fld id="{1660DCBA-C855-A74E-AEFD-3A24A528EB4D}"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75" r:id="rId1"/>
    <p:sldLayoutId id="2147496076" r:id="rId2"/>
    <p:sldLayoutId id="2147496077" r:id="rId3"/>
    <p:sldLayoutId id="2147496078" r:id="rId4"/>
    <p:sldLayoutId id="2147496079" r:id="rId5"/>
    <p:sldLayoutId id="2147496080" r:id="rId6"/>
    <p:sldLayoutId id="2147496081" r:id="rId7"/>
    <p:sldLayoutId id="2147496082" r:id="rId8"/>
    <p:sldLayoutId id="2147496083" r:id="rId9"/>
    <p:sldLayoutId id="2147496084" r:id="rId10"/>
    <p:sldLayoutId id="2147496085"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6pPr>
      <a:lvl7pPr marL="909996"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7pPr>
      <a:lvl8pPr marL="1364972"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8pPr>
      <a:lvl9pPr marL="1819980"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9pPr>
    </p:titleStyle>
    <p:bodyStyle>
      <a:lvl1pPr marL="341244" indent="-341244" algn="l" rtl="0" eaLnBrk="0" fontAlgn="base" hangingPunct="0">
        <a:spcBef>
          <a:spcPct val="20000"/>
        </a:spcBef>
        <a:spcAft>
          <a:spcPct val="0"/>
        </a:spcAft>
        <a:buFont typeface="Monotype Sorts" charset="0"/>
        <a:buChar char="R"/>
        <a:defRPr sz="3200">
          <a:solidFill>
            <a:schemeClr val="tx1"/>
          </a:solidFill>
          <a:latin typeface="+mn-lt"/>
          <a:ea typeface="+mn-ea"/>
          <a:cs typeface="+mn-cs"/>
        </a:defRPr>
      </a:lvl1pPr>
      <a:lvl2pPr marL="739354" indent="-284372" algn="l" rtl="0" eaLnBrk="0" fontAlgn="base" hangingPunct="0">
        <a:spcBef>
          <a:spcPct val="20000"/>
        </a:spcBef>
        <a:spcAft>
          <a:spcPct val="0"/>
        </a:spcAft>
        <a:buFont typeface="Monotype Sorts" charset="0"/>
        <a:buChar char="R"/>
        <a:defRPr sz="2800">
          <a:solidFill>
            <a:schemeClr val="tx1"/>
          </a:solidFill>
          <a:latin typeface="+mn-lt"/>
          <a:ea typeface="+mn-ea"/>
        </a:defRPr>
      </a:lvl2pPr>
      <a:lvl3pPr marL="1137471" indent="-227503" algn="l" rtl="0" eaLnBrk="0" fontAlgn="base" hangingPunct="0">
        <a:spcBef>
          <a:spcPct val="20000"/>
        </a:spcBef>
        <a:spcAft>
          <a:spcPct val="0"/>
        </a:spcAft>
        <a:buFont typeface="Monotype Sorts" charset="0"/>
        <a:buChar char="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Font typeface="Monotype Sorts" charset="0"/>
        <a:buChar char="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Font typeface="Monotype Sorts" charset="0"/>
        <a:buChar char="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Font typeface="Monotype Sorts" pitchFamily="-108" charset="2"/>
        <a:buChar char="R"/>
        <a:defRPr sz="2000">
          <a:solidFill>
            <a:schemeClr val="tx1"/>
          </a:solidFill>
          <a:latin typeface="+mn-lt"/>
          <a:ea typeface="+mn-ea"/>
        </a:defRPr>
      </a:lvl6pPr>
      <a:lvl7pPr marL="2957449" indent="-227503" algn="l" rtl="0" fontAlgn="base">
        <a:spcBef>
          <a:spcPct val="20000"/>
        </a:spcBef>
        <a:spcAft>
          <a:spcPct val="0"/>
        </a:spcAft>
        <a:buFont typeface="Monotype Sorts" pitchFamily="-108" charset="2"/>
        <a:buChar char="R"/>
        <a:defRPr sz="2000">
          <a:solidFill>
            <a:schemeClr val="tx1"/>
          </a:solidFill>
          <a:latin typeface="+mn-lt"/>
          <a:ea typeface="+mn-ea"/>
        </a:defRPr>
      </a:lvl7pPr>
      <a:lvl8pPr marL="3412431" indent="-227503" algn="l" rtl="0" fontAlgn="base">
        <a:spcBef>
          <a:spcPct val="20000"/>
        </a:spcBef>
        <a:spcAft>
          <a:spcPct val="0"/>
        </a:spcAft>
        <a:buFont typeface="Monotype Sorts" pitchFamily="-108" charset="2"/>
        <a:buChar char="R"/>
        <a:defRPr sz="2000">
          <a:solidFill>
            <a:schemeClr val="tx1"/>
          </a:solidFill>
          <a:latin typeface="+mn-lt"/>
          <a:ea typeface="+mn-ea"/>
        </a:defRPr>
      </a:lvl8pPr>
      <a:lvl9pPr marL="3867430" indent="-227503" algn="l" rtl="0" fontAlgn="base">
        <a:spcBef>
          <a:spcPct val="20000"/>
        </a:spcBef>
        <a:spcAft>
          <a:spcPct val="0"/>
        </a:spcAft>
        <a:buFont typeface="Monotype Sorts" pitchFamily="-108" charset="2"/>
        <a:buChar char="R"/>
        <a:defRPr sz="2000">
          <a:solidFill>
            <a:schemeClr val="tx1"/>
          </a:solidFill>
          <a:latin typeface="+mn-lt"/>
          <a:ea typeface="+mn-ea"/>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89138193"/>
      </p:ext>
    </p:extLst>
  </p:cSld>
  <p:clrMap bg1="lt1" tx1="dk1" bg2="lt2" tx2="dk2" accent1="accent1" accent2="accent2" accent3="accent3" accent4="accent4" accent5="accent5" accent6="accent6" hlink="hlink" folHlink="folHlink"/>
  <p:sldLayoutIdLst>
    <p:sldLayoutId id="2147496346" r:id="rId1"/>
    <p:sldLayoutId id="2147496347" r:id="rId2"/>
    <p:sldLayoutId id="2147496348" r:id="rId3"/>
    <p:sldLayoutId id="2147496349" r:id="rId4"/>
    <p:sldLayoutId id="2147496350" r:id="rId5"/>
    <p:sldLayoutId id="2147496351" r:id="rId6"/>
    <p:sldLayoutId id="2147496352" r:id="rId7"/>
    <p:sldLayoutId id="2147496353" r:id="rId8"/>
    <p:sldLayoutId id="2147496354" r:id="rId9"/>
    <p:sldLayoutId id="2147496355" r:id="rId10"/>
    <p:sldLayoutId id="214749635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2039381"/>
      </p:ext>
    </p:extLst>
  </p:cSld>
  <p:clrMap bg1="dk2" tx1="lt1" bg2="dk1" tx2="lt2" accent1="accent1" accent2="accent2" accent3="accent3" accent4="accent4" accent5="accent5" accent6="accent6" hlink="hlink" folHlink="folHlink"/>
  <p:sldLayoutIdLst>
    <p:sldLayoutId id="2147496358" r:id="rId1"/>
    <p:sldLayoutId id="2147496359" r:id="rId2"/>
    <p:sldLayoutId id="2147496360" r:id="rId3"/>
    <p:sldLayoutId id="2147496361" r:id="rId4"/>
    <p:sldLayoutId id="2147496362" r:id="rId5"/>
    <p:sldLayoutId id="2147496363" r:id="rId6"/>
    <p:sldLayoutId id="2147496364" r:id="rId7"/>
    <p:sldLayoutId id="2147496365" r:id="rId8"/>
    <p:sldLayoutId id="2147496366" r:id="rId9"/>
    <p:sldLayoutId id="2147496367" r:id="rId10"/>
    <p:sldLayoutId id="2147496368" r:id="rId11"/>
    <p:sldLayoutId id="214749636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12/17/23</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0993" tIns="45499" rIns="90993" bIns="45499"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03319349"/>
      </p:ext>
    </p:extLst>
  </p:cSld>
  <p:clrMap bg1="lt1" tx1="dk1" bg2="lt2" tx2="dk2" accent1="accent1" accent2="accent2" accent3="accent3" accent4="accent4" accent5="accent5" accent6="accent6" hlink="hlink" folHlink="folHlink"/>
  <p:sldLayoutIdLst>
    <p:sldLayoutId id="2147496371" r:id="rId1"/>
    <p:sldLayoutId id="2147496372" r:id="rId2"/>
    <p:sldLayoutId id="2147496373" r:id="rId3"/>
    <p:sldLayoutId id="2147496374" r:id="rId4"/>
    <p:sldLayoutId id="2147496375" r:id="rId5"/>
    <p:sldLayoutId id="2147496376" r:id="rId6"/>
    <p:sldLayoutId id="2147496377" r:id="rId7"/>
    <p:sldLayoutId id="2147496378" r:id="rId8"/>
    <p:sldLayoutId id="2147496379" r:id="rId9"/>
    <p:sldLayoutId id="2147496380" r:id="rId10"/>
    <p:sldLayoutId id="214749638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4998" algn="ctr" rtl="0" fontAlgn="base">
        <a:spcBef>
          <a:spcPct val="0"/>
        </a:spcBef>
        <a:spcAft>
          <a:spcPct val="0"/>
        </a:spcAft>
        <a:defRPr sz="4400">
          <a:solidFill>
            <a:schemeClr val="tx1"/>
          </a:solidFill>
          <a:latin typeface="Calibri" charset="0"/>
          <a:ea typeface="ＭＳ Ｐゴシック" charset="0"/>
        </a:defRPr>
      </a:lvl6pPr>
      <a:lvl7pPr marL="909996" algn="ctr" rtl="0" fontAlgn="base">
        <a:spcBef>
          <a:spcPct val="0"/>
        </a:spcBef>
        <a:spcAft>
          <a:spcPct val="0"/>
        </a:spcAft>
        <a:defRPr sz="4400">
          <a:solidFill>
            <a:schemeClr val="tx1"/>
          </a:solidFill>
          <a:latin typeface="Calibri" charset="0"/>
          <a:ea typeface="ＭＳ Ｐゴシック" charset="0"/>
        </a:defRPr>
      </a:lvl7pPr>
      <a:lvl8pPr marL="1364972" algn="ctr" rtl="0" fontAlgn="base">
        <a:spcBef>
          <a:spcPct val="0"/>
        </a:spcBef>
        <a:spcAft>
          <a:spcPct val="0"/>
        </a:spcAft>
        <a:defRPr sz="4400">
          <a:solidFill>
            <a:schemeClr val="tx1"/>
          </a:solidFill>
          <a:latin typeface="Calibri" charset="0"/>
          <a:ea typeface="ＭＳ Ｐゴシック" charset="0"/>
        </a:defRPr>
      </a:lvl8pPr>
      <a:lvl9pPr marL="1819980" algn="ctr" rtl="0" fontAlgn="base">
        <a:spcBef>
          <a:spcPct val="0"/>
        </a:spcBef>
        <a:spcAft>
          <a:spcPct val="0"/>
        </a:spcAft>
        <a:defRPr sz="4400">
          <a:solidFill>
            <a:schemeClr val="tx1"/>
          </a:solidFill>
          <a:latin typeface="Calibri" charset="0"/>
          <a:ea typeface="ＭＳ Ｐゴシック"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extLst>
      <p:ext uri="{BB962C8B-B14F-4D97-AF65-F5344CB8AC3E}">
        <p14:creationId xmlns:p14="http://schemas.microsoft.com/office/powerpoint/2010/main" val="2905715652"/>
      </p:ext>
    </p:extLst>
  </p:cSld>
  <p:clrMap bg1="lt1" tx1="dk1" bg2="lt2" tx2="dk2" accent1="accent1" accent2="accent2" accent3="accent3" accent4="accent4" accent5="accent5" accent6="accent6" hlink="hlink" folHlink="folHlink"/>
  <p:sldLayoutIdLst>
    <p:sldLayoutId id="2147496383" r:id="rId1"/>
    <p:sldLayoutId id="2147496384" r:id="rId2"/>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4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23"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fld id="{12737187-998D-C145-BAF2-CB6526813A35}" type="slidenum">
              <a:rPr lang="en-US" sz="1800" smtClean="0">
                <a:latin typeface="Arial" charset="0"/>
                <a:cs typeface="DejaVu Sans" charset="0"/>
              </a:rPr>
              <a:pPr defTabSz="320110"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1649274151"/>
      </p:ext>
    </p:extLst>
  </p:cSld>
  <p:clrMap bg1="lt1" tx1="dk1" bg2="lt2" tx2="dk2" accent1="accent1" accent2="accent2" accent3="accent3" accent4="accent4" accent5="accent5" accent6="accent6" hlink="hlink" folHlink="folHlink"/>
  <p:sldLayoutIdLst>
    <p:sldLayoutId id="2147496437" r:id="rId1"/>
    <p:sldLayoutId id="2147496438" r:id="rId2"/>
    <p:sldLayoutId id="2147496439" r:id="rId3"/>
    <p:sldLayoutId id="2147496440" r:id="rId4"/>
    <p:sldLayoutId id="2147496441" r:id="rId5"/>
    <p:sldLayoutId id="2147496442" r:id="rId6"/>
    <p:sldLayoutId id="2147496443" r:id="rId7"/>
    <p:sldLayoutId id="2147496444" r:id="rId8"/>
    <p:sldLayoutId id="2147496445" r:id="rId9"/>
    <p:sldLayoutId id="2147496446" r:id="rId10"/>
    <p:sldLayoutId id="2147496447" r:id="rId11"/>
  </p:sldLayoutIdLst>
  <p:txStyles>
    <p:titleStyle>
      <a:lvl1pPr algn="ctr" defTabSz="320110"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171" indent="-20006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267"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0382"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0494"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0596"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0696"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0820"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0928"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082" indent="-240082" algn="l" defTabSz="320110"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171" indent="-200067" algn="l" defTabSz="320110"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267" indent="-160057" algn="l" defTabSz="320110"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0382"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0494"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0596"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0696"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0820"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0928"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110" rtl="0" eaLnBrk="1" latinLnBrk="0" hangingPunct="1">
        <a:defRPr sz="1300" kern="1200">
          <a:solidFill>
            <a:schemeClr val="tx1"/>
          </a:solidFill>
          <a:latin typeface="+mn-lt"/>
          <a:ea typeface="+mn-ea"/>
          <a:cs typeface="+mn-cs"/>
        </a:defRPr>
      </a:lvl1pPr>
      <a:lvl2pPr marL="320110" algn="l" defTabSz="320110" rtl="0" eaLnBrk="1" latinLnBrk="0" hangingPunct="1">
        <a:defRPr sz="1300" kern="1200">
          <a:solidFill>
            <a:schemeClr val="tx1"/>
          </a:solidFill>
          <a:latin typeface="+mn-lt"/>
          <a:ea typeface="+mn-ea"/>
          <a:cs typeface="+mn-cs"/>
        </a:defRPr>
      </a:lvl2pPr>
      <a:lvl3pPr marL="640213" algn="l" defTabSz="320110" rtl="0" eaLnBrk="1" latinLnBrk="0" hangingPunct="1">
        <a:defRPr sz="1300" kern="1200">
          <a:solidFill>
            <a:schemeClr val="tx1"/>
          </a:solidFill>
          <a:latin typeface="+mn-lt"/>
          <a:ea typeface="+mn-ea"/>
          <a:cs typeface="+mn-cs"/>
        </a:defRPr>
      </a:lvl3pPr>
      <a:lvl4pPr marL="960319" algn="l" defTabSz="320110" rtl="0" eaLnBrk="1" latinLnBrk="0" hangingPunct="1">
        <a:defRPr sz="1300" kern="1200">
          <a:solidFill>
            <a:schemeClr val="tx1"/>
          </a:solidFill>
          <a:latin typeface="+mn-lt"/>
          <a:ea typeface="+mn-ea"/>
          <a:cs typeface="+mn-cs"/>
        </a:defRPr>
      </a:lvl4pPr>
      <a:lvl5pPr marL="1280430" algn="l" defTabSz="320110" rtl="0" eaLnBrk="1" latinLnBrk="0" hangingPunct="1">
        <a:defRPr sz="1300" kern="1200">
          <a:solidFill>
            <a:schemeClr val="tx1"/>
          </a:solidFill>
          <a:latin typeface="+mn-lt"/>
          <a:ea typeface="+mn-ea"/>
          <a:cs typeface="+mn-cs"/>
        </a:defRPr>
      </a:lvl5pPr>
      <a:lvl6pPr marL="1600540" algn="l" defTabSz="320110" rtl="0" eaLnBrk="1" latinLnBrk="0" hangingPunct="1">
        <a:defRPr sz="1300" kern="1200">
          <a:solidFill>
            <a:schemeClr val="tx1"/>
          </a:solidFill>
          <a:latin typeface="+mn-lt"/>
          <a:ea typeface="+mn-ea"/>
          <a:cs typeface="+mn-cs"/>
        </a:defRPr>
      </a:lvl6pPr>
      <a:lvl7pPr marL="1920651" algn="l" defTabSz="320110" rtl="0" eaLnBrk="1" latinLnBrk="0" hangingPunct="1">
        <a:defRPr sz="1300" kern="1200">
          <a:solidFill>
            <a:schemeClr val="tx1"/>
          </a:solidFill>
          <a:latin typeface="+mn-lt"/>
          <a:ea typeface="+mn-ea"/>
          <a:cs typeface="+mn-cs"/>
        </a:defRPr>
      </a:lvl7pPr>
      <a:lvl8pPr marL="2240759" algn="l" defTabSz="320110" rtl="0" eaLnBrk="1" latinLnBrk="0" hangingPunct="1">
        <a:defRPr sz="1300" kern="1200">
          <a:solidFill>
            <a:schemeClr val="tx1"/>
          </a:solidFill>
          <a:latin typeface="+mn-lt"/>
          <a:ea typeface="+mn-ea"/>
          <a:cs typeface="+mn-cs"/>
        </a:defRPr>
      </a:lvl8pPr>
      <a:lvl9pPr marL="2560856" algn="l" defTabSz="320110" rtl="0" eaLnBrk="1" latinLnBrk="0" hangingPunct="1">
        <a:defRPr sz="13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11"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fld id="{2EE7642A-7B80-D448-BF65-EEDFC4BA5E40}" type="slidenum">
              <a:rPr lang="en-US" sz="1800" smtClean="0">
                <a:latin typeface="Arial" charset="0"/>
                <a:cs typeface="DejaVu Sans" charset="0"/>
              </a:rPr>
              <a:pPr defTabSz="320302"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657624814"/>
      </p:ext>
    </p:extLst>
  </p:cSld>
  <p:clrMap bg1="lt1" tx1="dk1" bg2="lt2" tx2="dk2" accent1="accent1" accent2="accent2" accent3="accent3" accent4="accent4" accent5="accent5" accent6="accent6" hlink="hlink" folHlink="folHlink"/>
  <p:sldLayoutIdLst>
    <p:sldLayoutId id="2147496461" r:id="rId1"/>
    <p:sldLayoutId id="2147496462" r:id="rId2"/>
    <p:sldLayoutId id="2147496463" r:id="rId3"/>
    <p:sldLayoutId id="2147496464" r:id="rId4"/>
    <p:sldLayoutId id="2147496465" r:id="rId5"/>
    <p:sldLayoutId id="2147496466" r:id="rId6"/>
    <p:sldLayoutId id="2147496467" r:id="rId7"/>
    <p:sldLayoutId id="2147496468" r:id="rId8"/>
    <p:sldLayoutId id="2147496469" r:id="rId9"/>
    <p:sldLayoutId id="2147496470" r:id="rId10"/>
    <p:sldLayoutId id="2147496471" r:id="rId11"/>
  </p:sldLayoutIdLst>
  <p:txStyles>
    <p:titleStyle>
      <a:lvl1pPr algn="ctr" defTabSz="320302"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483" indent="-200189"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745"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1046"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134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164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193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2246"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2545"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226" indent="-240226" algn="l" defTabSz="320302"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483" indent="-200189" algn="l" defTabSz="320302"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745" indent="-160153" algn="l" defTabSz="320302"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1046"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134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164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193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2246"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2545"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302" rtl="0" eaLnBrk="1" latinLnBrk="0" hangingPunct="1">
        <a:defRPr sz="1300" kern="1200">
          <a:solidFill>
            <a:schemeClr val="tx1"/>
          </a:solidFill>
          <a:latin typeface="+mn-lt"/>
          <a:ea typeface="+mn-ea"/>
          <a:cs typeface="+mn-cs"/>
        </a:defRPr>
      </a:lvl1pPr>
      <a:lvl2pPr marL="320302" algn="l" defTabSz="320302" rtl="0" eaLnBrk="1" latinLnBrk="0" hangingPunct="1">
        <a:defRPr sz="1300" kern="1200">
          <a:solidFill>
            <a:schemeClr val="tx1"/>
          </a:solidFill>
          <a:latin typeface="+mn-lt"/>
          <a:ea typeface="+mn-ea"/>
          <a:cs typeface="+mn-cs"/>
        </a:defRPr>
      </a:lvl2pPr>
      <a:lvl3pPr marL="640596" algn="l" defTabSz="320302" rtl="0" eaLnBrk="1" latinLnBrk="0" hangingPunct="1">
        <a:defRPr sz="1300" kern="1200">
          <a:solidFill>
            <a:schemeClr val="tx1"/>
          </a:solidFill>
          <a:latin typeface="+mn-lt"/>
          <a:ea typeface="+mn-ea"/>
          <a:cs typeface="+mn-cs"/>
        </a:defRPr>
      </a:lvl3pPr>
      <a:lvl4pPr marL="960893" algn="l" defTabSz="320302" rtl="0" eaLnBrk="1" latinLnBrk="0" hangingPunct="1">
        <a:defRPr sz="1300" kern="1200">
          <a:solidFill>
            <a:schemeClr val="tx1"/>
          </a:solidFill>
          <a:latin typeface="+mn-lt"/>
          <a:ea typeface="+mn-ea"/>
          <a:cs typeface="+mn-cs"/>
        </a:defRPr>
      </a:lvl4pPr>
      <a:lvl5pPr marL="1281194" algn="l" defTabSz="320302" rtl="0" eaLnBrk="1" latinLnBrk="0" hangingPunct="1">
        <a:defRPr sz="1300" kern="1200">
          <a:solidFill>
            <a:schemeClr val="tx1"/>
          </a:solidFill>
          <a:latin typeface="+mn-lt"/>
          <a:ea typeface="+mn-ea"/>
          <a:cs typeface="+mn-cs"/>
        </a:defRPr>
      </a:lvl5pPr>
      <a:lvl6pPr marL="1601494" algn="l" defTabSz="320302" rtl="0" eaLnBrk="1" latinLnBrk="0" hangingPunct="1">
        <a:defRPr sz="1300" kern="1200">
          <a:solidFill>
            <a:schemeClr val="tx1"/>
          </a:solidFill>
          <a:latin typeface="+mn-lt"/>
          <a:ea typeface="+mn-ea"/>
          <a:cs typeface="+mn-cs"/>
        </a:defRPr>
      </a:lvl6pPr>
      <a:lvl7pPr marL="1921792" algn="l" defTabSz="320302" rtl="0" eaLnBrk="1" latinLnBrk="0" hangingPunct="1">
        <a:defRPr sz="1300" kern="1200">
          <a:solidFill>
            <a:schemeClr val="tx1"/>
          </a:solidFill>
          <a:latin typeface="+mn-lt"/>
          <a:ea typeface="+mn-ea"/>
          <a:cs typeface="+mn-cs"/>
        </a:defRPr>
      </a:lvl7pPr>
      <a:lvl8pPr marL="2242096" algn="l" defTabSz="320302" rtl="0" eaLnBrk="1" latinLnBrk="0" hangingPunct="1">
        <a:defRPr sz="1300" kern="1200">
          <a:solidFill>
            <a:schemeClr val="tx1"/>
          </a:solidFill>
          <a:latin typeface="+mn-lt"/>
          <a:ea typeface="+mn-ea"/>
          <a:cs typeface="+mn-cs"/>
        </a:defRPr>
      </a:lvl8pPr>
      <a:lvl9pPr marL="2562388" algn="l" defTabSz="320302" rtl="0" eaLnBrk="1" latinLnBrk="0" hangingPunct="1">
        <a:defRPr sz="13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6473" r:id="rId1"/>
    <p:sldLayoutId id="2147496474" r:id="rId2"/>
    <p:sldLayoutId id="2147496475" r:id="rId3"/>
    <p:sldLayoutId id="2147496476" r:id="rId4"/>
    <p:sldLayoutId id="2147496477" r:id="rId5"/>
    <p:sldLayoutId id="2147496478" r:id="rId6"/>
    <p:sldLayoutId id="2147496479" r:id="rId7"/>
    <p:sldLayoutId id="2147496480" r:id="rId8"/>
    <p:sldLayoutId id="2147496481" r:id="rId9"/>
    <p:sldLayoutId id="2147496482" r:id="rId10"/>
    <p:sldLayoutId id="214749648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16" tIns="45560" rIns="91116" bIns="4556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16" tIns="45560" rIns="91116" bIns="4556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116" tIns="45560" rIns="91116" bIns="45560" rtlCol="0" anchor="ctr"/>
          <a:lstStyle>
            <a:lvl1pPr algn="l" defTabSz="455584"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12/17/23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116" tIns="45560" rIns="91116" bIns="45560" rtlCol="0" anchor="ctr"/>
          <a:lstStyle>
            <a:lvl1pPr algn="ctr" defTabSz="455584"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116" tIns="45560" rIns="91116" bIns="45560" rtlCol="0" anchor="ctr"/>
          <a:lstStyle>
            <a:lvl1pPr algn="r" defTabSz="455584"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6497" r:id="rId1"/>
    <p:sldLayoutId id="2147496498" r:id="rId2"/>
    <p:sldLayoutId id="2147496499" r:id="rId3"/>
    <p:sldLayoutId id="2147496500" r:id="rId4"/>
    <p:sldLayoutId id="2147496501" r:id="rId5"/>
    <p:sldLayoutId id="2147496502" r:id="rId6"/>
    <p:sldLayoutId id="2147496503" r:id="rId7"/>
    <p:sldLayoutId id="2147496504" r:id="rId8"/>
    <p:sldLayoutId id="2147496505" r:id="rId9"/>
    <p:sldLayoutId id="2147496506" r:id="rId10"/>
    <p:sldLayoutId id="2147496507" r:id="rId11"/>
  </p:sldLayoutIdLst>
  <p:txStyles>
    <p:titleStyle>
      <a:lvl1pPr algn="ctr" defTabSz="455584"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5584"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1161"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6735"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2317"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684" indent="-341684" algn="l" defTabSz="455584"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0309" indent="-284735" algn="l" defTabSz="455584"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8945" indent="-227801" algn="l" defTabSz="455584"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4525" indent="-227801" algn="l" defTabSz="455584"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0101" indent="-227801" algn="l" defTabSz="455584"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5679" indent="-227801" algn="l" defTabSz="455584" rtl="0" eaLnBrk="1" latinLnBrk="0" hangingPunct="1">
        <a:spcBef>
          <a:spcPct val="20000"/>
        </a:spcBef>
        <a:buFont typeface="Arial"/>
        <a:buChar char="•"/>
        <a:defRPr sz="2000" kern="1200">
          <a:solidFill>
            <a:schemeClr val="tx1"/>
          </a:solidFill>
          <a:latin typeface="+mn-lt"/>
          <a:ea typeface="+mn-ea"/>
          <a:cs typeface="+mn-cs"/>
        </a:defRPr>
      </a:lvl6pPr>
      <a:lvl7pPr marL="2961261" indent="-227801" algn="l" defTabSz="455584" rtl="0" eaLnBrk="1" latinLnBrk="0" hangingPunct="1">
        <a:spcBef>
          <a:spcPct val="20000"/>
        </a:spcBef>
        <a:buFont typeface="Arial"/>
        <a:buChar char="•"/>
        <a:defRPr sz="2000" kern="1200">
          <a:solidFill>
            <a:schemeClr val="tx1"/>
          </a:solidFill>
          <a:latin typeface="+mn-lt"/>
          <a:ea typeface="+mn-ea"/>
          <a:cs typeface="+mn-cs"/>
        </a:defRPr>
      </a:lvl7pPr>
      <a:lvl8pPr marL="3416835" indent="-227801" algn="l" defTabSz="455584" rtl="0" eaLnBrk="1" latinLnBrk="0" hangingPunct="1">
        <a:spcBef>
          <a:spcPct val="20000"/>
        </a:spcBef>
        <a:buFont typeface="Arial"/>
        <a:buChar char="•"/>
        <a:defRPr sz="2000" kern="1200">
          <a:solidFill>
            <a:schemeClr val="tx1"/>
          </a:solidFill>
          <a:latin typeface="+mn-lt"/>
          <a:ea typeface="+mn-ea"/>
          <a:cs typeface="+mn-cs"/>
        </a:defRPr>
      </a:lvl8pPr>
      <a:lvl9pPr marL="3872414" indent="-227801" algn="l" defTabSz="455584"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5584" rtl="0" eaLnBrk="1" latinLnBrk="0" hangingPunct="1">
        <a:defRPr sz="1800" kern="1200">
          <a:solidFill>
            <a:schemeClr val="tx1"/>
          </a:solidFill>
          <a:latin typeface="+mn-lt"/>
          <a:ea typeface="+mn-ea"/>
          <a:cs typeface="+mn-cs"/>
        </a:defRPr>
      </a:lvl1pPr>
      <a:lvl2pPr marL="455584" algn="l" defTabSz="455584" rtl="0" eaLnBrk="1" latinLnBrk="0" hangingPunct="1">
        <a:defRPr sz="1800" kern="1200">
          <a:solidFill>
            <a:schemeClr val="tx1"/>
          </a:solidFill>
          <a:latin typeface="+mn-lt"/>
          <a:ea typeface="+mn-ea"/>
          <a:cs typeface="+mn-cs"/>
        </a:defRPr>
      </a:lvl2pPr>
      <a:lvl3pPr marL="911161" algn="l" defTabSz="455584" rtl="0" eaLnBrk="1" latinLnBrk="0" hangingPunct="1">
        <a:defRPr sz="1800" kern="1200">
          <a:solidFill>
            <a:schemeClr val="tx1"/>
          </a:solidFill>
          <a:latin typeface="+mn-lt"/>
          <a:ea typeface="+mn-ea"/>
          <a:cs typeface="+mn-cs"/>
        </a:defRPr>
      </a:lvl3pPr>
      <a:lvl4pPr marL="1366735" algn="l" defTabSz="455584" rtl="0" eaLnBrk="1" latinLnBrk="0" hangingPunct="1">
        <a:defRPr sz="1800" kern="1200">
          <a:solidFill>
            <a:schemeClr val="tx1"/>
          </a:solidFill>
          <a:latin typeface="+mn-lt"/>
          <a:ea typeface="+mn-ea"/>
          <a:cs typeface="+mn-cs"/>
        </a:defRPr>
      </a:lvl4pPr>
      <a:lvl5pPr marL="1822317" algn="l" defTabSz="455584" rtl="0" eaLnBrk="1" latinLnBrk="0" hangingPunct="1">
        <a:defRPr sz="1800" kern="1200">
          <a:solidFill>
            <a:schemeClr val="tx1"/>
          </a:solidFill>
          <a:latin typeface="+mn-lt"/>
          <a:ea typeface="+mn-ea"/>
          <a:cs typeface="+mn-cs"/>
        </a:defRPr>
      </a:lvl5pPr>
      <a:lvl6pPr marL="2277889" algn="l" defTabSz="455584" rtl="0" eaLnBrk="1" latinLnBrk="0" hangingPunct="1">
        <a:defRPr sz="1800" kern="1200">
          <a:solidFill>
            <a:schemeClr val="tx1"/>
          </a:solidFill>
          <a:latin typeface="+mn-lt"/>
          <a:ea typeface="+mn-ea"/>
          <a:cs typeface="+mn-cs"/>
        </a:defRPr>
      </a:lvl6pPr>
      <a:lvl7pPr marL="2733469" algn="l" defTabSz="455584" rtl="0" eaLnBrk="1" latinLnBrk="0" hangingPunct="1">
        <a:defRPr sz="1800" kern="1200">
          <a:solidFill>
            <a:schemeClr val="tx1"/>
          </a:solidFill>
          <a:latin typeface="+mn-lt"/>
          <a:ea typeface="+mn-ea"/>
          <a:cs typeface="+mn-cs"/>
        </a:defRPr>
      </a:lvl7pPr>
      <a:lvl8pPr marL="3189047" algn="l" defTabSz="455584" rtl="0" eaLnBrk="1" latinLnBrk="0" hangingPunct="1">
        <a:defRPr sz="1800" kern="1200">
          <a:solidFill>
            <a:schemeClr val="tx1"/>
          </a:solidFill>
          <a:latin typeface="+mn-lt"/>
          <a:ea typeface="+mn-ea"/>
          <a:cs typeface="+mn-cs"/>
        </a:defRPr>
      </a:lvl8pPr>
      <a:lvl9pPr marL="3644618" algn="l" defTabSz="455584"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3331613093"/>
      </p:ext>
    </p:extLst>
  </p:cSld>
  <p:clrMap bg1="lt1" tx1="dk1" bg2="lt2" tx2="dk2" accent1="accent1" accent2="accent2" accent3="accent3" accent4="accent4" accent5="accent5" accent6="accent6" hlink="hlink" folHlink="folHlink"/>
  <p:sldLayoutIdLst>
    <p:sldLayoutId id="2147496509" r:id="rId1"/>
    <p:sldLayoutId id="2147496510" r:id="rId2"/>
    <p:sldLayoutId id="2147496511" r:id="rId3"/>
    <p:sldLayoutId id="2147496512" r:id="rId4"/>
    <p:sldLayoutId id="2147496513" r:id="rId5"/>
    <p:sldLayoutId id="2147496514" r:id="rId6"/>
    <p:sldLayoutId id="2147496515" r:id="rId7"/>
    <p:sldLayoutId id="2147496516" r:id="rId8"/>
    <p:sldLayoutId id="2147496517" r:id="rId9"/>
    <p:sldLayoutId id="2147496518" r:id="rId10"/>
    <p:sldLayoutId id="2147496519" r:id="rId11"/>
    <p:sldLayoutId id="2147496520"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5762" algn="ctr" rtl="0" fontAlgn="base">
        <a:spcBef>
          <a:spcPct val="0"/>
        </a:spcBef>
        <a:spcAft>
          <a:spcPct val="0"/>
        </a:spcAft>
        <a:defRPr sz="4400">
          <a:solidFill>
            <a:schemeClr val="tx2"/>
          </a:solidFill>
          <a:latin typeface="Arial" pitchFamily="-112" charset="0"/>
        </a:defRPr>
      </a:lvl6pPr>
      <a:lvl7pPr marL="911519" algn="ctr" rtl="0" fontAlgn="base">
        <a:spcBef>
          <a:spcPct val="0"/>
        </a:spcBef>
        <a:spcAft>
          <a:spcPct val="0"/>
        </a:spcAft>
        <a:defRPr sz="4400">
          <a:solidFill>
            <a:schemeClr val="tx2"/>
          </a:solidFill>
          <a:latin typeface="Arial" pitchFamily="-112" charset="0"/>
        </a:defRPr>
      </a:lvl7pPr>
      <a:lvl8pPr marL="1367277" algn="ctr" rtl="0" fontAlgn="base">
        <a:spcBef>
          <a:spcPct val="0"/>
        </a:spcBef>
        <a:spcAft>
          <a:spcPct val="0"/>
        </a:spcAft>
        <a:defRPr sz="4400">
          <a:solidFill>
            <a:schemeClr val="tx2"/>
          </a:solidFill>
          <a:latin typeface="Arial" pitchFamily="-112" charset="0"/>
        </a:defRPr>
      </a:lvl8pPr>
      <a:lvl9pPr marL="1823035" algn="ctr" rtl="0" fontAlgn="base">
        <a:spcBef>
          <a:spcPct val="0"/>
        </a:spcBef>
        <a:spcAft>
          <a:spcPct val="0"/>
        </a:spcAft>
        <a:defRPr sz="4400">
          <a:solidFill>
            <a:schemeClr val="tx2"/>
          </a:solidFill>
          <a:latin typeface="Arial" pitchFamily="-112" charset="0"/>
        </a:defRPr>
      </a:lvl9pPr>
    </p:titleStyle>
    <p:bodyStyle>
      <a:lvl1pPr marL="341819" indent="-341819"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0605" indent="-28484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39397" indent="-227888"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5157" indent="-227888"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0913" indent="-227888"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06676" indent="-227888" algn="l" rtl="0" fontAlgn="base">
        <a:spcBef>
          <a:spcPct val="20000"/>
        </a:spcBef>
        <a:spcAft>
          <a:spcPct val="0"/>
        </a:spcAft>
        <a:buChar char="»"/>
        <a:defRPr sz="2000">
          <a:solidFill>
            <a:schemeClr val="tx1"/>
          </a:solidFill>
          <a:latin typeface="+mn-lt"/>
          <a:ea typeface="ＭＳ Ｐゴシック" pitchFamily="-112" charset="-128"/>
        </a:defRPr>
      </a:lvl6pPr>
      <a:lvl7pPr marL="2962433" indent="-227888" algn="l" rtl="0" fontAlgn="base">
        <a:spcBef>
          <a:spcPct val="20000"/>
        </a:spcBef>
        <a:spcAft>
          <a:spcPct val="0"/>
        </a:spcAft>
        <a:buChar char="»"/>
        <a:defRPr sz="2000">
          <a:solidFill>
            <a:schemeClr val="tx1"/>
          </a:solidFill>
          <a:latin typeface="+mn-lt"/>
          <a:ea typeface="ＭＳ Ｐゴシック" pitchFamily="-112" charset="-128"/>
        </a:defRPr>
      </a:lvl7pPr>
      <a:lvl8pPr marL="3418191" indent="-227888" algn="l" rtl="0" fontAlgn="base">
        <a:spcBef>
          <a:spcPct val="20000"/>
        </a:spcBef>
        <a:spcAft>
          <a:spcPct val="0"/>
        </a:spcAft>
        <a:buChar char="»"/>
        <a:defRPr sz="2000">
          <a:solidFill>
            <a:schemeClr val="tx1"/>
          </a:solidFill>
          <a:latin typeface="+mn-lt"/>
          <a:ea typeface="ＭＳ Ｐゴシック" pitchFamily="-112" charset="-128"/>
        </a:defRPr>
      </a:lvl8pPr>
      <a:lvl9pPr marL="3873948" indent="-227888"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1868513890"/>
      </p:ext>
    </p:extLst>
  </p:cSld>
  <p:clrMap bg1="lt1" tx1="dk1" bg2="lt2" tx2="dk2" accent1="accent1" accent2="accent2" accent3="accent3" accent4="accent4" accent5="accent5" accent6="accent6" hlink="hlink" folHlink="folHlink"/>
  <p:sldLayoutIdLst>
    <p:sldLayoutId id="2147496546" r:id="rId1"/>
    <p:sldLayoutId id="2147496547" r:id="rId2"/>
    <p:sldLayoutId id="2147496548" r:id="rId3"/>
    <p:sldLayoutId id="2147496549" r:id="rId4"/>
    <p:sldLayoutId id="2147496550" r:id="rId5"/>
    <p:sldLayoutId id="2147496551" r:id="rId6"/>
    <p:sldLayoutId id="2147496552" r:id="rId7"/>
    <p:sldLayoutId id="2147496553" r:id="rId8"/>
    <p:sldLayoutId id="2147496554" r:id="rId9"/>
    <p:sldLayoutId id="2147496555" r:id="rId10"/>
    <p:sldLayoutId id="214749655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246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246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latin typeface="Calibri" charset="0"/>
              </a:defRPr>
            </a:lvl1pPr>
          </a:lstStyle>
          <a:p>
            <a:pPr>
              <a:defRPr/>
            </a:pPr>
            <a:fld id="{3CEE925A-7575-354A-BA3E-27CD4CD31DA3}" type="datetime1">
              <a:rPr lang="en-US"/>
              <a:pPr>
                <a:defRPr/>
              </a:pPr>
              <a:t>12/17/23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0993" tIns="45499" rIns="90993" bIns="45499" numCol="1" anchor="ctr" anchorCtr="0" compatLnSpc="1">
            <a:prstTxWarp prst="textNoShape">
              <a:avLst/>
            </a:prstTxWarp>
          </a:bodyPr>
          <a:lstStyle>
            <a:lvl1pPr algn="ctr">
              <a:defRPr sz="1200">
                <a:solidFill>
                  <a:srgbClr val="898989"/>
                </a:solidFill>
                <a:latin typeface="Calibri" charset="0"/>
                <a:ea typeface="ＭＳ Ｐゴシック" charset="-128"/>
                <a:cs typeface="ＭＳ Ｐゴシック"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latin typeface="Calibri" charset="0"/>
              </a:defRPr>
            </a:lvl1pPr>
          </a:lstStyle>
          <a:p>
            <a:pPr>
              <a:defRPr/>
            </a:pPr>
            <a:fld id="{B619A7F9-96D5-2D40-BB12-6C5BF552590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6" r:id="rId1"/>
  </p:sldLayoutIdLst>
  <p:txStyles>
    <p:titleStyle>
      <a:lvl1pPr algn="ctr"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1"/>
          </a:solidFill>
          <a:latin typeface="Calibri" pitchFamily="-108" charset="0"/>
        </a:defRPr>
      </a:lvl6pPr>
      <a:lvl7pPr marL="909996" algn="ctr" rtl="0" fontAlgn="base">
        <a:spcBef>
          <a:spcPct val="0"/>
        </a:spcBef>
        <a:spcAft>
          <a:spcPct val="0"/>
        </a:spcAft>
        <a:defRPr sz="4400">
          <a:solidFill>
            <a:schemeClr val="tx1"/>
          </a:solidFill>
          <a:latin typeface="Calibri" pitchFamily="-108" charset="0"/>
        </a:defRPr>
      </a:lvl7pPr>
      <a:lvl8pPr marL="1364972" algn="ctr" rtl="0" fontAlgn="base">
        <a:spcBef>
          <a:spcPct val="0"/>
        </a:spcBef>
        <a:spcAft>
          <a:spcPct val="0"/>
        </a:spcAft>
        <a:defRPr sz="4400">
          <a:solidFill>
            <a:schemeClr val="tx1"/>
          </a:solidFill>
          <a:latin typeface="Calibri" pitchFamily="-108" charset="0"/>
        </a:defRPr>
      </a:lvl8pPr>
      <a:lvl9pPr marL="1819980" algn="ctr" rtl="0" fontAlgn="base">
        <a:spcBef>
          <a:spcPct val="0"/>
        </a:spcBef>
        <a:spcAft>
          <a:spcPct val="0"/>
        </a:spcAft>
        <a:defRPr sz="4400">
          <a:solidFill>
            <a:schemeClr val="tx1"/>
          </a:solidFill>
          <a:latin typeface="Calibri" pitchFamily="-108"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34" charset="-128"/>
          <a:cs typeface="Geneva" charset="0"/>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75332887"/>
      </p:ext>
    </p:extLst>
  </p:cSld>
  <p:clrMap bg1="lt1" tx1="dk1" bg2="lt2" tx2="dk2" accent1="accent1" accent2="accent2" accent3="accent3" accent4="accent4" accent5="accent5" accent6="accent6" hlink="hlink" folHlink="folHlink"/>
  <p:sldLayoutIdLst>
    <p:sldLayoutId id="2147496558" r:id="rId1"/>
    <p:sldLayoutId id="2147496559" r:id="rId2"/>
    <p:sldLayoutId id="2147496560" r:id="rId3"/>
    <p:sldLayoutId id="2147496561" r:id="rId4"/>
    <p:sldLayoutId id="2147496562" r:id="rId5"/>
    <p:sldLayoutId id="2147496563" r:id="rId6"/>
    <p:sldLayoutId id="2147496564" r:id="rId7"/>
    <p:sldLayoutId id="2147496565" r:id="rId8"/>
    <p:sldLayoutId id="2147496566" r:id="rId9"/>
    <p:sldLayoutId id="2147496567" r:id="rId10"/>
    <p:sldLayoutId id="2147496568" r:id="rId11"/>
    <p:sldLayoutId id="2147496569" r:id="rId12"/>
    <p:sldLayoutId id="214749657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88FB668-FAE3-7E43-955D-C26A02E5DC78}"/>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AAB29A3F-F257-3C48-AE6A-CE5CDF71C68D}"/>
              </a:ext>
            </a:extLst>
          </p:cNvPr>
          <p:cNvSpPr>
            <a:spLocks noGrp="1" noChangeArrowheads="1"/>
          </p:cNvSpPr>
          <p:nvPr>
            <p:ph type="body" idx="1"/>
          </p:nvPr>
        </p:nvSpPr>
        <p:spPr bwMode="auto">
          <a:xfrm>
            <a:off x="1447800" y="1600200"/>
            <a:ext cx="72390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ECAA0D53-9772-A845-B023-5B6DEF48D397}"/>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cs typeface="Arial" charset="0"/>
              </a:defRPr>
            </a:lvl1pPr>
          </a:lstStyle>
          <a:p>
            <a:pPr>
              <a:defRPr/>
            </a:pPr>
            <a:endParaRPr lang="en-US"/>
          </a:p>
        </p:txBody>
      </p:sp>
      <p:sp>
        <p:nvSpPr>
          <p:cNvPr id="1029" name="Rectangle 5">
            <a:extLst>
              <a:ext uri="{FF2B5EF4-FFF2-40B4-BE49-F238E27FC236}">
                <a16:creationId xmlns:a16="http://schemas.microsoft.com/office/drawing/2014/main" id="{3D52746C-29D4-DA4D-84EB-399ECF86CA95}"/>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cs typeface="Arial" charset="0"/>
              </a:defRPr>
            </a:lvl1pPr>
          </a:lstStyle>
          <a:p>
            <a:pPr>
              <a:defRPr/>
            </a:pPr>
            <a:endParaRPr lang="en-US"/>
          </a:p>
        </p:txBody>
      </p:sp>
      <p:sp>
        <p:nvSpPr>
          <p:cNvPr id="1030" name="Rectangle 6">
            <a:extLst>
              <a:ext uri="{FF2B5EF4-FFF2-40B4-BE49-F238E27FC236}">
                <a16:creationId xmlns:a16="http://schemas.microsoft.com/office/drawing/2014/main" id="{516C0AE9-736D-3443-B467-55DE3B81038E}"/>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724678EA-7FF9-4C42-B914-06A67FE4458D}" type="slidenum">
              <a:rPr lang="en-US" altLang="en-US"/>
              <a:pPr/>
              <a:t>‹#›</a:t>
            </a:fld>
            <a:endParaRPr lang="en-US" altLang="en-US"/>
          </a:p>
        </p:txBody>
      </p:sp>
    </p:spTree>
    <p:extLst>
      <p:ext uri="{BB962C8B-B14F-4D97-AF65-F5344CB8AC3E}">
        <p14:creationId xmlns:p14="http://schemas.microsoft.com/office/powerpoint/2010/main" val="2910803054"/>
      </p:ext>
    </p:extLst>
  </p:cSld>
  <p:clrMap bg1="lt1" tx1="dk1" bg2="lt2" tx2="dk2" accent1="accent1" accent2="accent2" accent3="accent3" accent4="accent4" accent5="accent5" accent6="accent6" hlink="hlink" folHlink="folHlink"/>
  <p:sldLayoutIdLst>
    <p:sldLayoutId id="2147496574" r:id="rId1"/>
    <p:sldLayoutId id="2147496575" r:id="rId2"/>
    <p:sldLayoutId id="2147496576" r:id="rId3"/>
    <p:sldLayoutId id="2147496577" r:id="rId4"/>
    <p:sldLayoutId id="2147496578" r:id="rId5"/>
    <p:sldLayoutId id="2147496579" r:id="rId6"/>
    <p:sldLayoutId id="2147496580" r:id="rId7"/>
    <p:sldLayoutId id="2147496581" r:id="rId8"/>
    <p:sldLayoutId id="2147496582" r:id="rId9"/>
    <p:sldLayoutId id="2147496583" r:id="rId10"/>
    <p:sldLayoutId id="2147496584" r:id="rId11"/>
    <p:sldLayoutId id="2147496585" r:id="rId12"/>
    <p:sldLayoutId id="2147496586" r:id="rId13"/>
    <p:sldLayoutId id="2147496587" r:id="rId14"/>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Arial" charset="0"/>
          <a:ea typeface="Arial" charset="0"/>
          <a:cs typeface="Arial" charset="0"/>
        </a:defRPr>
      </a:lvl2pPr>
      <a:lvl3pPr algn="ctr" rtl="0" eaLnBrk="0" fontAlgn="base" hangingPunct="0">
        <a:spcBef>
          <a:spcPct val="0"/>
        </a:spcBef>
        <a:spcAft>
          <a:spcPct val="0"/>
        </a:spcAft>
        <a:defRPr sz="4400" b="1">
          <a:solidFill>
            <a:schemeClr val="tx2"/>
          </a:solidFill>
          <a:latin typeface="Arial" charset="0"/>
          <a:ea typeface="Arial" charset="0"/>
          <a:cs typeface="Arial" charset="0"/>
        </a:defRPr>
      </a:lvl3pPr>
      <a:lvl4pPr algn="ctr" rtl="0" eaLnBrk="0" fontAlgn="base" hangingPunct="0">
        <a:spcBef>
          <a:spcPct val="0"/>
        </a:spcBef>
        <a:spcAft>
          <a:spcPct val="0"/>
        </a:spcAft>
        <a:defRPr sz="4400" b="1">
          <a:solidFill>
            <a:schemeClr val="tx2"/>
          </a:solidFill>
          <a:latin typeface="Arial" charset="0"/>
          <a:ea typeface="Arial" charset="0"/>
          <a:cs typeface="Arial" charset="0"/>
        </a:defRPr>
      </a:lvl4pPr>
      <a:lvl5pPr algn="ctr" rtl="0" eaLnBrk="0" fontAlgn="base" hangingPunct="0">
        <a:spcBef>
          <a:spcPct val="0"/>
        </a:spcBef>
        <a:spcAft>
          <a:spcPct val="0"/>
        </a:spcAft>
        <a:defRPr sz="4400" b="1">
          <a:solidFill>
            <a:schemeClr val="tx2"/>
          </a:solidFill>
          <a:latin typeface="Arial" charset="0"/>
          <a:ea typeface="Arial"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a:extLst>
              <a:ext uri="{FF2B5EF4-FFF2-40B4-BE49-F238E27FC236}">
                <a16:creationId xmlns:a16="http://schemas.microsoft.com/office/drawing/2014/main" id="{C73AC358-960F-6841-97C9-5CC3B455E5ED}"/>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71" name="Rectangle 3">
            <a:extLst>
              <a:ext uri="{FF2B5EF4-FFF2-40B4-BE49-F238E27FC236}">
                <a16:creationId xmlns:a16="http://schemas.microsoft.com/office/drawing/2014/main" id="{9AB83CEC-B783-8446-85CD-12A22D918C1C}"/>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a:extLst>
              <a:ext uri="{FF2B5EF4-FFF2-40B4-BE49-F238E27FC236}">
                <a16:creationId xmlns:a16="http://schemas.microsoft.com/office/drawing/2014/main" id="{C1E80352-2854-A047-8993-67F2C811C353}"/>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mn-ea"/>
              </a:defRPr>
            </a:lvl1pPr>
          </a:lstStyle>
          <a:p>
            <a:pPr>
              <a:defRPr/>
            </a:pPr>
            <a:endParaRPr lang="en-US"/>
          </a:p>
        </p:txBody>
      </p:sp>
      <p:sp>
        <p:nvSpPr>
          <p:cNvPr id="442373" name="Rectangle 5">
            <a:extLst>
              <a:ext uri="{FF2B5EF4-FFF2-40B4-BE49-F238E27FC236}">
                <a16:creationId xmlns:a16="http://schemas.microsoft.com/office/drawing/2014/main" id="{23F6101B-05FE-574D-A509-F5E6FEAB99A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mn-ea"/>
              </a:defRPr>
            </a:lvl1pPr>
          </a:lstStyle>
          <a:p>
            <a:pPr>
              <a:defRPr/>
            </a:pPr>
            <a:endParaRPr lang="en-US"/>
          </a:p>
        </p:txBody>
      </p:sp>
      <p:sp>
        <p:nvSpPr>
          <p:cNvPr id="442374" name="Rectangle 6">
            <a:extLst>
              <a:ext uri="{FF2B5EF4-FFF2-40B4-BE49-F238E27FC236}">
                <a16:creationId xmlns:a16="http://schemas.microsoft.com/office/drawing/2014/main" id="{07C1ABA3-86A4-E841-8A73-FF8B5935661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839DA509-B143-B247-A4F1-394FC6673632}" type="slidenum">
              <a:rPr lang="en-US" altLang="en-US"/>
              <a:pPr/>
              <a:t>‹#›</a:t>
            </a:fld>
            <a:endParaRPr lang="en-US" altLang="en-US"/>
          </a:p>
        </p:txBody>
      </p:sp>
    </p:spTree>
    <p:extLst>
      <p:ext uri="{BB962C8B-B14F-4D97-AF65-F5344CB8AC3E}">
        <p14:creationId xmlns:p14="http://schemas.microsoft.com/office/powerpoint/2010/main" val="3419917657"/>
      </p:ext>
    </p:extLst>
  </p:cSld>
  <p:clrMap bg1="lt1" tx1="dk1" bg2="lt2" tx2="dk2" accent1="accent1" accent2="accent2" accent3="accent3" accent4="accent4" accent5="accent5" accent6="accent6" hlink="hlink" folHlink="folHlink"/>
  <p:sldLayoutIdLst>
    <p:sldLayoutId id="2147496589" r:id="rId1"/>
    <p:sldLayoutId id="2147496590" r:id="rId2"/>
    <p:sldLayoutId id="2147496591" r:id="rId3"/>
    <p:sldLayoutId id="2147496592" r:id="rId4"/>
    <p:sldLayoutId id="2147496593" r:id="rId5"/>
    <p:sldLayoutId id="2147496594" r:id="rId6"/>
    <p:sldLayoutId id="2147496595" r:id="rId7"/>
    <p:sldLayoutId id="2147496596" r:id="rId8"/>
    <p:sldLayoutId id="2147496597" r:id="rId9"/>
    <p:sldLayoutId id="2147496598" r:id="rId10"/>
    <p:sldLayoutId id="2147496599" r:id="rId11"/>
    <p:sldLayoutId id="2147496600" r:id="rId12"/>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430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6002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574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98" name="Group 2">
            <a:extLst>
              <a:ext uri="{FF2B5EF4-FFF2-40B4-BE49-F238E27FC236}">
                <a16:creationId xmlns:a16="http://schemas.microsoft.com/office/drawing/2014/main" id="{64B9F9B6-5D65-C444-9693-EAFE932E126D}"/>
              </a:ext>
            </a:extLst>
          </p:cNvPr>
          <p:cNvGrpSpPr>
            <a:grpSpLocks/>
          </p:cNvGrpSpPr>
          <p:nvPr/>
        </p:nvGrpSpPr>
        <p:grpSpPr bwMode="auto">
          <a:xfrm>
            <a:off x="0" y="0"/>
            <a:ext cx="7242175" cy="1981200"/>
            <a:chOff x="0" y="0"/>
            <a:chExt cx="4562" cy="1248"/>
          </a:xfrm>
        </p:grpSpPr>
        <p:sp>
          <p:nvSpPr>
            <p:cNvPr id="4099" name="Freeform 3">
              <a:extLst>
                <a:ext uri="{FF2B5EF4-FFF2-40B4-BE49-F238E27FC236}">
                  <a16:creationId xmlns:a16="http://schemas.microsoft.com/office/drawing/2014/main" id="{83F2272B-0ED0-BB4F-927F-5843BA6262E9}"/>
                </a:ext>
              </a:extLst>
            </p:cNvPr>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a:extLst>
              <a:ext uri="{91240B29-F687-4F45-9708-019B960494DF}">
                <a14:hiddenLine xmlns:a14="http://schemas.microsoft.com/office/drawing/2010/main" w="9525">
                  <a:solidFill>
                    <a:schemeClr val="tx1"/>
                  </a:solidFill>
                  <a:round/>
                  <a:headEnd/>
                  <a:tailEnd/>
                </a14:hiddenLine>
              </a:ext>
            </a:extLst>
          </p:spPr>
          <p:txBody>
            <a:bodyPr/>
            <a:lstStyle/>
            <a:p>
              <a:endParaRPr lang="en-US"/>
            </a:p>
          </p:txBody>
        </p:sp>
        <p:sp>
          <p:nvSpPr>
            <p:cNvPr id="4100" name="Freeform 4">
              <a:extLst>
                <a:ext uri="{FF2B5EF4-FFF2-40B4-BE49-F238E27FC236}">
                  <a16:creationId xmlns:a16="http://schemas.microsoft.com/office/drawing/2014/main" id="{C6C20754-241D-0847-8704-2E266DCA36E6}"/>
                </a:ext>
              </a:extLst>
            </p:cNvPr>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Lst>
              <a:ahLst/>
              <a:cxnLst>
                <a:cxn ang="0">
                  <a:pos x="T0" y="T1"/>
                </a:cxn>
                <a:cxn ang="0">
                  <a:pos x="T2" y="T3"/>
                </a:cxn>
                <a:cxn ang="0">
                  <a:pos x="T4" y="T5"/>
                </a:cxn>
                <a:cxn ang="0">
                  <a:pos x="T6" y="T7"/>
                </a:cxn>
                <a:cxn ang="0">
                  <a:pos x="T8" y="T9"/>
                </a:cxn>
                <a:cxn ang="0">
                  <a:pos x="T10" y="T11"/>
                </a:cxn>
              </a:cxnLst>
              <a:rect l="0" t="0" r="r" b="b"/>
              <a:pathLst>
                <a:path w="4562" h="1199">
                  <a:moveTo>
                    <a:pt x="4560" y="932"/>
                  </a:moveTo>
                  <a:lnTo>
                    <a:pt x="0" y="1199"/>
                  </a:lnTo>
                  <a:lnTo>
                    <a:pt x="0" y="0"/>
                  </a:lnTo>
                  <a:lnTo>
                    <a:pt x="4562" y="0"/>
                  </a:lnTo>
                  <a:lnTo>
                    <a:pt x="4560" y="932"/>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chemeClr val="tx1"/>
                  </a:solidFill>
                  <a:round/>
                  <a:headEnd/>
                  <a:tailEnd/>
                </a14:hiddenLine>
              </a:ext>
            </a:extLst>
          </p:spPr>
          <p:txBody>
            <a:bodyPr/>
            <a:lstStyle/>
            <a:p>
              <a:endParaRPr lang="en-US"/>
            </a:p>
          </p:txBody>
        </p:sp>
      </p:grpSp>
      <p:sp>
        <p:nvSpPr>
          <p:cNvPr id="4101" name="Rectangle 5">
            <a:extLst>
              <a:ext uri="{FF2B5EF4-FFF2-40B4-BE49-F238E27FC236}">
                <a16:creationId xmlns:a16="http://schemas.microsoft.com/office/drawing/2014/main" id="{D709B1AB-47EB-E04C-B1D9-AAAF11464553}"/>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102" name="Rectangle 6">
            <a:extLst>
              <a:ext uri="{FF2B5EF4-FFF2-40B4-BE49-F238E27FC236}">
                <a16:creationId xmlns:a16="http://schemas.microsoft.com/office/drawing/2014/main" id="{43797E24-6683-AF43-B4DB-CB0B7103618E}"/>
              </a:ext>
            </a:extLst>
          </p:cNvPr>
          <p:cNvSpPr>
            <a:spLocks noGrp="1" noChangeArrowheads="1"/>
          </p:cNvSpPr>
          <p:nvPr>
            <p:ph type="body" idx="1"/>
          </p:nvPr>
        </p:nvSpPr>
        <p:spPr bwMode="auto">
          <a:xfrm>
            <a:off x="457200" y="1600200"/>
            <a:ext cx="8229600" cy="449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103" name="Rectangle 7">
            <a:extLst>
              <a:ext uri="{FF2B5EF4-FFF2-40B4-BE49-F238E27FC236}">
                <a16:creationId xmlns:a16="http://schemas.microsoft.com/office/drawing/2014/main" id="{9EDCB25A-F4A6-1F43-AD82-0312A6CF4379}"/>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defRPr>
            </a:lvl1pPr>
          </a:lstStyle>
          <a:p>
            <a:endParaRPr lang="en-US" altLang="en-US"/>
          </a:p>
        </p:txBody>
      </p:sp>
      <p:sp>
        <p:nvSpPr>
          <p:cNvPr id="4104" name="Rectangle 8">
            <a:extLst>
              <a:ext uri="{FF2B5EF4-FFF2-40B4-BE49-F238E27FC236}">
                <a16:creationId xmlns:a16="http://schemas.microsoft.com/office/drawing/2014/main" id="{CF1876EB-17F2-214D-9CDA-421DCC7AC24E}"/>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defRPr>
            </a:lvl1pPr>
          </a:lstStyle>
          <a:p>
            <a:endParaRPr lang="en-US" altLang="en-US"/>
          </a:p>
        </p:txBody>
      </p:sp>
      <p:sp>
        <p:nvSpPr>
          <p:cNvPr id="4105" name="Rectangle 9">
            <a:extLst>
              <a:ext uri="{FF2B5EF4-FFF2-40B4-BE49-F238E27FC236}">
                <a16:creationId xmlns:a16="http://schemas.microsoft.com/office/drawing/2014/main" id="{06E23A21-46C2-B24D-B769-10BDA602CB1D}"/>
              </a:ext>
            </a:extLst>
          </p:cNvPr>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defRPr>
            </a:lvl1pPr>
          </a:lstStyle>
          <a:p>
            <a:fld id="{27E2CCAE-4989-DB4C-A667-080936F9B258}" type="slidenum">
              <a:rPr lang="en-US" altLang="en-US"/>
              <a:pPr/>
              <a:t>‹#›</a:t>
            </a:fld>
            <a:endParaRPr lang="en-US" altLang="en-US"/>
          </a:p>
        </p:txBody>
      </p:sp>
    </p:spTree>
    <p:extLst>
      <p:ext uri="{BB962C8B-B14F-4D97-AF65-F5344CB8AC3E}">
        <p14:creationId xmlns:p14="http://schemas.microsoft.com/office/powerpoint/2010/main" val="1448105964"/>
      </p:ext>
    </p:extLst>
  </p:cSld>
  <p:clrMap bg1="dk2" tx1="lt1" bg2="dk1" tx2="lt2" accent1="accent1" accent2="accent2" accent3="accent3" accent4="accent4" accent5="accent5" accent6="accent6" hlink="hlink" folHlink="folHlink"/>
  <p:sldLayoutIdLst>
    <p:sldLayoutId id="2147496615" r:id="rId1"/>
    <p:sldLayoutId id="2147496616" r:id="rId2"/>
    <p:sldLayoutId id="2147496617" r:id="rId3"/>
    <p:sldLayoutId id="2147496618" r:id="rId4"/>
    <p:sldLayoutId id="2147496619" r:id="rId5"/>
    <p:sldLayoutId id="2147496620" r:id="rId6"/>
    <p:sldLayoutId id="2147496621" r:id="rId7"/>
    <p:sldLayoutId id="2147496622" r:id="rId8"/>
    <p:sldLayoutId id="2147496623" r:id="rId9"/>
    <p:sldLayoutId id="2147496624" r:id="rId10"/>
    <p:sldLayoutId id="2147496625" r:id="rId11"/>
  </p:sldLayoutIdLst>
  <p:transition>
    <p:fade/>
  </p:transition>
  <p:txStyles>
    <p:titleStyle>
      <a:lvl1pPr algn="ctr" rtl="0" fontAlgn="base">
        <a:spcBef>
          <a:spcPct val="0"/>
        </a:spcBef>
        <a:spcAft>
          <a:spcPct val="0"/>
        </a:spcAft>
        <a:defRPr sz="4400" kern="12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9pPr>
    </p:titleStyle>
    <p:bodyStyle>
      <a:lvl1pPr marL="342900" indent="-342900" algn="l" rtl="0" fontAlgn="base">
        <a:spcBef>
          <a:spcPct val="20000"/>
        </a:spcBef>
        <a:spcAft>
          <a:spcPct val="0"/>
        </a:spcAft>
        <a:buClr>
          <a:schemeClr val="hlink"/>
        </a:buClr>
        <a:buSzPct val="80000"/>
        <a:buFont typeface="Wingdings" pitchFamily="2" charset="2"/>
        <a:buChar char="n"/>
        <a:defRPr sz="3200" kern="1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1"/>
        </a:buClr>
        <a:buChar char="–"/>
        <a:defRPr sz="2800" kern="1200">
          <a:solidFill>
            <a:schemeClr val="tx1"/>
          </a:solidFill>
          <a:effectLst>
            <a:outerShdw blurRad="38100" dist="38100" dir="2700000" algn="tl">
              <a:srgbClr val="000000"/>
            </a:outerShdw>
          </a:effectLst>
          <a:latin typeface="+mn-lt"/>
          <a:ea typeface="+mn-ea"/>
          <a:cs typeface="+mn-cs"/>
        </a:defRPr>
      </a:lvl2pPr>
      <a:lvl3pPr marL="1143000" indent="-228600" algn="l" rtl="0" fontAlgn="base">
        <a:spcBef>
          <a:spcPct val="20000"/>
        </a:spcBef>
        <a:spcAft>
          <a:spcPct val="0"/>
        </a:spcAft>
        <a:buClr>
          <a:schemeClr val="hlink"/>
        </a:buClr>
        <a:buFont typeface="Wingdings" pitchFamily="2" charset="2"/>
        <a:buChar char="§"/>
        <a:defRPr sz="2400" kern="1200">
          <a:solidFill>
            <a:schemeClr val="tx1"/>
          </a:solidFill>
          <a:effectLst>
            <a:outerShdw blurRad="38100" dist="38100" dir="2700000" algn="tl">
              <a:srgbClr val="000000"/>
            </a:outerShdw>
          </a:effectLst>
          <a:latin typeface="+mn-lt"/>
          <a:ea typeface="+mn-ea"/>
          <a:cs typeface="+mn-cs"/>
        </a:defRPr>
      </a:lvl3pPr>
      <a:lvl4pPr marL="1600200" indent="-228600" algn="l" rtl="0" fontAlgn="base">
        <a:spcBef>
          <a:spcPct val="20000"/>
        </a:spcBef>
        <a:spcAft>
          <a:spcPct val="0"/>
        </a:spcAft>
        <a:buChar char="–"/>
        <a:defRPr sz="2000" kern="1200">
          <a:solidFill>
            <a:schemeClr val="tx1"/>
          </a:solidFill>
          <a:effectLst>
            <a:outerShdw blurRad="38100" dist="38100" dir="2700000" algn="tl">
              <a:srgbClr val="000000"/>
            </a:outerShdw>
          </a:effectLst>
          <a:latin typeface="+mn-lt"/>
          <a:ea typeface="+mn-ea"/>
          <a:cs typeface="+mn-cs"/>
        </a:defRPr>
      </a:lvl4pPr>
      <a:lvl5pPr marL="2057400" indent="-228600" algn="l" rtl="0" fontAlgn="base">
        <a:spcBef>
          <a:spcPct val="20000"/>
        </a:spcBef>
        <a:spcAft>
          <a:spcPct val="0"/>
        </a:spcAft>
        <a:buClr>
          <a:schemeClr val="hlink"/>
        </a:buClr>
        <a:buFont typeface="Wingdings" pitchFamily="2" charset="2"/>
        <a:buChar char="§"/>
        <a:defRPr sz="2000" kern="1200">
          <a:solidFill>
            <a:schemeClr val="tx1"/>
          </a:solidFill>
          <a:effectLst>
            <a:outerShdw blurRad="38100" dist="38100" dir="2700000" algn="tl">
              <a:srgbClr val="00000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1230679594"/>
      </p:ext>
    </p:extLst>
  </p:cSld>
  <p:clrMap bg1="dk2" tx1="lt1" bg2="dk1" tx2="lt2" accent1="accent1" accent2="accent2" accent3="accent3" accent4="accent4" accent5="accent5" accent6="accent6" hlink="hlink" folHlink="folHlink"/>
  <p:sldLayoutIdLst>
    <p:sldLayoutId id="214749664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2740384798"/>
      </p:ext>
    </p:extLst>
  </p:cSld>
  <p:clrMap bg1="dk2" tx1="lt1" bg2="dk1" tx2="lt2" accent1="accent1" accent2="accent2" accent3="accent3" accent4="accent4" accent5="accent5" accent6="accent6" hlink="hlink" folHlink="folHlink"/>
  <p:sldLayoutIdLst>
    <p:sldLayoutId id="2147496646" r:id="rId1"/>
    <p:sldLayoutId id="2147496647"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a:extLst>
              <a:ext uri="{FF2B5EF4-FFF2-40B4-BE49-F238E27FC236}">
                <a16:creationId xmlns:a16="http://schemas.microsoft.com/office/drawing/2014/main" id="{5E5A5061-933F-F14B-895F-C9DCF8E2AE9C}"/>
              </a:ext>
            </a:extLst>
          </p:cNvPr>
          <p:cNvSpPr>
            <a:spLocks noGrp="1" noChangeArrowheads="1"/>
          </p:cNvSpPr>
          <p:nvPr>
            <p:ph type="body" idx="1"/>
          </p:nvPr>
        </p:nvSpPr>
        <p:spPr bwMode="auto">
          <a:xfrm>
            <a:off x="892969" y="3536156"/>
            <a:ext cx="7358063" cy="3321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altLang="en-US">
                <a:sym typeface="Gill Sans" panose="020B0502020104020203" pitchFamily="34" charset="-79"/>
              </a:rPr>
              <a:t>Click to edit Master text styles</a:t>
            </a:r>
          </a:p>
          <a:p>
            <a:pPr lvl="1"/>
            <a:r>
              <a:rPr lang="en-US" altLang="en-US">
                <a:sym typeface="Gill Sans" panose="020B0502020104020203" pitchFamily="34" charset="-79"/>
              </a:rPr>
              <a:t>Second level</a:t>
            </a:r>
          </a:p>
          <a:p>
            <a:pPr lvl="2"/>
            <a:r>
              <a:rPr lang="en-US" altLang="en-US">
                <a:sym typeface="Gill Sans" panose="020B0502020104020203" pitchFamily="34" charset="-79"/>
              </a:rPr>
              <a:t>Third level</a:t>
            </a:r>
          </a:p>
          <a:p>
            <a:pPr lvl="3"/>
            <a:r>
              <a:rPr lang="en-US" altLang="en-US">
                <a:sym typeface="Gill Sans" panose="020B0502020104020203" pitchFamily="34" charset="-79"/>
              </a:rPr>
              <a:t>Fourth level</a:t>
            </a:r>
          </a:p>
          <a:p>
            <a:pPr lvl="4"/>
            <a:r>
              <a:rPr lang="en-US" altLang="en-US">
                <a:sym typeface="Gill Sans" panose="020B0502020104020203" pitchFamily="34" charset="-79"/>
              </a:rPr>
              <a:t>Fifth level</a:t>
            </a:r>
          </a:p>
        </p:txBody>
      </p:sp>
      <p:sp>
        <p:nvSpPr>
          <p:cNvPr id="1027" name="Rectangle 2">
            <a:extLst>
              <a:ext uri="{FF2B5EF4-FFF2-40B4-BE49-F238E27FC236}">
                <a16:creationId xmlns:a16="http://schemas.microsoft.com/office/drawing/2014/main" id="{4F77CD7F-B390-7841-990B-E314E391CF75}"/>
              </a:ext>
            </a:extLst>
          </p:cNvPr>
          <p:cNvSpPr>
            <a:spLocks noGrp="1" noChangeArrowheads="1"/>
          </p:cNvSpPr>
          <p:nvPr>
            <p:ph type="title"/>
          </p:nvPr>
        </p:nvSpPr>
        <p:spPr bwMode="auto">
          <a:xfrm>
            <a:off x="892969" y="0"/>
            <a:ext cx="7358063" cy="34736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altLang="en-US">
                <a:sym typeface="Gill Sans" panose="020B0502020104020203" pitchFamily="34" charset="-79"/>
              </a:rPr>
              <a:t>Click to edit Master title style</a:t>
            </a:r>
          </a:p>
        </p:txBody>
      </p:sp>
    </p:spTree>
    <p:extLst>
      <p:ext uri="{BB962C8B-B14F-4D97-AF65-F5344CB8AC3E}">
        <p14:creationId xmlns:p14="http://schemas.microsoft.com/office/powerpoint/2010/main" val="1683631152"/>
      </p:ext>
    </p:extLst>
  </p:cSld>
  <p:clrMap bg1="lt1" tx1="dk1" bg2="lt2" tx2="dk2" accent1="accent1" accent2="accent2" accent3="accent3" accent4="accent4" accent5="accent5" accent6="accent6" hlink="hlink" folHlink="folHlink"/>
  <p:sldLayoutIdLst>
    <p:sldLayoutId id="2147496649" r:id="rId1"/>
    <p:sldLayoutId id="2147496650" r:id="rId2"/>
    <p:sldLayoutId id="2147496651" r:id="rId3"/>
    <p:sldLayoutId id="2147496652" r:id="rId4"/>
    <p:sldLayoutId id="2147496653" r:id="rId5"/>
    <p:sldLayoutId id="2147496654" r:id="rId6"/>
    <p:sldLayoutId id="2147496655" r:id="rId7"/>
    <p:sldLayoutId id="2147496656" r:id="rId8"/>
    <p:sldLayoutId id="2147496657" r:id="rId9"/>
    <p:sldLayoutId id="2147496658" r:id="rId10"/>
    <p:sldLayoutId id="2147496659" r:id="rId11"/>
  </p:sldLayoutIdLst>
  <p:transition/>
  <p:txStyles>
    <p:titleStyle>
      <a:lvl1pPr algn="ctr" rtl="0" eaLnBrk="0" fontAlgn="base" hangingPunct="0">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p:titleStyle>
    <p:bodyStyle>
      <a:lvl1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1pPr>
      <a:lvl2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2pPr>
      <a:lvl3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3pPr>
      <a:lvl4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4pPr>
      <a:lvl5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77400626"/>
      </p:ext>
    </p:extLst>
  </p:cSld>
  <p:clrMap bg1="lt1" tx1="dk1" bg2="lt2" tx2="dk2" accent1="accent1" accent2="accent2" accent3="accent3" accent4="accent4" accent5="accent5" accent6="accent6" hlink="hlink" folHlink="folHlink"/>
  <p:sldLayoutIdLst>
    <p:sldLayoutId id="2147496661" r:id="rId1"/>
    <p:sldLayoutId id="2147496662" r:id="rId2"/>
    <p:sldLayoutId id="2147496663" r:id="rId3"/>
    <p:sldLayoutId id="2147496664" r:id="rId4"/>
    <p:sldLayoutId id="2147496665" r:id="rId5"/>
    <p:sldLayoutId id="2147496666" r:id="rId6"/>
    <p:sldLayoutId id="2147496667" r:id="rId7"/>
    <p:sldLayoutId id="2147496668" r:id="rId8"/>
    <p:sldLayoutId id="2147496669" r:id="rId9"/>
    <p:sldLayoutId id="2147496670" r:id="rId10"/>
    <p:sldLayoutId id="2147496671"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8036809"/>
      </p:ext>
    </p:extLst>
  </p:cSld>
  <p:clrMap bg1="lt1" tx1="dk1" bg2="lt2" tx2="dk2" accent1="accent1" accent2="accent2" accent3="accent3" accent4="accent4" accent5="accent5" accent6="accent6" hlink="hlink" folHlink="folHlink"/>
  <p:sldLayoutIdLst>
    <p:sldLayoutId id="2147496710" r:id="rId1"/>
    <p:sldLayoutId id="2147496711" r:id="rId2"/>
    <p:sldLayoutId id="2147496712" r:id="rId3"/>
    <p:sldLayoutId id="2147496713" r:id="rId4"/>
    <p:sldLayoutId id="2147496714" r:id="rId5"/>
    <p:sldLayoutId id="2147496715" r:id="rId6"/>
    <p:sldLayoutId id="2147496716" r:id="rId7"/>
    <p:sldLayoutId id="2147496717" r:id="rId8"/>
    <p:sldLayoutId id="2147496718" r:id="rId9"/>
    <p:sldLayoutId id="2147496719" r:id="rId10"/>
    <p:sldLayoutId id="2147496720"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52512148"/>
      </p:ext>
    </p:extLst>
  </p:cSld>
  <p:clrMap bg1="lt1" tx1="dk1" bg2="lt2" tx2="dk2" accent1="accent1" accent2="accent2" accent3="accent3" accent4="accent4" accent5="accent5" accent6="accent6" hlink="hlink" folHlink="folHlink"/>
  <p:sldLayoutIdLst>
    <p:sldLayoutId id="2147496722" r:id="rId1"/>
    <p:sldLayoutId id="2147496723" r:id="rId2"/>
    <p:sldLayoutId id="2147496724" r:id="rId3"/>
    <p:sldLayoutId id="2147496725" r:id="rId4"/>
    <p:sldLayoutId id="2147496726" r:id="rId5"/>
    <p:sldLayoutId id="2147496727" r:id="rId6"/>
    <p:sldLayoutId id="2147496728" r:id="rId7"/>
    <p:sldLayoutId id="2147496729" r:id="rId8"/>
    <p:sldLayoutId id="2147496730" r:id="rId9"/>
    <p:sldLayoutId id="2147496731" r:id="rId10"/>
    <p:sldLayoutId id="214749673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451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670" tIns="40835" rIns="81670" bIns="40835" anchor="ctr"/>
          <a:lstStyle/>
          <a:p>
            <a:endParaRPr lang="en-US">
              <a:ea typeface="MS Gothic" charset="0"/>
              <a:cs typeface="MS Gothic" charset="0"/>
            </a:endParaRPr>
          </a:p>
        </p:txBody>
      </p:sp>
      <p:sp>
        <p:nvSpPr>
          <p:cNvPr id="1026" name="Text Box 2"/>
          <p:cNvSpPr txBox="1">
            <a:spLocks noChangeArrowheads="1"/>
          </p:cNvSpPr>
          <p:nvPr/>
        </p:nvSpPr>
        <p:spPr bwMode="auto">
          <a:xfrm>
            <a:off x="757955" y="6562424"/>
            <a:ext cx="876501" cy="222912"/>
          </a:xfrm>
          <a:prstGeom prst="rect">
            <a:avLst/>
          </a:prstGeom>
          <a:noFill/>
          <a:ln w="9525">
            <a:noFill/>
            <a:round/>
            <a:headEnd/>
            <a:tailEnd/>
          </a:ln>
          <a:effectLst/>
        </p:spPr>
        <p:txBody>
          <a:bodyPr wrap="none" lIns="80384" tIns="41798" rIns="80384" bIns="417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cs typeface="MS Gothic" charset="0"/>
              </a:rPr>
              <a:t>© </a:t>
            </a:r>
            <a:r>
              <a:rPr lang="en-GB" sz="900" b="1">
                <a:solidFill>
                  <a:srgbClr val="FFFFFF"/>
                </a:solidFill>
                <a:latin typeface="Arial" charset="0"/>
                <a:cs typeface="MS Gothic" charset="0"/>
              </a:rPr>
              <a:t>2006</a:t>
            </a:r>
            <a:r>
              <a:rPr lang="en-GB" sz="800" b="1">
                <a:solidFill>
                  <a:srgbClr val="FFFFFF"/>
                </a:solidFill>
                <a:latin typeface="Arial" charset="0"/>
                <a:cs typeface="MS Gothic" charset="0"/>
              </a:rPr>
              <a:t> TBBMI</a:t>
            </a:r>
          </a:p>
        </p:txBody>
      </p:sp>
      <p:sp>
        <p:nvSpPr>
          <p:cNvPr id="64516" name="Rectangle 3"/>
          <p:cNvSpPr>
            <a:spLocks noChangeArrowheads="1"/>
          </p:cNvSpPr>
          <p:nvPr/>
        </p:nvSpPr>
        <p:spPr bwMode="auto">
          <a:xfrm>
            <a:off x="7844536" y="6546051"/>
            <a:ext cx="673369" cy="225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84" tIns="41798" rIns="80384" bIns="41798" anchor="ctr">
            <a:spAutoFit/>
          </a:bodyPr>
          <a:lstStyle/>
          <a:p>
            <a:pPr algn="ctr">
              <a:buClr>
                <a:srgbClr val="FFFFFF"/>
              </a:buClr>
              <a:buFont typeface="Comic Sans MS"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sz="900" b="1">
                <a:solidFill>
                  <a:srgbClr val="FFFFFF"/>
                </a:solidFill>
                <a:latin typeface="Comic Sans MS" charset="0"/>
                <a:ea typeface="MS Gothic" charset="0"/>
                <a:cs typeface="MS Gothic" charset="0"/>
              </a:rPr>
              <a:t>9.65.08.</a:t>
            </a:r>
          </a:p>
        </p:txBody>
      </p:sp>
      <p:sp>
        <p:nvSpPr>
          <p:cNvPr id="64517" name="Rectangle 4"/>
          <p:cNvSpPr>
            <a:spLocks noChangeArrowheads="1"/>
          </p:cNvSpPr>
          <p:nvPr/>
        </p:nvSpPr>
        <p:spPr bwMode="auto">
          <a:xfrm>
            <a:off x="461998" y="106365"/>
            <a:ext cx="4060825" cy="9965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656" tIns="45331" rIns="90656" bIns="45331">
            <a:spAutoFit/>
          </a:bodyPr>
          <a:lstStyle/>
          <a:p>
            <a:pPr>
              <a:lnSpc>
                <a:spcPct val="125000"/>
              </a:lnSpc>
              <a:spcBef>
                <a:spcPts val="1350"/>
              </a:spcBef>
              <a:buClr>
                <a:srgbClr val="FFFF00"/>
              </a:buClr>
              <a:buFont typeface="Helvetica"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b="1">
                <a:solidFill>
                  <a:srgbClr val="FFFF00"/>
                </a:solidFill>
                <a:latin typeface="Helvetica" charset="0"/>
                <a:ea typeface="MS Gothic" charset="0"/>
                <a:cs typeface="MS Gothic" charset="0"/>
              </a:rPr>
              <a:t>The  New Testament          Comes Together</a:t>
            </a:r>
          </a:p>
        </p:txBody>
      </p:sp>
    </p:spTree>
  </p:cSld>
  <p:clrMap bg1="lt1" tx1="dk1" bg2="lt2" tx2="dk2" accent1="accent1" accent2="accent2" accent3="accent3" accent4="accent4" accent5="accent5" accent6="accent6" hlink="hlink" folHlink="folHlink"/>
  <p:sldLayoutIdLst>
    <p:sldLayoutId id="2147496087" r:id="rId1"/>
  </p:sldLayoutIdLst>
  <p:txStyles>
    <p:titleStyle>
      <a:lvl1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30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661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4929"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3234"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4920" indent="-334920" algn="l" defTabSz="40759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8302" indent="-279627" algn="l" defTabSz="40759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0102" indent="-222762" algn="l" defTabSz="40759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0350"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032"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2858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36894"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521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350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307" rtl="0" eaLnBrk="1" latinLnBrk="0" hangingPunct="1">
        <a:defRPr sz="1600" kern="1200">
          <a:solidFill>
            <a:schemeClr val="tx1"/>
          </a:solidFill>
          <a:latin typeface="+mn-lt"/>
          <a:ea typeface="+mn-ea"/>
          <a:cs typeface="+mn-cs"/>
        </a:defRPr>
      </a:lvl1pPr>
      <a:lvl2pPr marL="408307" algn="l" defTabSz="408307" rtl="0" eaLnBrk="1" latinLnBrk="0" hangingPunct="1">
        <a:defRPr sz="1600" kern="1200">
          <a:solidFill>
            <a:schemeClr val="tx1"/>
          </a:solidFill>
          <a:latin typeface="+mn-lt"/>
          <a:ea typeface="+mn-ea"/>
          <a:cs typeface="+mn-cs"/>
        </a:defRPr>
      </a:lvl2pPr>
      <a:lvl3pPr marL="816617" algn="l" defTabSz="408307" rtl="0" eaLnBrk="1" latinLnBrk="0" hangingPunct="1">
        <a:defRPr sz="1600" kern="1200">
          <a:solidFill>
            <a:schemeClr val="tx1"/>
          </a:solidFill>
          <a:latin typeface="+mn-lt"/>
          <a:ea typeface="+mn-ea"/>
          <a:cs typeface="+mn-cs"/>
        </a:defRPr>
      </a:lvl3pPr>
      <a:lvl4pPr marL="1224929" algn="l" defTabSz="408307" rtl="0" eaLnBrk="1" latinLnBrk="0" hangingPunct="1">
        <a:defRPr sz="1600" kern="1200">
          <a:solidFill>
            <a:schemeClr val="tx1"/>
          </a:solidFill>
          <a:latin typeface="+mn-lt"/>
          <a:ea typeface="+mn-ea"/>
          <a:cs typeface="+mn-cs"/>
        </a:defRPr>
      </a:lvl4pPr>
      <a:lvl5pPr marL="1633234" algn="l" defTabSz="408307" rtl="0" eaLnBrk="1" latinLnBrk="0" hangingPunct="1">
        <a:defRPr sz="1600" kern="1200">
          <a:solidFill>
            <a:schemeClr val="tx1"/>
          </a:solidFill>
          <a:latin typeface="+mn-lt"/>
          <a:ea typeface="+mn-ea"/>
          <a:cs typeface="+mn-cs"/>
        </a:defRPr>
      </a:lvl5pPr>
      <a:lvl6pPr marL="2041536" algn="l" defTabSz="408307" rtl="0" eaLnBrk="1" latinLnBrk="0" hangingPunct="1">
        <a:defRPr sz="1600" kern="1200">
          <a:solidFill>
            <a:schemeClr val="tx1"/>
          </a:solidFill>
          <a:latin typeface="+mn-lt"/>
          <a:ea typeface="+mn-ea"/>
          <a:cs typeface="+mn-cs"/>
        </a:defRPr>
      </a:lvl6pPr>
      <a:lvl7pPr marL="2449851" algn="l" defTabSz="408307" rtl="0" eaLnBrk="1" latinLnBrk="0" hangingPunct="1">
        <a:defRPr sz="1600" kern="1200">
          <a:solidFill>
            <a:schemeClr val="tx1"/>
          </a:solidFill>
          <a:latin typeface="+mn-lt"/>
          <a:ea typeface="+mn-ea"/>
          <a:cs typeface="+mn-cs"/>
        </a:defRPr>
      </a:lvl7pPr>
      <a:lvl8pPr marL="2858168" algn="l" defTabSz="408307" rtl="0" eaLnBrk="1" latinLnBrk="0" hangingPunct="1">
        <a:defRPr sz="1600" kern="1200">
          <a:solidFill>
            <a:schemeClr val="tx1"/>
          </a:solidFill>
          <a:latin typeface="+mn-lt"/>
          <a:ea typeface="+mn-ea"/>
          <a:cs typeface="+mn-cs"/>
        </a:defRPr>
      </a:lvl8pPr>
      <a:lvl9pPr marL="3266469" algn="l" defTabSz="408307" rtl="0" eaLnBrk="1" latinLnBrk="0" hangingPunct="1">
        <a:defRPr sz="16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2707158246"/>
      </p:ext>
    </p:extLst>
  </p:cSld>
  <p:clrMap bg1="lt1" tx1="dk1" bg2="lt2" tx2="dk2" accent1="accent1" accent2="accent2" accent3="accent3" accent4="accent4" accent5="accent5" accent6="accent6" hlink="hlink" folHlink="folHlink"/>
  <p:sldLayoutIdLst>
    <p:sldLayoutId id="2147496734" r:id="rId1"/>
    <p:sldLayoutId id="2147496735" r:id="rId2"/>
    <p:sldLayoutId id="2147496736" r:id="rId3"/>
    <p:sldLayoutId id="2147496737" r:id="rId4"/>
    <p:sldLayoutId id="2147496738" r:id="rId5"/>
    <p:sldLayoutId id="2147496739" r:id="rId6"/>
    <p:sldLayoutId id="2147496740" r:id="rId7"/>
    <p:sldLayoutId id="2147496741" r:id="rId8"/>
    <p:sldLayoutId id="2147496742" r:id="rId9"/>
    <p:sldLayoutId id="2147496743" r:id="rId10"/>
    <p:sldLayoutId id="2147496744" r:id="rId11"/>
    <p:sldLayoutId id="2147496745"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3888528852"/>
      </p:ext>
    </p:extLst>
  </p:cSld>
  <p:clrMap bg1="lt1" tx1="dk1" bg2="lt2" tx2="dk2" accent1="accent1" accent2="accent2" accent3="accent3" accent4="accent4" accent5="accent5" accent6="accent6" hlink="hlink" folHlink="folHlink"/>
  <p:sldLayoutIdLst>
    <p:sldLayoutId id="2147496747" r:id="rId1"/>
    <p:sldLayoutId id="2147496748" r:id="rId2"/>
    <p:sldLayoutId id="2147496749" r:id="rId3"/>
    <p:sldLayoutId id="2147496750" r:id="rId4"/>
    <p:sldLayoutId id="2147496751" r:id="rId5"/>
    <p:sldLayoutId id="2147496752" r:id="rId6"/>
    <p:sldLayoutId id="2147496753" r:id="rId7"/>
    <p:sldLayoutId id="2147496754" r:id="rId8"/>
    <p:sldLayoutId id="2147496755" r:id="rId9"/>
    <p:sldLayoutId id="2147496756" r:id="rId10"/>
    <p:sldLayoutId id="2147496757"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6881460"/>
      </p:ext>
    </p:extLst>
  </p:cSld>
  <p:clrMap bg1="dk2" tx1="lt1" bg2="dk1" tx2="lt2" accent1="accent1" accent2="accent2" accent3="accent3" accent4="accent4" accent5="accent5" accent6="accent6" hlink="hlink" folHlink="folHlink"/>
  <p:sldLayoutIdLst>
    <p:sldLayoutId id="2147496759" r:id="rId1"/>
    <p:sldLayoutId id="2147496760" r:id="rId2"/>
    <p:sldLayoutId id="2147496761" r:id="rId3"/>
    <p:sldLayoutId id="2147496762" r:id="rId4"/>
    <p:sldLayoutId id="2147496763" r:id="rId5"/>
    <p:sldLayoutId id="2147496764" r:id="rId6"/>
    <p:sldLayoutId id="2147496765" r:id="rId7"/>
    <p:sldLayoutId id="2147496766" r:id="rId8"/>
    <p:sldLayoutId id="2147496767" r:id="rId9"/>
    <p:sldLayoutId id="2147496768" r:id="rId10"/>
    <p:sldLayoutId id="2147496769" r:id="rId11"/>
    <p:sldLayoutId id="2147496770" r:id="rId12"/>
    <p:sldLayoutId id="2147496771"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428" indent="-285548"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199" indent="-228439"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07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595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5298" name="Group 1026"/>
          <p:cNvGrpSpPr>
            <a:grpSpLocks/>
          </p:cNvGrpSpPr>
          <p:nvPr/>
        </p:nvGrpSpPr>
        <p:grpSpPr bwMode="auto">
          <a:xfrm>
            <a:off x="0" y="3902075"/>
            <a:ext cx="3400425" cy="2949575"/>
            <a:chOff x="0" y="2458"/>
            <a:chExt cx="2142" cy="1858"/>
          </a:xfrm>
        </p:grpSpPr>
        <p:sp>
          <p:nvSpPr>
            <p:cNvPr id="78851"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78852"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endParaRPr>
            </a:p>
          </p:txBody>
        </p:sp>
        <p:sp>
          <p:nvSpPr>
            <p:cNvPr id="78853"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78854"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endParaRPr>
            </a:p>
          </p:txBody>
        </p:sp>
        <p:sp>
          <p:nvSpPr>
            <p:cNvPr id="5530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530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531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78858" name="Rectangle 103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78859" name="Rectangle 103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8860"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p>
        </p:txBody>
      </p:sp>
      <p:sp>
        <p:nvSpPr>
          <p:cNvPr id="78861"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p>
        </p:txBody>
      </p:sp>
      <p:sp>
        <p:nvSpPr>
          <p:cNvPr id="78862"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10199"/>
                  </a:outerShdw>
                </a:effectLst>
                <a:latin typeface="Arial" charset="0"/>
              </a:defRPr>
            </a:lvl1pPr>
          </a:lstStyle>
          <a:p>
            <a:pPr>
              <a:defRPr/>
            </a:pPr>
            <a:fld id="{C8FD2D36-1A96-FD46-BDFE-EF9D73E9EDDE}" type="slidenum">
              <a:rPr lang="en-US"/>
              <a:pPr>
                <a:defRPr/>
              </a:pPr>
              <a:t>‹#›</a:t>
            </a:fld>
            <a:endParaRPr lang="en-US"/>
          </a:p>
        </p:txBody>
      </p:sp>
    </p:spTree>
    <p:extLst>
      <p:ext uri="{BB962C8B-B14F-4D97-AF65-F5344CB8AC3E}">
        <p14:creationId xmlns:p14="http://schemas.microsoft.com/office/powerpoint/2010/main" val="2612423193"/>
      </p:ext>
    </p:extLst>
  </p:cSld>
  <p:clrMap bg1="dk2" tx1="lt1" bg2="dk1" tx2="lt2" accent1="accent1" accent2="accent2" accent3="accent3" accent4="accent4" accent5="accent5" accent6="accent6" hlink="hlink" folHlink="folHlink"/>
  <p:sldLayoutIdLst>
    <p:sldLayoutId id="2147496773" r:id="rId1"/>
    <p:sldLayoutId id="2147496774" r:id="rId2"/>
    <p:sldLayoutId id="2147496775"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5pPr>
      <a:lvl6pPr marL="45688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6pPr>
      <a:lvl7pPr marL="913758"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7pPr>
      <a:lvl8pPr marL="1370639"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8pPr>
      <a:lvl9pPr marL="1827517"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10199"/>
            </a:outerShdw>
          </a:effectLst>
          <a:latin typeface="+mn-lt"/>
          <a:ea typeface="ＭＳ Ｐゴシック" pitchFamily="-110" charset="-128"/>
          <a:cs typeface="ＭＳ Ｐゴシック" pitchFamily="-110"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5pPr>
      <a:lvl6pPr marL="2512836" indent="-228439"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6pPr>
      <a:lvl7pPr marL="2969716" indent="-228439"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7pPr>
      <a:lvl8pPr marL="3426595" indent="-228439"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8pPr>
      <a:lvl9pPr marL="3883472" indent="-228439"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eaLnBrk="0" hangingPunct="0">
              <a:defRPr/>
            </a:pPr>
            <a:fld id="{1F806A92-8B43-6C4A-B8A4-F5FB821168CC}" type="slidenum">
              <a:rPr lang="en-US">
                <a:solidFill>
                  <a:srgbClr val="FFFFFF"/>
                </a:solidFill>
              </a:rPr>
              <a:pPr eaLnBrk="0" hangingPunct="0">
                <a:defRPr/>
              </a:pPr>
              <a:t>‹#›</a:t>
            </a:fld>
            <a:endParaRPr lang="en-US">
              <a:solidFill>
                <a:srgbClr val="FFFFFF"/>
              </a:solidFill>
            </a:endParaRPr>
          </a:p>
        </p:txBody>
      </p:sp>
    </p:spTree>
    <p:extLst>
      <p:ext uri="{BB962C8B-B14F-4D97-AF65-F5344CB8AC3E}">
        <p14:creationId xmlns:p14="http://schemas.microsoft.com/office/powerpoint/2010/main" val="711652752"/>
      </p:ext>
    </p:extLst>
  </p:cSld>
  <p:clrMap bg1="dk2" tx1="lt1" bg2="dk1" tx2="lt2" accent1="accent1" accent2="accent2" accent3="accent3" accent4="accent4" accent5="accent5" accent6="accent6" hlink="hlink" folHlink="folHlink"/>
  <p:sldLayoutIdLst>
    <p:sldLayoutId id="2147496777" r:id="rId1"/>
    <p:sldLayoutId id="2147496778" r:id="rId2"/>
    <p:sldLayoutId id="2147496779" r:id="rId3"/>
    <p:sldLayoutId id="2147496780" r:id="rId4"/>
    <p:sldLayoutId id="2147496781" r:id="rId5"/>
    <p:sldLayoutId id="2147496782" r:id="rId6"/>
    <p:sldLayoutId id="2147496783" r:id="rId7"/>
    <p:sldLayoutId id="2147496784" r:id="rId8"/>
    <p:sldLayoutId id="2147496785" r:id="rId9"/>
    <p:sldLayoutId id="2147496786" r:id="rId10"/>
    <p:sldLayoutId id="2147496787" r:id="rId11"/>
    <p:sldLayoutId id="2147496788"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4159649025"/>
      </p:ext>
    </p:extLst>
  </p:cSld>
  <p:clrMap bg1="lt1" tx1="dk1" bg2="lt2" tx2="dk2" accent1="accent1" accent2="accent2" accent3="accent3" accent4="accent4" accent5="accent5" accent6="accent6" hlink="hlink" folHlink="folHlink"/>
  <p:sldLayoutIdLst>
    <p:sldLayoutId id="2147496790" r:id="rId1"/>
    <p:sldLayoutId id="2147496791" r:id="rId2"/>
    <p:sldLayoutId id="2147496792" r:id="rId3"/>
    <p:sldLayoutId id="2147496793" r:id="rId4"/>
    <p:sldLayoutId id="2147496794" r:id="rId5"/>
    <p:sldLayoutId id="2147496795" r:id="rId6"/>
    <p:sldLayoutId id="2147496796" r:id="rId7"/>
    <p:sldLayoutId id="2147496797" r:id="rId8"/>
    <p:sldLayoutId id="2147496798" r:id="rId9"/>
    <p:sldLayoutId id="2147496799" r:id="rId10"/>
    <p:sldLayoutId id="214749680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517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03" tIns="41000" rIns="82003" bIns="41000"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607" y="6562224"/>
            <a:ext cx="877157" cy="223255"/>
          </a:xfrm>
          <a:prstGeom prst="rect">
            <a:avLst/>
          </a:prstGeom>
          <a:noFill/>
          <a:ln w="9525">
            <a:noFill/>
            <a:round/>
            <a:headEnd/>
            <a:tailEnd/>
          </a:ln>
          <a:effectLst/>
        </p:spPr>
        <p:txBody>
          <a:bodyPr wrap="none" lIns="80709" tIns="41968" rIns="80709" bIns="4196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cs typeface="MS Gothic" charset="0"/>
              </a:rPr>
              <a:t>© </a:t>
            </a:r>
            <a:r>
              <a:rPr lang="en-GB" sz="900" b="1">
                <a:solidFill>
                  <a:srgbClr val="FFFFFF"/>
                </a:solidFill>
                <a:latin typeface="Arial" charset="0"/>
                <a:cs typeface="MS Gothic" charset="0"/>
              </a:rPr>
              <a:t>2006</a:t>
            </a:r>
            <a:r>
              <a:rPr lang="en-GB" sz="800" b="1">
                <a:solidFill>
                  <a:srgbClr val="FFFFFF"/>
                </a:solidFill>
                <a:latin typeface="Arial" charset="0"/>
                <a:cs typeface="MS Gothic" charset="0"/>
              </a:rPr>
              <a:t> TBBMI</a:t>
            </a:r>
          </a:p>
        </p:txBody>
      </p:sp>
      <p:sp>
        <p:nvSpPr>
          <p:cNvPr id="135172" name="Rectangle 3"/>
          <p:cNvSpPr>
            <a:spLocks noChangeArrowheads="1"/>
          </p:cNvSpPr>
          <p:nvPr/>
        </p:nvSpPr>
        <p:spPr bwMode="auto">
          <a:xfrm>
            <a:off x="7848512" y="6547144"/>
            <a:ext cx="665348" cy="2232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9" tIns="41968" rIns="80709" bIns="41968" anchor="ctr">
            <a:spAutoFit/>
          </a:bodyPr>
          <a:lstStyle/>
          <a:p>
            <a:pPr algn="ctr">
              <a:buClr>
                <a:srgbClr val="FFFFFF"/>
              </a:buClr>
              <a:buFont typeface="Comic Sans MS" charset="0"/>
              <a:buNone/>
              <a:tabLst>
                <a:tab pos="0" algn="l"/>
                <a:tab pos="818574" algn="l"/>
                <a:tab pos="1638738" algn="l"/>
                <a:tab pos="2458899" algn="l"/>
                <a:tab pos="3279061" algn="l"/>
                <a:tab pos="4099223" algn="l"/>
                <a:tab pos="4919386" algn="l"/>
                <a:tab pos="5739547" algn="l"/>
                <a:tab pos="6559710" algn="l"/>
                <a:tab pos="7379872" algn="l"/>
                <a:tab pos="8200033" algn="l"/>
                <a:tab pos="9018609" algn="l"/>
              </a:tabLst>
            </a:pPr>
            <a:r>
              <a:rPr lang="en-GB" sz="900" b="1">
                <a:solidFill>
                  <a:srgbClr val="FFFFFF"/>
                </a:solidFill>
                <a:latin typeface="Comic Sans MS" charset="0"/>
                <a:ea typeface="MS Gothic" charset="0"/>
                <a:cs typeface="MS Gothic" charset="0"/>
              </a:rPr>
              <a:t>9.65.08.</a:t>
            </a:r>
          </a:p>
        </p:txBody>
      </p:sp>
      <p:sp>
        <p:nvSpPr>
          <p:cNvPr id="135173" name="Rectangle 4"/>
          <p:cNvSpPr>
            <a:spLocks noChangeArrowheads="1"/>
          </p:cNvSpPr>
          <p:nvPr/>
        </p:nvSpPr>
        <p:spPr bwMode="auto">
          <a:xfrm>
            <a:off x="461968" y="106363"/>
            <a:ext cx="4060825" cy="991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041" tIns="45520" rIns="91041" bIns="45520">
            <a:spAutoFit/>
          </a:bodyPr>
          <a:lstStyle/>
          <a:p>
            <a:pPr>
              <a:lnSpc>
                <a:spcPct val="125000"/>
              </a:lnSpc>
              <a:spcBef>
                <a:spcPts val="1350"/>
              </a:spcBef>
              <a:buClr>
                <a:srgbClr val="FFFF00"/>
              </a:buClr>
              <a:buFont typeface="Helvetica" charset="0"/>
              <a:buNone/>
              <a:tabLst>
                <a:tab pos="0" algn="l"/>
                <a:tab pos="818574" algn="l"/>
                <a:tab pos="1638738" algn="l"/>
                <a:tab pos="2458899" algn="l"/>
                <a:tab pos="3279061" algn="l"/>
                <a:tab pos="4099223" algn="l"/>
                <a:tab pos="4919386" algn="l"/>
                <a:tab pos="5739547" algn="l"/>
                <a:tab pos="6559710" algn="l"/>
                <a:tab pos="7379872" algn="l"/>
                <a:tab pos="8200033" algn="l"/>
                <a:tab pos="9018609"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292673595"/>
      </p:ext>
    </p:extLst>
  </p:cSld>
  <p:clrMap bg1="lt1" tx1="dk1" bg2="lt2" tx2="dk2" accent1="accent1" accent2="accent2" accent3="accent3" accent4="accent4" accent5="accent5" accent6="accent6" hlink="hlink" folHlink="folHlink"/>
  <p:sldLayoutIdLst>
    <p:sldLayoutId id="2147496802" r:id="rId1"/>
  </p:sldLayoutIdLst>
  <p:txStyles>
    <p:titleStyle>
      <a:lvl1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00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007"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011"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001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315" indent="-336315" algn="l" defTabSz="409288"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325" indent="-280791" algn="l" defTabSz="409288"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4746" indent="-223681" algn="l" defTabSz="409288"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6871"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7402"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8667"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8670"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8675"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8679"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003" rtl="0" eaLnBrk="1" latinLnBrk="0" hangingPunct="1">
        <a:defRPr sz="1600" kern="1200">
          <a:solidFill>
            <a:schemeClr val="tx1"/>
          </a:solidFill>
          <a:latin typeface="+mn-lt"/>
          <a:ea typeface="+mn-ea"/>
          <a:cs typeface="+mn-cs"/>
        </a:defRPr>
      </a:lvl1pPr>
      <a:lvl2pPr marL="410003" algn="l" defTabSz="410003" rtl="0" eaLnBrk="1" latinLnBrk="0" hangingPunct="1">
        <a:defRPr sz="1600" kern="1200">
          <a:solidFill>
            <a:schemeClr val="tx1"/>
          </a:solidFill>
          <a:latin typeface="+mn-lt"/>
          <a:ea typeface="+mn-ea"/>
          <a:cs typeface="+mn-cs"/>
        </a:defRPr>
      </a:lvl2pPr>
      <a:lvl3pPr marL="820007" algn="l" defTabSz="410003" rtl="0" eaLnBrk="1" latinLnBrk="0" hangingPunct="1">
        <a:defRPr sz="1600" kern="1200">
          <a:solidFill>
            <a:schemeClr val="tx1"/>
          </a:solidFill>
          <a:latin typeface="+mn-lt"/>
          <a:ea typeface="+mn-ea"/>
          <a:cs typeface="+mn-cs"/>
        </a:defRPr>
      </a:lvl3pPr>
      <a:lvl4pPr marL="1230011" algn="l" defTabSz="410003" rtl="0" eaLnBrk="1" latinLnBrk="0" hangingPunct="1">
        <a:defRPr sz="1600" kern="1200">
          <a:solidFill>
            <a:schemeClr val="tx1"/>
          </a:solidFill>
          <a:latin typeface="+mn-lt"/>
          <a:ea typeface="+mn-ea"/>
          <a:cs typeface="+mn-cs"/>
        </a:defRPr>
      </a:lvl4pPr>
      <a:lvl5pPr marL="1640013" algn="l" defTabSz="410003" rtl="0" eaLnBrk="1" latinLnBrk="0" hangingPunct="1">
        <a:defRPr sz="1600" kern="1200">
          <a:solidFill>
            <a:schemeClr val="tx1"/>
          </a:solidFill>
          <a:latin typeface="+mn-lt"/>
          <a:ea typeface="+mn-ea"/>
          <a:cs typeface="+mn-cs"/>
        </a:defRPr>
      </a:lvl5pPr>
      <a:lvl6pPr marL="2050017" algn="l" defTabSz="410003" rtl="0" eaLnBrk="1" latinLnBrk="0" hangingPunct="1">
        <a:defRPr sz="1600" kern="1200">
          <a:solidFill>
            <a:schemeClr val="tx1"/>
          </a:solidFill>
          <a:latin typeface="+mn-lt"/>
          <a:ea typeface="+mn-ea"/>
          <a:cs typeface="+mn-cs"/>
        </a:defRPr>
      </a:lvl6pPr>
      <a:lvl7pPr marL="2460021" algn="l" defTabSz="410003" rtl="0" eaLnBrk="1" latinLnBrk="0" hangingPunct="1">
        <a:defRPr sz="1600" kern="1200">
          <a:solidFill>
            <a:schemeClr val="tx1"/>
          </a:solidFill>
          <a:latin typeface="+mn-lt"/>
          <a:ea typeface="+mn-ea"/>
          <a:cs typeface="+mn-cs"/>
        </a:defRPr>
      </a:lvl7pPr>
      <a:lvl8pPr marL="2870024" algn="l" defTabSz="410003" rtl="0" eaLnBrk="1" latinLnBrk="0" hangingPunct="1">
        <a:defRPr sz="1600" kern="1200">
          <a:solidFill>
            <a:schemeClr val="tx1"/>
          </a:solidFill>
          <a:latin typeface="+mn-lt"/>
          <a:ea typeface="+mn-ea"/>
          <a:cs typeface="+mn-cs"/>
        </a:defRPr>
      </a:lvl8pPr>
      <a:lvl9pPr marL="3280028" algn="l" defTabSz="410003" rtl="0" eaLnBrk="1" latinLnBrk="0" hangingPunct="1">
        <a:defRPr sz="16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03" tIns="41000" rIns="82003" bIns="41000"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607" y="6562224"/>
            <a:ext cx="877157" cy="223255"/>
          </a:xfrm>
          <a:prstGeom prst="rect">
            <a:avLst/>
          </a:prstGeom>
          <a:noFill/>
          <a:ln w="9525">
            <a:noFill/>
            <a:round/>
            <a:headEnd/>
            <a:tailEnd/>
          </a:ln>
          <a:effectLst/>
        </p:spPr>
        <p:txBody>
          <a:bodyPr wrap="none" lIns="80709" tIns="41968" rIns="80709" bIns="4196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ea typeface="MS Gothic" charset="0"/>
                <a:cs typeface="MS Gothic" charset="0"/>
              </a:rPr>
              <a:t>© </a:t>
            </a:r>
            <a:r>
              <a:rPr lang="en-GB" sz="900" b="1">
                <a:solidFill>
                  <a:srgbClr val="FFFFFF"/>
                </a:solidFill>
                <a:latin typeface="Arial" charset="0"/>
                <a:ea typeface="MS Gothic" charset="0"/>
                <a:cs typeface="MS Gothic" charset="0"/>
              </a:rPr>
              <a:t>2006</a:t>
            </a:r>
            <a:r>
              <a:rPr lang="en-GB" sz="800" b="1">
                <a:solidFill>
                  <a:srgbClr val="FFFFFF"/>
                </a:solidFill>
                <a:latin typeface="Arial" charset="0"/>
                <a:ea typeface="MS Gothic" charset="0"/>
                <a:cs typeface="MS Gothic" charset="0"/>
              </a:rPr>
              <a:t> TBBMI</a:t>
            </a:r>
          </a:p>
        </p:txBody>
      </p:sp>
      <p:sp>
        <p:nvSpPr>
          <p:cNvPr id="59396" name="Rectangle 3"/>
          <p:cNvSpPr>
            <a:spLocks noChangeArrowheads="1"/>
          </p:cNvSpPr>
          <p:nvPr/>
        </p:nvSpPr>
        <p:spPr bwMode="auto">
          <a:xfrm>
            <a:off x="7848512" y="6547144"/>
            <a:ext cx="665348" cy="2232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9" tIns="41968" rIns="80709" bIns="41968" anchor="ctr">
            <a:spAutoFit/>
          </a:bodyPr>
          <a:lstStyle/>
          <a:p>
            <a:pPr algn="ctr">
              <a:buClr>
                <a:srgbClr val="FFFFFF"/>
              </a:buClr>
              <a:buFont typeface="Comic Sans MS" charset="0"/>
              <a:buNone/>
              <a:tabLst>
                <a:tab pos="0" algn="l"/>
                <a:tab pos="818574" algn="l"/>
                <a:tab pos="1638738" algn="l"/>
                <a:tab pos="2458899" algn="l"/>
                <a:tab pos="3279061" algn="l"/>
                <a:tab pos="4099223" algn="l"/>
                <a:tab pos="4919386" algn="l"/>
                <a:tab pos="5739547" algn="l"/>
                <a:tab pos="6559710" algn="l"/>
                <a:tab pos="7379872" algn="l"/>
                <a:tab pos="8200033" algn="l"/>
                <a:tab pos="9018609" algn="l"/>
              </a:tabLst>
            </a:pPr>
            <a:r>
              <a:rPr lang="en-GB" sz="900" b="1">
                <a:solidFill>
                  <a:srgbClr val="FFFFFF"/>
                </a:solidFill>
                <a:latin typeface="Comic Sans MS" charset="0"/>
                <a:ea typeface="MS Gothic" charset="0"/>
                <a:cs typeface="MS Gothic" charset="0"/>
              </a:rPr>
              <a:t>9.65.08.</a:t>
            </a:r>
          </a:p>
        </p:txBody>
      </p:sp>
      <p:sp>
        <p:nvSpPr>
          <p:cNvPr id="59397" name="Rectangle 4"/>
          <p:cNvSpPr>
            <a:spLocks noChangeArrowheads="1"/>
          </p:cNvSpPr>
          <p:nvPr/>
        </p:nvSpPr>
        <p:spPr bwMode="auto">
          <a:xfrm>
            <a:off x="461968" y="106363"/>
            <a:ext cx="4060825" cy="991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041" tIns="45520" rIns="91041" bIns="45520">
            <a:spAutoFit/>
          </a:bodyPr>
          <a:lstStyle/>
          <a:p>
            <a:pPr>
              <a:lnSpc>
                <a:spcPct val="125000"/>
              </a:lnSpc>
              <a:spcBef>
                <a:spcPts val="1350"/>
              </a:spcBef>
              <a:buClr>
                <a:srgbClr val="FFFF00"/>
              </a:buClr>
              <a:buFont typeface="Helvetica" charset="0"/>
              <a:buNone/>
              <a:tabLst>
                <a:tab pos="0" algn="l"/>
                <a:tab pos="818574" algn="l"/>
                <a:tab pos="1638738" algn="l"/>
                <a:tab pos="2458899" algn="l"/>
                <a:tab pos="3279061" algn="l"/>
                <a:tab pos="4099223" algn="l"/>
                <a:tab pos="4919386" algn="l"/>
                <a:tab pos="5739547" algn="l"/>
                <a:tab pos="6559710" algn="l"/>
                <a:tab pos="7379872" algn="l"/>
                <a:tab pos="8200033" algn="l"/>
                <a:tab pos="9018609"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1358459248"/>
      </p:ext>
    </p:extLst>
  </p:cSld>
  <p:clrMap bg1="lt1" tx1="dk1" bg2="lt2" tx2="dk2" accent1="accent1" accent2="accent2" accent3="accent3" accent4="accent4" accent5="accent5" accent6="accent6" hlink="hlink" folHlink="folHlink"/>
  <p:sldLayoutIdLst>
    <p:sldLayoutId id="2147496804" r:id="rId1"/>
  </p:sldLayoutIdLst>
  <p:txStyles>
    <p:titleStyle>
      <a:lvl1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00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007"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011"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001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315" indent="-336315" algn="l" defTabSz="409288"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325" indent="-280791" algn="l" defTabSz="409288"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4746" indent="-223681" algn="l" defTabSz="409288"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6871"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7402"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8667"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8670"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8675"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8679"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003" rtl="0" eaLnBrk="1" latinLnBrk="0" hangingPunct="1">
        <a:defRPr sz="1600" kern="1200">
          <a:solidFill>
            <a:schemeClr val="tx1"/>
          </a:solidFill>
          <a:latin typeface="+mn-lt"/>
          <a:ea typeface="+mn-ea"/>
          <a:cs typeface="+mn-cs"/>
        </a:defRPr>
      </a:lvl1pPr>
      <a:lvl2pPr marL="410003" algn="l" defTabSz="410003" rtl="0" eaLnBrk="1" latinLnBrk="0" hangingPunct="1">
        <a:defRPr sz="1600" kern="1200">
          <a:solidFill>
            <a:schemeClr val="tx1"/>
          </a:solidFill>
          <a:latin typeface="+mn-lt"/>
          <a:ea typeface="+mn-ea"/>
          <a:cs typeface="+mn-cs"/>
        </a:defRPr>
      </a:lvl2pPr>
      <a:lvl3pPr marL="820007" algn="l" defTabSz="410003" rtl="0" eaLnBrk="1" latinLnBrk="0" hangingPunct="1">
        <a:defRPr sz="1600" kern="1200">
          <a:solidFill>
            <a:schemeClr val="tx1"/>
          </a:solidFill>
          <a:latin typeface="+mn-lt"/>
          <a:ea typeface="+mn-ea"/>
          <a:cs typeface="+mn-cs"/>
        </a:defRPr>
      </a:lvl3pPr>
      <a:lvl4pPr marL="1230011" algn="l" defTabSz="410003" rtl="0" eaLnBrk="1" latinLnBrk="0" hangingPunct="1">
        <a:defRPr sz="1600" kern="1200">
          <a:solidFill>
            <a:schemeClr val="tx1"/>
          </a:solidFill>
          <a:latin typeface="+mn-lt"/>
          <a:ea typeface="+mn-ea"/>
          <a:cs typeface="+mn-cs"/>
        </a:defRPr>
      </a:lvl4pPr>
      <a:lvl5pPr marL="1640013" algn="l" defTabSz="410003" rtl="0" eaLnBrk="1" latinLnBrk="0" hangingPunct="1">
        <a:defRPr sz="1600" kern="1200">
          <a:solidFill>
            <a:schemeClr val="tx1"/>
          </a:solidFill>
          <a:latin typeface="+mn-lt"/>
          <a:ea typeface="+mn-ea"/>
          <a:cs typeface="+mn-cs"/>
        </a:defRPr>
      </a:lvl5pPr>
      <a:lvl6pPr marL="2050017" algn="l" defTabSz="410003" rtl="0" eaLnBrk="1" latinLnBrk="0" hangingPunct="1">
        <a:defRPr sz="1600" kern="1200">
          <a:solidFill>
            <a:schemeClr val="tx1"/>
          </a:solidFill>
          <a:latin typeface="+mn-lt"/>
          <a:ea typeface="+mn-ea"/>
          <a:cs typeface="+mn-cs"/>
        </a:defRPr>
      </a:lvl6pPr>
      <a:lvl7pPr marL="2460021" algn="l" defTabSz="410003" rtl="0" eaLnBrk="1" latinLnBrk="0" hangingPunct="1">
        <a:defRPr sz="1600" kern="1200">
          <a:solidFill>
            <a:schemeClr val="tx1"/>
          </a:solidFill>
          <a:latin typeface="+mn-lt"/>
          <a:ea typeface="+mn-ea"/>
          <a:cs typeface="+mn-cs"/>
        </a:defRPr>
      </a:lvl7pPr>
      <a:lvl8pPr marL="2870024" algn="l" defTabSz="410003" rtl="0" eaLnBrk="1" latinLnBrk="0" hangingPunct="1">
        <a:defRPr sz="1600" kern="1200">
          <a:solidFill>
            <a:schemeClr val="tx1"/>
          </a:solidFill>
          <a:latin typeface="+mn-lt"/>
          <a:ea typeface="+mn-ea"/>
          <a:cs typeface="+mn-cs"/>
        </a:defRPr>
      </a:lvl8pPr>
      <a:lvl9pPr marL="3280028" algn="l" defTabSz="410003" rtl="0" eaLnBrk="1" latinLnBrk="0" hangingPunct="1">
        <a:defRPr sz="16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958" tIns="40977" rIns="81958" bIns="40977" anchor="ctr"/>
          <a:lstStyle/>
          <a:p>
            <a:pPr defTabSz="819158"/>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865" y="6562202"/>
            <a:ext cx="877066" cy="223205"/>
          </a:xfrm>
          <a:prstGeom prst="rect">
            <a:avLst/>
          </a:prstGeom>
          <a:noFill/>
          <a:ln w="9525">
            <a:noFill/>
            <a:round/>
            <a:headEnd/>
            <a:tailEnd/>
          </a:ln>
          <a:effectLst/>
        </p:spPr>
        <p:txBody>
          <a:bodyPr wrap="none" lIns="80664" tIns="41943" rIns="80664" bIns="41943"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defTabSz="819911" eaLnBrk="1" hangingPunct="1">
              <a:spcBef>
                <a:spcPts val="500"/>
              </a:spcBef>
              <a:buClr>
                <a:srgbClr val="FFFFFF"/>
              </a:buClr>
              <a:buFont typeface="Arial" charset="0"/>
              <a:buNone/>
              <a:defRPr/>
            </a:pPr>
            <a:r>
              <a:rPr lang="en-GB" sz="800" b="1">
                <a:solidFill>
                  <a:srgbClr val="FFFFFF"/>
                </a:solidFill>
                <a:latin typeface="Arial" charset="0"/>
                <a:cs typeface="MS Gothic" charset="0"/>
              </a:rPr>
              <a:t>© </a:t>
            </a:r>
            <a:r>
              <a:rPr lang="en-GB" sz="900" b="1">
                <a:solidFill>
                  <a:srgbClr val="FFFFFF"/>
                </a:solidFill>
                <a:latin typeface="Arial" charset="0"/>
                <a:cs typeface="MS Gothic" charset="0"/>
              </a:rPr>
              <a:t>2006</a:t>
            </a:r>
            <a:r>
              <a:rPr lang="en-GB" sz="800" b="1">
                <a:solidFill>
                  <a:srgbClr val="FFFFFF"/>
                </a:solidFill>
                <a:latin typeface="Arial" charset="0"/>
                <a:cs typeface="MS Gothic" charset="0"/>
              </a:rPr>
              <a:t> TBBMI</a:t>
            </a:r>
          </a:p>
        </p:txBody>
      </p:sp>
      <p:sp>
        <p:nvSpPr>
          <p:cNvPr id="3076" name="Rectangle 3"/>
          <p:cNvSpPr>
            <a:spLocks noChangeArrowheads="1"/>
          </p:cNvSpPr>
          <p:nvPr/>
        </p:nvSpPr>
        <p:spPr bwMode="auto">
          <a:xfrm>
            <a:off x="7848770" y="6547493"/>
            <a:ext cx="665257" cy="2232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664" tIns="41943" rIns="80664" bIns="41943" anchor="ctr">
            <a:spAutoFit/>
          </a:bodyPr>
          <a:lstStyle/>
          <a:p>
            <a:pPr algn="ctr" defTabSz="819158">
              <a:buClr>
                <a:srgbClr val="FFFFFF"/>
              </a:buClr>
              <a:buFont typeface="Comic Sans MS" charset="0"/>
              <a:buNone/>
              <a:tabLst>
                <a:tab pos="0" algn="l"/>
                <a:tab pos="817733" algn="l"/>
                <a:tab pos="1636892" algn="l"/>
                <a:tab pos="2456049" algn="l"/>
                <a:tab pos="3276632" algn="l"/>
                <a:tab pos="4095790" algn="l"/>
                <a:tab pos="4916373" algn="l"/>
                <a:tab pos="5735530" algn="l"/>
                <a:tab pos="6554689" algn="l"/>
                <a:tab pos="7375271" algn="l"/>
                <a:tab pos="8194429" algn="l"/>
                <a:tab pos="9012162" algn="l"/>
              </a:tabLst>
            </a:pPr>
            <a:r>
              <a:rPr lang="en-GB" sz="900" b="1">
                <a:solidFill>
                  <a:srgbClr val="FFFFFF"/>
                </a:solidFill>
                <a:latin typeface="Comic Sans MS" charset="0"/>
                <a:ea typeface="MS Gothic" charset="0"/>
                <a:cs typeface="MS Gothic" charset="0"/>
              </a:rPr>
              <a:t>9.65.08.</a:t>
            </a:r>
          </a:p>
        </p:txBody>
      </p:sp>
      <p:sp>
        <p:nvSpPr>
          <p:cNvPr id="3077" name="Rectangle 4"/>
          <p:cNvSpPr>
            <a:spLocks noChangeArrowheads="1"/>
          </p:cNvSpPr>
          <p:nvPr/>
        </p:nvSpPr>
        <p:spPr bwMode="auto">
          <a:xfrm>
            <a:off x="461818" y="106456"/>
            <a:ext cx="4061114" cy="991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987" tIns="45494" rIns="90987" bIns="45494">
            <a:spAutoFit/>
          </a:bodyPr>
          <a:lstStyle/>
          <a:p>
            <a:pPr defTabSz="819158">
              <a:lnSpc>
                <a:spcPct val="125000"/>
              </a:lnSpc>
              <a:spcBef>
                <a:spcPts val="1346"/>
              </a:spcBef>
              <a:buClr>
                <a:srgbClr val="FFFF00"/>
              </a:buClr>
              <a:buFont typeface="Helvetica" charset="0"/>
              <a:buNone/>
              <a:tabLst>
                <a:tab pos="0" algn="l"/>
                <a:tab pos="817733" algn="l"/>
                <a:tab pos="1636892" algn="l"/>
                <a:tab pos="2456049" algn="l"/>
                <a:tab pos="3276632" algn="l"/>
                <a:tab pos="4095790" algn="l"/>
                <a:tab pos="4916373" algn="l"/>
                <a:tab pos="5735530" algn="l"/>
                <a:tab pos="6554689" algn="l"/>
                <a:tab pos="7375271" algn="l"/>
                <a:tab pos="8194429" algn="l"/>
                <a:tab pos="9012162"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3309144999"/>
      </p:ext>
    </p:extLst>
  </p:cSld>
  <p:clrMap bg1="lt1" tx1="dk1" bg2="lt2" tx2="dk2" accent1="accent1" accent2="accent2" accent3="accent3" accent4="accent4" accent5="accent5" accent6="accent6" hlink="hlink" folHlink="folHlink"/>
  <p:sldLayoutIdLst>
    <p:sldLayoutId id="2147496806" r:id="rId1"/>
  </p:sldLayoutIdLst>
  <p:txStyles>
    <p:titleStyle>
      <a:lvl1pPr algn="ctr" defTabSz="408867"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8867"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8867"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8867"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8867"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9763" algn="ctr" defTabSz="40976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9527" algn="ctr" defTabSz="40976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9291" algn="ctr" defTabSz="40976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9055" algn="ctr" defTabSz="40976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4787" indent="-334787" algn="l" defTabSz="408867"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0832" indent="-279226" algn="l" defTabSz="408867"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4028" indent="-222241" algn="l" defTabSz="408867"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5632" indent="-222241" algn="l" defTabSz="408867"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5813" indent="-222241" algn="l" defTabSz="408867"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7242" indent="-224800" algn="l" defTabSz="40976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7005" indent="-224800" algn="l" defTabSz="40976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6770" indent="-224800" algn="l" defTabSz="40976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6534" indent="-224800" algn="l" defTabSz="40976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9763" rtl="0" eaLnBrk="1" latinLnBrk="0" hangingPunct="1">
        <a:defRPr sz="1600" kern="1200">
          <a:solidFill>
            <a:schemeClr val="tx1"/>
          </a:solidFill>
          <a:latin typeface="+mn-lt"/>
          <a:ea typeface="+mn-ea"/>
          <a:cs typeface="+mn-cs"/>
        </a:defRPr>
      </a:lvl1pPr>
      <a:lvl2pPr marL="409763" algn="l" defTabSz="409763" rtl="0" eaLnBrk="1" latinLnBrk="0" hangingPunct="1">
        <a:defRPr sz="1600" kern="1200">
          <a:solidFill>
            <a:schemeClr val="tx1"/>
          </a:solidFill>
          <a:latin typeface="+mn-lt"/>
          <a:ea typeface="+mn-ea"/>
          <a:cs typeface="+mn-cs"/>
        </a:defRPr>
      </a:lvl2pPr>
      <a:lvl3pPr marL="819527" algn="l" defTabSz="409763" rtl="0" eaLnBrk="1" latinLnBrk="0" hangingPunct="1">
        <a:defRPr sz="1600" kern="1200">
          <a:solidFill>
            <a:schemeClr val="tx1"/>
          </a:solidFill>
          <a:latin typeface="+mn-lt"/>
          <a:ea typeface="+mn-ea"/>
          <a:cs typeface="+mn-cs"/>
        </a:defRPr>
      </a:lvl3pPr>
      <a:lvl4pPr marL="1229291" algn="l" defTabSz="409763" rtl="0" eaLnBrk="1" latinLnBrk="0" hangingPunct="1">
        <a:defRPr sz="1600" kern="1200">
          <a:solidFill>
            <a:schemeClr val="tx1"/>
          </a:solidFill>
          <a:latin typeface="+mn-lt"/>
          <a:ea typeface="+mn-ea"/>
          <a:cs typeface="+mn-cs"/>
        </a:defRPr>
      </a:lvl4pPr>
      <a:lvl5pPr marL="1639055" algn="l" defTabSz="409763" rtl="0" eaLnBrk="1" latinLnBrk="0" hangingPunct="1">
        <a:defRPr sz="1600" kern="1200">
          <a:solidFill>
            <a:schemeClr val="tx1"/>
          </a:solidFill>
          <a:latin typeface="+mn-lt"/>
          <a:ea typeface="+mn-ea"/>
          <a:cs typeface="+mn-cs"/>
        </a:defRPr>
      </a:lvl5pPr>
      <a:lvl6pPr marL="2048820" algn="l" defTabSz="409763" rtl="0" eaLnBrk="1" latinLnBrk="0" hangingPunct="1">
        <a:defRPr sz="1600" kern="1200">
          <a:solidFill>
            <a:schemeClr val="tx1"/>
          </a:solidFill>
          <a:latin typeface="+mn-lt"/>
          <a:ea typeface="+mn-ea"/>
          <a:cs typeface="+mn-cs"/>
        </a:defRPr>
      </a:lvl6pPr>
      <a:lvl7pPr marL="2458584" algn="l" defTabSz="409763" rtl="0" eaLnBrk="1" latinLnBrk="0" hangingPunct="1">
        <a:defRPr sz="1600" kern="1200">
          <a:solidFill>
            <a:schemeClr val="tx1"/>
          </a:solidFill>
          <a:latin typeface="+mn-lt"/>
          <a:ea typeface="+mn-ea"/>
          <a:cs typeface="+mn-cs"/>
        </a:defRPr>
      </a:lvl7pPr>
      <a:lvl8pPr marL="2868346" algn="l" defTabSz="409763" rtl="0" eaLnBrk="1" latinLnBrk="0" hangingPunct="1">
        <a:defRPr sz="1600" kern="1200">
          <a:solidFill>
            <a:schemeClr val="tx1"/>
          </a:solidFill>
          <a:latin typeface="+mn-lt"/>
          <a:ea typeface="+mn-ea"/>
          <a:cs typeface="+mn-cs"/>
        </a:defRPr>
      </a:lvl8pPr>
      <a:lvl9pPr marL="3278110" algn="l" defTabSz="409763" rtl="0" eaLnBrk="1" latinLnBrk="0" hangingPunct="1">
        <a:defRPr sz="16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696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696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a:solidFill>
                  <a:srgbClr val="FFFFFF"/>
                </a:solidFill>
                <a:latin typeface="Times New Roman" pitchFamily="-107" charset="0"/>
                <a:ea typeface="+mn-ea"/>
                <a:cs typeface="+mn-cs"/>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a:solidFill>
                  <a:srgbClr val="FFFFFF"/>
                </a:solidFill>
                <a:latin typeface="Times New Roman" pitchFamily="-107" charset="0"/>
                <a:ea typeface="+mn-ea"/>
                <a:cs typeface="+mn-cs"/>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a:solidFill>
                  <a:srgbClr val="FFFFFF"/>
                </a:solidFill>
              </a:defRPr>
            </a:lvl1pPr>
          </a:lstStyle>
          <a:p>
            <a:pPr>
              <a:defRPr/>
            </a:pPr>
            <a:fld id="{D96771AC-D6B7-5744-A7EF-E7E7860B59FA}" type="slidenum">
              <a:rPr lang="en-US"/>
              <a:pPr>
                <a:defRPr/>
              </a:pPr>
              <a:t>‹#›</a:t>
            </a:fld>
            <a:endParaRPr lang="en-US"/>
          </a:p>
        </p:txBody>
      </p:sp>
      <p:sp>
        <p:nvSpPr>
          <p:cNvPr id="696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7060730"/>
      </p:ext>
    </p:extLst>
  </p:cSld>
  <p:clrMap bg1="dk2" tx1="lt1" bg2="dk1" tx2="lt2" accent1="accent1" accent2="accent2" accent3="accent3" accent4="accent4" accent5="accent5" accent6="accent6" hlink="hlink" folHlink="folHlink"/>
  <p:sldLayoutIdLst>
    <p:sldLayoutId id="2147496808" r:id="rId1"/>
    <p:sldLayoutId id="2147496809"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659" indent="-342659"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428" indent="-285548"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199" indent="-228439"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077" indent="-228439"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5957" indent="-228439"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2836" indent="-228439"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9716" indent="-228439"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6595" indent="-228439"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3472" indent="-228439"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7173"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7174"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C489A86-88DA-384D-BDC6-B329E13B29D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4998" algn="ctr" rtl="0" fontAlgn="base">
        <a:spcBef>
          <a:spcPct val="0"/>
        </a:spcBef>
        <a:spcAft>
          <a:spcPct val="0"/>
        </a:spcAft>
        <a:defRPr sz="4400">
          <a:solidFill>
            <a:schemeClr val="tx2"/>
          </a:solidFill>
          <a:latin typeface="Arial" pitchFamily="-107" charset="0"/>
        </a:defRPr>
      </a:lvl6pPr>
      <a:lvl7pPr marL="909996" algn="ctr" rtl="0" fontAlgn="base">
        <a:spcBef>
          <a:spcPct val="0"/>
        </a:spcBef>
        <a:spcAft>
          <a:spcPct val="0"/>
        </a:spcAft>
        <a:defRPr sz="4400">
          <a:solidFill>
            <a:schemeClr val="tx2"/>
          </a:solidFill>
          <a:latin typeface="Arial" pitchFamily="-107" charset="0"/>
        </a:defRPr>
      </a:lvl7pPr>
      <a:lvl8pPr marL="1364972" algn="ctr" rtl="0" fontAlgn="base">
        <a:spcBef>
          <a:spcPct val="0"/>
        </a:spcBef>
        <a:spcAft>
          <a:spcPct val="0"/>
        </a:spcAft>
        <a:defRPr sz="4400">
          <a:solidFill>
            <a:schemeClr val="tx2"/>
          </a:solidFill>
          <a:latin typeface="Arial" pitchFamily="-107" charset="0"/>
        </a:defRPr>
      </a:lvl8pPr>
      <a:lvl9pPr marL="1819980" algn="ctr" rtl="0" fontAlgn="base">
        <a:spcBef>
          <a:spcPct val="0"/>
        </a:spcBef>
        <a:spcAft>
          <a:spcPct val="0"/>
        </a:spcAft>
        <a:defRPr sz="4400">
          <a:solidFill>
            <a:schemeClr val="tx2"/>
          </a:solidFill>
          <a:latin typeface="Arial" pitchFamily="-107"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7"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7"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7"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7"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270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a:t>Click to edit Master title style</a:t>
            </a:r>
          </a:p>
        </p:txBody>
      </p:sp>
      <p:sp>
        <p:nvSpPr>
          <p:cNvPr id="72707" name="Rectangle 1027"/>
          <p:cNvSpPr>
            <a:spLocks noGrp="1" noChangeArrowheads="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Arial" pitchFamily="-107" charset="0"/>
                <a:ea typeface="+mn-ea"/>
                <a:cs typeface="+mn-cs"/>
              </a:defRPr>
            </a:lvl1pPr>
          </a:lstStyle>
          <a:p>
            <a:pPr>
              <a:defRPr/>
            </a:pPr>
            <a:endParaRPr lang="en-US"/>
          </a:p>
        </p:txBody>
      </p:sp>
      <p:sp>
        <p:nvSpPr>
          <p:cNvPr id="1720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Arial" pitchFamily="-107" charset="0"/>
                <a:ea typeface="+mn-ea"/>
                <a:cs typeface="+mn-cs"/>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latin typeface="Arial" charset="0"/>
              </a:defRPr>
            </a:lvl1pPr>
          </a:lstStyle>
          <a:p>
            <a:pPr>
              <a:defRPr/>
            </a:pPr>
            <a:fld id="{7D9AA7CC-1DED-AC41-9566-80E69F0681AB}" type="slidenum">
              <a:rPr lang="en-US"/>
              <a:pPr>
                <a:defRPr/>
              </a:pPr>
              <a:t>‹#›</a:t>
            </a:fld>
            <a:endParaRPr lang="en-US"/>
          </a:p>
        </p:txBody>
      </p:sp>
    </p:spTree>
    <p:extLst>
      <p:ext uri="{BB962C8B-B14F-4D97-AF65-F5344CB8AC3E}">
        <p14:creationId xmlns:p14="http://schemas.microsoft.com/office/powerpoint/2010/main" val="1414830404"/>
      </p:ext>
    </p:extLst>
  </p:cSld>
  <p:clrMap bg1="lt1" tx1="dk1" bg2="lt2" tx2="dk2" accent1="accent1" accent2="accent2" accent3="accent3" accent4="accent4" accent5="accent5" accent6="accent6" hlink="hlink" folHlink="folHlink"/>
  <p:sldLayoutIdLst>
    <p:sldLayoutId id="2147496811"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880" algn="ctr" rtl="0" fontAlgn="base">
        <a:spcBef>
          <a:spcPct val="0"/>
        </a:spcBef>
        <a:spcAft>
          <a:spcPct val="0"/>
        </a:spcAft>
        <a:defRPr sz="4400">
          <a:solidFill>
            <a:schemeClr val="tx2"/>
          </a:solidFill>
          <a:latin typeface="Arial" pitchFamily="-108" charset="0"/>
        </a:defRPr>
      </a:lvl6pPr>
      <a:lvl7pPr marL="913758" algn="ctr" rtl="0" fontAlgn="base">
        <a:spcBef>
          <a:spcPct val="0"/>
        </a:spcBef>
        <a:spcAft>
          <a:spcPct val="0"/>
        </a:spcAft>
        <a:defRPr sz="4400">
          <a:solidFill>
            <a:schemeClr val="tx2"/>
          </a:solidFill>
          <a:latin typeface="Arial" pitchFamily="-108" charset="0"/>
        </a:defRPr>
      </a:lvl7pPr>
      <a:lvl8pPr marL="1370639" algn="ctr" rtl="0" fontAlgn="base">
        <a:spcBef>
          <a:spcPct val="0"/>
        </a:spcBef>
        <a:spcAft>
          <a:spcPct val="0"/>
        </a:spcAft>
        <a:defRPr sz="4400">
          <a:solidFill>
            <a:schemeClr val="tx2"/>
          </a:solidFill>
          <a:latin typeface="Arial" pitchFamily="-108" charset="0"/>
        </a:defRPr>
      </a:lvl8pPr>
      <a:lvl9pPr marL="1827517" algn="ctr" rtl="0" fontAlgn="base">
        <a:spcBef>
          <a:spcPct val="0"/>
        </a:spcBef>
        <a:spcAft>
          <a:spcPct val="0"/>
        </a:spcAft>
        <a:defRPr sz="4400">
          <a:solidFill>
            <a:schemeClr val="tx2"/>
          </a:solidFill>
          <a:latin typeface="Arial" pitchFamily="-108"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428" indent="-285548"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599077" indent="-228439"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pitchFamily="-108" charset="-128"/>
        </a:defRPr>
      </a:lvl6pPr>
      <a:lvl7pPr marL="2969716" indent="-228439" algn="l" rtl="0" fontAlgn="base">
        <a:spcBef>
          <a:spcPct val="20000"/>
        </a:spcBef>
        <a:spcAft>
          <a:spcPct val="0"/>
        </a:spcAft>
        <a:buChar char="»"/>
        <a:defRPr sz="2000">
          <a:solidFill>
            <a:schemeClr val="tx1"/>
          </a:solidFill>
          <a:latin typeface="+mn-lt"/>
          <a:ea typeface="ＭＳ Ｐゴシック" pitchFamily="-108" charset="-128"/>
        </a:defRPr>
      </a:lvl7pPr>
      <a:lvl8pPr marL="3426595" indent="-228439" algn="l" rtl="0" fontAlgn="base">
        <a:spcBef>
          <a:spcPct val="20000"/>
        </a:spcBef>
        <a:spcAft>
          <a:spcPct val="0"/>
        </a:spcAft>
        <a:buChar char="»"/>
        <a:defRPr sz="2000">
          <a:solidFill>
            <a:schemeClr val="tx1"/>
          </a:solidFill>
          <a:latin typeface="+mn-lt"/>
          <a:ea typeface="ＭＳ Ｐゴシック" pitchFamily="-108" charset="-128"/>
        </a:defRPr>
      </a:lvl8pPr>
      <a:lvl9pPr marL="3883472" indent="-228439"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475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a:t>Click to edit Master title style</a:t>
            </a:r>
          </a:p>
        </p:txBody>
      </p:sp>
      <p:sp>
        <p:nvSpPr>
          <p:cNvPr id="74755" name="Rectangle 1027"/>
          <p:cNvSpPr>
            <a:spLocks noGrp="1" noChangeArrowheads="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Arial" pitchFamily="-107" charset="0"/>
                <a:ea typeface="+mn-ea"/>
                <a:cs typeface="+mn-cs"/>
              </a:defRPr>
            </a:lvl1pPr>
          </a:lstStyle>
          <a:p>
            <a:pPr>
              <a:defRPr/>
            </a:pPr>
            <a:endParaRPr lang="en-US"/>
          </a:p>
        </p:txBody>
      </p:sp>
      <p:sp>
        <p:nvSpPr>
          <p:cNvPr id="1720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Arial" pitchFamily="-107" charset="0"/>
                <a:ea typeface="+mn-ea"/>
                <a:cs typeface="+mn-cs"/>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latin typeface="Arial" charset="0"/>
              </a:defRPr>
            </a:lvl1pPr>
          </a:lstStyle>
          <a:p>
            <a:pPr>
              <a:defRPr/>
            </a:pPr>
            <a:fld id="{11A47066-2F8F-A744-B0AD-3FC79711F637}" type="slidenum">
              <a:rPr lang="en-US"/>
              <a:pPr>
                <a:defRPr/>
              </a:pPr>
              <a:t>‹#›</a:t>
            </a:fld>
            <a:endParaRPr lang="en-US"/>
          </a:p>
        </p:txBody>
      </p:sp>
    </p:spTree>
    <p:extLst>
      <p:ext uri="{BB962C8B-B14F-4D97-AF65-F5344CB8AC3E}">
        <p14:creationId xmlns:p14="http://schemas.microsoft.com/office/powerpoint/2010/main" val="964366571"/>
      </p:ext>
    </p:extLst>
  </p:cSld>
  <p:clrMap bg1="lt1" tx1="dk1" bg2="lt2" tx2="dk2" accent1="accent1" accent2="accent2" accent3="accent3" accent4="accent4" accent5="accent5" accent6="accent6" hlink="hlink" folHlink="folHlink"/>
  <p:sldLayoutIdLst>
    <p:sldLayoutId id="214749681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880" algn="ctr" rtl="0" fontAlgn="base">
        <a:spcBef>
          <a:spcPct val="0"/>
        </a:spcBef>
        <a:spcAft>
          <a:spcPct val="0"/>
        </a:spcAft>
        <a:defRPr sz="4400">
          <a:solidFill>
            <a:schemeClr val="tx2"/>
          </a:solidFill>
          <a:latin typeface="Arial" pitchFamily="-108" charset="0"/>
        </a:defRPr>
      </a:lvl6pPr>
      <a:lvl7pPr marL="913758" algn="ctr" rtl="0" fontAlgn="base">
        <a:spcBef>
          <a:spcPct val="0"/>
        </a:spcBef>
        <a:spcAft>
          <a:spcPct val="0"/>
        </a:spcAft>
        <a:defRPr sz="4400">
          <a:solidFill>
            <a:schemeClr val="tx2"/>
          </a:solidFill>
          <a:latin typeface="Arial" pitchFamily="-108" charset="0"/>
        </a:defRPr>
      </a:lvl7pPr>
      <a:lvl8pPr marL="1370639" algn="ctr" rtl="0" fontAlgn="base">
        <a:spcBef>
          <a:spcPct val="0"/>
        </a:spcBef>
        <a:spcAft>
          <a:spcPct val="0"/>
        </a:spcAft>
        <a:defRPr sz="4400">
          <a:solidFill>
            <a:schemeClr val="tx2"/>
          </a:solidFill>
          <a:latin typeface="Arial" pitchFamily="-108" charset="0"/>
        </a:defRPr>
      </a:lvl8pPr>
      <a:lvl9pPr marL="1827517" algn="ctr" rtl="0" fontAlgn="base">
        <a:spcBef>
          <a:spcPct val="0"/>
        </a:spcBef>
        <a:spcAft>
          <a:spcPct val="0"/>
        </a:spcAft>
        <a:defRPr sz="4400">
          <a:solidFill>
            <a:schemeClr val="tx2"/>
          </a:solidFill>
          <a:latin typeface="Arial" pitchFamily="-108"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428" indent="-285548"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599077" indent="-228439"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5957" indent="-228439"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2836" indent="-228439" algn="l" rtl="0" fontAlgn="base">
        <a:spcBef>
          <a:spcPct val="20000"/>
        </a:spcBef>
        <a:spcAft>
          <a:spcPct val="0"/>
        </a:spcAft>
        <a:buChar char="»"/>
        <a:defRPr sz="2000">
          <a:solidFill>
            <a:schemeClr val="tx1"/>
          </a:solidFill>
          <a:latin typeface="+mn-lt"/>
          <a:ea typeface="ＭＳ Ｐゴシック" pitchFamily="-108" charset="-128"/>
        </a:defRPr>
      </a:lvl6pPr>
      <a:lvl7pPr marL="2969716" indent="-228439" algn="l" rtl="0" fontAlgn="base">
        <a:spcBef>
          <a:spcPct val="20000"/>
        </a:spcBef>
        <a:spcAft>
          <a:spcPct val="0"/>
        </a:spcAft>
        <a:buChar char="»"/>
        <a:defRPr sz="2000">
          <a:solidFill>
            <a:schemeClr val="tx1"/>
          </a:solidFill>
          <a:latin typeface="+mn-lt"/>
          <a:ea typeface="ＭＳ Ｐゴシック" pitchFamily="-108" charset="-128"/>
        </a:defRPr>
      </a:lvl7pPr>
      <a:lvl8pPr marL="3426595" indent="-228439" algn="l" rtl="0" fontAlgn="base">
        <a:spcBef>
          <a:spcPct val="20000"/>
        </a:spcBef>
        <a:spcAft>
          <a:spcPct val="0"/>
        </a:spcAft>
        <a:buChar char="»"/>
        <a:defRPr sz="2000">
          <a:solidFill>
            <a:schemeClr val="tx1"/>
          </a:solidFill>
          <a:latin typeface="+mn-lt"/>
          <a:ea typeface="ＭＳ Ｐゴシック" pitchFamily="-108" charset="-128"/>
        </a:defRPr>
      </a:lvl8pPr>
      <a:lvl9pPr marL="3883472" indent="-228439"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768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a:solidFill>
                  <a:srgbClr val="FFFFFF"/>
                </a:solidFill>
                <a:latin typeface="Times New Roman" pitchFamily="-107" charset="0"/>
                <a:ea typeface="+mn-ea"/>
                <a:cs typeface="+mn-cs"/>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a:solidFill>
                  <a:srgbClr val="FFFFFF"/>
                </a:solidFill>
                <a:latin typeface="Times New Roman" pitchFamily="-107" charset="0"/>
                <a:ea typeface="+mn-ea"/>
                <a:cs typeface="+mn-cs"/>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a:solidFill>
                  <a:srgbClr val="FFFFFF"/>
                </a:solidFill>
              </a:defRPr>
            </a:lvl1pPr>
          </a:lstStyle>
          <a:p>
            <a:pPr>
              <a:defRPr/>
            </a:pPr>
            <a:fld id="{31D289E6-4F46-B741-A35F-B9A260453262}" type="slidenum">
              <a:rPr lang="en-US"/>
              <a:pPr>
                <a:defRPr/>
              </a:pPr>
              <a:t>‹#›</a:t>
            </a:fld>
            <a:endParaRPr lang="en-US"/>
          </a:p>
        </p:txBody>
      </p:sp>
      <p:sp>
        <p:nvSpPr>
          <p:cNvPr id="768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8713873"/>
      </p:ext>
    </p:extLst>
  </p:cSld>
  <p:clrMap bg1="dk2" tx1="lt1" bg2="dk1" tx2="lt2" accent1="accent1" accent2="accent2" accent3="accent3" accent4="accent4" accent5="accent5" accent6="accent6" hlink="hlink" folHlink="folHlink"/>
  <p:sldLayoutIdLst>
    <p:sldLayoutId id="214749681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659" indent="-342659"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428" indent="-285548"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199" indent="-228439"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077" indent="-228439"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5957" indent="-228439"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2836" indent="-228439"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9716" indent="-228439"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6595" indent="-228439"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3472" indent="-228439"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03" tIns="41000" rIns="82003" bIns="41000" anchor="ctr"/>
          <a:lstStyle/>
          <a:p>
            <a:endParaRPr lang="en-US">
              <a:solidFill>
                <a:srgbClr val="000000"/>
              </a:solidFill>
              <a:ea typeface="MS Gothic" charset="0"/>
              <a:cs typeface="MS Gothic" charset="0"/>
            </a:endParaRPr>
          </a:p>
        </p:txBody>
      </p:sp>
    </p:spTree>
    <p:extLst>
      <p:ext uri="{BB962C8B-B14F-4D97-AF65-F5344CB8AC3E}">
        <p14:creationId xmlns:p14="http://schemas.microsoft.com/office/powerpoint/2010/main" val="3271574165"/>
      </p:ext>
    </p:extLst>
  </p:cSld>
  <p:clrMap bg1="lt1" tx1="dk1" bg2="lt2" tx2="dk2" accent1="accent1" accent2="accent2" accent3="accent3" accent4="accent4" accent5="accent5" accent6="accent6" hlink="hlink" folHlink="folHlink"/>
  <p:sldLayoutIdLst>
    <p:sldLayoutId id="2147496817" r:id="rId1"/>
  </p:sldLayoutIdLst>
  <p:txStyles>
    <p:titleStyle>
      <a:lvl1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00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007"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011"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001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315" indent="-336315" algn="l" defTabSz="409288"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325" indent="-280791" algn="l" defTabSz="409288"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4746" indent="-223681" algn="l" defTabSz="409288"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6871"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7402"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8667"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8670"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8675"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8679"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003" rtl="0" eaLnBrk="1" latinLnBrk="0" hangingPunct="1">
        <a:defRPr sz="1600" kern="1200">
          <a:solidFill>
            <a:schemeClr val="tx1"/>
          </a:solidFill>
          <a:latin typeface="+mn-lt"/>
          <a:ea typeface="+mn-ea"/>
          <a:cs typeface="+mn-cs"/>
        </a:defRPr>
      </a:lvl1pPr>
      <a:lvl2pPr marL="410003" algn="l" defTabSz="410003" rtl="0" eaLnBrk="1" latinLnBrk="0" hangingPunct="1">
        <a:defRPr sz="1600" kern="1200">
          <a:solidFill>
            <a:schemeClr val="tx1"/>
          </a:solidFill>
          <a:latin typeface="+mn-lt"/>
          <a:ea typeface="+mn-ea"/>
          <a:cs typeface="+mn-cs"/>
        </a:defRPr>
      </a:lvl2pPr>
      <a:lvl3pPr marL="820007" algn="l" defTabSz="410003" rtl="0" eaLnBrk="1" latinLnBrk="0" hangingPunct="1">
        <a:defRPr sz="1600" kern="1200">
          <a:solidFill>
            <a:schemeClr val="tx1"/>
          </a:solidFill>
          <a:latin typeface="+mn-lt"/>
          <a:ea typeface="+mn-ea"/>
          <a:cs typeface="+mn-cs"/>
        </a:defRPr>
      </a:lvl3pPr>
      <a:lvl4pPr marL="1230011" algn="l" defTabSz="410003" rtl="0" eaLnBrk="1" latinLnBrk="0" hangingPunct="1">
        <a:defRPr sz="1600" kern="1200">
          <a:solidFill>
            <a:schemeClr val="tx1"/>
          </a:solidFill>
          <a:latin typeface="+mn-lt"/>
          <a:ea typeface="+mn-ea"/>
          <a:cs typeface="+mn-cs"/>
        </a:defRPr>
      </a:lvl4pPr>
      <a:lvl5pPr marL="1640013" algn="l" defTabSz="410003" rtl="0" eaLnBrk="1" latinLnBrk="0" hangingPunct="1">
        <a:defRPr sz="1600" kern="1200">
          <a:solidFill>
            <a:schemeClr val="tx1"/>
          </a:solidFill>
          <a:latin typeface="+mn-lt"/>
          <a:ea typeface="+mn-ea"/>
          <a:cs typeface="+mn-cs"/>
        </a:defRPr>
      </a:lvl5pPr>
      <a:lvl6pPr marL="2050017" algn="l" defTabSz="410003" rtl="0" eaLnBrk="1" latinLnBrk="0" hangingPunct="1">
        <a:defRPr sz="1600" kern="1200">
          <a:solidFill>
            <a:schemeClr val="tx1"/>
          </a:solidFill>
          <a:latin typeface="+mn-lt"/>
          <a:ea typeface="+mn-ea"/>
          <a:cs typeface="+mn-cs"/>
        </a:defRPr>
      </a:lvl6pPr>
      <a:lvl7pPr marL="2460021" algn="l" defTabSz="410003" rtl="0" eaLnBrk="1" latinLnBrk="0" hangingPunct="1">
        <a:defRPr sz="1600" kern="1200">
          <a:solidFill>
            <a:schemeClr val="tx1"/>
          </a:solidFill>
          <a:latin typeface="+mn-lt"/>
          <a:ea typeface="+mn-ea"/>
          <a:cs typeface="+mn-cs"/>
        </a:defRPr>
      </a:lvl7pPr>
      <a:lvl8pPr marL="2870024" algn="l" defTabSz="410003" rtl="0" eaLnBrk="1" latinLnBrk="0" hangingPunct="1">
        <a:defRPr sz="1600" kern="1200">
          <a:solidFill>
            <a:schemeClr val="tx1"/>
          </a:solidFill>
          <a:latin typeface="+mn-lt"/>
          <a:ea typeface="+mn-ea"/>
          <a:cs typeface="+mn-cs"/>
        </a:defRPr>
      </a:lvl8pPr>
      <a:lvl9pPr marL="3280028" algn="l" defTabSz="410003" rtl="0" eaLnBrk="1" latinLnBrk="0" hangingPunct="1">
        <a:defRPr sz="16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2F367E4-7E1D-FF4E-AF00-438FDA6547A0}" type="datetimeFigureOut">
              <a:rPr lang="en-US" smtClean="0"/>
              <a:pPr/>
              <a:t>12/17/23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1173742488"/>
      </p:ext>
    </p:extLst>
  </p:cSld>
  <p:clrMap bg1="lt1" tx1="dk1" bg2="lt2" tx2="dk2" accent1="accent1" accent2="accent2" accent3="accent3" accent4="accent4" accent5="accent5" accent6="accent6" hlink="hlink" folHlink="folHlink"/>
  <p:sldLayoutIdLst>
    <p:sldLayoutId id="2147496819" r:id="rId1"/>
    <p:sldLayoutId id="2147496820" r:id="rId2"/>
    <p:sldLayoutId id="2147496821" r:id="rId3"/>
    <p:sldLayoutId id="2147496822" r:id="rId4"/>
    <p:sldLayoutId id="2147496823" r:id="rId5"/>
    <p:sldLayoutId id="2147496824" r:id="rId6"/>
    <p:sldLayoutId id="2147496825" r:id="rId7"/>
    <p:sldLayoutId id="2147496826" r:id="rId8"/>
    <p:sldLayoutId id="2147496827" r:id="rId9"/>
    <p:sldLayoutId id="2147496828" r:id="rId10"/>
    <p:sldLayoutId id="2147496829" r:id="rId11"/>
    <p:sldLayoutId id="2147496830"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1700165522"/>
      </p:ext>
    </p:extLst>
  </p:cSld>
  <p:clrMap bg1="lt1" tx1="dk1" bg2="lt2" tx2="dk2" accent1="accent1" accent2="accent2" accent3="accent3" accent4="accent4" accent5="accent5" accent6="accent6" hlink="hlink" folHlink="folHlink"/>
  <p:sldLayoutIdLst>
    <p:sldLayoutId id="214749683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257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2579" name="Picture 3"/>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19200" y="1600200"/>
            <a:ext cx="5926138"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80" name="Rectangle 4"/>
          <p:cNvSpPr>
            <a:spLocks noGrp="1" noChangeArrowheads="1"/>
          </p:cNvSpPr>
          <p:nvPr>
            <p:ph type="title"/>
          </p:nvPr>
        </p:nvSpPr>
        <p:spPr bwMode="auto">
          <a:xfrm>
            <a:off x="685800" y="457200"/>
            <a:ext cx="7772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2581" name="Rectangle 5"/>
          <p:cNvSpPr>
            <a:spLocks noGrp="1" noChangeArrowheads="1"/>
          </p:cNvSpPr>
          <p:nvPr>
            <p:ph type="body" idx="1"/>
          </p:nvPr>
        </p:nvSpPr>
        <p:spPr bwMode="auto">
          <a:xfrm>
            <a:off x="685800" y="1981200"/>
            <a:ext cx="7772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7734" name="Rectangle 6"/>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72776"/>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1097735" name="Rectangle 7"/>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72776"/>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1097736" name="Rectangle 8"/>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72776"/>
                </a:solidFill>
                <a:latin typeface="Arial" charset="0"/>
                <a:ea typeface="ＭＳ Ｐゴシック" charset="-128"/>
                <a:cs typeface="ＭＳ Ｐゴシック" charset="-128"/>
              </a:defRPr>
            </a:lvl1pPr>
          </a:lstStyle>
          <a:p>
            <a:pPr defTabSz="914400" fontAlgn="base">
              <a:spcBef>
                <a:spcPct val="0"/>
              </a:spcBef>
              <a:spcAft>
                <a:spcPct val="0"/>
              </a:spcAft>
              <a:defRPr/>
            </a:pPr>
            <a:fld id="{9D0BEB1D-05AC-264A-9AEA-D90780F74C35}"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3064469613"/>
      </p:ext>
    </p:extLst>
  </p:cSld>
  <p:clrMap bg1="lt1" tx1="dk1" bg2="lt2" tx2="dk2" accent1="accent1" accent2="accent2" accent3="accent3" accent4="accent4" accent5="accent5" accent6="accent6" hlink="hlink" folHlink="folHlink"/>
  <p:sldLayoutIdLst>
    <p:sldLayoutId id="2147496834" r:id="rId1"/>
    <p:sldLayoutId id="2147496835" r:id="rId2"/>
    <p:sldLayoutId id="2147496836" r:id="rId3"/>
    <p:sldLayoutId id="2147496837" r:id="rId4"/>
    <p:sldLayoutId id="2147496838" r:id="rId5"/>
    <p:sldLayoutId id="2147496839" r:id="rId6"/>
    <p:sldLayoutId id="2147496840" r:id="rId7"/>
    <p:sldLayoutId id="2147496841" r:id="rId8"/>
    <p:sldLayoutId id="2147496842" r:id="rId9"/>
    <p:sldLayoutId id="2147496843" r:id="rId10"/>
    <p:sldLayoutId id="2147496844" r:id="rId11"/>
  </p:sldLayoutIdLst>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5pPr>
      <a:lvl6pPr marL="4572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6pPr>
      <a:lvl7pPr marL="9144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7pPr>
      <a:lvl8pPr marL="13716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8pPr>
      <a:lvl9pPr marL="18288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0519" tIns="40258" rIns="80519" bIns="40258" anchor="ctr"/>
          <a:lstStyle/>
          <a:p>
            <a:endParaRPr lang="en-US" sz="2118">
              <a:ea typeface="MS Gothic" charset="0"/>
              <a:cs typeface="MS Gothic" charset="0"/>
            </a:endParaRPr>
          </a:p>
        </p:txBody>
      </p:sp>
      <p:sp>
        <p:nvSpPr>
          <p:cNvPr id="2" name="Text Box 2"/>
          <p:cNvSpPr txBox="1">
            <a:spLocks noChangeArrowheads="1"/>
          </p:cNvSpPr>
          <p:nvPr/>
        </p:nvSpPr>
        <p:spPr bwMode="auto">
          <a:xfrm>
            <a:off x="766521" y="6560822"/>
            <a:ext cx="866971" cy="218958"/>
          </a:xfrm>
          <a:prstGeom prst="rect">
            <a:avLst/>
          </a:prstGeom>
          <a:noFill/>
          <a:ln w="9525">
            <a:noFill/>
            <a:round/>
            <a:headEnd/>
            <a:tailEnd/>
          </a:ln>
          <a:effectLst/>
        </p:spPr>
        <p:txBody>
          <a:bodyPr wrap="none" lIns="79249" tIns="41205" rIns="79249" bIns="41205"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399880">
              <a:lnSpc>
                <a:spcPct val="100000"/>
              </a:lnSpc>
              <a:spcBef>
                <a:spcPts val="497"/>
              </a:spcBef>
              <a:buClr>
                <a:srgbClr val="FFFFFF"/>
              </a:buClr>
              <a:buFont typeface="Arial" charset="0"/>
              <a:buNone/>
              <a:defRPr/>
            </a:pPr>
            <a:r>
              <a:rPr lang="en-GB" sz="794" b="1">
                <a:solidFill>
                  <a:srgbClr val="FFFFFF"/>
                </a:solidFill>
                <a:latin typeface="Arial" charset="0"/>
              </a:rPr>
              <a:t>© </a:t>
            </a:r>
            <a:r>
              <a:rPr lang="en-GB" sz="882" b="1">
                <a:solidFill>
                  <a:srgbClr val="FFFFFF"/>
                </a:solidFill>
                <a:latin typeface="Arial" charset="0"/>
              </a:rPr>
              <a:t>2006</a:t>
            </a:r>
            <a:r>
              <a:rPr lang="en-GB" sz="794" b="1">
                <a:solidFill>
                  <a:srgbClr val="FFFFFF"/>
                </a:solidFill>
                <a:latin typeface="Arial" charset="0"/>
              </a:rPr>
              <a:t> TBBMI</a:t>
            </a:r>
          </a:p>
        </p:txBody>
      </p:sp>
      <p:sp>
        <p:nvSpPr>
          <p:cNvPr id="1028" name="Rectangle 3"/>
          <p:cNvSpPr>
            <a:spLocks noChangeArrowheads="1"/>
          </p:cNvSpPr>
          <p:nvPr/>
        </p:nvSpPr>
        <p:spPr bwMode="auto">
          <a:xfrm>
            <a:off x="7855464" y="6545415"/>
            <a:ext cx="591254" cy="218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9" tIns="41205" rIns="79249" bIns="41205" anchor="ctr">
            <a:spAutoFit/>
          </a:bodyPr>
          <a:lstStyle/>
          <a:p>
            <a:pPr algn="ctr">
              <a:lnSpc>
                <a:spcPct val="100000"/>
              </a:lnSpc>
              <a:buClr>
                <a:srgbClr val="FFFFFF"/>
              </a:buClr>
              <a:buFont typeface="Comic Sans MS"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en-GB" sz="882"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8650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9389" tIns="44695" rIns="89389" bIns="44695">
            <a:spAutoFit/>
          </a:bodyPr>
          <a:lstStyle/>
          <a:p>
            <a:pPr algn="l" rtl="1">
              <a:lnSpc>
                <a:spcPct val="125000"/>
              </a:lnSpc>
              <a:spcBef>
                <a:spcPts val="1324"/>
              </a:spcBef>
              <a:buClr>
                <a:srgbClr val="FFFF00"/>
              </a:buClr>
              <a:buFont typeface="Helvetica"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ar-JO" sz="2118" b="1" dirty="0">
                <a:solidFill>
                  <a:srgbClr val="FFFF00"/>
                </a:solidFill>
                <a:latin typeface="Arial" panose="020B0604020202020204" pitchFamily="34" charset="0"/>
                <a:cs typeface="Arial" panose="020B0604020202020204" pitchFamily="34" charset="0"/>
              </a:rPr>
              <a:t>العهد الجديد</a:t>
            </a:r>
            <a:br>
              <a:rPr lang="en-US" sz="2118" b="1" dirty="0">
                <a:solidFill>
                  <a:srgbClr val="FFFF00"/>
                </a:solidFill>
                <a:latin typeface="Arial" panose="020B0604020202020204" pitchFamily="34" charset="0"/>
                <a:cs typeface="Arial" panose="020B0604020202020204" pitchFamily="34" charset="0"/>
              </a:rPr>
            </a:br>
            <a:r>
              <a:rPr lang="ar-JO" sz="2118" b="1" dirty="0">
                <a:solidFill>
                  <a:srgbClr val="FFFF00"/>
                </a:solidFill>
                <a:latin typeface="Arial" panose="020B0604020202020204" pitchFamily="34" charset="0"/>
                <a:cs typeface="Arial" panose="020B0604020202020204" pitchFamily="34" charset="0"/>
              </a:rPr>
              <a:t>يجتمع معًا</a:t>
            </a:r>
            <a:endParaRPr lang="en-GB" sz="2118"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29152879"/>
      </p:ext>
    </p:extLst>
  </p:cSld>
  <p:clrMap bg1="lt1" tx1="dk1" bg2="lt2" tx2="dk2" accent1="accent1" accent2="accent2" accent3="accent3" accent4="accent4" accent5="accent5" accent6="accent6" hlink="hlink" folHlink="folHlink"/>
  <p:sldLayoutIdLst>
    <p:sldLayoutId id="2147496846" r:id="rId1"/>
    <p:sldLayoutId id="2147496847" r:id="rId2"/>
    <p:sldLayoutId id="2147496848" r:id="rId3"/>
    <p:sldLayoutId id="2147496849" r:id="rId4"/>
    <p:sldLayoutId id="2147496850" r:id="rId5"/>
    <p:sldLayoutId id="2147496851" r:id="rId6"/>
    <p:sldLayoutId id="2147496852" r:id="rId7"/>
    <p:sldLayoutId id="2147496853" r:id="rId8"/>
    <p:sldLayoutId id="2147496854" r:id="rId9"/>
    <p:sldLayoutId id="2147496855" r:id="rId10"/>
    <p:sldLayoutId id="2147496856" r:id="rId11"/>
  </p:sldLayoutIdLst>
  <p:txStyles>
    <p:titleStyle>
      <a:lvl1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mj-lt"/>
          <a:ea typeface="ＭＳ Ｐゴシック" charset="0"/>
          <a:cs typeface="+mj-cs"/>
        </a:defRPr>
      </a:lvl1pPr>
      <a:lvl2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2pPr>
      <a:lvl3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3pPr>
      <a:lvl4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4pPr>
      <a:lvl5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5pPr>
      <a:lvl6pPr marL="402584"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6pPr>
      <a:lvl7pPr marL="80516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7pPr>
      <a:lvl8pPr marL="1207753"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8pPr>
      <a:lvl9pPr marL="161033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9pPr>
    </p:titleStyle>
    <p:bodyStyle>
      <a:lvl1pPr marL="326389" indent="-326389" algn="l" defTabSz="397830" rtl="0" eaLnBrk="0" fontAlgn="base" hangingPunct="0">
        <a:lnSpc>
          <a:spcPct val="93000"/>
        </a:lnSpc>
        <a:spcBef>
          <a:spcPts val="772"/>
        </a:spcBef>
        <a:spcAft>
          <a:spcPct val="0"/>
        </a:spcAft>
        <a:buClr>
          <a:srgbClr val="000000"/>
        </a:buClr>
        <a:buSzPct val="100000"/>
        <a:buFont typeface="Times New Roman" charset="0"/>
        <a:buChar char="•"/>
        <a:defRPr sz="3088">
          <a:solidFill>
            <a:srgbClr val="000000"/>
          </a:solidFill>
          <a:latin typeface="+mn-lt"/>
          <a:ea typeface="ＭＳ Ｐゴシック" charset="0"/>
          <a:cs typeface="+mn-cs"/>
        </a:defRPr>
      </a:lvl1pPr>
      <a:lvl2pPr marL="714413" indent="-271757" algn="l" defTabSz="397830" rtl="0" eaLnBrk="0" fontAlgn="base" hangingPunct="0">
        <a:lnSpc>
          <a:spcPct val="93000"/>
        </a:lnSpc>
        <a:spcBef>
          <a:spcPts val="684"/>
        </a:spcBef>
        <a:spcAft>
          <a:spcPct val="0"/>
        </a:spcAft>
        <a:buClr>
          <a:srgbClr val="000000"/>
        </a:buClr>
        <a:buSzPct val="100000"/>
        <a:buFont typeface="Times New Roman" charset="0"/>
        <a:buChar char="–"/>
        <a:defRPr sz="2735">
          <a:solidFill>
            <a:srgbClr val="000000"/>
          </a:solidFill>
          <a:latin typeface="+mn-lt"/>
          <a:ea typeface="+mn-ea"/>
          <a:cs typeface="+mn-cs"/>
        </a:defRPr>
      </a:lvl2pPr>
      <a:lvl3pPr marL="1101037" indent="-215725" algn="l" defTabSz="397830" rtl="0" eaLnBrk="0" fontAlgn="base" hangingPunct="0">
        <a:lnSpc>
          <a:spcPct val="93000"/>
        </a:lnSpc>
        <a:spcBef>
          <a:spcPts val="574"/>
        </a:spcBef>
        <a:spcAft>
          <a:spcPct val="0"/>
        </a:spcAft>
        <a:buClr>
          <a:srgbClr val="000000"/>
        </a:buClr>
        <a:buSzPct val="100000"/>
        <a:buFont typeface="Times New Roman" charset="0"/>
        <a:buChar char="•"/>
        <a:defRPr sz="2294">
          <a:solidFill>
            <a:srgbClr val="000000"/>
          </a:solidFill>
          <a:latin typeface="+mn-lt"/>
          <a:ea typeface="+mn-ea"/>
          <a:cs typeface="+mn-cs"/>
        </a:defRPr>
      </a:lvl3pPr>
      <a:lvl4pPr marL="1545094"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4pPr>
      <a:lvl5pPr marL="1989150"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5pPr>
      <a:lvl6pPr marL="2394542"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6pPr>
      <a:lvl7pPr marL="279712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7pPr>
      <a:lvl8pPr marL="3199714"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8pPr>
      <a:lvl9pPr marL="360229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9pPr>
    </p:bodyStyle>
    <p:otherStyle>
      <a:defPPr>
        <a:defRPr lang="en-US"/>
      </a:defPPr>
      <a:lvl1pPr marL="0" algn="l" defTabSz="402584" rtl="0" eaLnBrk="1" latinLnBrk="0" hangingPunct="1">
        <a:defRPr sz="1588" kern="1200">
          <a:solidFill>
            <a:schemeClr val="tx1"/>
          </a:solidFill>
          <a:latin typeface="+mn-lt"/>
          <a:ea typeface="+mn-ea"/>
          <a:cs typeface="+mn-cs"/>
        </a:defRPr>
      </a:lvl1pPr>
      <a:lvl2pPr marL="402584" algn="l" defTabSz="402584" rtl="0" eaLnBrk="1" latinLnBrk="0" hangingPunct="1">
        <a:defRPr sz="1588" kern="1200">
          <a:solidFill>
            <a:schemeClr val="tx1"/>
          </a:solidFill>
          <a:latin typeface="+mn-lt"/>
          <a:ea typeface="+mn-ea"/>
          <a:cs typeface="+mn-cs"/>
        </a:defRPr>
      </a:lvl2pPr>
      <a:lvl3pPr marL="805168" algn="l" defTabSz="402584" rtl="0" eaLnBrk="1" latinLnBrk="0" hangingPunct="1">
        <a:defRPr sz="1588" kern="1200">
          <a:solidFill>
            <a:schemeClr val="tx1"/>
          </a:solidFill>
          <a:latin typeface="+mn-lt"/>
          <a:ea typeface="+mn-ea"/>
          <a:cs typeface="+mn-cs"/>
        </a:defRPr>
      </a:lvl3pPr>
      <a:lvl4pPr marL="1207753" algn="l" defTabSz="402584" rtl="0" eaLnBrk="1" latinLnBrk="0" hangingPunct="1">
        <a:defRPr sz="1588" kern="1200">
          <a:solidFill>
            <a:schemeClr val="tx1"/>
          </a:solidFill>
          <a:latin typeface="+mn-lt"/>
          <a:ea typeface="+mn-ea"/>
          <a:cs typeface="+mn-cs"/>
        </a:defRPr>
      </a:lvl4pPr>
      <a:lvl5pPr marL="1610338" algn="l" defTabSz="402584" rtl="0" eaLnBrk="1" latinLnBrk="0" hangingPunct="1">
        <a:defRPr sz="1588" kern="1200">
          <a:solidFill>
            <a:schemeClr val="tx1"/>
          </a:solidFill>
          <a:latin typeface="+mn-lt"/>
          <a:ea typeface="+mn-ea"/>
          <a:cs typeface="+mn-cs"/>
        </a:defRPr>
      </a:lvl5pPr>
      <a:lvl6pPr marL="2012926" algn="l" defTabSz="402584" rtl="0" eaLnBrk="1" latinLnBrk="0" hangingPunct="1">
        <a:defRPr sz="1588" kern="1200">
          <a:solidFill>
            <a:schemeClr val="tx1"/>
          </a:solidFill>
          <a:latin typeface="+mn-lt"/>
          <a:ea typeface="+mn-ea"/>
          <a:cs typeface="+mn-cs"/>
        </a:defRPr>
      </a:lvl6pPr>
      <a:lvl7pPr marL="2415511" algn="l" defTabSz="402584" rtl="0" eaLnBrk="1" latinLnBrk="0" hangingPunct="1">
        <a:defRPr sz="1588" kern="1200">
          <a:solidFill>
            <a:schemeClr val="tx1"/>
          </a:solidFill>
          <a:latin typeface="+mn-lt"/>
          <a:ea typeface="+mn-ea"/>
          <a:cs typeface="+mn-cs"/>
        </a:defRPr>
      </a:lvl7pPr>
      <a:lvl8pPr marL="2818094" algn="l" defTabSz="402584" rtl="0" eaLnBrk="1" latinLnBrk="0" hangingPunct="1">
        <a:defRPr sz="1588" kern="1200">
          <a:solidFill>
            <a:schemeClr val="tx1"/>
          </a:solidFill>
          <a:latin typeface="+mn-lt"/>
          <a:ea typeface="+mn-ea"/>
          <a:cs typeface="+mn-cs"/>
        </a:defRPr>
      </a:lvl8pPr>
      <a:lvl9pPr marL="3220680" algn="l" defTabSz="402584" rtl="0" eaLnBrk="1" latinLnBrk="0" hangingPunct="1">
        <a:defRPr sz="1588"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2F367E4-7E1D-FF4E-AF00-438FDA6547A0}" type="datetimeFigureOut">
              <a:rPr lang="en-US" smtClean="0">
                <a:solidFill>
                  <a:prstClr val="black">
                    <a:tint val="75000"/>
                  </a:prstClr>
                </a:solidFill>
                <a:latin typeface="Calibri"/>
              </a:rPr>
              <a:pPr/>
              <a:t>12/17/23</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20834887"/>
      </p:ext>
    </p:extLst>
  </p:cSld>
  <p:clrMap bg1="lt1" tx1="dk1" bg2="lt2" tx2="dk2" accent1="accent1" accent2="accent2" accent3="accent3" accent4="accent4" accent5="accent5" accent6="accent6" hlink="hlink" folHlink="folHlink"/>
  <p:sldLayoutIdLst>
    <p:sldLayoutId id="2147496858" r:id="rId1"/>
    <p:sldLayoutId id="2147496859" r:id="rId2"/>
    <p:sldLayoutId id="2147496860" r:id="rId3"/>
    <p:sldLayoutId id="2147496861" r:id="rId4"/>
    <p:sldLayoutId id="2147496862" r:id="rId5"/>
    <p:sldLayoutId id="2147496863" r:id="rId6"/>
    <p:sldLayoutId id="2147496864" r:id="rId7"/>
    <p:sldLayoutId id="2147496865" r:id="rId8"/>
    <p:sldLayoutId id="2147496866" r:id="rId9"/>
    <p:sldLayoutId id="2147496867" r:id="rId10"/>
    <p:sldLayoutId id="2147496868" r:id="rId11"/>
    <p:sldLayoutId id="2147496869"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091170580"/>
      </p:ext>
    </p:extLst>
  </p:cSld>
  <p:clrMap bg1="dk2" tx1="lt1" bg2="dk1" tx2="lt2" accent1="accent1" accent2="accent2" accent3="accent3" accent4="accent4" accent5="accent5" accent6="accent6" hlink="hlink" folHlink="folHlink"/>
  <p:sldLayoutIdLst>
    <p:sldLayoutId id="2147496871" r:id="rId1"/>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69634"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3"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5"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69646"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8"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0"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2"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5"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69676"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620EFFAC-F7C5-AD49-AAF0-205CBB54AB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3276370396"/>
      </p:ext>
    </p:extLst>
  </p:cSld>
  <p:clrMap bg1="lt1" tx1="dk1" bg2="lt2" tx2="dk2" accent1="accent1" accent2="accent2" accent3="accent3" accent4="accent4" accent5="accent5" accent6="accent6" hlink="hlink" folHlink="folHlink"/>
  <p:sldLayoutIdLst>
    <p:sldLayoutId id="2147496874" r:id="rId1"/>
    <p:sldLayoutId id="2147496875" r:id="rId2"/>
    <p:sldLayoutId id="2147496876" r:id="rId3"/>
    <p:sldLayoutId id="2147496877" r:id="rId4"/>
    <p:sldLayoutId id="2147496878" r:id="rId5"/>
    <p:sldLayoutId id="2147496879" r:id="rId6"/>
    <p:sldLayoutId id="2147496880" r:id="rId7"/>
    <p:sldLayoutId id="2147496881" r:id="rId8"/>
    <p:sldLayoutId id="2147496882" r:id="rId9"/>
    <p:sldLayoutId id="2147496883" r:id="rId10"/>
    <p:sldLayoutId id="2147496884" r:id="rId11"/>
    <p:sldLayoutId id="2147496885"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3256039391"/>
      </p:ext>
    </p:extLst>
  </p:cSld>
  <p:clrMap bg1="dk2" tx1="lt1" bg2="dk1" tx2="lt2" accent1="accent1" accent2="accent2" accent3="accent3" accent4="accent4" accent5="accent5" accent6="accent6" hlink="hlink" folHlink="folHlink"/>
  <p:sldLayoutIdLst>
    <p:sldLayoutId id="2147496887" r:id="rId1"/>
    <p:sldLayoutId id="2147496888" r:id="rId2"/>
    <p:sldLayoutId id="2147496889" r:id="rId3"/>
    <p:sldLayoutId id="2147496890" r:id="rId4"/>
    <p:sldLayoutId id="2147496891" r:id="rId5"/>
    <p:sldLayoutId id="2147496892" r:id="rId6"/>
    <p:sldLayoutId id="2147496893" r:id="rId7"/>
    <p:sldLayoutId id="2147496894" r:id="rId8"/>
    <p:sldLayoutId id="2147496895" r:id="rId9"/>
    <p:sldLayoutId id="2147496896" r:id="rId10"/>
    <p:sldLayoutId id="2147496897" r:id="rId11"/>
    <p:sldLayoutId id="2147496898"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6500288"/>
      </p:ext>
    </p:extLst>
  </p:cSld>
  <p:clrMap bg1="dk2" tx1="lt1" bg2="dk1" tx2="lt2" accent1="accent1" accent2="accent2" accent3="accent3" accent4="accent4" accent5="accent5" accent6="accent6" hlink="hlink" folHlink="folHlink"/>
  <p:sldLayoutIdLst>
    <p:sldLayoutId id="2147496900" r:id="rId1"/>
    <p:sldLayoutId id="2147496901" r:id="rId2"/>
    <p:sldLayoutId id="2147496902" r:id="rId3"/>
    <p:sldLayoutId id="2147496903" r:id="rId4"/>
    <p:sldLayoutId id="2147496904" r:id="rId5"/>
    <p:sldLayoutId id="2147496905" r:id="rId6"/>
    <p:sldLayoutId id="2147496906" r:id="rId7"/>
    <p:sldLayoutId id="2147496907" r:id="rId8"/>
    <p:sldLayoutId id="2147496908" r:id="rId9"/>
    <p:sldLayoutId id="2147496909" r:id="rId10"/>
    <p:sldLayoutId id="2147496910" r:id="rId11"/>
    <p:sldLayoutId id="2147496911"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284821386"/>
      </p:ext>
    </p:extLst>
  </p:cSld>
  <p:clrMap bg1="dk2" tx1="lt1" bg2="dk1" tx2="lt2" accent1="accent1" accent2="accent2" accent3="accent3" accent4="accent4" accent5="accent5" accent6="accent6" hlink="hlink" folHlink="folHlink"/>
  <p:sldLayoutIdLst>
    <p:sldLayoutId id="2147496913" r:id="rId1"/>
    <p:sldLayoutId id="2147496914" r:id="rId2"/>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nvGrpSpPr>
            <p:cNvPr id="3"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solidFill>
                <a:srgbClr val="FFFFFF"/>
              </a:solidFill>
            </a:endParaRPr>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solidFill>
                <a:srgbClr val="FFFFFF"/>
              </a:solidFill>
            </a:endParaRPr>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0522704"/>
      </p:ext>
    </p:extLst>
  </p:cSld>
  <p:clrMap bg1="dk2" tx1="lt1" bg2="dk1" tx2="lt2" accent1="accent1" accent2="accent2" accent3="accent3" accent4="accent4" accent5="accent5" accent6="accent6" hlink="hlink" folHlink="folHlink"/>
  <p:sldLayoutIdLst>
    <p:sldLayoutId id="2147496916" r:id="rId1"/>
    <p:sldLayoutId id="2147496917" r:id="rId2"/>
    <p:sldLayoutId id="2147496918" r:id="rId3"/>
    <p:sldLayoutId id="2147496919" r:id="rId4"/>
    <p:sldLayoutId id="2147496920" r:id="rId5"/>
    <p:sldLayoutId id="2147496921" r:id="rId6"/>
    <p:sldLayoutId id="2147496922" r:id="rId7"/>
    <p:sldLayoutId id="2147496923" r:id="rId8"/>
    <p:sldLayoutId id="2147496924" r:id="rId9"/>
    <p:sldLayoutId id="2147496925"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solidFill>
                <a:srgbClr val="000000"/>
              </a:solidFill>
            </a:endParaRPr>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solidFill>
                <a:srgbClr val="000000"/>
              </a:solidFill>
            </a:endParaRPr>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1041709"/>
      </p:ext>
    </p:extLst>
  </p:cSld>
  <p:clrMap bg1="lt1" tx1="dk1" bg2="lt2" tx2="dk2" accent1="accent1" accent2="accent2" accent3="accent3" accent4="accent4" accent5="accent5" accent6="accent6" hlink="hlink" folHlink="folHlink"/>
  <p:sldLayoutIdLst>
    <p:sldLayoutId id="2147496927" r:id="rId1"/>
    <p:sldLayoutId id="2147496928" r:id="rId2"/>
    <p:sldLayoutId id="2147496929" r:id="rId3"/>
    <p:sldLayoutId id="2147496930" r:id="rId4"/>
    <p:sldLayoutId id="2147496931" r:id="rId5"/>
    <p:sldLayoutId id="2147496932" r:id="rId6"/>
    <p:sldLayoutId id="2147496933" r:id="rId7"/>
    <p:sldLayoutId id="2147496934" r:id="rId8"/>
    <p:sldLayoutId id="2147496935" r:id="rId9"/>
    <p:sldLayoutId id="2147496936" r:id="rId10"/>
    <p:sldLayoutId id="2147496937" r:id="rId11"/>
  </p:sldLayoutIdLst>
  <p:txStyles>
    <p:titleStyle>
      <a:lvl1pPr algn="ctr" rtl="0" eaLnBrk="0" fontAlgn="base" hangingPunct="0">
        <a:spcBef>
          <a:spcPct val="0"/>
        </a:spcBef>
        <a:spcAft>
          <a:spcPct val="0"/>
        </a:spcAft>
        <a:defRPr sz="4400" b="1">
          <a:solidFill>
            <a:schemeClr val="tx1"/>
          </a:solidFill>
          <a:latin typeface="+mj-lt"/>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0667006"/>
      </p:ext>
    </p:extLst>
  </p:cSld>
  <p:clrMap bg1="lt1" tx1="dk1" bg2="lt2" tx2="dk2" accent1="accent1" accent2="accent2" accent3="accent3" accent4="accent4" accent5="accent5" accent6="accent6" hlink="hlink" folHlink="folHlink"/>
  <p:sldLayoutIdLst>
    <p:sldLayoutId id="2147496939" r:id="rId1"/>
    <p:sldLayoutId id="2147496940" r:id="rId2"/>
    <p:sldLayoutId id="2147496941" r:id="rId3"/>
    <p:sldLayoutId id="2147496942" r:id="rId4"/>
    <p:sldLayoutId id="2147496943" r:id="rId5"/>
    <p:sldLayoutId id="2147496944" r:id="rId6"/>
    <p:sldLayoutId id="2147496945" r:id="rId7"/>
    <p:sldLayoutId id="2147496946" r:id="rId8"/>
    <p:sldLayoutId id="2147496947" r:id="rId9"/>
    <p:sldLayoutId id="2147496948" r:id="rId10"/>
    <p:sldLayoutId id="214749694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a:solidFill>
                  <a:srgbClr val="5B87F2"/>
                </a:solidFill>
                <a:latin typeface="Arial" charset="0"/>
              </a:defRPr>
            </a:lvl1pPr>
          </a:lstStyle>
          <a:p>
            <a:pPr>
              <a:defRPr/>
            </a:pPr>
            <a:fld id="{BAED61FA-8395-B745-986F-3AFEDF435E79}" type="slidenum">
              <a:rPr lang="en-US"/>
              <a:pPr>
                <a:defRPr/>
              </a:pPr>
              <a:t>‹#›</a:t>
            </a:fld>
            <a:endParaRPr lang="en-US"/>
          </a:p>
        </p:txBody>
      </p:sp>
    </p:spTree>
    <p:extLst>
      <p:ext uri="{BB962C8B-B14F-4D97-AF65-F5344CB8AC3E}">
        <p14:creationId xmlns:p14="http://schemas.microsoft.com/office/powerpoint/2010/main" val="2522528562"/>
      </p:ext>
    </p:extLst>
  </p:cSld>
  <p:clrMap bg1="lt1" tx1="dk1" bg2="lt2" tx2="dk2" accent1="accent1" accent2="accent2" accent3="accent3" accent4="accent4" accent5="accent5" accent6="accent6" hlink="hlink" folHlink="folHlink"/>
  <p:sldLayoutIdLst>
    <p:sldLayoutId id="2147496951" r:id="rId1"/>
    <p:sldLayoutId id="2147496952"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028272"/>
      </p:ext>
    </p:extLst>
  </p:cSld>
  <p:clrMap bg1="dk2" tx1="lt1" bg2="dk1" tx2="lt2" accent1="accent1" accent2="accent2" accent3="accent3" accent4="accent4" accent5="accent5" accent6="accent6" hlink="hlink" folHlink="folHlink"/>
  <p:sldLayoutIdLst>
    <p:sldLayoutId id="2147496954" r:id="rId1"/>
    <p:sldLayoutId id="2147496955" r:id="rId2"/>
    <p:sldLayoutId id="2147496956" r:id="rId3"/>
    <p:sldLayoutId id="2147496957" r:id="rId4"/>
    <p:sldLayoutId id="2147496958" r:id="rId5"/>
    <p:sldLayoutId id="2147496959" r:id="rId6"/>
    <p:sldLayoutId id="2147496960" r:id="rId7"/>
    <p:sldLayoutId id="2147496961" r:id="rId8"/>
    <p:sldLayoutId id="2147496962" r:id="rId9"/>
    <p:sldLayoutId id="2147496963" r:id="rId10"/>
    <p:sldLayoutId id="214749696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262040800"/>
      </p:ext>
    </p:extLst>
  </p:cSld>
  <p:clrMap bg1="lt1" tx1="dk1" bg2="lt2" tx2="dk2" accent1="accent1" accent2="accent2" accent3="accent3" accent4="accent4" accent5="accent5" accent6="accent6" hlink="hlink" folHlink="folHlink"/>
  <p:sldLayoutIdLst>
    <p:sldLayoutId id="2147496966" r:id="rId1"/>
    <p:sldLayoutId id="2147496967" r:id="rId2"/>
    <p:sldLayoutId id="2147496968" r:id="rId3"/>
    <p:sldLayoutId id="2147496969" r:id="rId4"/>
    <p:sldLayoutId id="2147496970" r:id="rId5"/>
    <p:sldLayoutId id="2147496971" r:id="rId6"/>
    <p:sldLayoutId id="2147496972" r:id="rId7"/>
    <p:sldLayoutId id="2147496973" r:id="rId8"/>
    <p:sldLayoutId id="2147496974" r:id="rId9"/>
    <p:sldLayoutId id="2147496975" r:id="rId10"/>
    <p:sldLayoutId id="21474969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1"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3"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694"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6"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8"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0"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3"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1724"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440240DC-2299-914D-8E0E-DE6DC4A5851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90" r:id="rId1"/>
    <p:sldLayoutId id="2147496091"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6" tIns="32868" rIns="63216" bIns="32868"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4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6" tIns="32868" rIns="63216" bIns="32868"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6" tIns="32868" rIns="63216" bIns="32868" numCol="1" anchor="t" anchorCtr="0" compatLnSpc="1">
            <a:prstTxWarp prst="textNoShape">
              <a:avLst/>
            </a:prstTxWarp>
          </a:bodyPr>
          <a:lstStyle>
            <a:lvl1pPr>
              <a:buClrTx/>
              <a:buFontTx/>
              <a:buNone/>
              <a:tabLst>
                <a:tab pos="0" algn="l"/>
                <a:tab pos="642238" algn="l"/>
                <a:tab pos="1284476" algn="l"/>
                <a:tab pos="1926722" algn="l"/>
                <a:tab pos="2568953" algn="l"/>
                <a:tab pos="3211210" algn="l"/>
                <a:tab pos="3853444" algn="l"/>
                <a:tab pos="4495691" algn="l"/>
                <a:tab pos="5137929" algn="l"/>
                <a:tab pos="5780170" algn="l"/>
                <a:tab pos="6422411" algn="l"/>
                <a:tab pos="7064650" algn="l"/>
              </a:tabLst>
              <a:defRPr>
                <a:solidFill>
                  <a:srgbClr val="000000"/>
                </a:solidFill>
              </a:defRPr>
            </a:lvl1pPr>
          </a:lstStyle>
          <a:p>
            <a:pPr defTabSz="321119"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96"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6" tIns="32868" rIns="63216" bIns="32868" numCol="1" anchor="t" anchorCtr="0" compatLnSpc="1">
            <a:prstTxWarp prst="textNoShape">
              <a:avLst/>
            </a:prstTxWarp>
          </a:bodyPr>
          <a:lstStyle>
            <a:lvl1pPr>
              <a:buClrTx/>
              <a:buFontTx/>
              <a:buNone/>
              <a:tabLst>
                <a:tab pos="0" algn="l"/>
                <a:tab pos="642238" algn="l"/>
                <a:tab pos="1284476" algn="l"/>
                <a:tab pos="1926722" algn="l"/>
                <a:tab pos="2568953" algn="l"/>
                <a:tab pos="3211210" algn="l"/>
                <a:tab pos="3853444" algn="l"/>
                <a:tab pos="4495691" algn="l"/>
                <a:tab pos="5137929" algn="l"/>
                <a:tab pos="5780170" algn="l"/>
                <a:tab pos="6422411" algn="l"/>
                <a:tab pos="7064650" algn="l"/>
              </a:tabLst>
              <a:defRPr>
                <a:solidFill>
                  <a:srgbClr val="000000"/>
                </a:solidFill>
              </a:defRPr>
            </a:lvl1pPr>
          </a:lstStyle>
          <a:p>
            <a:pPr defTabSz="321119"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6" tIns="32868" rIns="63216" bIns="32868" numCol="1" anchor="t" anchorCtr="0" compatLnSpc="1">
            <a:prstTxWarp prst="textNoShape">
              <a:avLst/>
            </a:prstTxWarp>
          </a:bodyPr>
          <a:lstStyle>
            <a:lvl1pPr>
              <a:buClrTx/>
              <a:buFontTx/>
              <a:buNone/>
              <a:tabLst>
                <a:tab pos="0" algn="l"/>
                <a:tab pos="642238" algn="l"/>
                <a:tab pos="1284476" algn="l"/>
                <a:tab pos="1926722" algn="l"/>
                <a:tab pos="2568953" algn="l"/>
                <a:tab pos="3211210" algn="l"/>
                <a:tab pos="3853444" algn="l"/>
                <a:tab pos="4495691" algn="l"/>
                <a:tab pos="5137929" algn="l"/>
                <a:tab pos="5780170" algn="l"/>
                <a:tab pos="6422411" algn="l"/>
                <a:tab pos="7064650" algn="l"/>
              </a:tabLst>
              <a:defRPr>
                <a:solidFill>
                  <a:srgbClr val="000000"/>
                </a:solidFill>
              </a:defRPr>
            </a:lvl1pPr>
          </a:lstStyle>
          <a:p>
            <a:pPr defTabSz="321119" eaLnBrk="0" hangingPunct="0">
              <a:buSzPct val="100000"/>
            </a:pPr>
            <a:fld id="{12737187-998D-C145-BAF2-CB6526813A35}" type="slidenum">
              <a:rPr lang="en-US" sz="1800" smtClean="0">
                <a:latin typeface="Arial" charset="0"/>
                <a:cs typeface="DejaVu Sans" charset="0"/>
              </a:rPr>
              <a:pPr defTabSz="321119"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4113869592"/>
      </p:ext>
    </p:extLst>
  </p:cSld>
  <p:clrMap bg1="lt1" tx1="dk1" bg2="lt2" tx2="dk2" accent1="accent1" accent2="accent2" accent3="accent3" accent4="accent4" accent5="accent5" accent6="accent6" hlink="hlink" folHlink="folHlink"/>
  <p:sldLayoutIdLst>
    <p:sldLayoutId id="2147496978" r:id="rId1"/>
    <p:sldLayoutId id="2147496979" r:id="rId2"/>
    <p:sldLayoutId id="2147496980" r:id="rId3"/>
    <p:sldLayoutId id="2147496981" r:id="rId4"/>
    <p:sldLayoutId id="2147496982" r:id="rId5"/>
    <p:sldLayoutId id="2147496983" r:id="rId6"/>
    <p:sldLayoutId id="2147496984" r:id="rId7"/>
    <p:sldLayoutId id="2147496985" r:id="rId8"/>
    <p:sldLayoutId id="2147496986" r:id="rId9"/>
    <p:sldLayoutId id="2147496987" r:id="rId10"/>
    <p:sldLayoutId id="2147496988" r:id="rId11"/>
  </p:sldLayoutIdLst>
  <p:txStyles>
    <p:titleStyle>
      <a:lvl1pPr algn="ctr" defTabSz="321119"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1818" indent="-200699" algn="ctr" defTabSz="32111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799" indent="-160560" algn="ctr" defTabSz="32111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921" indent="-160560" algn="ctr" defTabSz="32111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049" indent="-160560" algn="ctr" defTabSz="32111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163" indent="-160560" algn="ctr" defTabSz="32111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278" indent="-160560" algn="ctr" defTabSz="32111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407" indent="-160560" algn="ctr" defTabSz="32111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533" indent="-160560" algn="ctr" defTabSz="32111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39" indent="-240839" algn="l" defTabSz="321119"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1818" indent="-200699" algn="l" defTabSz="321119"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2799" indent="-160560" algn="l" defTabSz="321119"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3921" indent="-160560" algn="l" defTabSz="32111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049" indent="-160560" algn="l" defTabSz="32111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6163" indent="-160560" algn="l" defTabSz="32111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278" indent="-160560" algn="l" defTabSz="32111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407" indent="-160560" algn="l" defTabSz="32111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533" indent="-160560" algn="l" defTabSz="32111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19" rtl="0" eaLnBrk="1" latinLnBrk="0" hangingPunct="1">
        <a:defRPr sz="1300" kern="1200">
          <a:solidFill>
            <a:schemeClr val="tx1"/>
          </a:solidFill>
          <a:latin typeface="+mn-lt"/>
          <a:ea typeface="+mn-ea"/>
          <a:cs typeface="+mn-cs"/>
        </a:defRPr>
      </a:lvl1pPr>
      <a:lvl2pPr marL="321119" algn="l" defTabSz="321119" rtl="0" eaLnBrk="1" latinLnBrk="0" hangingPunct="1">
        <a:defRPr sz="1300" kern="1200">
          <a:solidFill>
            <a:schemeClr val="tx1"/>
          </a:solidFill>
          <a:latin typeface="+mn-lt"/>
          <a:ea typeface="+mn-ea"/>
          <a:cs typeface="+mn-cs"/>
        </a:defRPr>
      </a:lvl2pPr>
      <a:lvl3pPr marL="642238" algn="l" defTabSz="321119" rtl="0" eaLnBrk="1" latinLnBrk="0" hangingPunct="1">
        <a:defRPr sz="1300" kern="1200">
          <a:solidFill>
            <a:schemeClr val="tx1"/>
          </a:solidFill>
          <a:latin typeface="+mn-lt"/>
          <a:ea typeface="+mn-ea"/>
          <a:cs typeface="+mn-cs"/>
        </a:defRPr>
      </a:lvl3pPr>
      <a:lvl4pPr marL="963359" algn="l" defTabSz="321119" rtl="0" eaLnBrk="1" latinLnBrk="0" hangingPunct="1">
        <a:defRPr sz="1300" kern="1200">
          <a:solidFill>
            <a:schemeClr val="tx1"/>
          </a:solidFill>
          <a:latin typeface="+mn-lt"/>
          <a:ea typeface="+mn-ea"/>
          <a:cs typeface="+mn-cs"/>
        </a:defRPr>
      </a:lvl4pPr>
      <a:lvl5pPr marL="1284476" algn="l" defTabSz="321119" rtl="0" eaLnBrk="1" latinLnBrk="0" hangingPunct="1">
        <a:defRPr sz="1300" kern="1200">
          <a:solidFill>
            <a:schemeClr val="tx1"/>
          </a:solidFill>
          <a:latin typeface="+mn-lt"/>
          <a:ea typeface="+mn-ea"/>
          <a:cs typeface="+mn-cs"/>
        </a:defRPr>
      </a:lvl5pPr>
      <a:lvl6pPr marL="1605603" algn="l" defTabSz="321119" rtl="0" eaLnBrk="1" latinLnBrk="0" hangingPunct="1">
        <a:defRPr sz="1300" kern="1200">
          <a:solidFill>
            <a:schemeClr val="tx1"/>
          </a:solidFill>
          <a:latin typeface="+mn-lt"/>
          <a:ea typeface="+mn-ea"/>
          <a:cs typeface="+mn-cs"/>
        </a:defRPr>
      </a:lvl6pPr>
      <a:lvl7pPr marL="1926722" algn="l" defTabSz="321119" rtl="0" eaLnBrk="1" latinLnBrk="0" hangingPunct="1">
        <a:defRPr sz="1300" kern="1200">
          <a:solidFill>
            <a:schemeClr val="tx1"/>
          </a:solidFill>
          <a:latin typeface="+mn-lt"/>
          <a:ea typeface="+mn-ea"/>
          <a:cs typeface="+mn-cs"/>
        </a:defRPr>
      </a:lvl7pPr>
      <a:lvl8pPr marL="2247848" algn="l" defTabSz="321119" rtl="0" eaLnBrk="1" latinLnBrk="0" hangingPunct="1">
        <a:defRPr sz="1300" kern="1200">
          <a:solidFill>
            <a:schemeClr val="tx1"/>
          </a:solidFill>
          <a:latin typeface="+mn-lt"/>
          <a:ea typeface="+mn-ea"/>
          <a:cs typeface="+mn-cs"/>
        </a:defRPr>
      </a:lvl8pPr>
      <a:lvl9pPr marL="2568953" algn="l" defTabSz="321119" rtl="0" eaLnBrk="1" latinLnBrk="0" hangingPunct="1">
        <a:defRPr sz="13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915" tIns="45958" rIns="91915" bIns="45958"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915" tIns="45958" rIns="91915" bIns="45958"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915" tIns="45958" rIns="91915" bIns="45958"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915" tIns="45958" rIns="91915" bIns="45958" numCol="1" anchor="ctr" anchorCtr="0" compatLnSpc="1">
            <a:prstTxWarp prst="textNoShape">
              <a:avLst/>
            </a:prstTxWarp>
          </a:bodyPr>
          <a:lstStyle>
            <a:lvl1pPr algn="r">
              <a:defRPr sz="1400"/>
            </a:lvl1pPr>
          </a:lstStyle>
          <a:p>
            <a:pPr>
              <a:defRPr/>
            </a:pPr>
            <a:fld id="{D294187F-00A1-6040-B8D4-6AA4296BE230}" type="slidenum">
              <a:rPr lang="en-US"/>
              <a:pPr>
                <a:defRPr/>
              </a:pPr>
              <a:t>‹#›</a:t>
            </a:fld>
            <a:endParaRPr lang="en-US"/>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5320021"/>
      </p:ext>
    </p:extLst>
  </p:cSld>
  <p:clrMap bg1="dk2" tx1="lt1" bg2="dk1" tx2="lt2" accent1="accent1" accent2="accent2" accent3="accent3" accent4="accent4" accent5="accent5" accent6="accent6" hlink="hlink" folHlink="folHlink"/>
  <p:sldLayoutIdLst>
    <p:sldLayoutId id="2147496990" r:id="rId1"/>
    <p:sldLayoutId id="2147496991" r:id="rId2"/>
    <p:sldLayoutId id="2147496992" r:id="rId3"/>
    <p:sldLayoutId id="2147496993" r:id="rId4"/>
    <p:sldLayoutId id="2147496994" r:id="rId5"/>
    <p:sldLayoutId id="2147496995" r:id="rId6"/>
    <p:sldLayoutId id="2147496996" r:id="rId7"/>
    <p:sldLayoutId id="2147496997" r:id="rId8"/>
    <p:sldLayoutId id="2147496998" r:id="rId9"/>
    <p:sldLayoutId id="2147496999" r:id="rId10"/>
    <p:sldLayoutId id="2147497000" r:id="rId11"/>
    <p:sldLayoutId id="2147497001"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43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8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28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73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322" indent="-342322"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694" indent="-285274"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1066" indent="-228217"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510" indent="-228217"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932" indent="-228217"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0363" indent="-22821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800" indent="-22821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3220" indent="-22821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9661" indent="-22821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441706377"/>
      </p:ext>
    </p:extLst>
  </p:cSld>
  <p:clrMap bg1="lt1" tx1="dk1" bg2="lt2" tx2="dk2" accent1="accent1" accent2="accent2" accent3="accent3" accent4="accent4" accent5="accent5" accent6="accent6" hlink="hlink" folHlink="folHlink"/>
  <p:sldLayoutIdLst>
    <p:sldLayoutId id="2147497003" r:id="rId1"/>
    <p:sldLayoutId id="2147497004" r:id="rId2"/>
    <p:sldLayoutId id="2147497005" r:id="rId3"/>
    <p:sldLayoutId id="2147497006" r:id="rId4"/>
    <p:sldLayoutId id="2147497007" r:id="rId5"/>
    <p:sldLayoutId id="2147497008" r:id="rId6"/>
    <p:sldLayoutId id="2147497009" r:id="rId7"/>
    <p:sldLayoutId id="2147497010" r:id="rId8"/>
    <p:sldLayoutId id="2147497011" r:id="rId9"/>
    <p:sldLayoutId id="2147497012" r:id="rId10"/>
    <p:sldLayoutId id="214749701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22" indent="-342322" algn="l" rtl="0" eaLnBrk="0" fontAlgn="base" hangingPunct="0">
        <a:spcBef>
          <a:spcPct val="20000"/>
        </a:spcBef>
        <a:spcAft>
          <a:spcPct val="0"/>
        </a:spcAft>
        <a:buChar char="•"/>
        <a:defRPr sz="3200">
          <a:solidFill>
            <a:schemeClr val="tx1"/>
          </a:solidFill>
          <a:latin typeface="+mn-lt"/>
          <a:ea typeface="+mn-ea"/>
          <a:cs typeface="+mn-cs"/>
        </a:defRPr>
      </a:lvl1pPr>
      <a:lvl2pPr marL="741694" indent="-285274" algn="l" rtl="0" eaLnBrk="0" fontAlgn="base" hangingPunct="0">
        <a:spcBef>
          <a:spcPct val="20000"/>
        </a:spcBef>
        <a:spcAft>
          <a:spcPct val="0"/>
        </a:spcAft>
        <a:buChar char="–"/>
        <a:defRPr sz="2800">
          <a:solidFill>
            <a:schemeClr val="tx1"/>
          </a:solidFill>
          <a:latin typeface="+mn-lt"/>
          <a:ea typeface="+mn-ea"/>
          <a:cs typeface="+mn-cs"/>
        </a:defRPr>
      </a:lvl2pPr>
      <a:lvl3pPr marL="1141066" indent="-228217" algn="l" rtl="0" eaLnBrk="0" fontAlgn="base" hangingPunct="0">
        <a:spcBef>
          <a:spcPct val="20000"/>
        </a:spcBef>
        <a:spcAft>
          <a:spcPct val="0"/>
        </a:spcAft>
        <a:buChar char="•"/>
        <a:defRPr sz="2400">
          <a:solidFill>
            <a:schemeClr val="tx1"/>
          </a:solidFill>
          <a:latin typeface="+mn-lt"/>
          <a:ea typeface="+mn-ea"/>
          <a:cs typeface="+mn-cs"/>
        </a:defRPr>
      </a:lvl3pPr>
      <a:lvl4pPr marL="1597510" indent="-228217" algn="l" rtl="0" eaLnBrk="0" fontAlgn="base" hangingPunct="0">
        <a:spcBef>
          <a:spcPct val="20000"/>
        </a:spcBef>
        <a:spcAft>
          <a:spcPct val="0"/>
        </a:spcAft>
        <a:buChar char="–"/>
        <a:defRPr sz="2000">
          <a:solidFill>
            <a:schemeClr val="tx1"/>
          </a:solidFill>
          <a:latin typeface="+mn-lt"/>
          <a:ea typeface="+mn-ea"/>
          <a:cs typeface="+mn-cs"/>
        </a:defRPr>
      </a:lvl4pPr>
      <a:lvl5pPr marL="2053932" indent="-228217" algn="l" rtl="0" eaLnBrk="0" fontAlgn="base" hangingPunct="0">
        <a:spcBef>
          <a:spcPct val="20000"/>
        </a:spcBef>
        <a:spcAft>
          <a:spcPct val="0"/>
        </a:spcAft>
        <a:buChar char="»"/>
        <a:defRPr sz="2000">
          <a:solidFill>
            <a:schemeClr val="tx1"/>
          </a:solidFill>
          <a:latin typeface="+mn-lt"/>
          <a:ea typeface="+mn-ea"/>
          <a:cs typeface="+mn-cs"/>
        </a:defRPr>
      </a:lvl5pPr>
      <a:lvl6pPr marL="2510363" indent="-228217" algn="l" rtl="0" fontAlgn="base">
        <a:spcBef>
          <a:spcPct val="20000"/>
        </a:spcBef>
        <a:spcAft>
          <a:spcPct val="0"/>
        </a:spcAft>
        <a:buChar char="»"/>
        <a:defRPr sz="2000">
          <a:solidFill>
            <a:schemeClr val="tx1"/>
          </a:solidFill>
          <a:latin typeface="+mn-lt"/>
          <a:ea typeface="+mn-ea"/>
          <a:cs typeface="+mn-cs"/>
        </a:defRPr>
      </a:lvl6pPr>
      <a:lvl7pPr marL="2966800" indent="-228217" algn="l" rtl="0" fontAlgn="base">
        <a:spcBef>
          <a:spcPct val="20000"/>
        </a:spcBef>
        <a:spcAft>
          <a:spcPct val="0"/>
        </a:spcAft>
        <a:buChar char="»"/>
        <a:defRPr sz="2000">
          <a:solidFill>
            <a:schemeClr val="tx1"/>
          </a:solidFill>
          <a:latin typeface="+mn-lt"/>
          <a:ea typeface="+mn-ea"/>
          <a:cs typeface="+mn-cs"/>
        </a:defRPr>
      </a:lvl7pPr>
      <a:lvl8pPr marL="3423220" indent="-228217" algn="l" rtl="0" fontAlgn="base">
        <a:spcBef>
          <a:spcPct val="20000"/>
        </a:spcBef>
        <a:spcAft>
          <a:spcPct val="0"/>
        </a:spcAft>
        <a:buChar char="»"/>
        <a:defRPr sz="2000">
          <a:solidFill>
            <a:schemeClr val="tx1"/>
          </a:solidFill>
          <a:latin typeface="+mn-lt"/>
          <a:ea typeface="+mn-ea"/>
          <a:cs typeface="+mn-cs"/>
        </a:defRPr>
      </a:lvl8pPr>
      <a:lvl9pPr marL="3879661" indent="-22821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7" name="Rectangle 3">
            <a:extLst>
              <a:ext uri="{FF2B5EF4-FFF2-40B4-BE49-F238E27FC236}">
                <a16:creationId xmlns:a16="http://schemas.microsoft.com/office/drawing/2014/main" id="{FA870B2E-1956-47A7-B143-F3A191CB821E}"/>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dirty="0"/>
              <a:t>Click to edit Master title style</a:t>
            </a:r>
          </a:p>
        </p:txBody>
      </p:sp>
      <p:sp>
        <p:nvSpPr>
          <p:cNvPr id="2" name="Rectangle 4">
            <a:extLst>
              <a:ext uri="{FF2B5EF4-FFF2-40B4-BE49-F238E27FC236}">
                <a16:creationId xmlns:a16="http://schemas.microsoft.com/office/drawing/2014/main" id="{B81E526F-7680-4609-B125-106B6331E49E}"/>
              </a:ext>
            </a:extLst>
          </p:cNvPr>
          <p:cNvSpPr>
            <a:spLocks noGrp="1" noChangeArrowheads="1"/>
          </p:cNvSpPr>
          <p:nvPr>
            <p:ph type="body" idx="1"/>
          </p:nvPr>
        </p:nvSpPr>
        <p:spPr bwMode="auto">
          <a:xfrm>
            <a:off x="381000" y="1981200"/>
            <a:ext cx="8534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9" name="Rectangle 5">
            <a:extLst>
              <a:ext uri="{FF2B5EF4-FFF2-40B4-BE49-F238E27FC236}">
                <a16:creationId xmlns:a16="http://schemas.microsoft.com/office/drawing/2014/main" id="{BB081A58-39DC-4A40-AF3B-76B5C03BBFE8}"/>
              </a:ext>
            </a:extLst>
          </p:cNvPr>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defRPr sz="1400">
                <a:latin typeface="Arial" panose="020B0604020202020204" pitchFamily="34" charset="0"/>
              </a:defRPr>
            </a:lvl1pPr>
          </a:lstStyle>
          <a:p>
            <a:fld id="{8EACB505-0C8C-42B5-8FDF-19B8145098DF}" type="datetime1">
              <a:rPr lang="en-US" altLang="en-US"/>
              <a:pPr/>
              <a:t>12/17/23</a:t>
            </a:fld>
            <a:endParaRPr lang="en-US" altLang="en-US"/>
          </a:p>
        </p:txBody>
      </p:sp>
      <p:sp>
        <p:nvSpPr>
          <p:cNvPr id="1030" name="Rectangle 6">
            <a:extLst>
              <a:ext uri="{FF2B5EF4-FFF2-40B4-BE49-F238E27FC236}">
                <a16:creationId xmlns:a16="http://schemas.microsoft.com/office/drawing/2014/main" id="{0BF02E7E-ACFC-43DE-9288-3730E655BF5D}"/>
              </a:ext>
            </a:extLst>
          </p:cNvPr>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a:defRPr sz="1400">
                <a:latin typeface="+mn-lt"/>
                <a:ea typeface="+mn-ea"/>
              </a:defRPr>
            </a:lvl1pPr>
          </a:lstStyle>
          <a:p>
            <a:pPr>
              <a:defRPr/>
            </a:pPr>
            <a:endParaRPr lang="en-US"/>
          </a:p>
        </p:txBody>
      </p:sp>
      <p:sp>
        <p:nvSpPr>
          <p:cNvPr id="1031" name="Rectangle 7">
            <a:extLst>
              <a:ext uri="{FF2B5EF4-FFF2-40B4-BE49-F238E27FC236}">
                <a16:creationId xmlns:a16="http://schemas.microsoft.com/office/drawing/2014/main" id="{5DCF8DAD-985B-447A-8386-0480BEE3B891}"/>
              </a:ext>
            </a:extLst>
          </p:cNvPr>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a:defRPr sz="1400">
                <a:latin typeface="Arial" panose="020B0604020202020204" pitchFamily="34" charset="0"/>
              </a:defRPr>
            </a:lvl1pPr>
          </a:lstStyle>
          <a:p>
            <a:fld id="{D63A0A06-3CBF-45EB-B688-488EB0222C9D}" type="slidenum">
              <a:rPr lang="en-US" altLang="en-US"/>
              <a:pPr/>
              <a:t>‹#›</a:t>
            </a:fld>
            <a:endParaRPr lang="en-US" altLang="en-US"/>
          </a:p>
        </p:txBody>
      </p:sp>
    </p:spTree>
    <p:extLst>
      <p:ext uri="{BB962C8B-B14F-4D97-AF65-F5344CB8AC3E}">
        <p14:creationId xmlns:p14="http://schemas.microsoft.com/office/powerpoint/2010/main" val="1637192527"/>
      </p:ext>
    </p:extLst>
  </p:cSld>
  <p:clrMap bg1="dk2" tx1="lt1" bg2="dk1" tx2="lt2" accent1="accent1" accent2="accent2" accent3="accent3" accent4="accent4" accent5="accent5" accent6="accent6" hlink="hlink" folHlink="folHlink"/>
  <p:sldLayoutIdLst>
    <p:sldLayoutId id="2147497015" r:id="rId1"/>
    <p:sldLayoutId id="2147497016" r:id="rId2"/>
    <p:sldLayoutId id="2147497017" r:id="rId3"/>
    <p:sldLayoutId id="2147497018" r:id="rId4"/>
    <p:sldLayoutId id="2147497019" r:id="rId5"/>
    <p:sldLayoutId id="2147497020" r:id="rId6"/>
    <p:sldLayoutId id="2147497021" r:id="rId7"/>
    <p:sldLayoutId id="2147497022" r:id="rId8"/>
    <p:sldLayoutId id="2147497023" r:id="rId9"/>
    <p:sldLayoutId id="2147497024" r:id="rId10"/>
    <p:sldLayoutId id="2147497025" r:id="rId11"/>
    <p:sldLayoutId id="2147497026" r:id="rId12"/>
    <p:sldLayoutId id="2147497027" r:id="rId13"/>
  </p:sldLayoutIdLst>
  <p:txStyles>
    <p:titleStyle>
      <a:lvl1pPr algn="ctr" rtl="0" eaLnBrk="0" fontAlgn="base" hangingPunct="0">
        <a:lnSpc>
          <a:spcPct val="70000"/>
        </a:lnSpc>
        <a:spcBef>
          <a:spcPct val="0"/>
        </a:spcBef>
        <a:spcAft>
          <a:spcPct val="0"/>
        </a:spcAft>
        <a:defRPr sz="48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2pPr>
      <a:lvl3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3pPr>
      <a:lvl4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4pPr>
      <a:lvl5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anose="05000000000000000000" pitchFamily="2" charset="2"/>
        <a:buChar char="n"/>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65000"/>
        <a:buFont typeface="Wingdings" panose="05000000000000000000" pitchFamily="2" charset="2"/>
        <a:buChar char="u"/>
        <a:defRPr sz="26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65000"/>
        <a:buFont typeface="Wingdings" panose="05000000000000000000" pitchFamily="2" charset="2"/>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001B435-6CB0-4A70-A519-9F51D1E33BE1}"/>
              </a:ext>
            </a:extLst>
          </p:cNvPr>
          <p:cNvSpPr>
            <a:spLocks noGrp="1" noChangeArrowheads="1"/>
          </p:cNvSpPr>
          <p:nvPr>
            <p:ph type="title"/>
          </p:nvPr>
        </p:nvSpPr>
        <p:spPr bwMode="auto">
          <a:xfrm>
            <a:off x="457200" y="274638"/>
            <a:ext cx="8229600" cy="11430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0F9D574F-C862-4211-8662-7D358ED390A4}"/>
              </a:ext>
            </a:extLst>
          </p:cNvPr>
          <p:cNvSpPr>
            <a:spLocks noGrp="1" noChangeArrowheads="1"/>
          </p:cNvSpPr>
          <p:nvPr>
            <p:ph type="body" idx="1"/>
          </p:nvPr>
        </p:nvSpPr>
        <p:spPr bwMode="auto">
          <a:xfrm>
            <a:off x="457200" y="1600200"/>
            <a:ext cx="8229600" cy="4525963"/>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a:extLst>
              <a:ext uri="{FF2B5EF4-FFF2-40B4-BE49-F238E27FC236}">
                <a16:creationId xmlns:a16="http://schemas.microsoft.com/office/drawing/2014/main" id="{D069DDA7-921D-433F-9858-0F7FFF77D8AA}"/>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Arial" pitchFamily="-107" charset="0"/>
                <a:cs typeface="Arial" pitchFamily="-107" charset="0"/>
              </a:defRPr>
            </a:lvl1pPr>
          </a:lstStyle>
          <a:p>
            <a:pPr>
              <a:defRPr/>
            </a:pPr>
            <a:endParaRPr lang="en-US"/>
          </a:p>
        </p:txBody>
      </p:sp>
      <p:sp>
        <p:nvSpPr>
          <p:cNvPr id="1029" name="Rectangle 5">
            <a:extLst>
              <a:ext uri="{FF2B5EF4-FFF2-40B4-BE49-F238E27FC236}">
                <a16:creationId xmlns:a16="http://schemas.microsoft.com/office/drawing/2014/main" id="{E54E62AB-D43B-4036-AB15-EB5A754E17C6}"/>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Arial" pitchFamily="-107" charset="0"/>
                <a:cs typeface="Arial" pitchFamily="-107" charset="0"/>
              </a:defRPr>
            </a:lvl1pPr>
          </a:lstStyle>
          <a:p>
            <a:pPr>
              <a:defRPr/>
            </a:pPr>
            <a:endParaRPr lang="en-US"/>
          </a:p>
        </p:txBody>
      </p:sp>
      <p:sp>
        <p:nvSpPr>
          <p:cNvPr id="1030" name="Rectangle 6">
            <a:extLst>
              <a:ext uri="{FF2B5EF4-FFF2-40B4-BE49-F238E27FC236}">
                <a16:creationId xmlns:a16="http://schemas.microsoft.com/office/drawing/2014/main" id="{00FAE0D7-B68E-42FA-9995-6F9962839313}"/>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anose="020B0604020202020204" pitchFamily="34" charset="0"/>
              </a:defRPr>
            </a:lvl1pPr>
          </a:lstStyle>
          <a:p>
            <a:fld id="{BD11EA03-DEDB-470E-958A-280E3CEF5DE8}" type="slidenum">
              <a:rPr lang="en-US" altLang="en-US"/>
              <a:pPr/>
              <a:t>‹#›</a:t>
            </a:fld>
            <a:endParaRPr lang="en-US" altLang="en-US"/>
          </a:p>
        </p:txBody>
      </p:sp>
    </p:spTree>
    <p:extLst>
      <p:ext uri="{BB962C8B-B14F-4D97-AF65-F5344CB8AC3E}">
        <p14:creationId xmlns:p14="http://schemas.microsoft.com/office/powerpoint/2010/main" val="3485226799"/>
      </p:ext>
    </p:extLst>
  </p:cSld>
  <p:clrMap bg1="lt1" tx1="dk1" bg2="lt2" tx2="dk2" accent1="accent1" accent2="accent2" accent3="accent3" accent4="accent4" accent5="accent5" accent6="accent6" hlink="hlink" folHlink="folHlink"/>
  <p:sldLayoutIdLst>
    <p:sldLayoutId id="2147497029" r:id="rId1"/>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E7F953D5-3EFF-4F11-A072-23320CF32AB1}"/>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3">
            <a:extLst>
              <a:ext uri="{FF2B5EF4-FFF2-40B4-BE49-F238E27FC236}">
                <a16:creationId xmlns:a16="http://schemas.microsoft.com/office/drawing/2014/main" id="{5C56CBAE-6D07-4E35-9CDD-5397D2C5C77C}"/>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6148" name="Rectangle 4">
            <a:extLst>
              <a:ext uri="{FF2B5EF4-FFF2-40B4-BE49-F238E27FC236}">
                <a16:creationId xmlns:a16="http://schemas.microsoft.com/office/drawing/2014/main" id="{652950F1-8EE3-4FB9-A4B5-96F7CC00A8A7}"/>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6149" name="Rectangle 5">
            <a:extLst>
              <a:ext uri="{FF2B5EF4-FFF2-40B4-BE49-F238E27FC236}">
                <a16:creationId xmlns:a16="http://schemas.microsoft.com/office/drawing/2014/main" id="{6A48F125-2F92-4933-9D26-FED0CF93A465}"/>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6150" name="Rectangle 6">
            <a:extLst>
              <a:ext uri="{FF2B5EF4-FFF2-40B4-BE49-F238E27FC236}">
                <a16:creationId xmlns:a16="http://schemas.microsoft.com/office/drawing/2014/main" id="{48C3901C-967C-468E-8CAD-61369B1A5105}"/>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anose="020B0604020202020204" pitchFamily="34" charset="0"/>
              </a:defRPr>
            </a:lvl1pPr>
          </a:lstStyle>
          <a:p>
            <a:fld id="{392074D2-01A3-40BF-A7A4-77D9B5408B19}" type="slidenum">
              <a:rPr lang="en-US" altLang="en-US"/>
              <a:pPr/>
              <a:t>‹#›</a:t>
            </a:fld>
            <a:endParaRPr lang="en-US" altLang="en-US"/>
          </a:p>
        </p:txBody>
      </p:sp>
    </p:spTree>
    <p:extLst>
      <p:ext uri="{BB962C8B-B14F-4D97-AF65-F5344CB8AC3E}">
        <p14:creationId xmlns:p14="http://schemas.microsoft.com/office/powerpoint/2010/main" val="1538801727"/>
      </p:ext>
    </p:extLst>
  </p:cSld>
  <p:clrMap bg1="lt1" tx1="dk1" bg2="lt2" tx2="dk2" accent1="accent1" accent2="accent2" accent3="accent3" accent4="accent4" accent5="accent5" accent6="accent6" hlink="hlink" folHlink="folHlink"/>
  <p:sldLayoutIdLst>
    <p:sldLayoutId id="2147497031"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05" charset="0"/>
        </a:defRPr>
      </a:lvl6pPr>
      <a:lvl7pPr marL="914400" algn="ctr" rtl="0" fontAlgn="base">
        <a:spcBef>
          <a:spcPct val="0"/>
        </a:spcBef>
        <a:spcAft>
          <a:spcPct val="0"/>
        </a:spcAft>
        <a:defRPr sz="4400">
          <a:solidFill>
            <a:schemeClr val="tx2"/>
          </a:solidFill>
          <a:latin typeface="Arial" pitchFamily="-105" charset="0"/>
        </a:defRPr>
      </a:lvl7pPr>
      <a:lvl8pPr marL="1371600" algn="ctr" rtl="0" fontAlgn="base">
        <a:spcBef>
          <a:spcPct val="0"/>
        </a:spcBef>
        <a:spcAft>
          <a:spcPct val="0"/>
        </a:spcAft>
        <a:defRPr sz="4400">
          <a:solidFill>
            <a:schemeClr val="tx2"/>
          </a:solidFill>
          <a:latin typeface="Arial" pitchFamily="-105" charset="0"/>
        </a:defRPr>
      </a:lvl8pPr>
      <a:lvl9pPr marL="1828800" algn="ctr" rtl="0" fontAlgn="base">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31E8CA1B-9821-4E62-9BA2-0B2932B159DC}"/>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E7806EB0-DDF0-4239-A4AF-9E664B0C8B0B}"/>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5764" name="Rectangle 4">
            <a:extLst>
              <a:ext uri="{FF2B5EF4-FFF2-40B4-BE49-F238E27FC236}">
                <a16:creationId xmlns:a16="http://schemas.microsoft.com/office/drawing/2014/main" id="{1F80FC46-B700-4A36-BB8E-DB57933F9894}"/>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ea typeface="+mn-ea"/>
              </a:defRPr>
            </a:lvl1pPr>
          </a:lstStyle>
          <a:p>
            <a:pPr>
              <a:defRPr/>
            </a:pPr>
            <a:endParaRPr lang="en-US"/>
          </a:p>
        </p:txBody>
      </p:sp>
      <p:sp>
        <p:nvSpPr>
          <p:cNvPr id="245765" name="Rectangle 5">
            <a:extLst>
              <a:ext uri="{FF2B5EF4-FFF2-40B4-BE49-F238E27FC236}">
                <a16:creationId xmlns:a16="http://schemas.microsoft.com/office/drawing/2014/main" id="{BCF12D16-897D-4DDB-A4D9-2914DEC2D692}"/>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a:defRPr/>
            </a:pPr>
            <a:endParaRPr lang="en-US"/>
          </a:p>
        </p:txBody>
      </p:sp>
      <p:sp>
        <p:nvSpPr>
          <p:cNvPr id="245766" name="Rectangle 6">
            <a:extLst>
              <a:ext uri="{FF2B5EF4-FFF2-40B4-BE49-F238E27FC236}">
                <a16:creationId xmlns:a16="http://schemas.microsoft.com/office/drawing/2014/main" id="{5FD37897-38F6-4DCC-B317-301C32735F1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anose="020B0604020202020204" pitchFamily="34" charset="0"/>
              </a:defRPr>
            </a:lvl1pPr>
          </a:lstStyle>
          <a:p>
            <a:fld id="{59C32457-791C-466F-B7C6-6ACD38964B3F}" type="slidenum">
              <a:rPr lang="en-US" altLang="en-US"/>
              <a:pPr/>
              <a:t>‹#›</a:t>
            </a:fld>
            <a:endParaRPr lang="en-US" altLang="en-US"/>
          </a:p>
        </p:txBody>
      </p:sp>
    </p:spTree>
    <p:extLst>
      <p:ext uri="{BB962C8B-B14F-4D97-AF65-F5344CB8AC3E}">
        <p14:creationId xmlns:p14="http://schemas.microsoft.com/office/powerpoint/2010/main" val="3979613297"/>
      </p:ext>
    </p:extLst>
  </p:cSld>
  <p:clrMap bg1="lt1" tx1="dk1" bg2="lt2" tx2="dk2" accent1="accent1" accent2="accent2" accent3="accent3" accent4="accent4" accent5="accent5" accent6="accent6" hlink="hlink" folHlink="folHlink"/>
  <p:sldLayoutIdLst>
    <p:sldLayoutId id="2147497033" r:id="rId1"/>
    <p:sldLayoutId id="2147497034" r:id="rId2"/>
    <p:sldLayoutId id="2147497035" r:id="rId3"/>
    <p:sldLayoutId id="2147497036" r:id="rId4"/>
    <p:sldLayoutId id="2147497037" r:id="rId5"/>
    <p:sldLayoutId id="2147497038" r:id="rId6"/>
    <p:sldLayoutId id="2147497039" r:id="rId7"/>
    <p:sldLayoutId id="2147497040" r:id="rId8"/>
    <p:sldLayoutId id="2147497041" r:id="rId9"/>
    <p:sldLayoutId id="2147497042" r:id="rId10"/>
    <p:sldLayoutId id="214749704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id="{9BDEE87B-6D0A-4FA1-BA54-92D9CCE2168A}"/>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5603" name="Rectangle 3">
            <a:extLst>
              <a:ext uri="{FF2B5EF4-FFF2-40B4-BE49-F238E27FC236}">
                <a16:creationId xmlns:a16="http://schemas.microsoft.com/office/drawing/2014/main" id="{94BD4B33-AAA6-4387-9E91-2F5788E90F6D}"/>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3ACC2953-86A0-4D33-B0D9-A0B4527CCA5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FFFFFF"/>
                </a:solidFill>
                <a:latin typeface="Times New Roman" charset="0"/>
                <a:ea typeface="+mn-ea"/>
              </a:defRPr>
            </a:lvl1pPr>
          </a:lstStyle>
          <a:p>
            <a:pPr>
              <a:defRPr/>
            </a:pPr>
            <a:endParaRPr lang="en-US"/>
          </a:p>
        </p:txBody>
      </p:sp>
      <p:sp>
        <p:nvSpPr>
          <p:cNvPr id="1029" name="Rectangle 5">
            <a:extLst>
              <a:ext uri="{FF2B5EF4-FFF2-40B4-BE49-F238E27FC236}">
                <a16:creationId xmlns:a16="http://schemas.microsoft.com/office/drawing/2014/main" id="{AABAC06F-B312-44F2-9897-49B89BF50B6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charset="0"/>
                <a:ea typeface="+mn-ea"/>
              </a:defRPr>
            </a:lvl1pPr>
          </a:lstStyle>
          <a:p>
            <a:pPr>
              <a:defRPr/>
            </a:pPr>
            <a:endParaRPr lang="en-US"/>
          </a:p>
        </p:txBody>
      </p:sp>
      <p:sp>
        <p:nvSpPr>
          <p:cNvPr id="1030" name="Rectangle 6">
            <a:extLst>
              <a:ext uri="{FF2B5EF4-FFF2-40B4-BE49-F238E27FC236}">
                <a16:creationId xmlns:a16="http://schemas.microsoft.com/office/drawing/2014/main" id="{8A03DF69-1DC2-4E7E-B99C-D604677C050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defRPr>
            </a:lvl1pPr>
          </a:lstStyle>
          <a:p>
            <a:fld id="{1AE138A6-2C44-4EDF-9557-71ED872ED215}" type="slidenum">
              <a:rPr lang="en-US" altLang="en-US"/>
              <a:pPr/>
              <a:t>‹#›</a:t>
            </a:fld>
            <a:endParaRPr lang="en-US" altLang="en-US"/>
          </a:p>
        </p:txBody>
      </p:sp>
    </p:spTree>
    <p:extLst>
      <p:ext uri="{BB962C8B-B14F-4D97-AF65-F5344CB8AC3E}">
        <p14:creationId xmlns:p14="http://schemas.microsoft.com/office/powerpoint/2010/main" val="2627852365"/>
      </p:ext>
    </p:extLst>
  </p:cSld>
  <p:clrMap bg1="dk2" tx1="lt1" bg2="dk1" tx2="lt2" accent1="accent1" accent2="accent2" accent3="accent3" accent4="accent4" accent5="accent5" accent6="accent6" hlink="hlink" folHlink="folHlink"/>
  <p:sldLayoutIdLst>
    <p:sldLayoutId id="2147497045"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D218D3D-0447-4BF3-ACEE-FE9FBD054940}"/>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46F2E764-D648-4C94-BF5C-B1443D57378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1995093162"/>
      </p:ext>
    </p:extLst>
  </p:cSld>
  <p:clrMap bg1="dk2" tx1="lt1" bg2="dk1" tx2="lt2" accent1="accent1" accent2="accent2" accent3="accent3" accent4="accent4" accent5="accent5" accent6="accent6" hlink="hlink" folHlink="folHlink"/>
  <p:sldLayoutIdLst>
    <p:sldLayoutId id="2147497047" r:id="rId1"/>
    <p:sldLayoutId id="2147497048" r:id="rId2"/>
    <p:sldLayoutId id="2147497049" r:id="rId3"/>
    <p:sldLayoutId id="2147497050" r:id="rId4"/>
    <p:sldLayoutId id="2147497051" r:id="rId5"/>
    <p:sldLayoutId id="2147497052" r:id="rId6"/>
    <p:sldLayoutId id="2147497053" r:id="rId7"/>
    <p:sldLayoutId id="2147497054" r:id="rId8"/>
    <p:sldLayoutId id="2147497055" r:id="rId9"/>
    <p:sldLayoutId id="2147497056" r:id="rId10"/>
    <p:sldLayoutId id="2147497057" r:id="rId1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32344AE1-9BCD-4CC0-87EE-DCEE90F63846}"/>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51" name="Rectangle 3">
            <a:extLst>
              <a:ext uri="{FF2B5EF4-FFF2-40B4-BE49-F238E27FC236}">
                <a16:creationId xmlns:a16="http://schemas.microsoft.com/office/drawing/2014/main" id="{2E99CAC4-5CF7-401D-8ED9-D884E3EF1AA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797423C-E2EF-42BC-93EC-A434D329D3D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FFFFFF"/>
                </a:solidFill>
                <a:latin typeface="Times New Roman" charset="0"/>
                <a:ea typeface="+mn-ea"/>
              </a:defRPr>
            </a:lvl1pPr>
          </a:lstStyle>
          <a:p>
            <a:pPr>
              <a:defRPr/>
            </a:pPr>
            <a:endParaRPr lang="en-US"/>
          </a:p>
        </p:txBody>
      </p:sp>
      <p:sp>
        <p:nvSpPr>
          <p:cNvPr id="1029" name="Rectangle 5">
            <a:extLst>
              <a:ext uri="{FF2B5EF4-FFF2-40B4-BE49-F238E27FC236}">
                <a16:creationId xmlns:a16="http://schemas.microsoft.com/office/drawing/2014/main" id="{FE6A981D-D330-492B-890A-7A1A23C5F27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charset="0"/>
                <a:ea typeface="+mn-ea"/>
              </a:defRPr>
            </a:lvl1pPr>
          </a:lstStyle>
          <a:p>
            <a:pPr>
              <a:defRPr/>
            </a:pPr>
            <a:endParaRPr lang="en-US"/>
          </a:p>
        </p:txBody>
      </p:sp>
      <p:sp>
        <p:nvSpPr>
          <p:cNvPr id="1030" name="Rectangle 6">
            <a:extLst>
              <a:ext uri="{FF2B5EF4-FFF2-40B4-BE49-F238E27FC236}">
                <a16:creationId xmlns:a16="http://schemas.microsoft.com/office/drawing/2014/main" id="{9433707C-9473-40AC-80DD-65071E360CB8}"/>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defRPr>
            </a:lvl1pPr>
          </a:lstStyle>
          <a:p>
            <a:fld id="{52E149CC-A94F-47FE-8425-054B6BEC3839}" type="slidenum">
              <a:rPr lang="en-US" altLang="en-US"/>
              <a:pPr/>
              <a:t>‹#›</a:t>
            </a:fld>
            <a:endParaRPr lang="en-US" altLang="en-US"/>
          </a:p>
        </p:txBody>
      </p:sp>
    </p:spTree>
    <p:extLst>
      <p:ext uri="{BB962C8B-B14F-4D97-AF65-F5344CB8AC3E}">
        <p14:creationId xmlns:p14="http://schemas.microsoft.com/office/powerpoint/2010/main" val="382320586"/>
      </p:ext>
    </p:extLst>
  </p:cSld>
  <p:clrMap bg1="dk2" tx1="lt1" bg2="dk1" tx2="lt2" accent1="accent1" accent2="accent2" accent3="accent3" accent4="accent4" accent5="accent5" accent6="accent6" hlink="hlink" folHlink="folHlink"/>
  <p:sldLayoutIdLst>
    <p:sldLayoutId id="214749705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3"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5"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4766"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8"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0"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2"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5"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4796"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F9054377-7835-5B4A-8FBC-FBDD405676A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92" r:id="rId1"/>
    <p:sldLayoutId id="214749609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0D94C86-B9CD-4A6A-96D6-5BDCB8B443F5}"/>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9699" name="Rectangle 3">
            <a:extLst>
              <a:ext uri="{FF2B5EF4-FFF2-40B4-BE49-F238E27FC236}">
                <a16:creationId xmlns:a16="http://schemas.microsoft.com/office/drawing/2014/main" id="{BCA602B1-4998-45BD-8577-150BDB601504}"/>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248931099"/>
      </p:ext>
    </p:extLst>
  </p:cSld>
  <p:clrMap bg1="dk2" tx1="lt1" bg2="dk1" tx2="lt2" accent1="accent1" accent2="accent2" accent3="accent3" accent4="accent4" accent5="accent5" accent6="accent6" hlink="hlink" folHlink="folHlink"/>
  <p:sldLayoutIdLst>
    <p:sldLayoutId id="2147497061" r:id="rId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dpi="0" rotWithShape="0">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33794" name="Freeform 2">
            <a:extLst>
              <a:ext uri="{FF2B5EF4-FFF2-40B4-BE49-F238E27FC236}">
                <a16:creationId xmlns:a16="http://schemas.microsoft.com/office/drawing/2014/main" id="{BDAAD859-6847-41D5-BE11-F4C2DE8E8BDA}"/>
              </a:ext>
            </a:extLst>
          </p:cNvPr>
          <p:cNvSpPr>
            <a:spLocks/>
          </p:cNvSpPr>
          <p:nvPr/>
        </p:nvSpPr>
        <p:spPr bwMode="auto">
          <a:xfrm>
            <a:off x="-23813" y="1763713"/>
            <a:ext cx="6899276" cy="171450"/>
          </a:xfrm>
          <a:custGeom>
            <a:avLst/>
            <a:gdLst/>
            <a:ahLst/>
            <a:cxnLst>
              <a:cxn ang="0">
                <a:pos x="3477" y="10"/>
              </a:cxn>
              <a:cxn ang="0">
                <a:pos x="4057" y="17"/>
              </a:cxn>
              <a:cxn ang="0">
                <a:pos x="4293" y="30"/>
              </a:cxn>
              <a:cxn ang="0">
                <a:pos x="4293" y="50"/>
              </a:cxn>
              <a:cxn ang="0">
                <a:pos x="4329" y="73"/>
              </a:cxn>
              <a:cxn ang="0">
                <a:pos x="4305" y="89"/>
              </a:cxn>
              <a:cxn ang="0">
                <a:pos x="4082" y="99"/>
              </a:cxn>
              <a:cxn ang="0">
                <a:pos x="3675" y="99"/>
              </a:cxn>
              <a:cxn ang="0">
                <a:pos x="3129" y="94"/>
              </a:cxn>
              <a:cxn ang="0">
                <a:pos x="2401" y="94"/>
              </a:cxn>
              <a:cxn ang="0">
                <a:pos x="1733" y="98"/>
              </a:cxn>
              <a:cxn ang="0">
                <a:pos x="657" y="102"/>
              </a:cxn>
              <a:cxn ang="0">
                <a:pos x="1" y="93"/>
              </a:cxn>
              <a:cxn ang="0">
                <a:pos x="0" y="13"/>
              </a:cxn>
              <a:cxn ang="0">
                <a:pos x="657" y="12"/>
              </a:cxn>
              <a:cxn ang="0">
                <a:pos x="1349" y="7"/>
              </a:cxn>
              <a:cxn ang="0">
                <a:pos x="2265" y="9"/>
              </a:cxn>
              <a:cxn ang="0">
                <a:pos x="2834" y="8"/>
              </a:cxn>
              <a:cxn ang="0">
                <a:pos x="3477" y="10"/>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33795" name="Freeform 3">
            <a:extLst>
              <a:ext uri="{FF2B5EF4-FFF2-40B4-BE49-F238E27FC236}">
                <a16:creationId xmlns:a16="http://schemas.microsoft.com/office/drawing/2014/main" id="{884AFD5E-8D73-4F34-8711-E65842229259}"/>
              </a:ext>
            </a:extLst>
          </p:cNvPr>
          <p:cNvSpPr>
            <a:spLocks/>
          </p:cNvSpPr>
          <p:nvPr/>
        </p:nvSpPr>
        <p:spPr bwMode="auto">
          <a:xfrm>
            <a:off x="198438" y="152400"/>
            <a:ext cx="715962" cy="6400800"/>
          </a:xfrm>
          <a:custGeom>
            <a:avLst/>
            <a:gdLst/>
            <a:ahLst/>
            <a:cxnLst>
              <a:cxn ang="0">
                <a:pos x="86" y="3201"/>
              </a:cxn>
              <a:cxn ang="0">
                <a:pos x="79" y="2730"/>
              </a:cxn>
              <a:cxn ang="0">
                <a:pos x="64" y="2109"/>
              </a:cxn>
              <a:cxn ang="0">
                <a:pos x="101" y="1765"/>
              </a:cxn>
              <a:cxn ang="0">
                <a:pos x="79" y="1137"/>
              </a:cxn>
              <a:cxn ang="0">
                <a:pos x="34" y="651"/>
              </a:cxn>
              <a:cxn ang="0">
                <a:pos x="19" y="284"/>
              </a:cxn>
              <a:cxn ang="0">
                <a:pos x="49" y="45"/>
              </a:cxn>
              <a:cxn ang="0">
                <a:pos x="123" y="15"/>
              </a:cxn>
              <a:cxn ang="0">
                <a:pos x="243" y="37"/>
              </a:cxn>
              <a:cxn ang="0">
                <a:pos x="355" y="15"/>
              </a:cxn>
              <a:cxn ang="0">
                <a:pos x="512" y="7"/>
              </a:cxn>
              <a:cxn ang="0">
                <a:pos x="707" y="60"/>
              </a:cxn>
              <a:cxn ang="0">
                <a:pos x="797" y="142"/>
              </a:cxn>
              <a:cxn ang="0">
                <a:pos x="789" y="321"/>
              </a:cxn>
              <a:cxn ang="0">
                <a:pos x="804" y="658"/>
              </a:cxn>
              <a:cxn ang="0">
                <a:pos x="849" y="1047"/>
              </a:cxn>
              <a:cxn ang="0">
                <a:pos x="834" y="1586"/>
              </a:cxn>
              <a:cxn ang="0">
                <a:pos x="812" y="2199"/>
              </a:cxn>
              <a:cxn ang="0">
                <a:pos x="879" y="2812"/>
              </a:cxn>
              <a:cxn ang="0">
                <a:pos x="834" y="3329"/>
              </a:cxn>
              <a:cxn ang="0">
                <a:pos x="842" y="3957"/>
              </a:cxn>
              <a:cxn ang="0">
                <a:pos x="797" y="4054"/>
              </a:cxn>
              <a:cxn ang="0">
                <a:pos x="625" y="4084"/>
              </a:cxn>
              <a:cxn ang="0">
                <a:pos x="430" y="4039"/>
              </a:cxn>
              <a:cxn ang="0">
                <a:pos x="251" y="4069"/>
              </a:cxn>
              <a:cxn ang="0">
                <a:pos x="123" y="4114"/>
              </a:cxn>
              <a:cxn ang="0">
                <a:pos x="19" y="4062"/>
              </a:cxn>
              <a:cxn ang="0">
                <a:pos x="11" y="3875"/>
              </a:cxn>
              <a:cxn ang="0">
                <a:pos x="64" y="3598"/>
              </a:cxn>
              <a:cxn ang="0">
                <a:pos x="86" y="320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000"/>
            </a:schemeClr>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sp>
        <p:nvSpPr>
          <p:cNvPr id="33796" name="Freeform 4">
            <a:extLst>
              <a:ext uri="{FF2B5EF4-FFF2-40B4-BE49-F238E27FC236}">
                <a16:creationId xmlns:a16="http://schemas.microsoft.com/office/drawing/2014/main" id="{AC06AFF7-BF7A-4423-AB90-CEC8DCC9FFBF}"/>
              </a:ext>
            </a:extLst>
          </p:cNvPr>
          <p:cNvSpPr>
            <a:spLocks/>
          </p:cNvSpPr>
          <p:nvPr/>
        </p:nvSpPr>
        <p:spPr bwMode="invGray">
          <a:xfrm>
            <a:off x="323850" y="1157288"/>
            <a:ext cx="152400" cy="914400"/>
          </a:xfrm>
          <a:custGeom>
            <a:avLst/>
            <a:gdLst/>
            <a:ahLst/>
            <a:cxnLst>
              <a:cxn ang="0">
                <a:pos x="92" y="0"/>
              </a:cxn>
              <a:cxn ang="0">
                <a:pos x="81" y="170"/>
              </a:cxn>
              <a:cxn ang="0">
                <a:pos x="51" y="362"/>
              </a:cxn>
              <a:cxn ang="0">
                <a:pos x="74" y="539"/>
              </a:cxn>
              <a:cxn ang="0">
                <a:pos x="88" y="709"/>
              </a:cxn>
              <a:cxn ang="0">
                <a:pos x="110" y="842"/>
              </a:cxn>
              <a:cxn ang="0">
                <a:pos x="81" y="768"/>
              </a:cxn>
              <a:cxn ang="0">
                <a:pos x="59" y="716"/>
              </a:cxn>
              <a:cxn ang="0">
                <a:pos x="29" y="598"/>
              </a:cxn>
              <a:cxn ang="0">
                <a:pos x="0" y="414"/>
              </a:cxn>
              <a:cxn ang="0">
                <a:pos x="22" y="251"/>
              </a:cxn>
              <a:cxn ang="0">
                <a:pos x="51" y="81"/>
              </a:cxn>
              <a:cxn ang="0">
                <a:pos x="92" y="0"/>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37893" name="Rectangle 5">
            <a:extLst>
              <a:ext uri="{FF2B5EF4-FFF2-40B4-BE49-F238E27FC236}">
                <a16:creationId xmlns:a16="http://schemas.microsoft.com/office/drawing/2014/main" id="{D37BE29C-34EA-407B-BD50-59EDCDD857B6}"/>
              </a:ext>
            </a:extLst>
          </p:cNvPr>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spAutoFit/>
          </a:bodyPr>
          <a:lstStyle/>
          <a:p>
            <a:pPr lvl="0"/>
            <a:r>
              <a:rPr lang="en-US" altLang="en-US"/>
              <a:t>Click to edit Master title style</a:t>
            </a:r>
          </a:p>
        </p:txBody>
      </p:sp>
      <p:sp>
        <p:nvSpPr>
          <p:cNvPr id="37894" name="Rectangle 6">
            <a:extLst>
              <a:ext uri="{FF2B5EF4-FFF2-40B4-BE49-F238E27FC236}">
                <a16:creationId xmlns:a16="http://schemas.microsoft.com/office/drawing/2014/main" id="{7D1B060A-67D3-401C-B51D-6735FC5A8F98}"/>
              </a:ext>
            </a:extLst>
          </p:cNvPr>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3799" name="Rectangle 7">
            <a:extLst>
              <a:ext uri="{FF2B5EF4-FFF2-40B4-BE49-F238E27FC236}">
                <a16:creationId xmlns:a16="http://schemas.microsoft.com/office/drawing/2014/main" id="{5E134C5C-8CAD-419C-9349-B05F4A554125}"/>
              </a:ext>
            </a:extLst>
          </p:cNvPr>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400">
                <a:solidFill>
                  <a:srgbClr val="000000"/>
                </a:solidFill>
                <a:latin typeface="+mn-lt"/>
                <a:ea typeface="+mn-ea"/>
              </a:defRPr>
            </a:lvl1pPr>
          </a:lstStyle>
          <a:p>
            <a:pPr>
              <a:defRPr/>
            </a:pPr>
            <a:endParaRPr lang="en-US"/>
          </a:p>
        </p:txBody>
      </p:sp>
      <p:sp>
        <p:nvSpPr>
          <p:cNvPr id="33800" name="Rectangle 8">
            <a:extLst>
              <a:ext uri="{FF2B5EF4-FFF2-40B4-BE49-F238E27FC236}">
                <a16:creationId xmlns:a16="http://schemas.microsoft.com/office/drawing/2014/main" id="{26E6FEDE-AB99-48AC-BF47-D3CE4DF07442}"/>
              </a:ext>
            </a:extLst>
          </p:cNvPr>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000000"/>
                </a:solidFill>
                <a:latin typeface="+mn-lt"/>
                <a:ea typeface="+mn-ea"/>
              </a:defRPr>
            </a:lvl1pPr>
          </a:lstStyle>
          <a:p>
            <a:pPr>
              <a:defRPr/>
            </a:pPr>
            <a:endParaRPr lang="en-US"/>
          </a:p>
        </p:txBody>
      </p:sp>
      <p:sp>
        <p:nvSpPr>
          <p:cNvPr id="33801" name="Rectangle 9">
            <a:extLst>
              <a:ext uri="{FF2B5EF4-FFF2-40B4-BE49-F238E27FC236}">
                <a16:creationId xmlns:a16="http://schemas.microsoft.com/office/drawing/2014/main" id="{A9B51D47-31F7-4DC4-BE1C-144FF93DC217}"/>
              </a:ext>
            </a:extLst>
          </p:cNvPr>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000000"/>
                </a:solidFill>
                <a:latin typeface="Comic Sans MS" panose="030F0702030302020204" pitchFamily="66" charset="0"/>
              </a:defRPr>
            </a:lvl1pPr>
          </a:lstStyle>
          <a:p>
            <a:fld id="{E6218391-DCB8-45AA-8E14-FC49D1F24D8D}" type="slidenum">
              <a:rPr lang="en-US" altLang="en-US"/>
              <a:pPr/>
              <a:t>‹#›</a:t>
            </a:fld>
            <a:endParaRPr lang="en-US" altLang="en-US"/>
          </a:p>
        </p:txBody>
      </p:sp>
    </p:spTree>
    <p:extLst>
      <p:ext uri="{BB962C8B-B14F-4D97-AF65-F5344CB8AC3E}">
        <p14:creationId xmlns:p14="http://schemas.microsoft.com/office/powerpoint/2010/main" val="437042521"/>
      </p:ext>
    </p:extLst>
  </p:cSld>
  <p:clrMap bg1="lt1" tx1="dk1" bg2="lt2" tx2="dk2" accent1="accent1" accent2="accent2" accent3="accent3" accent4="accent4" accent5="accent5" accent6="accent6" hlink="hlink" folHlink="folHlink"/>
  <p:sldLayoutIdLst>
    <p:sldLayoutId id="2147497063" r:id="rId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31746" name="Group 2">
            <a:extLst>
              <a:ext uri="{FF2B5EF4-FFF2-40B4-BE49-F238E27FC236}">
                <a16:creationId xmlns:a16="http://schemas.microsoft.com/office/drawing/2014/main" id="{09B7A977-16D0-44B3-93F1-458341550F4B}"/>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05729161-447B-485D-B6BE-27D0763EAE46}"/>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latin typeface="Times New Roman" pitchFamily="-107" charset="0"/>
                <a:ea typeface="+mn-ea"/>
              </a:endParaRPr>
            </a:p>
          </p:txBody>
        </p:sp>
        <p:sp>
          <p:nvSpPr>
            <p:cNvPr id="6148" name="Arc 4">
              <a:extLst>
                <a:ext uri="{FF2B5EF4-FFF2-40B4-BE49-F238E27FC236}">
                  <a16:creationId xmlns:a16="http://schemas.microsoft.com/office/drawing/2014/main" id="{0E882507-8653-4709-979A-C0A4EB46F1A1}"/>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lgn="l">
                <a:defRPr/>
              </a:pPr>
              <a:endParaRPr lang="en-US">
                <a:solidFill>
                  <a:srgbClr val="FFFFFF"/>
                </a:solidFill>
                <a:latin typeface="Times New Roman" pitchFamily="-107" charset="0"/>
                <a:ea typeface="+mn-ea"/>
              </a:endParaRPr>
            </a:p>
          </p:txBody>
        </p:sp>
      </p:grpSp>
      <p:sp>
        <p:nvSpPr>
          <p:cNvPr id="6149" name="Rectangle 5">
            <a:extLst>
              <a:ext uri="{FF2B5EF4-FFF2-40B4-BE49-F238E27FC236}">
                <a16:creationId xmlns:a16="http://schemas.microsoft.com/office/drawing/2014/main" id="{16BAAC2D-0400-45FC-99D3-785BCCA9B4E3}"/>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B964DCB2-E568-44A8-96BF-8084F67ACE72}"/>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a:defRPr sz="1400">
                <a:solidFill>
                  <a:srgbClr val="FFFFFF"/>
                </a:solidFill>
                <a:latin typeface="Times New Roman" pitchFamily="-107" charset="0"/>
                <a:ea typeface="+mn-ea"/>
              </a:defRPr>
            </a:lvl1pPr>
          </a:lstStyle>
          <a:p>
            <a:pPr>
              <a:defRPr/>
            </a:pPr>
            <a:endParaRPr lang="en-US"/>
          </a:p>
        </p:txBody>
      </p:sp>
      <p:sp>
        <p:nvSpPr>
          <p:cNvPr id="6151" name="Rectangle 7">
            <a:extLst>
              <a:ext uri="{FF2B5EF4-FFF2-40B4-BE49-F238E27FC236}">
                <a16:creationId xmlns:a16="http://schemas.microsoft.com/office/drawing/2014/main" id="{1468CF0A-1038-4D78-B603-29172409FAF3}"/>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pitchFamily="-107" charset="0"/>
                <a:ea typeface="+mn-ea"/>
              </a:defRPr>
            </a:lvl1pPr>
          </a:lstStyle>
          <a:p>
            <a:pPr>
              <a:defRPr/>
            </a:pPr>
            <a:endParaRPr lang="en-US"/>
          </a:p>
        </p:txBody>
      </p:sp>
      <p:sp>
        <p:nvSpPr>
          <p:cNvPr id="6152" name="Rectangle 8">
            <a:extLst>
              <a:ext uri="{FF2B5EF4-FFF2-40B4-BE49-F238E27FC236}">
                <a16:creationId xmlns:a16="http://schemas.microsoft.com/office/drawing/2014/main" id="{0CC8E464-047A-442F-8B80-DA9E2575F55E}"/>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FB8402B9-A0FE-4597-8450-714C087D4BC2}" type="slidenum">
              <a:rPr lang="en-US" altLang="en-US"/>
              <a:pPr/>
              <a:t>‹#›</a:t>
            </a:fld>
            <a:endParaRPr lang="en-US" altLang="en-US"/>
          </a:p>
        </p:txBody>
      </p:sp>
      <p:sp>
        <p:nvSpPr>
          <p:cNvPr id="31751" name="Rectangle 9">
            <a:extLst>
              <a:ext uri="{FF2B5EF4-FFF2-40B4-BE49-F238E27FC236}">
                <a16:creationId xmlns:a16="http://schemas.microsoft.com/office/drawing/2014/main" id="{52B783C0-F1FA-452A-9EB9-5895A9FC4EC3}"/>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2235011422"/>
      </p:ext>
    </p:extLst>
  </p:cSld>
  <p:clrMap bg1="dk2" tx1="lt1" bg2="dk1" tx2="lt2" accent1="accent1" accent2="accent2" accent3="accent3" accent4="accent4" accent5="accent5" accent6="accent6" hlink="hlink" folHlink="folHlink"/>
  <p:sldLayoutIdLst>
    <p:sldLayoutId id="214749706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4034" name="Group 2">
            <a:extLst>
              <a:ext uri="{FF2B5EF4-FFF2-40B4-BE49-F238E27FC236}">
                <a16:creationId xmlns:a16="http://schemas.microsoft.com/office/drawing/2014/main" id="{C8906567-85CC-4CC0-AC1B-95139E071647}"/>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71683FFD-1191-4322-8091-C798E6A8C2D0}"/>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latin typeface="Times New Roman" pitchFamily="-107" charset="0"/>
                <a:ea typeface="ＭＳ Ｐゴシック" charset="-128"/>
                <a:cs typeface="ＭＳ Ｐゴシック" charset="-128"/>
              </a:endParaRPr>
            </a:p>
          </p:txBody>
        </p:sp>
        <p:sp>
          <p:nvSpPr>
            <p:cNvPr id="6148" name="Arc 4">
              <a:extLst>
                <a:ext uri="{FF2B5EF4-FFF2-40B4-BE49-F238E27FC236}">
                  <a16:creationId xmlns:a16="http://schemas.microsoft.com/office/drawing/2014/main" id="{711ED72C-0337-4028-983F-8534AFF8C8E0}"/>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lgn="l">
                <a:defRPr/>
              </a:pPr>
              <a:endParaRPr lang="en-US">
                <a:solidFill>
                  <a:srgbClr val="FFFFFF"/>
                </a:solidFill>
                <a:latin typeface="Times New Roman" pitchFamily="-107" charset="0"/>
                <a:ea typeface="ＭＳ Ｐゴシック" charset="-128"/>
                <a:cs typeface="ＭＳ Ｐゴシック" charset="-128"/>
              </a:endParaRPr>
            </a:p>
          </p:txBody>
        </p:sp>
      </p:grpSp>
      <p:sp>
        <p:nvSpPr>
          <p:cNvPr id="6149" name="Rectangle 5">
            <a:extLst>
              <a:ext uri="{FF2B5EF4-FFF2-40B4-BE49-F238E27FC236}">
                <a16:creationId xmlns:a16="http://schemas.microsoft.com/office/drawing/2014/main" id="{1E50EA50-1F5D-4B59-BF7E-449FE11E9039}"/>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4F8DBD6B-FBAE-454C-9D7F-34FA40333D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a:defRPr sz="1400">
                <a:solidFill>
                  <a:srgbClr val="FFFFFF"/>
                </a:solidFill>
                <a:latin typeface="Times New Roman" pitchFamily="-107" charset="0"/>
                <a:ea typeface="+mn-ea"/>
                <a:cs typeface="+mn-cs"/>
              </a:defRPr>
            </a:lvl1pPr>
          </a:lstStyle>
          <a:p>
            <a:pPr>
              <a:defRPr/>
            </a:pPr>
            <a:endParaRPr lang="en-US"/>
          </a:p>
        </p:txBody>
      </p:sp>
      <p:sp>
        <p:nvSpPr>
          <p:cNvPr id="6151" name="Rectangle 7">
            <a:extLst>
              <a:ext uri="{FF2B5EF4-FFF2-40B4-BE49-F238E27FC236}">
                <a16:creationId xmlns:a16="http://schemas.microsoft.com/office/drawing/2014/main" id="{4C026BF0-A25E-49F6-A11B-EBCC81308E70}"/>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pitchFamily="-107" charset="0"/>
                <a:ea typeface="+mn-ea"/>
                <a:cs typeface="+mn-cs"/>
              </a:defRPr>
            </a:lvl1pPr>
          </a:lstStyle>
          <a:p>
            <a:pPr>
              <a:defRPr/>
            </a:pPr>
            <a:endParaRPr lang="en-US"/>
          </a:p>
        </p:txBody>
      </p:sp>
      <p:sp>
        <p:nvSpPr>
          <p:cNvPr id="6152" name="Rectangle 8">
            <a:extLst>
              <a:ext uri="{FF2B5EF4-FFF2-40B4-BE49-F238E27FC236}">
                <a16:creationId xmlns:a16="http://schemas.microsoft.com/office/drawing/2014/main" id="{36830307-92C7-49F1-81CE-CF713AA676C4}"/>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0E7377E4-1E29-46E9-900F-16198FE3100B}" type="slidenum">
              <a:rPr lang="en-US" altLang="en-US"/>
              <a:pPr/>
              <a:t>‹#›</a:t>
            </a:fld>
            <a:endParaRPr lang="en-US" altLang="en-US"/>
          </a:p>
        </p:txBody>
      </p:sp>
      <p:sp>
        <p:nvSpPr>
          <p:cNvPr id="44039" name="Rectangle 9">
            <a:extLst>
              <a:ext uri="{FF2B5EF4-FFF2-40B4-BE49-F238E27FC236}">
                <a16:creationId xmlns:a16="http://schemas.microsoft.com/office/drawing/2014/main" id="{DD6F789C-074E-45FE-A53A-D2164AAAD340}"/>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21595507"/>
      </p:ext>
    </p:extLst>
  </p:cSld>
  <p:clrMap bg1="dk2" tx1="lt1" bg2="dk1" tx2="lt2" accent1="accent1" accent2="accent2" accent3="accent3" accent4="accent4" accent5="accent5" accent6="accent6" hlink="hlink" folHlink="folHlink"/>
  <p:sldLayoutIdLst>
    <p:sldLayoutId id="214749706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A645C7D6-CDFE-40BA-A91D-2F5DD4E4E868}"/>
              </a:ext>
            </a:extLst>
          </p:cNvPr>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10800000" scaled="1"/>
          </a:gradFill>
          <a:ln w="12600">
            <a:solidFill>
              <a:srgbClr val="000000"/>
            </a:solidFill>
            <a:miter lim="800000"/>
            <a:headEnd/>
            <a:tailEnd/>
          </a:ln>
          <a:effectLst/>
        </p:spPr>
        <p:txBody>
          <a:bodyPr wrap="none" lIns="82058" tIns="41029" rIns="82058" bIns="41029" anchor="ctr"/>
          <a:lstStyle/>
          <a:p>
            <a:pPr algn="l">
              <a:defRPr/>
            </a:pPr>
            <a:endParaRPr lang="en-US">
              <a:solidFill>
                <a:srgbClr val="000000"/>
              </a:solidFill>
              <a:latin typeface="Times New Roman" pitchFamily="-107" charset="0"/>
              <a:ea typeface="+mn-ea"/>
            </a:endParaRPr>
          </a:p>
        </p:txBody>
      </p:sp>
      <p:sp>
        <p:nvSpPr>
          <p:cNvPr id="1026" name="Text Box 2">
            <a:extLst>
              <a:ext uri="{FF2B5EF4-FFF2-40B4-BE49-F238E27FC236}">
                <a16:creationId xmlns:a16="http://schemas.microsoft.com/office/drawing/2014/main" id="{D2E93141-2F21-41EB-8E75-2104B333A3DC}"/>
              </a:ext>
            </a:extLst>
          </p:cNvPr>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eaLnBrk="1" hangingPunct="1">
              <a:spcBef>
                <a:spcPts val="500"/>
              </a:spcBef>
              <a:buClr>
                <a:srgbClr val="FFFFFF"/>
              </a:buClr>
              <a:buFont typeface="Arial" panose="020B0604020202020204" pitchFamily="34" charset="0"/>
              <a:buNone/>
            </a:pPr>
            <a:r>
              <a:rPr lang="en-GB" altLang="en-US" sz="800" b="1">
                <a:solidFill>
                  <a:srgbClr val="FFFFFF"/>
                </a:solidFill>
                <a:latin typeface="Arial" panose="020B0604020202020204" pitchFamily="34" charset="0"/>
                <a:ea typeface="MS Gothic" panose="020B0609070205080204" pitchFamily="49" charset="-128"/>
              </a:rPr>
              <a:t>© </a:t>
            </a:r>
            <a:r>
              <a:rPr lang="en-GB" altLang="en-US" sz="900" b="1">
                <a:solidFill>
                  <a:srgbClr val="FFFFFF"/>
                </a:solidFill>
                <a:latin typeface="Arial" panose="020B0604020202020204" pitchFamily="34" charset="0"/>
                <a:ea typeface="MS Gothic" panose="020B0609070205080204" pitchFamily="49" charset="-128"/>
              </a:rPr>
              <a:t>2006</a:t>
            </a:r>
            <a:r>
              <a:rPr lang="en-GB" altLang="en-US" sz="800" b="1">
                <a:solidFill>
                  <a:srgbClr val="FFFFFF"/>
                </a:solidFill>
                <a:latin typeface="Arial" panose="020B0604020202020204" pitchFamily="34" charset="0"/>
                <a:ea typeface="MS Gothic" panose="020B0609070205080204" pitchFamily="49" charset="-128"/>
              </a:rPr>
              <a:t> TBBMI</a:t>
            </a:r>
          </a:p>
        </p:txBody>
      </p:sp>
      <p:sp>
        <p:nvSpPr>
          <p:cNvPr id="1027" name="Rectangle 3">
            <a:extLst>
              <a:ext uri="{FF2B5EF4-FFF2-40B4-BE49-F238E27FC236}">
                <a16:creationId xmlns:a16="http://schemas.microsoft.com/office/drawing/2014/main" id="{7DA13CCE-5F94-4042-AE87-CB89D69C8B7C}"/>
              </a:ext>
            </a:extLst>
          </p:cNvPr>
          <p:cNvSpPr>
            <a:spLocks noChangeArrowheads="1"/>
          </p:cNvSpPr>
          <p:nvPr/>
        </p:nvSpPr>
        <p:spPr bwMode="auto">
          <a:xfrm>
            <a:off x="7848600" y="6546850"/>
            <a:ext cx="665163" cy="223838"/>
          </a:xfrm>
          <a:prstGeom prst="rect">
            <a:avLst/>
          </a:prstGeom>
          <a:noFill/>
          <a:ln w="9525">
            <a:noFill/>
            <a:round/>
            <a:headEnd/>
            <a:tailEnd/>
          </a:ln>
          <a:effectLst/>
        </p:spPr>
        <p:txBody>
          <a:bodyPr wrap="none" lIns="80766" tIns="41998" rIns="80766" bIns="41998" anchor="ctr">
            <a:spAutoFit/>
          </a:bodyPr>
          <a:lstStyle/>
          <a:p>
            <a:pPr>
              <a:buClr>
                <a:srgbClr val="FFFFFF"/>
              </a:buClr>
              <a:buFont typeface="Comic Sans MS" pitchFamily="-107"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lang="en-GB" sz="900" b="1">
                <a:solidFill>
                  <a:srgbClr val="FFFFFF"/>
                </a:solidFill>
                <a:latin typeface="Comic Sans MS" pitchFamily="-107" charset="0"/>
                <a:ea typeface="+mn-ea"/>
              </a:rPr>
              <a:t>9.65.08.</a:t>
            </a:r>
          </a:p>
        </p:txBody>
      </p:sp>
      <p:sp>
        <p:nvSpPr>
          <p:cNvPr id="1028" name="Rectangle 4">
            <a:extLst>
              <a:ext uri="{FF2B5EF4-FFF2-40B4-BE49-F238E27FC236}">
                <a16:creationId xmlns:a16="http://schemas.microsoft.com/office/drawing/2014/main" id="{3AFFA6C6-A44C-431B-BE58-733EE6313D09}"/>
              </a:ext>
            </a:extLst>
          </p:cNvPr>
          <p:cNvSpPr>
            <a:spLocks noChangeArrowheads="1"/>
          </p:cNvSpPr>
          <p:nvPr/>
        </p:nvSpPr>
        <p:spPr bwMode="auto">
          <a:xfrm>
            <a:off x="461963" y="106363"/>
            <a:ext cx="4060825" cy="923925"/>
          </a:xfrm>
          <a:prstGeom prst="rect">
            <a:avLst/>
          </a:prstGeom>
          <a:noFill/>
          <a:ln w="9525">
            <a:noFill/>
            <a:round/>
            <a:headEnd/>
            <a:tailEnd/>
          </a:ln>
          <a:effectLst/>
        </p:spPr>
        <p:txBody>
          <a:bodyPr lIns="91104" tIns="45552" rIns="91104" bIns="45552">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algn="l" eaLnBrk="1" hangingPunct="1">
              <a:lnSpc>
                <a:spcPct val="125000"/>
              </a:lnSpc>
              <a:spcBef>
                <a:spcPts val="1350"/>
              </a:spcBef>
              <a:buClr>
                <a:srgbClr val="FFFF00"/>
              </a:buClr>
              <a:buFont typeface="Helvetica" panose="020B0604020202020204" pitchFamily="34" charset="0"/>
              <a:buNone/>
            </a:pPr>
            <a:r>
              <a:rPr lang="en-GB" altLang="en-US" b="1">
                <a:solidFill>
                  <a:srgbClr val="FFFF00"/>
                </a:solidFill>
                <a:latin typeface="Helvetica" panose="020B0604020202020204" pitchFamily="34" charset="0"/>
                <a:ea typeface="MS Gothic" panose="020B0609070205080204" pitchFamily="49" charset="-128"/>
              </a:rPr>
              <a:t>The  New Testament          Comes Together</a:t>
            </a:r>
          </a:p>
        </p:txBody>
      </p:sp>
    </p:spTree>
    <p:extLst>
      <p:ext uri="{BB962C8B-B14F-4D97-AF65-F5344CB8AC3E}">
        <p14:creationId xmlns:p14="http://schemas.microsoft.com/office/powerpoint/2010/main" val="2028120378"/>
      </p:ext>
    </p:extLst>
  </p:cSld>
  <p:clrMap bg1="lt1" tx1="dk1" bg2="lt2" tx2="dk2" accent1="accent1" accent2="accent2" accent3="accent3" accent4="accent4" accent5="accent5" accent6="accent6" hlink="hlink" folHlink="folHlink"/>
  <p:sldLayoutIdLst>
    <p:sldLayoutId id="2147497069"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panose="02020603050405020304" pitchFamily="18"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panose="02020603050405020304" pitchFamily="18"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panose="02020603050405020304" pitchFamily="18"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panose="02020603050405020304" pitchFamily="18"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panose="02020603050405020304" pitchFamily="18"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Line 2">
            <a:extLst>
              <a:ext uri="{FF2B5EF4-FFF2-40B4-BE49-F238E27FC236}">
                <a16:creationId xmlns:a16="http://schemas.microsoft.com/office/drawing/2014/main" id="{6243F9DA-3931-4F19-9A0E-EC66C74DB48F}"/>
              </a:ext>
            </a:extLst>
          </p:cNvPr>
          <p:cNvSpPr>
            <a:spLocks noChangeShapeType="1"/>
          </p:cNvSpPr>
          <p:nvPr/>
        </p:nvSpPr>
        <p:spPr bwMode="auto">
          <a:xfrm>
            <a:off x="0" y="1524000"/>
            <a:ext cx="9144000" cy="1588"/>
          </a:xfrm>
          <a:prstGeom prst="line">
            <a:avLst/>
          </a:prstGeom>
          <a:noFill/>
          <a:ln w="19050">
            <a:solidFill>
              <a:schemeClr val="bg2"/>
            </a:solidFill>
            <a:round/>
            <a:headEnd/>
            <a:tailEnd/>
          </a:ln>
        </p:spPr>
        <p:txBody>
          <a:bodyPr wrap="none" anchor="ctr"/>
          <a:lstStyle/>
          <a:p>
            <a:pPr algn="l" eaLnBrk="0" hangingPunct="0">
              <a:defRPr/>
            </a:pPr>
            <a:endParaRPr lang="en-US">
              <a:solidFill>
                <a:srgbClr val="003300"/>
              </a:solidFill>
              <a:latin typeface="Times New Roman" pitchFamily="-108" charset="0"/>
              <a:ea typeface="+mn-ea"/>
            </a:endParaRPr>
          </a:p>
        </p:txBody>
      </p:sp>
      <p:sp>
        <p:nvSpPr>
          <p:cNvPr id="7171" name="Rectangle 3">
            <a:extLst>
              <a:ext uri="{FF2B5EF4-FFF2-40B4-BE49-F238E27FC236}">
                <a16:creationId xmlns:a16="http://schemas.microsoft.com/office/drawing/2014/main" id="{13B55BAB-26F3-41AE-B479-6B853522FA5A}"/>
              </a:ext>
            </a:extLst>
          </p:cNvPr>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w="9525">
            <a:noFill/>
            <a:miter lim="800000"/>
            <a:headEnd/>
            <a:tailEnd/>
          </a:ln>
          <a:effectLst/>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2" name="Rectangle 4" descr="mutegras">
            <a:extLst>
              <a:ext uri="{FF2B5EF4-FFF2-40B4-BE49-F238E27FC236}">
                <a16:creationId xmlns:a16="http://schemas.microsoft.com/office/drawing/2014/main" id="{3AA9B210-932D-48A7-B79D-8C20B68745A9}"/>
              </a:ext>
            </a:extLst>
          </p:cNvPr>
          <p:cNvSpPr>
            <a:spLocks noChangeArrowheads="1"/>
          </p:cNvSpPr>
          <p:nvPr/>
        </p:nvSpPr>
        <p:spPr bwMode="ltGray">
          <a:xfrm>
            <a:off x="0" y="0"/>
            <a:ext cx="9144000" cy="1524000"/>
          </a:xfrm>
          <a:prstGeom prst="rect">
            <a:avLst/>
          </a:prstGeom>
          <a:blipFill dpi="0" rotWithShape="0">
            <a:blip r:embed="rId3" cstate="print"/>
            <a:srcRect/>
            <a:tile tx="0" ty="0" sx="100000" sy="100000" flip="none" algn="tl"/>
          </a:blip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3" name="Rectangle 5" descr="mutegras">
            <a:extLst>
              <a:ext uri="{FF2B5EF4-FFF2-40B4-BE49-F238E27FC236}">
                <a16:creationId xmlns:a16="http://schemas.microsoft.com/office/drawing/2014/main" id="{D9A458F8-9E43-4272-B448-88020FDE1B62}"/>
              </a:ext>
            </a:extLst>
          </p:cNvPr>
          <p:cNvSpPr>
            <a:spLocks noChangeArrowheads="1"/>
          </p:cNvSpPr>
          <p:nvPr/>
        </p:nvSpPr>
        <p:spPr bwMode="ltGray">
          <a:xfrm>
            <a:off x="0" y="6553200"/>
            <a:ext cx="9144000" cy="304800"/>
          </a:xfrm>
          <a:prstGeom prst="rect">
            <a:avLst/>
          </a:prstGeom>
          <a:blipFill dpi="0" rotWithShape="0">
            <a:blip r:embed="rId3" cstate="print"/>
            <a:srcRect/>
            <a:tile tx="0" ty="0" sx="100000" sy="100000" flip="none" algn="tl"/>
          </a:blip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4" name="Line 6">
            <a:extLst>
              <a:ext uri="{FF2B5EF4-FFF2-40B4-BE49-F238E27FC236}">
                <a16:creationId xmlns:a16="http://schemas.microsoft.com/office/drawing/2014/main" id="{01252756-7F0F-4E8A-BCFB-8E6EA1936560}"/>
              </a:ext>
            </a:extLst>
          </p:cNvPr>
          <p:cNvSpPr>
            <a:spLocks noChangeShapeType="1"/>
          </p:cNvSpPr>
          <p:nvPr/>
        </p:nvSpPr>
        <p:spPr bwMode="auto">
          <a:xfrm>
            <a:off x="0" y="6553200"/>
            <a:ext cx="9144000" cy="1588"/>
          </a:xfrm>
          <a:prstGeom prst="line">
            <a:avLst/>
          </a:prstGeom>
          <a:noFill/>
          <a:ln w="19050">
            <a:solidFill>
              <a:schemeClr val="bg2"/>
            </a:solidFill>
            <a:round/>
            <a:headEnd/>
            <a:tailEnd/>
          </a:ln>
        </p:spPr>
        <p:txBody>
          <a:bodyPr wrap="none" anchor="ctr"/>
          <a:lstStyle/>
          <a:p>
            <a:pPr algn="l" eaLnBrk="0" hangingPunct="0">
              <a:defRPr/>
            </a:pPr>
            <a:endParaRPr lang="en-US">
              <a:solidFill>
                <a:srgbClr val="003300"/>
              </a:solidFill>
              <a:latin typeface="Times New Roman" pitchFamily="-108" charset="0"/>
              <a:ea typeface="+mn-ea"/>
            </a:endParaRPr>
          </a:p>
        </p:txBody>
      </p:sp>
      <p:sp>
        <p:nvSpPr>
          <p:cNvPr id="7175" name="Rectangle 7">
            <a:extLst>
              <a:ext uri="{FF2B5EF4-FFF2-40B4-BE49-F238E27FC236}">
                <a16:creationId xmlns:a16="http://schemas.microsoft.com/office/drawing/2014/main" id="{BCE90167-8CEA-4BB4-9AB9-D84C82F19A6A}"/>
              </a:ext>
            </a:extLst>
          </p:cNvPr>
          <p:cNvSpPr>
            <a:spLocks noChangeArrowheads="1"/>
          </p:cNvSpPr>
          <p:nvPr/>
        </p:nvSpPr>
        <p:spPr bwMode="auto">
          <a:xfrm>
            <a:off x="609600" y="533400"/>
            <a:ext cx="8534400" cy="685800"/>
          </a:xfrm>
          <a:prstGeom prst="rect">
            <a:avLst/>
          </a:prstGeom>
          <a:solidFill>
            <a:schemeClr val="hlink">
              <a:alpha val="50000"/>
            </a:schemeClr>
          </a:solid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6" name="Rectangle 8">
            <a:extLst>
              <a:ext uri="{FF2B5EF4-FFF2-40B4-BE49-F238E27FC236}">
                <a16:creationId xmlns:a16="http://schemas.microsoft.com/office/drawing/2014/main" id="{5870CCFB-696B-4570-A08A-208F14A27408}"/>
              </a:ext>
            </a:extLst>
          </p:cNvPr>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9" name="Rectangle 9">
            <a:extLst>
              <a:ext uri="{FF2B5EF4-FFF2-40B4-BE49-F238E27FC236}">
                <a16:creationId xmlns:a16="http://schemas.microsoft.com/office/drawing/2014/main" id="{B7762971-7D21-451D-93A6-98990DC5FB3C}"/>
              </a:ext>
            </a:extLst>
          </p:cNvPr>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78" name="Rectangle 10">
            <a:extLst>
              <a:ext uri="{FF2B5EF4-FFF2-40B4-BE49-F238E27FC236}">
                <a16:creationId xmlns:a16="http://schemas.microsoft.com/office/drawing/2014/main" id="{0AD2BBF0-043E-44A3-9D03-07AB40920C85}"/>
              </a:ext>
            </a:extLst>
          </p:cNvPr>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003300"/>
                </a:solidFill>
                <a:latin typeface="Times New Roman" pitchFamily="-112" charset="0"/>
                <a:ea typeface="+mn-ea"/>
              </a:defRPr>
            </a:lvl1pPr>
          </a:lstStyle>
          <a:p>
            <a:pPr>
              <a:defRPr/>
            </a:pPr>
            <a:endParaRPr lang="en-US"/>
          </a:p>
        </p:txBody>
      </p:sp>
      <p:sp>
        <p:nvSpPr>
          <p:cNvPr id="7179" name="Rectangle 11">
            <a:extLst>
              <a:ext uri="{FF2B5EF4-FFF2-40B4-BE49-F238E27FC236}">
                <a16:creationId xmlns:a16="http://schemas.microsoft.com/office/drawing/2014/main" id="{0415BCB3-1629-4174-B1BC-CA6DF8D1BA73}"/>
              </a:ext>
            </a:extLst>
          </p:cNvPr>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defRPr>
            </a:lvl1pPr>
          </a:lstStyle>
          <a:p>
            <a:pPr>
              <a:defRPr/>
            </a:pPr>
            <a:endParaRPr lang="en-US"/>
          </a:p>
        </p:txBody>
      </p:sp>
      <p:sp>
        <p:nvSpPr>
          <p:cNvPr id="7180" name="Rectangle 12">
            <a:extLst>
              <a:ext uri="{FF2B5EF4-FFF2-40B4-BE49-F238E27FC236}">
                <a16:creationId xmlns:a16="http://schemas.microsoft.com/office/drawing/2014/main" id="{FE7BF147-B54E-4FF5-A473-62533724DEDF}"/>
              </a:ext>
            </a:extLst>
          </p:cNvPr>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fld id="{10EE4642-ECCA-4A92-BB2A-F926220267D8}" type="slidenum">
              <a:rPr lang="en-US" altLang="en-US"/>
              <a:pPr/>
              <a:t>‹#›</a:t>
            </a:fld>
            <a:endParaRPr lang="en-US" altLang="en-US"/>
          </a:p>
        </p:txBody>
      </p:sp>
    </p:spTree>
    <p:extLst>
      <p:ext uri="{BB962C8B-B14F-4D97-AF65-F5344CB8AC3E}">
        <p14:creationId xmlns:p14="http://schemas.microsoft.com/office/powerpoint/2010/main" val="2287403773"/>
      </p:ext>
    </p:extLst>
  </p:cSld>
  <p:clrMap bg1="lt1" tx1="dk1" bg2="lt2" tx2="dk2" accent1="accent1" accent2="accent2" accent3="accent3" accent4="accent4" accent5="accent5" accent6="accent6" hlink="hlink" folHlink="folHlink"/>
  <p:sldLayoutIdLst>
    <p:sldLayoutId id="2147497071" r:id="rId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b="1">
          <a:solidFill>
            <a:srgbClr val="F1F7E9"/>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b="1">
          <a:solidFill>
            <a:srgbClr val="F1F7E9"/>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b="1">
          <a:solidFill>
            <a:srgbClr val="F1F7E9"/>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b="1">
          <a:solidFill>
            <a:srgbClr val="F1F7E9"/>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D218D3D-0447-4BF3-ACEE-FE9FBD054940}"/>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46F2E764-D648-4C94-BF5C-B1443D57378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2870833445"/>
      </p:ext>
    </p:extLst>
  </p:cSld>
  <p:clrMap bg1="dk2" tx1="lt1" bg2="dk1" tx2="lt2" accent1="accent1" accent2="accent2" accent3="accent3" accent4="accent4" accent5="accent5" accent6="accent6" hlink="hlink" folHlink="folHlink"/>
  <p:sldLayoutIdLst>
    <p:sldLayoutId id="2147497073" r:id="rId1"/>
    <p:sldLayoutId id="2147497074" r:id="rId2"/>
    <p:sldLayoutId id="2147497075" r:id="rId3"/>
    <p:sldLayoutId id="2147497076" r:id="rId4"/>
    <p:sldLayoutId id="2147497077" r:id="rId5"/>
    <p:sldLayoutId id="2147497078" r:id="rId6"/>
    <p:sldLayoutId id="2147497079" r:id="rId7"/>
    <p:sldLayoutId id="2147497080" r:id="rId8"/>
    <p:sldLayoutId id="2147497081" r:id="rId9"/>
    <p:sldLayoutId id="2147497082" r:id="rId10"/>
    <p:sldLayoutId id="2147497083" r:id="rId1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2F7C50A9-6225-4567-95A5-6881216AC847}"/>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F07F389-FABD-4061-96E7-1ED1551D8486}"/>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ED07BA8-A307-42AC-B549-06AF1082DE65}"/>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4B2D1527-BE5D-4530-8732-DFC04F98F16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653F7D63-E741-4332-8C05-70C1403013DD}"/>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5CE246CC-FEE7-43F5-965D-CC7B52FB83D2}" type="slidenum">
              <a:rPr lang="en-US" altLang="en-US"/>
              <a:pPr/>
              <a:t>‹#›</a:t>
            </a:fld>
            <a:endParaRPr lang="en-US" altLang="en-US"/>
          </a:p>
        </p:txBody>
      </p:sp>
    </p:spTree>
    <p:extLst>
      <p:ext uri="{BB962C8B-B14F-4D97-AF65-F5344CB8AC3E}">
        <p14:creationId xmlns:p14="http://schemas.microsoft.com/office/powerpoint/2010/main" val="4118546686"/>
      </p:ext>
    </p:extLst>
  </p:cSld>
  <p:clrMap bg1="lt1" tx1="dk1" bg2="lt2" tx2="dk2" accent1="accent1" accent2="accent2" accent3="accent3" accent4="accent4" accent5="accent5" accent6="accent6" hlink="hlink" folHlink="folHlink"/>
  <p:sldLayoutIdLst>
    <p:sldLayoutId id="2147497085" r:id="rId1"/>
    <p:sldLayoutId id="2147497086" r:id="rId2"/>
    <p:sldLayoutId id="2147497087" r:id="rId3"/>
    <p:sldLayoutId id="2147497088" r:id="rId4"/>
    <p:sldLayoutId id="2147497089" r:id="rId5"/>
    <p:sldLayoutId id="2147497090" r:id="rId6"/>
    <p:sldLayoutId id="2147497091" r:id="rId7"/>
    <p:sldLayoutId id="2147497092" r:id="rId8"/>
    <p:sldLayoutId id="2147497093" r:id="rId9"/>
    <p:sldLayoutId id="2147497094" r:id="rId10"/>
    <p:sldLayoutId id="214749709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3E60B31D-E514-4488-9532-05360632FE5C}"/>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6867" name="Rectangle 3">
            <a:extLst>
              <a:ext uri="{FF2B5EF4-FFF2-40B4-BE49-F238E27FC236}">
                <a16:creationId xmlns:a16="http://schemas.microsoft.com/office/drawing/2014/main" id="{4FCB6BAF-E60F-4ADD-92BF-07ABE47D5A0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61522E2-01C3-41E8-ADCD-AD38D0233A2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26DAB856-51F8-4BD8-AC87-92C166C141D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39CB2CD9-0E29-4085-B189-1C5047BE52E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FCDE8FDB-B74A-4C00-BD66-90D766561CDE}" type="slidenum">
              <a:rPr lang="en-US" altLang="en-US"/>
              <a:pPr/>
              <a:t>‹#›</a:t>
            </a:fld>
            <a:endParaRPr lang="en-US" altLang="en-US"/>
          </a:p>
        </p:txBody>
      </p:sp>
    </p:spTree>
    <p:extLst>
      <p:ext uri="{BB962C8B-B14F-4D97-AF65-F5344CB8AC3E}">
        <p14:creationId xmlns:p14="http://schemas.microsoft.com/office/powerpoint/2010/main" val="3741785033"/>
      </p:ext>
    </p:extLst>
  </p:cSld>
  <p:clrMap bg1="lt1" tx1="dk1" bg2="lt2" tx2="dk2" accent1="accent1" accent2="accent2" accent3="accent3" accent4="accent4" accent5="accent5" accent6="accent6" hlink="hlink" folHlink="folHlink"/>
  <p:sldLayoutIdLst>
    <p:sldLayoutId id="2147497097" r:id="rId1"/>
    <p:sldLayoutId id="2147497098"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a:extLst>
              <a:ext uri="{FF2B5EF4-FFF2-40B4-BE49-F238E27FC236}">
                <a16:creationId xmlns:a16="http://schemas.microsoft.com/office/drawing/2014/main" id="{A2520D0A-75BB-4FCC-97E2-ECADB6E5854E}"/>
              </a:ext>
            </a:extLst>
          </p:cNvPr>
          <p:cNvGrpSpPr>
            <a:grpSpLocks/>
          </p:cNvGrpSpPr>
          <p:nvPr/>
        </p:nvGrpSpPr>
        <p:grpSpPr bwMode="auto">
          <a:xfrm>
            <a:off x="685800" y="117475"/>
            <a:ext cx="8456613" cy="6738938"/>
            <a:chOff x="432" y="74"/>
            <a:chExt cx="5327" cy="4245"/>
          </a:xfrm>
        </p:grpSpPr>
        <p:sp>
          <p:nvSpPr>
            <p:cNvPr id="7171" name="Rectangle 3">
              <a:extLst>
                <a:ext uri="{FF2B5EF4-FFF2-40B4-BE49-F238E27FC236}">
                  <a16:creationId xmlns:a16="http://schemas.microsoft.com/office/drawing/2014/main" id="{F5598C99-69AB-400C-BB36-4113891AA1B3}"/>
                </a:ext>
              </a:extLst>
            </p:cNvPr>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nvGrpSpPr>
            <p:cNvPr id="25609" name="Group 4">
              <a:extLst>
                <a:ext uri="{FF2B5EF4-FFF2-40B4-BE49-F238E27FC236}">
                  <a16:creationId xmlns:a16="http://schemas.microsoft.com/office/drawing/2014/main" id="{398A5DBF-2BFA-4779-8E43-53F5318E1754}"/>
                </a:ext>
              </a:extLst>
            </p:cNvPr>
            <p:cNvGrpSpPr>
              <a:grpSpLocks/>
            </p:cNvGrpSpPr>
            <p:nvPr/>
          </p:nvGrpSpPr>
          <p:grpSpPr bwMode="auto">
            <a:xfrm>
              <a:off x="2859" y="4250"/>
              <a:ext cx="2729" cy="41"/>
              <a:chOff x="2859" y="4250"/>
              <a:chExt cx="2729" cy="41"/>
            </a:xfrm>
          </p:grpSpPr>
          <p:sp>
            <p:nvSpPr>
              <p:cNvPr id="7173" name="Oval 5">
                <a:extLst>
                  <a:ext uri="{FF2B5EF4-FFF2-40B4-BE49-F238E27FC236}">
                    <a16:creationId xmlns:a16="http://schemas.microsoft.com/office/drawing/2014/main" id="{E8DE2186-5B58-432C-8A06-40CBCAA5303D}"/>
                  </a:ext>
                </a:extLst>
              </p:cNvPr>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4" name="Oval 6">
                <a:extLst>
                  <a:ext uri="{FF2B5EF4-FFF2-40B4-BE49-F238E27FC236}">
                    <a16:creationId xmlns:a16="http://schemas.microsoft.com/office/drawing/2014/main" id="{0681D1BD-FA27-464B-90A7-0D33D77882A1}"/>
                  </a:ext>
                </a:extLst>
              </p:cNvPr>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5" name="Oval 7">
                <a:extLst>
                  <a:ext uri="{FF2B5EF4-FFF2-40B4-BE49-F238E27FC236}">
                    <a16:creationId xmlns:a16="http://schemas.microsoft.com/office/drawing/2014/main" id="{D2DD8539-59F7-48C2-9637-48C532C2ECB2}"/>
                  </a:ext>
                </a:extLst>
              </p:cNvPr>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6" name="Oval 8">
                <a:extLst>
                  <a:ext uri="{FF2B5EF4-FFF2-40B4-BE49-F238E27FC236}">
                    <a16:creationId xmlns:a16="http://schemas.microsoft.com/office/drawing/2014/main" id="{4D1514A3-4EC1-40E2-88A8-E4DFE3EA6919}"/>
                  </a:ext>
                </a:extLst>
              </p:cNvPr>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7" name="Oval 9">
                <a:extLst>
                  <a:ext uri="{FF2B5EF4-FFF2-40B4-BE49-F238E27FC236}">
                    <a16:creationId xmlns:a16="http://schemas.microsoft.com/office/drawing/2014/main" id="{F28CADCF-8528-42DE-B74D-73498979AAC7}"/>
                  </a:ext>
                </a:extLst>
              </p:cNvPr>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8" name="Oval 10">
                <a:extLst>
                  <a:ext uri="{FF2B5EF4-FFF2-40B4-BE49-F238E27FC236}">
                    <a16:creationId xmlns:a16="http://schemas.microsoft.com/office/drawing/2014/main" id="{A299E902-495C-4CF9-BE8A-72042DB63CD8}"/>
                  </a:ext>
                </a:extLst>
              </p:cNvPr>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9" name="Oval 11">
                <a:extLst>
                  <a:ext uri="{FF2B5EF4-FFF2-40B4-BE49-F238E27FC236}">
                    <a16:creationId xmlns:a16="http://schemas.microsoft.com/office/drawing/2014/main" id="{2C7960E9-53F2-443C-BAFB-26E57EF58338}"/>
                  </a:ext>
                </a:extLst>
              </p:cNvPr>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0" name="Oval 12">
                <a:extLst>
                  <a:ext uri="{FF2B5EF4-FFF2-40B4-BE49-F238E27FC236}">
                    <a16:creationId xmlns:a16="http://schemas.microsoft.com/office/drawing/2014/main" id="{AA59D81A-B024-4552-860A-D0432F74B2CE}"/>
                  </a:ext>
                </a:extLst>
              </p:cNvPr>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sp>
          <p:nvSpPr>
            <p:cNvPr id="7181" name="Rectangle 13">
              <a:extLst>
                <a:ext uri="{FF2B5EF4-FFF2-40B4-BE49-F238E27FC236}">
                  <a16:creationId xmlns:a16="http://schemas.microsoft.com/office/drawing/2014/main" id="{220287D6-F554-49A2-BBC9-8948C6E186F1}"/>
                </a:ext>
              </a:extLst>
            </p:cNvPr>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2" name="Oval 14">
              <a:extLst>
                <a:ext uri="{FF2B5EF4-FFF2-40B4-BE49-F238E27FC236}">
                  <a16:creationId xmlns:a16="http://schemas.microsoft.com/office/drawing/2014/main" id="{CA55524D-1D5A-4A51-87B3-A071CB9E1B17}"/>
                </a:ext>
              </a:extLst>
            </p:cNvPr>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3" name="Oval 15">
              <a:extLst>
                <a:ext uri="{FF2B5EF4-FFF2-40B4-BE49-F238E27FC236}">
                  <a16:creationId xmlns:a16="http://schemas.microsoft.com/office/drawing/2014/main" id="{5F98FB06-D119-43AC-897C-9832FC21C885}"/>
                </a:ext>
              </a:extLst>
            </p:cNvPr>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4" name="Oval 16">
              <a:extLst>
                <a:ext uri="{FF2B5EF4-FFF2-40B4-BE49-F238E27FC236}">
                  <a16:creationId xmlns:a16="http://schemas.microsoft.com/office/drawing/2014/main" id="{A52D5B4B-09D1-4CEA-8629-8A39900B46C6}"/>
                </a:ext>
              </a:extLst>
            </p:cNvPr>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sp>
        <p:nvSpPr>
          <p:cNvPr id="25603" name="Rectangle 17">
            <a:extLst>
              <a:ext uri="{FF2B5EF4-FFF2-40B4-BE49-F238E27FC236}">
                <a16:creationId xmlns:a16="http://schemas.microsoft.com/office/drawing/2014/main" id="{09A9BB63-2F21-44CF-B170-0AA21DF953A1}"/>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25604" name="Rectangle 18">
            <a:extLst>
              <a:ext uri="{FF2B5EF4-FFF2-40B4-BE49-F238E27FC236}">
                <a16:creationId xmlns:a16="http://schemas.microsoft.com/office/drawing/2014/main" id="{8A93DDAC-888B-42A1-B526-9C21CEA10D9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a:extLst>
              <a:ext uri="{FF2B5EF4-FFF2-40B4-BE49-F238E27FC236}">
                <a16:creationId xmlns:a16="http://schemas.microsoft.com/office/drawing/2014/main" id="{9F8DD657-2959-4897-A956-4E8B1D480E15}"/>
              </a:ext>
            </a:extLst>
          </p:cNvPr>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charset="0"/>
                <a:ea typeface="Times New Roman" charset="0"/>
                <a:cs typeface="Times New Roman" charset="0"/>
              </a:defRPr>
            </a:lvl1pPr>
          </a:lstStyle>
          <a:p>
            <a:pPr>
              <a:defRPr/>
            </a:pPr>
            <a:endParaRPr lang="en-US"/>
          </a:p>
        </p:txBody>
      </p:sp>
      <p:sp>
        <p:nvSpPr>
          <p:cNvPr id="7188" name="Rectangle 20">
            <a:extLst>
              <a:ext uri="{FF2B5EF4-FFF2-40B4-BE49-F238E27FC236}">
                <a16:creationId xmlns:a16="http://schemas.microsoft.com/office/drawing/2014/main" id="{26212BE2-23D1-4728-A7CE-3119249A8FEB}"/>
              </a:ext>
            </a:extLst>
          </p:cNvPr>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charset="0"/>
                <a:ea typeface="Times New Roman" charset="0"/>
                <a:cs typeface="Times New Roman" charset="0"/>
              </a:defRPr>
            </a:lvl1pPr>
          </a:lstStyle>
          <a:p>
            <a:pPr>
              <a:defRPr/>
            </a:pPr>
            <a:endParaRPr lang="en-US"/>
          </a:p>
        </p:txBody>
      </p:sp>
      <p:sp>
        <p:nvSpPr>
          <p:cNvPr id="7189" name="Rectangle 21">
            <a:extLst>
              <a:ext uri="{FF2B5EF4-FFF2-40B4-BE49-F238E27FC236}">
                <a16:creationId xmlns:a16="http://schemas.microsoft.com/office/drawing/2014/main" id="{5D5A7D79-E522-4670-B050-35BD3CF35831}"/>
              </a:ext>
            </a:extLst>
          </p:cNvPr>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anose="02020603050405020304" pitchFamily="18" charset="0"/>
                <a:cs typeface="Times New Roman" panose="02020603050405020304" pitchFamily="18" charset="0"/>
              </a:defRPr>
            </a:lvl1pPr>
          </a:lstStyle>
          <a:p>
            <a:fld id="{07EF850A-0820-4AC4-AF26-9D5091BD1B4D}" type="slidenum">
              <a:rPr lang="en-US" altLang="en-US"/>
              <a:pPr/>
              <a:t>‹#›</a:t>
            </a:fld>
            <a:endParaRPr lang="en-US" altLang="en-US"/>
          </a:p>
        </p:txBody>
      </p:sp>
    </p:spTree>
    <p:extLst>
      <p:ext uri="{BB962C8B-B14F-4D97-AF65-F5344CB8AC3E}">
        <p14:creationId xmlns:p14="http://schemas.microsoft.com/office/powerpoint/2010/main" val="3008264990"/>
      </p:ext>
    </p:extLst>
  </p:cSld>
  <p:clrMap bg1="dk2" tx1="lt1" bg2="dk1" tx2="lt2" accent1="accent1" accent2="accent2" accent3="accent3" accent4="accent4" accent5="accent5" accent6="accent6" hlink="hlink" folHlink="folHlink"/>
  <p:sldLayoutIdLst>
    <p:sldLayoutId id="2147497100"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6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4.xml"/></Relationships>
</file>

<file path=ppt/slides/_rels/slide10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9.xml"/><Relationship Id="rId1" Type="http://schemas.openxmlformats.org/officeDocument/2006/relationships/slideLayout" Target="../slideLayouts/slideLayout5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3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3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93.xml"/><Relationship Id="rId1" Type="http://schemas.openxmlformats.org/officeDocument/2006/relationships/slideLayout" Target="../slideLayouts/slideLayout412.xml"/></Relationships>
</file>

<file path=ppt/slides/_rels/slide105.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4.xml"/><Relationship Id="rId1" Type="http://schemas.openxmlformats.org/officeDocument/2006/relationships/slideLayout" Target="../slideLayouts/slideLayout413.xml"/></Relationships>
</file>

<file path=ppt/slides/_rels/slide106.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95.xml"/><Relationship Id="rId1" Type="http://schemas.openxmlformats.org/officeDocument/2006/relationships/slideLayout" Target="../slideLayouts/slideLayout414.xml"/><Relationship Id="rId4" Type="http://schemas.openxmlformats.org/officeDocument/2006/relationships/image" Target="../media/image88.jpeg"/></Relationships>
</file>

<file path=ppt/slides/_rels/slide10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6.xml"/><Relationship Id="rId1" Type="http://schemas.openxmlformats.org/officeDocument/2006/relationships/slideLayout" Target="../slideLayouts/slideLayout413.xml"/><Relationship Id="rId4" Type="http://schemas.openxmlformats.org/officeDocument/2006/relationships/image" Target="../media/image90.jpeg"/></Relationships>
</file>

<file path=ppt/slides/_rels/slide10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7.xml"/><Relationship Id="rId1" Type="http://schemas.openxmlformats.org/officeDocument/2006/relationships/slideLayout" Target="../slideLayouts/slideLayout415.xml"/></Relationships>
</file>

<file path=ppt/slides/_rels/slide10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8.xml"/><Relationship Id="rId1" Type="http://schemas.openxmlformats.org/officeDocument/2006/relationships/slideLayout" Target="../slideLayouts/slideLayout416.xml"/></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164.xml"/></Relationships>
</file>

<file path=ppt/slides/_rels/slide11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9.xml"/><Relationship Id="rId1" Type="http://schemas.openxmlformats.org/officeDocument/2006/relationships/slideLayout" Target="../slideLayouts/slideLayout416.xml"/><Relationship Id="rId4" Type="http://schemas.openxmlformats.org/officeDocument/2006/relationships/image" Target="../media/image94.jpeg"/></Relationships>
</file>

<file path=ppt/slides/_rels/slide111.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00.xml"/><Relationship Id="rId1" Type="http://schemas.openxmlformats.org/officeDocument/2006/relationships/slideLayout" Target="../slideLayouts/slideLayout416.xml"/><Relationship Id="rId4" Type="http://schemas.openxmlformats.org/officeDocument/2006/relationships/image" Target="../media/image96.jpe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64.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6.xml"/><Relationship Id="rId1" Type="http://schemas.openxmlformats.org/officeDocument/2006/relationships/slideLayout" Target="../slideLayouts/slideLayout300.xml"/></Relationships>
</file>

<file path=ppt/slides/_rels/slide11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07.xml"/><Relationship Id="rId1" Type="http://schemas.openxmlformats.org/officeDocument/2006/relationships/slideLayout" Target="../slideLayouts/slideLayout51.xml"/></Relationships>
</file>

<file path=ppt/slides/_rels/slide1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250.xml"/></Relationships>
</file>

<file path=ppt/slides/_rels/slide12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08.xml"/><Relationship Id="rId1" Type="http://schemas.openxmlformats.org/officeDocument/2006/relationships/slideLayout" Target="../slideLayouts/slideLayout35.xml"/><Relationship Id="rId4" Type="http://schemas.openxmlformats.org/officeDocument/2006/relationships/image" Target="../media/image64.png"/></Relationships>
</file>

<file path=ppt/slides/_rels/slide12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09.xml"/><Relationship Id="rId1" Type="http://schemas.openxmlformats.org/officeDocument/2006/relationships/slideLayout" Target="../slideLayouts/slideLayout35.xml"/><Relationship Id="rId4" Type="http://schemas.openxmlformats.org/officeDocument/2006/relationships/image" Target="../media/image64.png"/></Relationships>
</file>

<file path=ppt/slides/_rels/slide12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10.xml"/><Relationship Id="rId1" Type="http://schemas.openxmlformats.org/officeDocument/2006/relationships/slideLayout" Target="../slideLayouts/slideLayout417.xml"/></Relationships>
</file>

<file path=ppt/slides/_rels/slide12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11.xml"/><Relationship Id="rId1" Type="http://schemas.openxmlformats.org/officeDocument/2006/relationships/slideLayout" Target="../slideLayouts/slideLayout35.xml"/><Relationship Id="rId4" Type="http://schemas.openxmlformats.org/officeDocument/2006/relationships/image" Target="../media/image64.png"/></Relationships>
</file>

<file path=ppt/slides/_rels/slide12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102.wmf"/><Relationship Id="rId4" Type="http://schemas.openxmlformats.org/officeDocument/2006/relationships/image" Target="../media/image101.jpe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24.xml"/></Relationships>
</file>

<file path=ppt/slides/_rels/slide127.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slideLayout" Target="../slideLayouts/slideLayout283.xml"/></Relationships>
</file>

<file path=ppt/slides/_rels/slide12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4.xml"/><Relationship Id="rId1" Type="http://schemas.openxmlformats.org/officeDocument/2006/relationships/slideLayout" Target="../slideLayouts/slideLayout250.xml"/></Relationships>
</file>

<file path=ppt/slides/_rels/slide12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15.xml"/><Relationship Id="rId1" Type="http://schemas.openxmlformats.org/officeDocument/2006/relationships/slideLayout" Target="../slideLayouts/slideLayout250.xml"/></Relationships>
</file>

<file path=ppt/slides/_rels/slide1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8.xml"/><Relationship Id="rId1" Type="http://schemas.openxmlformats.org/officeDocument/2006/relationships/slideLayout" Target="../slideLayouts/slideLayout250.xml"/></Relationships>
</file>

<file path=ppt/slides/_rels/slide130.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6.xml"/><Relationship Id="rId1" Type="http://schemas.openxmlformats.org/officeDocument/2006/relationships/slideLayout" Target="../slideLayouts/slideLayout250.xml"/></Relationships>
</file>

<file path=ppt/slides/_rels/slide131.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17.xml"/><Relationship Id="rId1" Type="http://schemas.openxmlformats.org/officeDocument/2006/relationships/slideLayout" Target="../slideLayouts/slideLayout250.xml"/></Relationships>
</file>

<file path=ppt/slides/_rels/slide132.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notesSlide" Target="../notesSlides/notesSlide118.xml"/><Relationship Id="rId1" Type="http://schemas.openxmlformats.org/officeDocument/2006/relationships/slideLayout" Target="../slideLayouts/slideLayout250.xml"/></Relationships>
</file>

<file path=ppt/slides/_rels/slide133.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19.xml"/><Relationship Id="rId1" Type="http://schemas.openxmlformats.org/officeDocument/2006/relationships/slideLayout" Target="../slideLayouts/slideLayout250.xml"/></Relationships>
</file>

<file path=ppt/slides/_rels/slide13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20.xml"/><Relationship Id="rId1" Type="http://schemas.openxmlformats.org/officeDocument/2006/relationships/slideLayout" Target="../slideLayouts/slideLayout250.xml"/></Relationships>
</file>

<file path=ppt/slides/_rels/slide13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21.xml"/><Relationship Id="rId1" Type="http://schemas.openxmlformats.org/officeDocument/2006/relationships/slideLayout" Target="../slideLayouts/slideLayout250.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50.xml"/></Relationships>
</file>

<file path=ppt/slides/_rels/slide137.xml.rels><?xml version="1.0" encoding="UTF-8" standalone="yes"?>
<Relationships xmlns="http://schemas.openxmlformats.org/package/2006/relationships"><Relationship Id="rId3" Type="http://schemas.openxmlformats.org/officeDocument/2006/relationships/image" Target="../media/image112.jpg"/><Relationship Id="rId2" Type="http://schemas.openxmlformats.org/officeDocument/2006/relationships/notesSlide" Target="../notesSlides/notesSlide123.xml"/><Relationship Id="rId1" Type="http://schemas.openxmlformats.org/officeDocument/2006/relationships/slideLayout" Target="../slideLayouts/slideLayout250.xml"/></Relationships>
</file>

<file path=ppt/slides/_rels/slide13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24.xml"/><Relationship Id="rId1" Type="http://schemas.openxmlformats.org/officeDocument/2006/relationships/slideLayout" Target="../slideLayouts/slideLayout25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30.xml"/></Relationships>
</file>

<file path=ppt/slides/_rels/slide1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9.xml"/><Relationship Id="rId1" Type="http://schemas.openxmlformats.org/officeDocument/2006/relationships/slideLayout" Target="../slideLayouts/slideLayout250.xml"/></Relationships>
</file>

<file path=ppt/slides/_rels/slide140.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27.xml"/><Relationship Id="rId1" Type="http://schemas.openxmlformats.org/officeDocument/2006/relationships/slideLayout" Target="../slideLayouts/slideLayout13.xml"/><Relationship Id="rId5" Type="http://schemas.openxmlformats.org/officeDocument/2006/relationships/image" Target="../media/image1.png"/><Relationship Id="rId4" Type="http://schemas.openxmlformats.org/officeDocument/2006/relationships/image" Target="../media/image116.jpeg"/></Relationships>
</file>

<file path=ppt/slides/_rels/slide14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28.xml"/><Relationship Id="rId1" Type="http://schemas.openxmlformats.org/officeDocument/2006/relationships/slideLayout" Target="../slideLayouts/slideLayout7.xml"/><Relationship Id="rId4" Type="http://schemas.openxmlformats.org/officeDocument/2006/relationships/image" Target="../media/image117.jpeg"/></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9.xml"/></Relationships>
</file>

<file path=ppt/slides/_rels/slide14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30.xml"/><Relationship Id="rId1" Type="http://schemas.openxmlformats.org/officeDocument/2006/relationships/slideLayout" Target="../slideLayouts/slideLayout250.xml"/></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250.xml"/><Relationship Id="rId1" Type="http://schemas.openxmlformats.org/officeDocument/2006/relationships/themeOverride" Target="../theme/themeOverride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64.xml"/></Relationships>
</file>

<file path=ppt/slides/_rels/slide14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32.xml"/><Relationship Id="rId1" Type="http://schemas.openxmlformats.org/officeDocument/2006/relationships/slideLayout" Target="../slideLayouts/slideLayout637.xml"/><Relationship Id="rId4" Type="http://schemas.openxmlformats.org/officeDocument/2006/relationships/image" Target="../media/image64.png"/></Relationships>
</file>

<file path=ppt/slides/_rels/slide14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33.xml"/><Relationship Id="rId1" Type="http://schemas.openxmlformats.org/officeDocument/2006/relationships/slideLayout" Target="../slideLayouts/slideLayout250.xml"/></Relationships>
</file>

<file path=ppt/slides/_rels/slide1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0.xml"/><Relationship Id="rId1" Type="http://schemas.openxmlformats.org/officeDocument/2006/relationships/slideLayout" Target="../slideLayouts/slideLayout250.xml"/></Relationships>
</file>

<file path=ppt/slides/_rels/slide15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34.xml"/><Relationship Id="rId1" Type="http://schemas.openxmlformats.org/officeDocument/2006/relationships/slideLayout" Target="../slideLayouts/slideLayout250.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50.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153.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304.xml"/></Relationships>
</file>

<file path=ppt/slides/_rels/slide15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314.xml"/></Relationships>
</file>

<file path=ppt/slides/_rels/slide155.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314.xml"/></Relationships>
</file>

<file path=ppt/slides/_rels/slide156.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314.xml"/></Relationships>
</file>

<file path=ppt/slides/_rels/slide157.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314.xml"/></Relationships>
</file>

<file path=ppt/slides/_rels/slide158.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314.xml"/></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491.xml"/><Relationship Id="rId1" Type="http://schemas.openxmlformats.org/officeDocument/2006/relationships/themeOverride" Target="../theme/themeOverride4.xml"/><Relationship Id="rId4" Type="http://schemas.openxmlformats.org/officeDocument/2006/relationships/image" Target="../media/image121.jpeg"/></Relationships>
</file>

<file path=ppt/slides/_rels/slide1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1.xml"/><Relationship Id="rId1" Type="http://schemas.openxmlformats.org/officeDocument/2006/relationships/slideLayout" Target="../slideLayouts/slideLayout250.xml"/></Relationships>
</file>

<file path=ppt/slides/_rels/slide160.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65.xml"/></Relationships>
</file>

<file path=ppt/slides/_rels/slide161.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03.xml"/></Relationships>
</file>

<file path=ppt/slides/_rels/slide16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37.xml"/><Relationship Id="rId1" Type="http://schemas.openxmlformats.org/officeDocument/2006/relationships/slideLayout" Target="../slideLayouts/slideLayout504.xml"/><Relationship Id="rId4" Type="http://schemas.openxmlformats.org/officeDocument/2006/relationships/image" Target="../media/image1.png"/></Relationships>
</file>

<file path=ppt/slides/_rels/slide163.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38.xml"/><Relationship Id="rId1" Type="http://schemas.openxmlformats.org/officeDocument/2006/relationships/slideLayout" Target="../slideLayouts/slideLayout331.xml"/></Relationships>
</file>

<file path=ppt/slides/_rels/slide16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39.xml"/><Relationship Id="rId1" Type="http://schemas.openxmlformats.org/officeDocument/2006/relationships/slideLayout" Target="../slideLayouts/slideLayout44.xml"/></Relationships>
</file>

<file path=ppt/slides/_rels/slide165.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40.xml"/><Relationship Id="rId1" Type="http://schemas.openxmlformats.org/officeDocument/2006/relationships/slideLayout" Target="../slideLayouts/slideLayout520.xml"/></Relationships>
</file>

<file path=ppt/slides/_rels/slide16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41.xml"/><Relationship Id="rId1" Type="http://schemas.openxmlformats.org/officeDocument/2006/relationships/slideLayout" Target="../slideLayouts/slideLayout525.xml"/><Relationship Id="rId5" Type="http://schemas.openxmlformats.org/officeDocument/2006/relationships/image" Target="../media/image130.svg"/><Relationship Id="rId4" Type="http://schemas.openxmlformats.org/officeDocument/2006/relationships/image" Target="../media/image129.png"/></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43.xml"/></Relationships>
</file>

<file path=ppt/slides/_rels/slide168.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43.xml"/><Relationship Id="rId1" Type="http://schemas.openxmlformats.org/officeDocument/2006/relationships/slideLayout" Target="../slideLayouts/slideLayout536.xml"/></Relationships>
</file>

<file path=ppt/slides/_rels/slide169.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44.xml"/><Relationship Id="rId1" Type="http://schemas.openxmlformats.org/officeDocument/2006/relationships/slideLayout" Target="../slideLayouts/slideLayout537.xml"/></Relationships>
</file>

<file path=ppt/slides/_rels/slide1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2.xml"/><Relationship Id="rId1" Type="http://schemas.openxmlformats.org/officeDocument/2006/relationships/slideLayout" Target="../slideLayouts/slideLayout250.xml"/></Relationships>
</file>

<file path=ppt/slides/_rels/slide17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45.xml"/><Relationship Id="rId1" Type="http://schemas.openxmlformats.org/officeDocument/2006/relationships/slideLayout" Target="../slideLayouts/slideLayout520.xml"/></Relationships>
</file>

<file path=ppt/slides/_rels/slide17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46.xml"/><Relationship Id="rId1" Type="http://schemas.openxmlformats.org/officeDocument/2006/relationships/slideLayout" Target="../slideLayouts/slideLayout520.xml"/></Relationships>
</file>

<file path=ppt/slides/_rels/slide17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47.xml"/><Relationship Id="rId1" Type="http://schemas.openxmlformats.org/officeDocument/2006/relationships/slideLayout" Target="../slideLayouts/slideLayout520.xml"/></Relationships>
</file>

<file path=ppt/slides/_rels/slide17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48.xml"/><Relationship Id="rId1" Type="http://schemas.openxmlformats.org/officeDocument/2006/relationships/slideLayout" Target="../slideLayouts/slideLayout44.xml"/><Relationship Id="rId4" Type="http://schemas.openxmlformats.org/officeDocument/2006/relationships/image" Target="../media/image135.jpeg"/></Relationships>
</file>

<file path=ppt/slides/_rels/slide174.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49.xml"/><Relationship Id="rId1" Type="http://schemas.openxmlformats.org/officeDocument/2006/relationships/slideLayout" Target="../slideLayouts/slideLayout44.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54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50.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50.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50.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57.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300.xml"/></Relationships>
</file>

<file path=ppt/slides/_rels/slide180.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55.xml"/><Relationship Id="rId1" Type="http://schemas.openxmlformats.org/officeDocument/2006/relationships/slideLayout" Target="../slideLayouts/slideLayout549.xml"/><Relationship Id="rId5" Type="http://schemas.openxmlformats.org/officeDocument/2006/relationships/image" Target="../media/image139.jpeg"/><Relationship Id="rId4" Type="http://schemas.openxmlformats.org/officeDocument/2006/relationships/image" Target="../media/image138.jpeg"/></Relationships>
</file>

<file path=ppt/slides/_rels/slide181.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56.xml"/><Relationship Id="rId1" Type="http://schemas.openxmlformats.org/officeDocument/2006/relationships/slideLayout" Target="../slideLayouts/slideLayout211.xml"/></Relationships>
</file>

<file path=ppt/slides/_rels/slide18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57.xml"/><Relationship Id="rId1" Type="http://schemas.openxmlformats.org/officeDocument/2006/relationships/slideLayout" Target="../slideLayouts/slideLayout211.xml"/></Relationships>
</file>

<file path=ppt/slides/_rels/slide18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58.xml"/><Relationship Id="rId1" Type="http://schemas.openxmlformats.org/officeDocument/2006/relationships/slideLayout" Target="../slideLayouts/slideLayout211.xml"/></Relationships>
</file>

<file path=ppt/slides/_rels/slide184.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image" Target="../media/image143.jpeg"/><Relationship Id="rId1" Type="http://schemas.openxmlformats.org/officeDocument/2006/relationships/slideLayout" Target="../slideLayouts/slideLayout239.xml"/></Relationships>
</file>

<file path=ppt/slides/_rels/slide185.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59.xml"/><Relationship Id="rId1" Type="http://schemas.openxmlformats.org/officeDocument/2006/relationships/slideLayout" Target="../slideLayouts/slideLayout239.xml"/><Relationship Id="rId4" Type="http://schemas.openxmlformats.org/officeDocument/2006/relationships/image" Target="../media/image142.jpeg"/></Relationships>
</file>

<file path=ppt/slides/_rels/slide186.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60.xml"/><Relationship Id="rId1" Type="http://schemas.openxmlformats.org/officeDocument/2006/relationships/slideLayout" Target="../slideLayouts/slideLayout211.xml"/></Relationships>
</file>

<file path=ppt/slides/_rels/slide187.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61.xml"/><Relationship Id="rId1" Type="http://schemas.openxmlformats.org/officeDocument/2006/relationships/slideLayout" Target="../slideLayouts/slideLayout211.xml"/></Relationships>
</file>

<file path=ppt/slides/_rels/slide188.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62.xml"/><Relationship Id="rId1" Type="http://schemas.openxmlformats.org/officeDocument/2006/relationships/slideLayout" Target="../slideLayouts/slideLayout211.xml"/></Relationships>
</file>

<file path=ppt/slides/_rels/slide189.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63.xml"/><Relationship Id="rId1" Type="http://schemas.openxmlformats.org/officeDocument/2006/relationships/slideLayout" Target="../slideLayouts/slideLayout211.xml"/></Relationships>
</file>

<file path=ppt/slides/_rels/slide1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xml"/><Relationship Id="rId1" Type="http://schemas.openxmlformats.org/officeDocument/2006/relationships/slideLayout" Target="../slideLayouts/slideLayout301.xml"/></Relationships>
</file>

<file path=ppt/slides/_rels/slide19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64.xml"/><Relationship Id="rId1" Type="http://schemas.openxmlformats.org/officeDocument/2006/relationships/slideLayout" Target="../slideLayouts/slideLayout211.xml"/></Relationships>
</file>

<file path=ppt/slides/_rels/slide191.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65.xml"/><Relationship Id="rId1" Type="http://schemas.openxmlformats.org/officeDocument/2006/relationships/slideLayout" Target="../slideLayouts/slideLayout211.xml"/></Relationships>
</file>

<file path=ppt/slides/_rels/slide19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66.xml"/><Relationship Id="rId1" Type="http://schemas.openxmlformats.org/officeDocument/2006/relationships/slideLayout" Target="../slideLayouts/slideLayout211.xml"/></Relationships>
</file>

<file path=ppt/slides/_rels/slide193.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67.xml"/><Relationship Id="rId1" Type="http://schemas.openxmlformats.org/officeDocument/2006/relationships/slideLayout" Target="../slideLayouts/slideLayout211.xml"/></Relationships>
</file>

<file path=ppt/slides/_rels/slide194.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8.xml"/><Relationship Id="rId1" Type="http://schemas.openxmlformats.org/officeDocument/2006/relationships/slideLayout" Target="../slideLayouts/slideLayout211.xml"/></Relationships>
</file>

<file path=ppt/slides/_rels/slide195.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9.xml"/><Relationship Id="rId1" Type="http://schemas.openxmlformats.org/officeDocument/2006/relationships/slideLayout" Target="../slideLayouts/slideLayout211.xml"/></Relationships>
</file>

<file path=ppt/slides/_rels/slide196.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70.xml"/><Relationship Id="rId1" Type="http://schemas.openxmlformats.org/officeDocument/2006/relationships/slideLayout" Target="../slideLayouts/slideLayout211.xml"/></Relationships>
</file>

<file path=ppt/slides/_rels/slide197.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71.xml"/><Relationship Id="rId1" Type="http://schemas.openxmlformats.org/officeDocument/2006/relationships/slideLayout" Target="../slideLayouts/slideLayout211.xml"/></Relationships>
</file>

<file path=ppt/slides/_rels/slide198.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72.xml"/><Relationship Id="rId1" Type="http://schemas.openxmlformats.org/officeDocument/2006/relationships/slideLayout" Target="../slideLayouts/slideLayout211.xml"/></Relationships>
</file>

<file path=ppt/slides/_rels/slide19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73.xml"/><Relationship Id="rId1" Type="http://schemas.openxmlformats.org/officeDocument/2006/relationships/slideLayout" Target="../slideLayouts/slideLayout21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6.xml"/></Relationships>
</file>

<file path=ppt/slides/_rels/slide200.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74.xml"/><Relationship Id="rId1" Type="http://schemas.openxmlformats.org/officeDocument/2006/relationships/slideLayout" Target="../slideLayouts/slideLayout211.xml"/></Relationships>
</file>

<file path=ppt/slides/_rels/slide201.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75.xml"/><Relationship Id="rId1" Type="http://schemas.openxmlformats.org/officeDocument/2006/relationships/slideLayout" Target="../slideLayouts/slideLayout211.xml"/></Relationships>
</file>

<file path=ppt/slides/_rels/slide20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76.xml"/><Relationship Id="rId1" Type="http://schemas.openxmlformats.org/officeDocument/2006/relationships/slideLayout" Target="../slideLayouts/slideLayout211.xml"/></Relationships>
</file>

<file path=ppt/slides/_rels/slide203.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347.xml"/></Relationships>
</file>

<file path=ppt/slides/_rels/slide20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60.jpeg"/><Relationship Id="rId1" Type="http://schemas.openxmlformats.org/officeDocument/2006/relationships/slideLayout" Target="../slideLayouts/slideLayout359.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109.xml"/><Relationship Id="rId1" Type="http://schemas.openxmlformats.org/officeDocument/2006/relationships/themeOverride" Target="../theme/themeOverride5.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63.xml"/></Relationships>
</file>

<file path=ppt/slides/_rels/slide20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79.xml"/><Relationship Id="rId1" Type="http://schemas.openxmlformats.org/officeDocument/2006/relationships/slideLayout" Target="../slideLayouts/slideLayout274.xml"/></Relationships>
</file>

<file path=ppt/slides/_rels/slide209.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275.xml"/></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36.xml"/></Relationships>
</file>

<file path=ppt/slides/_rels/slide210.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63.jpeg"/><Relationship Id="rId1" Type="http://schemas.openxmlformats.org/officeDocument/2006/relationships/slideLayout" Target="../slideLayouts/slideLayout560.xml"/><Relationship Id="rId4" Type="http://schemas.openxmlformats.org/officeDocument/2006/relationships/image" Target="../media/image139.jpeg"/></Relationships>
</file>

<file path=ppt/slides/_rels/slide211.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80.xml"/><Relationship Id="rId1" Type="http://schemas.openxmlformats.org/officeDocument/2006/relationships/slideLayout" Target="../slideLayouts/slideLayout189.xml"/></Relationships>
</file>

<file path=ppt/slides/_rels/slide212.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81.xml"/><Relationship Id="rId1" Type="http://schemas.openxmlformats.org/officeDocument/2006/relationships/slideLayout" Target="../slideLayouts/slideLayout189.xml"/></Relationships>
</file>

<file path=ppt/slides/_rels/slide213.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82.xml"/><Relationship Id="rId1" Type="http://schemas.openxmlformats.org/officeDocument/2006/relationships/slideLayout" Target="../slideLayouts/slideLayout189.xml"/></Relationships>
</file>

<file path=ppt/slides/_rels/slide214.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83.xml"/><Relationship Id="rId1" Type="http://schemas.openxmlformats.org/officeDocument/2006/relationships/slideLayout" Target="../slideLayouts/slideLayout189.xml"/></Relationships>
</file>

<file path=ppt/slides/_rels/slide215.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84.xml"/><Relationship Id="rId1" Type="http://schemas.openxmlformats.org/officeDocument/2006/relationships/slideLayout" Target="../slideLayouts/slideLayout189.xml"/></Relationships>
</file>

<file path=ppt/slides/_rels/slide216.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85.xml"/><Relationship Id="rId1" Type="http://schemas.openxmlformats.org/officeDocument/2006/relationships/slideLayout" Target="../slideLayouts/slideLayout189.xml"/></Relationships>
</file>

<file path=ppt/slides/_rels/slide21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86.xml"/><Relationship Id="rId1" Type="http://schemas.openxmlformats.org/officeDocument/2006/relationships/slideLayout" Target="../slideLayouts/slideLayout189.xml"/></Relationships>
</file>

<file path=ppt/slides/_rels/slide218.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87.xml"/><Relationship Id="rId1" Type="http://schemas.openxmlformats.org/officeDocument/2006/relationships/slideLayout" Target="../slideLayouts/slideLayout189.xml"/></Relationships>
</file>

<file path=ppt/slides/_rels/slide21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8.xml"/><Relationship Id="rId1" Type="http://schemas.openxmlformats.org/officeDocument/2006/relationships/slideLayout" Target="../slideLayouts/slideLayout189.xml"/></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36.xml"/></Relationships>
</file>

<file path=ppt/slides/_rels/slide220.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89.xml"/><Relationship Id="rId1" Type="http://schemas.openxmlformats.org/officeDocument/2006/relationships/slideLayout" Target="../slideLayouts/slideLayout189.xml"/></Relationships>
</file>

<file path=ppt/slides/_rels/slide221.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90.xml"/><Relationship Id="rId1" Type="http://schemas.openxmlformats.org/officeDocument/2006/relationships/slideLayout" Target="../slideLayouts/slideLayout189.xml"/></Relationships>
</file>

<file path=ppt/slides/_rels/slide22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91.xml"/><Relationship Id="rId1" Type="http://schemas.openxmlformats.org/officeDocument/2006/relationships/slideLayout" Target="../slideLayouts/slideLayout189.xml"/></Relationships>
</file>

<file path=ppt/slides/_rels/slide223.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92.xml"/><Relationship Id="rId1" Type="http://schemas.openxmlformats.org/officeDocument/2006/relationships/slideLayout" Target="../slideLayouts/slideLayout189.xml"/></Relationships>
</file>

<file path=ppt/slides/_rels/slide224.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347.xml"/></Relationships>
</file>

<file path=ppt/slides/_rels/slide22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60.jpeg"/><Relationship Id="rId1" Type="http://schemas.openxmlformats.org/officeDocument/2006/relationships/slideLayout" Target="../slideLayouts/slideLayout359.xml"/></Relationships>
</file>

<file path=ppt/slides/_rels/slide226.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76.jpeg"/><Relationship Id="rId1" Type="http://schemas.openxmlformats.org/officeDocument/2006/relationships/slideLayout" Target="../slideLayouts/slideLayout347.xml"/><Relationship Id="rId4" Type="http://schemas.openxmlformats.org/officeDocument/2006/relationships/image" Target="../media/image177.jpeg"/></Relationships>
</file>

<file path=ppt/slides/_rels/slide22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93.xml"/><Relationship Id="rId1" Type="http://schemas.openxmlformats.org/officeDocument/2006/relationships/slideLayout" Target="../slideLayouts/slideLayout233.xml"/></Relationships>
</file>

<file path=ppt/slides/_rels/slide22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94.xml"/><Relationship Id="rId1" Type="http://schemas.openxmlformats.org/officeDocument/2006/relationships/slideLayout" Target="../slideLayouts/slideLayout233.xml"/></Relationships>
</file>

<file path=ppt/slides/_rels/slide229.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95.xml"/><Relationship Id="rId1" Type="http://schemas.openxmlformats.org/officeDocument/2006/relationships/slideLayout" Target="../slideLayouts/slideLayout233.xml"/></Relationships>
</file>

<file path=ppt/slides/_rels/slide2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36.xml"/></Relationships>
</file>

<file path=ppt/slides/_rels/slide230.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96.xml"/><Relationship Id="rId1" Type="http://schemas.openxmlformats.org/officeDocument/2006/relationships/slideLayout" Target="../slideLayouts/slideLayout233.xml"/></Relationships>
</file>

<file path=ppt/slides/_rels/slide231.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97.xml"/><Relationship Id="rId1" Type="http://schemas.openxmlformats.org/officeDocument/2006/relationships/slideLayout" Target="../slideLayouts/slideLayout233.xml"/></Relationships>
</file>

<file path=ppt/slides/_rels/slide23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8.xml"/><Relationship Id="rId1" Type="http://schemas.openxmlformats.org/officeDocument/2006/relationships/slideLayout" Target="../slideLayouts/slideLayout233.xml"/></Relationships>
</file>

<file path=ppt/slides/_rels/slide23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99.xml"/><Relationship Id="rId1" Type="http://schemas.openxmlformats.org/officeDocument/2006/relationships/slideLayout" Target="../slideLayouts/slideLayout233.xml"/></Relationships>
</file>

<file path=ppt/slides/_rels/slide234.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00.xml"/><Relationship Id="rId1" Type="http://schemas.openxmlformats.org/officeDocument/2006/relationships/slideLayout" Target="../slideLayouts/slideLayout233.xml"/></Relationships>
</file>

<file path=ppt/slides/_rels/slide235.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201.xml"/><Relationship Id="rId1" Type="http://schemas.openxmlformats.org/officeDocument/2006/relationships/slideLayout" Target="../slideLayouts/slideLayout233.xml"/></Relationships>
</file>

<file path=ppt/slides/_rels/slide236.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02.xml"/><Relationship Id="rId1" Type="http://schemas.openxmlformats.org/officeDocument/2006/relationships/slideLayout" Target="../slideLayouts/slideLayout233.xml"/></Relationships>
</file>

<file path=ppt/slides/_rels/slide237.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03.xml"/><Relationship Id="rId1" Type="http://schemas.openxmlformats.org/officeDocument/2006/relationships/slideLayout" Target="../slideLayouts/slideLayout233.xml"/></Relationships>
</file>

<file path=ppt/slides/_rels/slide238.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04.xml"/><Relationship Id="rId1" Type="http://schemas.openxmlformats.org/officeDocument/2006/relationships/slideLayout" Target="../slideLayouts/slideLayout233.xml"/></Relationships>
</file>

<file path=ppt/slides/_rels/slide23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05.xml"/><Relationship Id="rId1" Type="http://schemas.openxmlformats.org/officeDocument/2006/relationships/slideLayout" Target="../slideLayouts/slideLayout233.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36.xml"/></Relationships>
</file>

<file path=ppt/slides/_rels/slide24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206.xml"/><Relationship Id="rId1" Type="http://schemas.openxmlformats.org/officeDocument/2006/relationships/slideLayout" Target="../slideLayouts/slideLayout233.xml"/></Relationships>
</file>

<file path=ppt/slides/_rels/slide24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07.xml"/><Relationship Id="rId1" Type="http://schemas.openxmlformats.org/officeDocument/2006/relationships/slideLayout" Target="../slideLayouts/slideLayout233.xml"/></Relationships>
</file>

<file path=ppt/slides/_rels/slide242.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08.xml"/><Relationship Id="rId1" Type="http://schemas.openxmlformats.org/officeDocument/2006/relationships/slideLayout" Target="../slideLayouts/slideLayout233.xml"/></Relationships>
</file>

<file path=ppt/slides/_rels/slide243.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347.xml"/></Relationships>
</file>

<file path=ppt/slides/_rels/slide24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60.jpeg"/><Relationship Id="rId1" Type="http://schemas.openxmlformats.org/officeDocument/2006/relationships/slideLayout" Target="../slideLayouts/slideLayout359.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264.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6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09.xml"/></Relationships>
</file>

<file path=ppt/slides/_rels/slide248.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2.xml"/><Relationship Id="rId1" Type="http://schemas.openxmlformats.org/officeDocument/2006/relationships/slideLayout" Target="../slideLayouts/slideLayout34.xml"/></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36.xml"/></Relationships>
</file>

<file path=ppt/slides/_rels/slide250.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213.xml"/><Relationship Id="rId1" Type="http://schemas.openxmlformats.org/officeDocument/2006/relationships/slideLayout" Target="../slideLayouts/slideLayout342.xml"/></Relationships>
</file>

<file path=ppt/slides/_rels/slide251.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214.xml"/><Relationship Id="rId1" Type="http://schemas.openxmlformats.org/officeDocument/2006/relationships/slideLayout" Target="../slideLayouts/slideLayout342.xml"/><Relationship Id="rId4" Type="http://schemas.openxmlformats.org/officeDocument/2006/relationships/image" Target="../media/image196.png"/></Relationships>
</file>

<file path=ppt/slides/_rels/slide252.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15.xml"/><Relationship Id="rId1" Type="http://schemas.openxmlformats.org/officeDocument/2006/relationships/slideLayout" Target="../slideLayouts/slideLayout342.xml"/></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216.xml"/><Relationship Id="rId2" Type="http://schemas.openxmlformats.org/officeDocument/2006/relationships/slideLayout" Target="../slideLayouts/slideLayout98.xml"/><Relationship Id="rId1" Type="http://schemas.openxmlformats.org/officeDocument/2006/relationships/themeOverride" Target="../theme/themeOverride6.xml"/><Relationship Id="rId4" Type="http://schemas.openxmlformats.org/officeDocument/2006/relationships/image" Target="../media/image198.jpe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255.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17.xml"/><Relationship Id="rId1" Type="http://schemas.openxmlformats.org/officeDocument/2006/relationships/slideLayout" Target="../slideLayouts/slideLayout57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257.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18.xml"/><Relationship Id="rId1" Type="http://schemas.openxmlformats.org/officeDocument/2006/relationships/slideLayout" Target="../slideLayouts/slideLayout746.xml"/><Relationship Id="rId5" Type="http://schemas.openxmlformats.org/officeDocument/2006/relationships/image" Target="../media/image139.jpeg"/><Relationship Id="rId4" Type="http://schemas.openxmlformats.org/officeDocument/2006/relationships/image" Target="../media/image138.jpeg"/></Relationships>
</file>

<file path=ppt/slides/_rels/slide258.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219.xml"/><Relationship Id="rId1" Type="http://schemas.openxmlformats.org/officeDocument/2006/relationships/slideLayout" Target="../slideLayouts/slideLayout200.xml"/></Relationships>
</file>

<file path=ppt/slides/_rels/slide259.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20.xml"/><Relationship Id="rId1" Type="http://schemas.openxmlformats.org/officeDocument/2006/relationships/slideLayout" Target="../slideLayouts/slideLayout200.xml"/></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0.xml"/><Relationship Id="rId1" Type="http://schemas.openxmlformats.org/officeDocument/2006/relationships/slideLayout" Target="../slideLayouts/slideLayout36.xml"/></Relationships>
</file>

<file path=ppt/slides/_rels/slide260.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1.xml"/><Relationship Id="rId1" Type="http://schemas.openxmlformats.org/officeDocument/2006/relationships/slideLayout" Target="../slideLayouts/slideLayout200.xml"/></Relationships>
</file>

<file path=ppt/slides/_rels/slide261.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2.xml"/><Relationship Id="rId1" Type="http://schemas.openxmlformats.org/officeDocument/2006/relationships/slideLayout" Target="../slideLayouts/slideLayout200.xml"/></Relationships>
</file>

<file path=ppt/slides/_rels/slide262.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23.xml"/><Relationship Id="rId1" Type="http://schemas.openxmlformats.org/officeDocument/2006/relationships/slideLayout" Target="../slideLayouts/slideLayout200.xml"/></Relationships>
</file>

<file path=ppt/slides/_rels/slide263.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24.xml"/><Relationship Id="rId1" Type="http://schemas.openxmlformats.org/officeDocument/2006/relationships/slideLayout" Target="../slideLayouts/slideLayout200.xml"/></Relationships>
</file>

<file path=ppt/slides/_rels/slide264.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25.xml"/><Relationship Id="rId1" Type="http://schemas.openxmlformats.org/officeDocument/2006/relationships/slideLayout" Target="../slideLayouts/slideLayout200.xml"/></Relationships>
</file>

<file path=ppt/slides/_rels/slide265.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6.xml"/><Relationship Id="rId1" Type="http://schemas.openxmlformats.org/officeDocument/2006/relationships/slideLayout" Target="../slideLayouts/slideLayout200.xml"/></Relationships>
</file>

<file path=ppt/slides/_rels/slide266.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7.xml"/><Relationship Id="rId1" Type="http://schemas.openxmlformats.org/officeDocument/2006/relationships/slideLayout" Target="../slideLayouts/slideLayout200.xml"/></Relationships>
</file>

<file path=ppt/slides/_rels/slide267.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28.xml"/><Relationship Id="rId1" Type="http://schemas.openxmlformats.org/officeDocument/2006/relationships/slideLayout" Target="../slideLayouts/slideLayout200.xml"/></Relationships>
</file>

<file path=ppt/slides/_rels/slide268.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29.xml"/><Relationship Id="rId1" Type="http://schemas.openxmlformats.org/officeDocument/2006/relationships/slideLayout" Target="../slideLayouts/slideLayout200.xml"/></Relationships>
</file>

<file path=ppt/slides/_rels/slide269.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30.xml"/><Relationship Id="rId1" Type="http://schemas.openxmlformats.org/officeDocument/2006/relationships/slideLayout" Target="../slideLayouts/slideLayout200.xml"/></Relationships>
</file>

<file path=ppt/slides/_rels/slide2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31.xml"/><Relationship Id="rId1" Type="http://schemas.openxmlformats.org/officeDocument/2006/relationships/slideLayout" Target="../slideLayouts/slideLayout200.xml"/></Relationships>
</file>

<file path=ppt/slides/_rels/slide271.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32.xml"/><Relationship Id="rId1" Type="http://schemas.openxmlformats.org/officeDocument/2006/relationships/slideLayout" Target="../slideLayouts/slideLayout200.xml"/></Relationships>
</file>

<file path=ppt/slides/_rels/slide272.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33.xml"/><Relationship Id="rId1" Type="http://schemas.openxmlformats.org/officeDocument/2006/relationships/slideLayout" Target="../slideLayouts/slideLayout200.xml"/></Relationships>
</file>

<file path=ppt/slides/_rels/slide273.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34.xml"/><Relationship Id="rId1" Type="http://schemas.openxmlformats.org/officeDocument/2006/relationships/slideLayout" Target="../slideLayouts/slideLayout200.xml"/></Relationships>
</file>

<file path=ppt/slides/_rels/slide274.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35.xml"/><Relationship Id="rId1" Type="http://schemas.openxmlformats.org/officeDocument/2006/relationships/slideLayout" Target="../slideLayouts/slideLayout200.xml"/></Relationships>
</file>

<file path=ppt/slides/_rels/slide27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60.jpeg"/><Relationship Id="rId1" Type="http://schemas.openxmlformats.org/officeDocument/2006/relationships/slideLayout" Target="../slideLayouts/slideLayout359.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2.xml"/><Relationship Id="rId1" Type="http://schemas.openxmlformats.org/officeDocument/2006/relationships/slideLayout" Target="../slideLayouts/slideLayout385.xml"/></Relationships>
</file>

<file path=ppt/slides/_rels/slide280.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40.xml"/><Relationship Id="rId1" Type="http://schemas.openxmlformats.org/officeDocument/2006/relationships/slideLayout" Target="../slideLayouts/slideLayout577.xml"/></Relationships>
</file>

<file path=ppt/slides/_rels/slide281.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41.xml"/><Relationship Id="rId1" Type="http://schemas.openxmlformats.org/officeDocument/2006/relationships/slideLayout" Target="../slideLayouts/slideLayout577.xml"/></Relationships>
</file>

<file path=ppt/slides/_rels/slide282.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42.xml"/><Relationship Id="rId1" Type="http://schemas.openxmlformats.org/officeDocument/2006/relationships/slideLayout" Target="../slideLayouts/slideLayout29.xml"/><Relationship Id="rId4" Type="http://schemas.openxmlformats.org/officeDocument/2006/relationships/image" Target="../media/image220.jpeg"/></Relationships>
</file>

<file path=ppt/slides/_rels/slide283.xml.rels><?xml version="1.0" encoding="UTF-8" standalone="yes"?>
<Relationships xmlns="http://schemas.openxmlformats.org/package/2006/relationships"><Relationship Id="rId2" Type="http://schemas.openxmlformats.org/officeDocument/2006/relationships/image" Target="../media/image221.png"/><Relationship Id="rId1" Type="http://schemas.openxmlformats.org/officeDocument/2006/relationships/slideLayout" Target="../slideLayouts/slideLayout84.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28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222.jpeg"/><Relationship Id="rId1" Type="http://schemas.openxmlformats.org/officeDocument/2006/relationships/slideLayout" Target="../slideLayouts/slideLayout722.xml"/><Relationship Id="rId4" Type="http://schemas.openxmlformats.org/officeDocument/2006/relationships/image" Target="../media/image139.jpeg"/></Relationships>
</file>

<file path=ppt/slides/_rels/slide286.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3.xml"/><Relationship Id="rId1" Type="http://schemas.openxmlformats.org/officeDocument/2006/relationships/slideLayout" Target="../slideLayouts/slideLayout222.xml"/></Relationships>
</file>

<file path=ppt/slides/_rels/slide287.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44.xml"/><Relationship Id="rId1" Type="http://schemas.openxmlformats.org/officeDocument/2006/relationships/slideLayout" Target="../slideLayouts/slideLayout222.xml"/></Relationships>
</file>

<file path=ppt/slides/_rels/slide288.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45.xml"/><Relationship Id="rId1" Type="http://schemas.openxmlformats.org/officeDocument/2006/relationships/slideLayout" Target="../slideLayouts/slideLayout222.xml"/></Relationships>
</file>

<file path=ppt/slides/_rels/slide289.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46.xml"/><Relationship Id="rId1" Type="http://schemas.openxmlformats.org/officeDocument/2006/relationships/slideLayout" Target="../slideLayouts/slideLayout222.xml"/></Relationships>
</file>

<file path=ppt/slides/_rels/slide29.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23.xml"/><Relationship Id="rId1" Type="http://schemas.openxmlformats.org/officeDocument/2006/relationships/slideLayout" Target="../slideLayouts/slideLayout472.xml"/></Relationships>
</file>

<file path=ppt/slides/_rels/slide290.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47.xml"/><Relationship Id="rId1" Type="http://schemas.openxmlformats.org/officeDocument/2006/relationships/slideLayout" Target="../slideLayouts/slideLayout222.xml"/></Relationships>
</file>

<file path=ppt/slides/_rels/slide291.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48.xml"/><Relationship Id="rId1" Type="http://schemas.openxmlformats.org/officeDocument/2006/relationships/slideLayout" Target="../slideLayouts/slideLayout222.xml"/></Relationships>
</file>

<file path=ppt/slides/_rels/slide292.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49.xml"/><Relationship Id="rId1" Type="http://schemas.openxmlformats.org/officeDocument/2006/relationships/slideLayout" Target="../slideLayouts/slideLayout222.xml"/></Relationships>
</file>

<file path=ppt/slides/_rels/slide293.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50.xml"/><Relationship Id="rId1" Type="http://schemas.openxmlformats.org/officeDocument/2006/relationships/slideLayout" Target="../slideLayouts/slideLayout222.xml"/></Relationships>
</file>

<file path=ppt/slides/_rels/slide294.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51.xml"/><Relationship Id="rId1" Type="http://schemas.openxmlformats.org/officeDocument/2006/relationships/slideLayout" Target="../slideLayouts/slideLayout222.xml"/></Relationships>
</file>

<file path=ppt/slides/_rels/slide295.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52.xml"/><Relationship Id="rId1" Type="http://schemas.openxmlformats.org/officeDocument/2006/relationships/slideLayout" Target="../slideLayouts/slideLayout222.xml"/></Relationships>
</file>

<file path=ppt/slides/_rels/slide296.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53.xml"/><Relationship Id="rId1" Type="http://schemas.openxmlformats.org/officeDocument/2006/relationships/slideLayout" Target="../slideLayouts/slideLayout222.xml"/></Relationships>
</file>

<file path=ppt/slides/_rels/slide297.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54.xml"/><Relationship Id="rId1" Type="http://schemas.openxmlformats.org/officeDocument/2006/relationships/slideLayout" Target="../slideLayouts/slideLayout222.xml"/></Relationships>
</file>

<file path=ppt/slides/_rels/slide298.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55.xml"/><Relationship Id="rId1" Type="http://schemas.openxmlformats.org/officeDocument/2006/relationships/slideLayout" Target="../slideLayouts/slideLayout222.xml"/></Relationships>
</file>

<file path=ppt/slides/_rels/slide299.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56.xml"/><Relationship Id="rId1" Type="http://schemas.openxmlformats.org/officeDocument/2006/relationships/slideLayout" Target="../slideLayouts/slideLayout222.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50.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4.xml"/><Relationship Id="rId1" Type="http://schemas.openxmlformats.org/officeDocument/2006/relationships/slideLayout" Target="../slideLayouts/slideLayout472.xml"/></Relationships>
</file>

<file path=ppt/slides/_rels/slide300.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57.xml"/><Relationship Id="rId1" Type="http://schemas.openxmlformats.org/officeDocument/2006/relationships/slideLayout" Target="../slideLayouts/slideLayout222.xml"/></Relationships>
</file>

<file path=ppt/slides/_rels/slide301.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58.xml"/><Relationship Id="rId1" Type="http://schemas.openxmlformats.org/officeDocument/2006/relationships/slideLayout" Target="../slideLayouts/slideLayout222.xml"/></Relationships>
</file>

<file path=ppt/slides/_rels/slide302.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59.xml"/><Relationship Id="rId1" Type="http://schemas.openxmlformats.org/officeDocument/2006/relationships/slideLayout" Target="../slideLayouts/slideLayout222.xml"/></Relationships>
</file>

<file path=ppt/slides/_rels/slide30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60.xml"/><Relationship Id="rId1" Type="http://schemas.openxmlformats.org/officeDocument/2006/relationships/slideLayout" Target="../slideLayouts/slideLayout222.xml"/></Relationships>
</file>

<file path=ppt/slides/_rels/slide304.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61.xml"/><Relationship Id="rId1" Type="http://schemas.openxmlformats.org/officeDocument/2006/relationships/slideLayout" Target="../slideLayouts/slideLayout222.xml"/></Relationships>
</file>

<file path=ppt/slides/_rels/slide305.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62.xml"/><Relationship Id="rId1" Type="http://schemas.openxmlformats.org/officeDocument/2006/relationships/slideLayout" Target="../slideLayouts/slideLayout222.xml"/></Relationships>
</file>

<file path=ppt/slides/_rels/slide306.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347.xml"/></Relationships>
</file>

<file path=ppt/slides/_rels/slide307.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60.jpeg"/><Relationship Id="rId1" Type="http://schemas.openxmlformats.org/officeDocument/2006/relationships/slideLayout" Target="../slideLayouts/slideLayout359.xml"/></Relationships>
</file>

<file path=ppt/slides/_rels/slide308.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63.xml"/><Relationship Id="rId1" Type="http://schemas.openxmlformats.org/officeDocument/2006/relationships/slideLayout" Target="../slideLayouts/slideLayout610.xml"/><Relationship Id="rId6" Type="http://schemas.openxmlformats.org/officeDocument/2006/relationships/image" Target="../media/image245.jpeg"/><Relationship Id="rId5" Type="http://schemas.openxmlformats.org/officeDocument/2006/relationships/image" Target="../media/image244.jpeg"/><Relationship Id="rId4" Type="http://schemas.openxmlformats.org/officeDocument/2006/relationships/image" Target="../media/image243.jpeg"/></Relationships>
</file>

<file path=ppt/slides/_rels/slide309.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610.xml"/></Relationships>
</file>

<file path=ppt/slides/_rels/slide3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5.xml"/><Relationship Id="rId1" Type="http://schemas.openxmlformats.org/officeDocument/2006/relationships/slideLayout" Target="../slideLayouts/slideLayout472.xml"/></Relationships>
</file>

<file path=ppt/slides/_rels/slide310.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610.xml"/></Relationships>
</file>

<file path=ppt/slides/_rels/slide311.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64.xml"/><Relationship Id="rId1" Type="http://schemas.openxmlformats.org/officeDocument/2006/relationships/slideLayout" Target="../slideLayouts/slideLayout620.xml"/></Relationships>
</file>

<file path=ppt/slides/_rels/slide312.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65.xml"/><Relationship Id="rId1" Type="http://schemas.openxmlformats.org/officeDocument/2006/relationships/slideLayout" Target="../slideLayouts/slideLayout622.xml"/><Relationship Id="rId4" Type="http://schemas.openxmlformats.org/officeDocument/2006/relationships/image" Target="../media/image250.jpeg"/></Relationships>
</file>

<file path=ppt/slides/_rels/slide313.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66.xml"/><Relationship Id="rId1" Type="http://schemas.openxmlformats.org/officeDocument/2006/relationships/slideLayout" Target="../slideLayouts/slideLayout627.xml"/></Relationships>
</file>

<file path=ppt/slides/_rels/slide314.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67.xml"/><Relationship Id="rId1" Type="http://schemas.openxmlformats.org/officeDocument/2006/relationships/slideLayout" Target="../slideLayouts/slideLayout622.xml"/><Relationship Id="rId6" Type="http://schemas.openxmlformats.org/officeDocument/2006/relationships/image" Target="../media/image255.jpeg"/><Relationship Id="rId5" Type="http://schemas.openxmlformats.org/officeDocument/2006/relationships/image" Target="../media/image254.jpeg"/><Relationship Id="rId4" Type="http://schemas.openxmlformats.org/officeDocument/2006/relationships/image" Target="../media/image253.jpeg"/></Relationships>
</file>

<file path=ppt/slides/_rels/slide315.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68.xml"/><Relationship Id="rId1" Type="http://schemas.openxmlformats.org/officeDocument/2006/relationships/slideLayout" Target="../slideLayouts/slideLayout632.xml"/><Relationship Id="rId4" Type="http://schemas.openxmlformats.org/officeDocument/2006/relationships/image" Target="../media/image254.jpeg"/></Relationships>
</file>

<file path=ppt/slides/_rels/slide316.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69.xml"/><Relationship Id="rId1" Type="http://schemas.openxmlformats.org/officeDocument/2006/relationships/slideLayout" Target="../slideLayouts/slideLayout622.xml"/></Relationships>
</file>

<file path=ppt/slides/_rels/slide317.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70.xml"/><Relationship Id="rId1" Type="http://schemas.openxmlformats.org/officeDocument/2006/relationships/slideLayout" Target="../slideLayouts/slideLayout633.xml"/></Relationships>
</file>

<file path=ppt/slides/_rels/slide31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71.xml"/><Relationship Id="rId1" Type="http://schemas.openxmlformats.org/officeDocument/2006/relationships/slideLayout" Target="../slideLayouts/slideLayout633.xml"/></Relationships>
</file>

<file path=ppt/slides/_rels/slide319.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72.xml"/><Relationship Id="rId1" Type="http://schemas.openxmlformats.org/officeDocument/2006/relationships/slideLayout" Target="../slideLayouts/slideLayout622.xml"/></Relationships>
</file>

<file path=ppt/slides/_rels/slide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6.xml"/><Relationship Id="rId1" Type="http://schemas.openxmlformats.org/officeDocument/2006/relationships/slideLayout" Target="../slideLayouts/slideLayout472.xml"/><Relationship Id="rId4" Type="http://schemas.openxmlformats.org/officeDocument/2006/relationships/image" Target="../media/image39.jpeg"/></Relationships>
</file>

<file path=ppt/slides/_rels/slide320.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73.xml"/><Relationship Id="rId1" Type="http://schemas.openxmlformats.org/officeDocument/2006/relationships/slideLayout" Target="../slideLayouts/slideLayout622.xml"/></Relationships>
</file>

<file path=ppt/slides/_rels/slide321.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622.xml"/></Relationships>
</file>

<file path=ppt/slides/_rels/slide322.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74.xml"/><Relationship Id="rId1" Type="http://schemas.openxmlformats.org/officeDocument/2006/relationships/slideLayout" Target="../slideLayouts/slideLayout622.xml"/></Relationships>
</file>

<file path=ppt/slides/_rels/slide323.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75.xml"/><Relationship Id="rId1" Type="http://schemas.openxmlformats.org/officeDocument/2006/relationships/slideLayout" Target="../slideLayouts/slideLayout622.xml"/></Relationships>
</file>

<file path=ppt/slides/_rels/slide324.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76.xml"/><Relationship Id="rId1" Type="http://schemas.openxmlformats.org/officeDocument/2006/relationships/slideLayout" Target="../slideLayouts/slideLayout622.xml"/></Relationships>
</file>

<file path=ppt/slides/_rels/slide325.xml.rels><?xml version="1.0" encoding="UTF-8" standalone="yes"?>
<Relationships xmlns="http://schemas.openxmlformats.org/package/2006/relationships"><Relationship Id="rId2" Type="http://schemas.openxmlformats.org/officeDocument/2006/relationships/image" Target="../media/image265.jpeg"/><Relationship Id="rId1" Type="http://schemas.openxmlformats.org/officeDocument/2006/relationships/slideLayout" Target="../slideLayouts/slideLayout622.xml"/></Relationships>
</file>

<file path=ppt/slides/_rels/slide326.xml.rels><?xml version="1.0" encoding="UTF-8" standalone="yes"?>
<Relationships xmlns="http://schemas.openxmlformats.org/package/2006/relationships"><Relationship Id="rId2" Type="http://schemas.openxmlformats.org/officeDocument/2006/relationships/image" Target="../media/image266.jpeg"/><Relationship Id="rId1" Type="http://schemas.openxmlformats.org/officeDocument/2006/relationships/slideLayout" Target="../slideLayouts/slideLayout622.xml"/></Relationships>
</file>

<file path=ppt/slides/_rels/slide327.xml.rels><?xml version="1.0" encoding="UTF-8" standalone="yes"?>
<Relationships xmlns="http://schemas.openxmlformats.org/package/2006/relationships"><Relationship Id="rId2" Type="http://schemas.openxmlformats.org/officeDocument/2006/relationships/image" Target="../media/image267.jpeg"/><Relationship Id="rId1" Type="http://schemas.openxmlformats.org/officeDocument/2006/relationships/slideLayout" Target="../slideLayouts/slideLayout622.xml"/></Relationships>
</file>

<file path=ppt/slides/_rels/slide328.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277.xml"/><Relationship Id="rId1" Type="http://schemas.openxmlformats.org/officeDocument/2006/relationships/slideLayout" Target="../slideLayouts/slideLayout634.xml"/></Relationships>
</file>

<file path=ppt/slides/_rels/slide32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78.xml"/><Relationship Id="rId1" Type="http://schemas.openxmlformats.org/officeDocument/2006/relationships/slideLayout" Target="../slideLayouts/slideLayout635.xml"/><Relationship Id="rId4" Type="http://schemas.openxmlformats.org/officeDocument/2006/relationships/image" Target="../media/image117.jpe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72.xml"/></Relationships>
</file>

<file path=ppt/slides/_rels/slide330.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79.xml"/><Relationship Id="rId1" Type="http://schemas.openxmlformats.org/officeDocument/2006/relationships/slideLayout" Target="../slideLayouts/slideLayout636.xml"/></Relationships>
</file>

<file path=ppt/slides/_rels/slide331.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80.xml"/><Relationship Id="rId1" Type="http://schemas.openxmlformats.org/officeDocument/2006/relationships/slideLayout" Target="../slideLayouts/slideLayout622.xml"/><Relationship Id="rId4" Type="http://schemas.openxmlformats.org/officeDocument/2006/relationships/image" Target="../media/image271.png"/></Relationships>
</file>

<file path=ppt/slides/_rels/slide332.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624.xml"/></Relationships>
</file>

<file path=ppt/slides/_rels/slide333.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624.xml"/></Relationships>
</file>

<file path=ppt/slides/_rels/slide334.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81.xml"/><Relationship Id="rId1" Type="http://schemas.openxmlformats.org/officeDocument/2006/relationships/slideLayout" Target="../slideLayouts/slideLayout622.xml"/><Relationship Id="rId4" Type="http://schemas.openxmlformats.org/officeDocument/2006/relationships/image" Target="../media/image255.jpeg"/></Relationships>
</file>

<file path=ppt/slides/_rels/slide335.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image" Target="../media/image275.jpeg"/><Relationship Id="rId1" Type="http://schemas.openxmlformats.org/officeDocument/2006/relationships/slideLayout" Target="../slideLayouts/slideLayout622.xml"/></Relationships>
</file>

<file path=ppt/slides/_rels/slide336.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622.xml"/></Relationships>
</file>

<file path=ppt/slides/_rels/slide337.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622.xml"/></Relationships>
</file>

<file path=ppt/slides/_rels/slide338.xml.rels><?xml version="1.0" encoding="UTF-8" standalone="yes"?>
<Relationships xmlns="http://schemas.openxmlformats.org/package/2006/relationships"><Relationship Id="rId2" Type="http://schemas.openxmlformats.org/officeDocument/2006/relationships/image" Target="../media/image279.jpeg"/><Relationship Id="rId1" Type="http://schemas.openxmlformats.org/officeDocument/2006/relationships/slideLayout" Target="../slideLayouts/slideLayout622.xml"/></Relationships>
</file>

<file path=ppt/slides/_rels/slide339.xml.rels><?xml version="1.0" encoding="UTF-8" standalone="yes"?>
<Relationships xmlns="http://schemas.openxmlformats.org/package/2006/relationships"><Relationship Id="rId2" Type="http://schemas.openxmlformats.org/officeDocument/2006/relationships/image" Target="../media/image279.jpeg"/><Relationship Id="rId1" Type="http://schemas.openxmlformats.org/officeDocument/2006/relationships/slideLayout" Target="../slideLayouts/slideLayout622.xml"/></Relationships>
</file>

<file path=ppt/slides/_rels/slide3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8.xml"/><Relationship Id="rId1" Type="http://schemas.openxmlformats.org/officeDocument/2006/relationships/slideLayout" Target="../slideLayouts/slideLayout478.xml"/></Relationships>
</file>

<file path=ppt/slides/_rels/slide340.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image" Target="../media/image279.jpeg"/><Relationship Id="rId1" Type="http://schemas.openxmlformats.org/officeDocument/2006/relationships/slideLayout" Target="../slideLayouts/slideLayout622.xml"/></Relationships>
</file>

<file path=ppt/slides/_rels/slide34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82.xml"/><Relationship Id="rId1" Type="http://schemas.openxmlformats.org/officeDocument/2006/relationships/slideLayout" Target="../slideLayouts/slideLayout637.xml"/><Relationship Id="rId4" Type="http://schemas.openxmlformats.org/officeDocument/2006/relationships/image" Target="../media/image64.png"/></Relationships>
</file>

<file path=ppt/slides/_rels/slide342.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283.xml"/><Relationship Id="rId1" Type="http://schemas.openxmlformats.org/officeDocument/2006/relationships/slideLayout" Target="../slideLayouts/slideLayout638.xml"/></Relationships>
</file>

<file path=ppt/slides/_rels/slide343.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84.xml"/><Relationship Id="rId1" Type="http://schemas.openxmlformats.org/officeDocument/2006/relationships/slideLayout" Target="../slideLayouts/slideLayout638.xml"/><Relationship Id="rId4" Type="http://schemas.openxmlformats.org/officeDocument/2006/relationships/image" Target="../media/image283.jpeg"/></Relationships>
</file>

<file path=ppt/slides/_rels/slide344.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85.xml"/><Relationship Id="rId1" Type="http://schemas.openxmlformats.org/officeDocument/2006/relationships/slideLayout" Target="../slideLayouts/slideLayout640.xml"/><Relationship Id="rId6" Type="http://schemas.openxmlformats.org/officeDocument/2006/relationships/image" Target="../media/image255.jpeg"/><Relationship Id="rId5" Type="http://schemas.openxmlformats.org/officeDocument/2006/relationships/image" Target="../media/image254.jpeg"/><Relationship Id="rId4" Type="http://schemas.openxmlformats.org/officeDocument/2006/relationships/image" Target="../media/image253.jpeg"/></Relationships>
</file>

<file path=ppt/slides/_rels/slide345.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86.xml"/><Relationship Id="rId1" Type="http://schemas.openxmlformats.org/officeDocument/2006/relationships/slideLayout" Target="../slideLayouts/slideLayout622.xml"/></Relationships>
</file>

<file path=ppt/slides/_rels/slide346.xml.rels><?xml version="1.0" encoding="UTF-8" standalone="yes"?>
<Relationships xmlns="http://schemas.openxmlformats.org/package/2006/relationships"><Relationship Id="rId2" Type="http://schemas.openxmlformats.org/officeDocument/2006/relationships/image" Target="../media/image285.jpeg"/><Relationship Id="rId1" Type="http://schemas.openxmlformats.org/officeDocument/2006/relationships/slideLayout" Target="../slideLayouts/slideLayout622.xml"/></Relationships>
</file>

<file path=ppt/slides/_rels/slide347.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87.xml"/><Relationship Id="rId1" Type="http://schemas.openxmlformats.org/officeDocument/2006/relationships/slideLayout" Target="../slideLayouts/slideLayout622.xml"/><Relationship Id="rId4" Type="http://schemas.openxmlformats.org/officeDocument/2006/relationships/image" Target="../media/image286.jpeg"/></Relationships>
</file>

<file path=ppt/slides/_rels/slide348.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88.xml"/><Relationship Id="rId1" Type="http://schemas.openxmlformats.org/officeDocument/2006/relationships/slideLayout" Target="../slideLayouts/slideLayout622.xml"/><Relationship Id="rId4" Type="http://schemas.openxmlformats.org/officeDocument/2006/relationships/image" Target="../media/image288.jpeg"/></Relationships>
</file>

<file path=ppt/slides/_rels/slide349.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89.xml"/><Relationship Id="rId1" Type="http://schemas.openxmlformats.org/officeDocument/2006/relationships/slideLayout" Target="../slideLayouts/slideLayout622.xml"/></Relationships>
</file>

<file path=ppt/slides/_rels/slide3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9.xml"/><Relationship Id="rId1" Type="http://schemas.openxmlformats.org/officeDocument/2006/relationships/slideLayout" Target="../slideLayouts/slideLayout386.xml"/></Relationships>
</file>

<file path=ppt/slides/_rels/slide350.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image" Target="../media/image290.jpeg"/><Relationship Id="rId1" Type="http://schemas.openxmlformats.org/officeDocument/2006/relationships/slideLayout" Target="../slideLayouts/slideLayout622.xml"/></Relationships>
</file>

<file path=ppt/slides/_rels/slide351.xml.rels><?xml version="1.0" encoding="UTF-8" standalone="yes"?>
<Relationships xmlns="http://schemas.openxmlformats.org/package/2006/relationships"><Relationship Id="rId2" Type="http://schemas.openxmlformats.org/officeDocument/2006/relationships/image" Target="../media/image292.jpeg"/><Relationship Id="rId1" Type="http://schemas.openxmlformats.org/officeDocument/2006/relationships/slideLayout" Target="../slideLayouts/slideLayout622.xml"/></Relationships>
</file>

<file path=ppt/slides/_rels/slide352.xml.rels><?xml version="1.0" encoding="UTF-8" standalone="yes"?>
<Relationships xmlns="http://schemas.openxmlformats.org/package/2006/relationships"><Relationship Id="rId2" Type="http://schemas.openxmlformats.org/officeDocument/2006/relationships/image" Target="../media/image293.jpeg"/><Relationship Id="rId1" Type="http://schemas.openxmlformats.org/officeDocument/2006/relationships/slideLayout" Target="../slideLayouts/slideLayout622.xml"/></Relationships>
</file>

<file path=ppt/slides/_rels/slide353.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90.xml"/><Relationship Id="rId1" Type="http://schemas.openxmlformats.org/officeDocument/2006/relationships/slideLayout" Target="../slideLayouts/slideLayout622.xml"/><Relationship Id="rId4" Type="http://schemas.openxmlformats.org/officeDocument/2006/relationships/image" Target="../media/image295.jpeg"/></Relationships>
</file>

<file path=ppt/slides/_rels/slide354.xml.rels><?xml version="1.0" encoding="UTF-8" standalone="yes"?>
<Relationships xmlns="http://schemas.openxmlformats.org/package/2006/relationships"><Relationship Id="rId2" Type="http://schemas.openxmlformats.org/officeDocument/2006/relationships/image" Target="../media/image296.jpeg"/><Relationship Id="rId1" Type="http://schemas.openxmlformats.org/officeDocument/2006/relationships/slideLayout" Target="../slideLayouts/slideLayout622.xml"/></Relationships>
</file>

<file path=ppt/slides/_rels/slide355.xml.rels><?xml version="1.0" encoding="UTF-8" standalone="yes"?>
<Relationships xmlns="http://schemas.openxmlformats.org/package/2006/relationships"><Relationship Id="rId2" Type="http://schemas.openxmlformats.org/officeDocument/2006/relationships/image" Target="../media/image297.jpeg"/><Relationship Id="rId1" Type="http://schemas.openxmlformats.org/officeDocument/2006/relationships/slideLayout" Target="../slideLayouts/slideLayout622.xml"/></Relationships>
</file>

<file path=ppt/slides/_rels/slide356.xml.rels><?xml version="1.0" encoding="UTF-8" standalone="yes"?>
<Relationships xmlns="http://schemas.openxmlformats.org/package/2006/relationships"><Relationship Id="rId2" Type="http://schemas.openxmlformats.org/officeDocument/2006/relationships/image" Target="../media/image298.jpeg"/><Relationship Id="rId1" Type="http://schemas.openxmlformats.org/officeDocument/2006/relationships/slideLayout" Target="../slideLayouts/slideLayout622.xml"/></Relationships>
</file>

<file path=ppt/slides/_rels/slide357.xml.rels><?xml version="1.0" encoding="UTF-8" standalone="yes"?>
<Relationships xmlns="http://schemas.openxmlformats.org/package/2006/relationships"><Relationship Id="rId2" Type="http://schemas.openxmlformats.org/officeDocument/2006/relationships/image" Target="../media/image299.jpeg"/><Relationship Id="rId1" Type="http://schemas.openxmlformats.org/officeDocument/2006/relationships/slideLayout" Target="../slideLayouts/slideLayout622.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359.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283.xml"/></Relationships>
</file>

<file path=ppt/slides/_rels/slide3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2" Type="http://schemas.openxmlformats.org/officeDocument/2006/relationships/image" Target="../media/image301.jpeg"/><Relationship Id="rId1" Type="http://schemas.openxmlformats.org/officeDocument/2006/relationships/slideLayout" Target="../slideLayouts/slideLayout283.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62.xml.rels><?xml version="1.0" encoding="UTF-8" standalone="yes"?>
<Relationships xmlns="http://schemas.openxmlformats.org/package/2006/relationships"><Relationship Id="rId2" Type="http://schemas.openxmlformats.org/officeDocument/2006/relationships/image" Target="../media/image302.jpeg"/><Relationship Id="rId1" Type="http://schemas.openxmlformats.org/officeDocument/2006/relationships/slideLayout" Target="../slideLayouts/slideLayout283.xml"/></Relationships>
</file>

<file path=ppt/slides/_rels/slide363.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image" Target="../media/image303.jpeg"/><Relationship Id="rId1" Type="http://schemas.openxmlformats.org/officeDocument/2006/relationships/slideLayout" Target="../slideLayouts/slideLayout283.xml"/></Relationships>
</file>

<file path=ppt/slides/_rels/slide364.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283.xml"/></Relationships>
</file>

<file path=ppt/slides/_rels/slide365.xml.rels><?xml version="1.0" encoding="UTF-8" standalone="yes"?>
<Relationships xmlns="http://schemas.openxmlformats.org/package/2006/relationships"><Relationship Id="rId2" Type="http://schemas.openxmlformats.org/officeDocument/2006/relationships/image" Target="../media/image306.jpeg"/><Relationship Id="rId1" Type="http://schemas.openxmlformats.org/officeDocument/2006/relationships/slideLayout" Target="../slideLayouts/slideLayout283.xml"/></Relationships>
</file>

<file path=ppt/slides/_rels/slide366.xml.rels><?xml version="1.0" encoding="UTF-8" standalone="yes"?>
<Relationships xmlns="http://schemas.openxmlformats.org/package/2006/relationships"><Relationship Id="rId2" Type="http://schemas.openxmlformats.org/officeDocument/2006/relationships/image" Target="../media/image306.jpeg"/><Relationship Id="rId1" Type="http://schemas.openxmlformats.org/officeDocument/2006/relationships/slideLayout" Target="../slideLayouts/slideLayout283.xml"/></Relationships>
</file>

<file path=ppt/slides/_rels/slide367.xml.rels><?xml version="1.0" encoding="UTF-8" standalone="yes"?>
<Relationships xmlns="http://schemas.openxmlformats.org/package/2006/relationships"><Relationship Id="rId2" Type="http://schemas.openxmlformats.org/officeDocument/2006/relationships/image" Target="../media/image306.jpeg"/><Relationship Id="rId1" Type="http://schemas.openxmlformats.org/officeDocument/2006/relationships/slideLayout" Target="../slideLayouts/slideLayout283.xml"/></Relationships>
</file>

<file path=ppt/slides/_rels/slide368.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283.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3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308.jpeg"/><Relationship Id="rId1" Type="http://schemas.openxmlformats.org/officeDocument/2006/relationships/slideLayout" Target="../slideLayouts/slideLayout583.xml"/><Relationship Id="rId4" Type="http://schemas.openxmlformats.org/officeDocument/2006/relationships/image" Target="../media/image139.jpeg"/></Relationships>
</file>

<file path=ppt/slides/_rels/slide371.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91.xml"/><Relationship Id="rId1" Type="http://schemas.openxmlformats.org/officeDocument/2006/relationships/slideLayout" Target="../slideLayouts/slideLayout142.xml"/></Relationships>
</file>

<file path=ppt/slides/_rels/slide372.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292.xml"/><Relationship Id="rId1" Type="http://schemas.openxmlformats.org/officeDocument/2006/relationships/slideLayout" Target="../slideLayouts/slideLayout142.xml"/></Relationships>
</file>

<file path=ppt/slides/_rels/slide373.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293.xml"/><Relationship Id="rId1" Type="http://schemas.openxmlformats.org/officeDocument/2006/relationships/slideLayout" Target="../slideLayouts/slideLayout142.xml"/></Relationships>
</file>

<file path=ppt/slides/_rels/slide374.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94.xml"/><Relationship Id="rId1" Type="http://schemas.openxmlformats.org/officeDocument/2006/relationships/slideLayout" Target="../slideLayouts/slideLayout142.xml"/></Relationships>
</file>

<file path=ppt/slides/_rels/slide375.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295.xml"/><Relationship Id="rId1" Type="http://schemas.openxmlformats.org/officeDocument/2006/relationships/slideLayout" Target="../slideLayouts/slideLayout142.xml"/></Relationships>
</file>

<file path=ppt/slides/_rels/slide376.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296.xml"/><Relationship Id="rId1" Type="http://schemas.openxmlformats.org/officeDocument/2006/relationships/slideLayout" Target="../slideLayouts/slideLayout142.xml"/></Relationships>
</file>

<file path=ppt/slides/_rels/slide377.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97.xml"/><Relationship Id="rId1" Type="http://schemas.openxmlformats.org/officeDocument/2006/relationships/slideLayout" Target="../slideLayouts/slideLayout142.xml"/></Relationships>
</file>

<file path=ppt/slides/_rels/slide378.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98.xml"/><Relationship Id="rId1" Type="http://schemas.openxmlformats.org/officeDocument/2006/relationships/slideLayout" Target="../slideLayouts/slideLayout142.xml"/></Relationships>
</file>

<file path=ppt/slides/_rels/slide379.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99.xml"/><Relationship Id="rId1" Type="http://schemas.openxmlformats.org/officeDocument/2006/relationships/slideLayout" Target="../slideLayouts/slideLayout142.xml"/></Relationships>
</file>

<file path=ppt/slides/_rels/slide3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00.xml"/><Relationship Id="rId1" Type="http://schemas.openxmlformats.org/officeDocument/2006/relationships/slideLayout" Target="../slideLayouts/slideLayout142.xml"/></Relationships>
</file>

<file path=ppt/slides/_rels/slide381.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01.xml"/><Relationship Id="rId1" Type="http://schemas.openxmlformats.org/officeDocument/2006/relationships/slideLayout" Target="../slideLayouts/slideLayout142.xml"/></Relationships>
</file>

<file path=ppt/slides/_rels/slide382.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02.xml"/><Relationship Id="rId1" Type="http://schemas.openxmlformats.org/officeDocument/2006/relationships/slideLayout" Target="../slideLayouts/slideLayout142.xml"/></Relationships>
</file>

<file path=ppt/slides/_rels/slide38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60.jpeg"/><Relationship Id="rId1" Type="http://schemas.openxmlformats.org/officeDocument/2006/relationships/slideLayout" Target="../slideLayouts/slideLayout183.xml"/></Relationships>
</file>

<file path=ppt/slides/_rels/slide384.xml.rels><?xml version="1.0" encoding="UTF-8" standalone="yes"?>
<Relationships xmlns="http://schemas.openxmlformats.org/package/2006/relationships"><Relationship Id="rId2" Type="http://schemas.openxmlformats.org/officeDocument/2006/relationships/image" Target="../media/image320.jpeg"/><Relationship Id="rId1" Type="http://schemas.openxmlformats.org/officeDocument/2006/relationships/slideLayout" Target="../slideLayouts/slideLayout650.xml"/></Relationships>
</file>

<file path=ppt/slides/_rels/slide385.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notesSlide" Target="../notesSlides/notesSlide303.xml"/><Relationship Id="rId1" Type="http://schemas.openxmlformats.org/officeDocument/2006/relationships/slideLayout" Target="../slideLayouts/slideLayout662.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650.xml"/></Relationships>
</file>

<file path=ppt/slides/_rels/slide387.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notesSlide" Target="../notesSlides/notesSlide305.xml"/><Relationship Id="rId1" Type="http://schemas.openxmlformats.org/officeDocument/2006/relationships/slideLayout" Target="../slideLayouts/slideLayout663.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664.xml"/></Relationships>
</file>

<file path=ppt/slides/_rels/slide389.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notesSlide" Target="../notesSlides/notesSlide307.xml"/><Relationship Id="rId1" Type="http://schemas.openxmlformats.org/officeDocument/2006/relationships/slideLayout" Target="../slideLayouts/slideLayout665.xml"/><Relationship Id="rId4" Type="http://schemas.openxmlformats.org/officeDocument/2006/relationships/image" Target="../media/image323.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04.xml"/></Relationships>
</file>

<file path=ppt/slides/_rels/slide390.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08.xml"/><Relationship Id="rId1" Type="http://schemas.openxmlformats.org/officeDocument/2006/relationships/slideLayout" Target="../slideLayouts/slideLayout650.xml"/></Relationships>
</file>

<file path=ppt/slides/_rels/slide391.xml.rels><?xml version="1.0" encoding="UTF-8" standalone="yes"?>
<Relationships xmlns="http://schemas.openxmlformats.org/package/2006/relationships"><Relationship Id="rId2" Type="http://schemas.openxmlformats.org/officeDocument/2006/relationships/image" Target="../media/image325.jpeg"/><Relationship Id="rId1" Type="http://schemas.openxmlformats.org/officeDocument/2006/relationships/slideLayout" Target="../slideLayouts/slideLayout650.xml"/></Relationships>
</file>

<file path=ppt/slides/_rels/slide392.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309.xml"/><Relationship Id="rId1" Type="http://schemas.openxmlformats.org/officeDocument/2006/relationships/slideLayout" Target="../slideLayouts/slideLayout667.xml"/></Relationships>
</file>

<file path=ppt/slides/_rels/slide393.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10.xml"/><Relationship Id="rId1" Type="http://schemas.openxmlformats.org/officeDocument/2006/relationships/slideLayout" Target="../slideLayouts/slideLayout669.xml"/></Relationships>
</file>

<file path=ppt/slides/_rels/slide394.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11.xml"/><Relationship Id="rId1" Type="http://schemas.openxmlformats.org/officeDocument/2006/relationships/slideLayout" Target="../slideLayouts/slideLayout669.xml"/></Relationships>
</file>

<file path=ppt/slides/_rels/slide395.xml.rels><?xml version="1.0" encoding="UTF-8" standalone="yes"?>
<Relationships xmlns="http://schemas.openxmlformats.org/package/2006/relationships"><Relationship Id="rId2" Type="http://schemas.openxmlformats.org/officeDocument/2006/relationships/image" Target="../media/image329.jpeg"/><Relationship Id="rId1" Type="http://schemas.openxmlformats.org/officeDocument/2006/relationships/slideLayout" Target="../slideLayouts/slideLayout605.xml"/></Relationships>
</file>

<file path=ppt/slides/_rels/slide396.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605.xml"/></Relationships>
</file>

<file path=ppt/slides/_rels/slide397.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312.xml"/><Relationship Id="rId1" Type="http://schemas.openxmlformats.org/officeDocument/2006/relationships/slideLayout" Target="../slideLayouts/slideLayout605.xml"/><Relationship Id="rId5" Type="http://schemas.openxmlformats.org/officeDocument/2006/relationships/image" Target="../media/image333.jpeg"/><Relationship Id="rId4" Type="http://schemas.openxmlformats.org/officeDocument/2006/relationships/image" Target="../media/image332.jpeg"/></Relationships>
</file>

<file path=ppt/slides/_rels/slide398.xml.rels><?xml version="1.0" encoding="UTF-8" standalone="yes"?>
<Relationships xmlns="http://schemas.openxmlformats.org/package/2006/relationships"><Relationship Id="rId3" Type="http://schemas.openxmlformats.org/officeDocument/2006/relationships/hyperlink" Target="http://www.webshots.com/g/tr/td-sh/25364.html" TargetMode="External"/><Relationship Id="rId2" Type="http://schemas.openxmlformats.org/officeDocument/2006/relationships/notesSlide" Target="../notesSlides/notesSlide313.xml"/><Relationship Id="rId1" Type="http://schemas.openxmlformats.org/officeDocument/2006/relationships/slideLayout" Target="../slideLayouts/slideLayout607.xml"/><Relationship Id="rId4" Type="http://schemas.openxmlformats.org/officeDocument/2006/relationships/image" Target="../media/image334.jpeg"/></Relationships>
</file>

<file path=ppt/slides/_rels/slide399.xml.rels><?xml version="1.0" encoding="UTF-8" standalone="yes"?>
<Relationships xmlns="http://schemas.openxmlformats.org/package/2006/relationships"><Relationship Id="rId2" Type="http://schemas.openxmlformats.org/officeDocument/2006/relationships/image" Target="../media/image335.jpeg"/><Relationship Id="rId1" Type="http://schemas.openxmlformats.org/officeDocument/2006/relationships/slideLayout" Target="../slideLayouts/slideLayout60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9.xml"/></Relationships>
</file>

<file path=ppt/slides/_rels/slide4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3.xml"/><Relationship Id="rId1" Type="http://schemas.openxmlformats.org/officeDocument/2006/relationships/slideLayout" Target="../slideLayouts/slideLayout48.xml"/><Relationship Id="rId4" Type="http://schemas.openxmlformats.org/officeDocument/2006/relationships/image" Target="../media/image46.png"/></Relationships>
</file>

<file path=ppt/slides/_rels/slide400.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14.xml"/><Relationship Id="rId1" Type="http://schemas.openxmlformats.org/officeDocument/2006/relationships/slideLayout" Target="../slideLayouts/slideLayout608.xml"/></Relationships>
</file>

<file path=ppt/slides/_rels/slide401.xml.rels><?xml version="1.0" encoding="UTF-8" standalone="yes"?>
<Relationships xmlns="http://schemas.openxmlformats.org/package/2006/relationships"><Relationship Id="rId3" Type="http://schemas.openxmlformats.org/officeDocument/2006/relationships/image" Target="../media/image337.jpg"/><Relationship Id="rId2" Type="http://schemas.openxmlformats.org/officeDocument/2006/relationships/notesSlide" Target="../notesSlides/notesSlide315.xml"/><Relationship Id="rId1" Type="http://schemas.openxmlformats.org/officeDocument/2006/relationships/slideLayout" Target="../slideLayouts/slideLayout733.xml"/><Relationship Id="rId5" Type="http://schemas.openxmlformats.org/officeDocument/2006/relationships/image" Target="../media/image339.jpg"/><Relationship Id="rId4" Type="http://schemas.openxmlformats.org/officeDocument/2006/relationships/image" Target="../media/image338.jpg"/></Relationships>
</file>

<file path=ppt/slides/_rels/slide402.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16.xml"/><Relationship Id="rId1" Type="http://schemas.openxmlformats.org/officeDocument/2006/relationships/slideLayout" Target="../slideLayouts/slideLayout606.xml"/></Relationships>
</file>

<file path=ppt/slides/_rels/slide403.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605.xml"/></Relationships>
</file>

<file path=ppt/slides/_rels/slide404.xml.rels><?xml version="1.0" encoding="UTF-8" standalone="yes"?>
<Relationships xmlns="http://schemas.openxmlformats.org/package/2006/relationships"><Relationship Id="rId2" Type="http://schemas.openxmlformats.org/officeDocument/2006/relationships/image" Target="../media/image341.jpeg"/><Relationship Id="rId1" Type="http://schemas.openxmlformats.org/officeDocument/2006/relationships/slideLayout" Target="../slideLayouts/slideLayout594.xml"/></Relationships>
</file>

<file path=ppt/slides/_rels/slide405.xml.rels><?xml version="1.0" encoding="UTF-8" standalone="yes"?>
<Relationships xmlns="http://schemas.openxmlformats.org/package/2006/relationships"><Relationship Id="rId2" Type="http://schemas.openxmlformats.org/officeDocument/2006/relationships/image" Target="../media/image341.jpeg"/><Relationship Id="rId1" Type="http://schemas.openxmlformats.org/officeDocument/2006/relationships/slideLayout" Target="../slideLayouts/slideLayout594.xml"/></Relationships>
</file>

<file path=ppt/slides/_rels/slide406.xml.rels><?xml version="1.0" encoding="UTF-8" standalone="yes"?>
<Relationships xmlns="http://schemas.openxmlformats.org/package/2006/relationships"><Relationship Id="rId2" Type="http://schemas.openxmlformats.org/officeDocument/2006/relationships/image" Target="../media/image342.jpeg"/><Relationship Id="rId1" Type="http://schemas.openxmlformats.org/officeDocument/2006/relationships/slideLayout" Target="../slideLayouts/slideLayout595.xml"/></Relationships>
</file>

<file path=ppt/slides/_rels/slide407.xml.rels><?xml version="1.0" encoding="UTF-8" standalone="yes"?>
<Relationships xmlns="http://schemas.openxmlformats.org/package/2006/relationships"><Relationship Id="rId2" Type="http://schemas.openxmlformats.org/officeDocument/2006/relationships/image" Target="../media/image343.jpeg"/><Relationship Id="rId1" Type="http://schemas.openxmlformats.org/officeDocument/2006/relationships/slideLayout" Target="../slideLayouts/slideLayout595.xml"/></Relationships>
</file>

<file path=ppt/slides/_rels/slide408.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17.xml"/><Relationship Id="rId1" Type="http://schemas.openxmlformats.org/officeDocument/2006/relationships/slideLayout" Target="../slideLayouts/slideLayout605.xml"/></Relationships>
</file>

<file path=ppt/slides/_rels/slide409.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605.xml"/></Relationships>
</file>

<file path=ppt/slides/_rels/slide4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4.xml"/><Relationship Id="rId1" Type="http://schemas.openxmlformats.org/officeDocument/2006/relationships/slideLayout" Target="../slideLayouts/slideLayout49.xml"/><Relationship Id="rId4" Type="http://schemas.openxmlformats.org/officeDocument/2006/relationships/image" Target="../media/image1.png"/></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411.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18.xml"/><Relationship Id="rId1" Type="http://schemas.openxmlformats.org/officeDocument/2006/relationships/slideLayout" Target="../slideLayouts/slideLayout690.xml"/><Relationship Id="rId4" Type="http://schemas.openxmlformats.org/officeDocument/2006/relationships/image" Target="../media/image346.png"/></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690.xml"/></Relationships>
</file>

<file path=ppt/slides/_rels/slide413.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image" Target="../media/image347.jpeg"/><Relationship Id="rId1" Type="http://schemas.openxmlformats.org/officeDocument/2006/relationships/slideLayout" Target="../slideLayouts/slideLayout690.xml"/><Relationship Id="rId4" Type="http://schemas.openxmlformats.org/officeDocument/2006/relationships/image" Target="../media/image349.jpeg"/></Relationships>
</file>

<file path=ppt/slides/_rels/slide414.xml.rels><?xml version="1.0" encoding="UTF-8" standalone="yes"?>
<Relationships xmlns="http://schemas.openxmlformats.org/package/2006/relationships"><Relationship Id="rId2" Type="http://schemas.openxmlformats.org/officeDocument/2006/relationships/image" Target="../media/image350.jpeg"/><Relationship Id="rId1" Type="http://schemas.openxmlformats.org/officeDocument/2006/relationships/slideLayout" Target="../slideLayouts/slideLayout690.xml"/></Relationships>
</file>

<file path=ppt/slides/_rels/slide415.xml.rels><?xml version="1.0" encoding="UTF-8" standalone="yes"?>
<Relationships xmlns="http://schemas.openxmlformats.org/package/2006/relationships"><Relationship Id="rId3" Type="http://schemas.openxmlformats.org/officeDocument/2006/relationships/image" Target="../media/image337.jpg"/><Relationship Id="rId2" Type="http://schemas.openxmlformats.org/officeDocument/2006/relationships/notesSlide" Target="../notesSlides/notesSlide319.xml"/><Relationship Id="rId1" Type="http://schemas.openxmlformats.org/officeDocument/2006/relationships/slideLayout" Target="../slideLayouts/slideLayout691.xml"/><Relationship Id="rId5" Type="http://schemas.openxmlformats.org/officeDocument/2006/relationships/image" Target="../media/image339.jpg"/><Relationship Id="rId4" Type="http://schemas.openxmlformats.org/officeDocument/2006/relationships/image" Target="../media/image338.jpg"/></Relationships>
</file>

<file path=ppt/slides/_rels/slide416.xml.rels><?xml version="1.0" encoding="UTF-8" standalone="yes"?>
<Relationships xmlns="http://schemas.openxmlformats.org/package/2006/relationships"><Relationship Id="rId2" Type="http://schemas.openxmlformats.org/officeDocument/2006/relationships/image" Target="../media/image350.jpeg"/><Relationship Id="rId1" Type="http://schemas.openxmlformats.org/officeDocument/2006/relationships/slideLayout" Target="../slideLayouts/slideLayout692.xml"/></Relationships>
</file>

<file path=ppt/slides/_rels/slide417.xml.rels><?xml version="1.0" encoding="UTF-8" standalone="yes"?>
<Relationships xmlns="http://schemas.openxmlformats.org/package/2006/relationships"><Relationship Id="rId2" Type="http://schemas.openxmlformats.org/officeDocument/2006/relationships/image" Target="../media/image351.jpeg"/><Relationship Id="rId1" Type="http://schemas.openxmlformats.org/officeDocument/2006/relationships/slideLayout" Target="../slideLayouts/slideLayout690.xml"/></Relationships>
</file>

<file path=ppt/slides/_rels/slide418.xml.rels><?xml version="1.0" encoding="UTF-8" standalone="yes"?>
<Relationships xmlns="http://schemas.openxmlformats.org/package/2006/relationships"><Relationship Id="rId2" Type="http://schemas.openxmlformats.org/officeDocument/2006/relationships/image" Target="../media/image352.jpeg"/><Relationship Id="rId1" Type="http://schemas.openxmlformats.org/officeDocument/2006/relationships/slideLayout" Target="../slideLayouts/slideLayout690.xml"/></Relationships>
</file>

<file path=ppt/slides/_rels/slide419.xml.rels><?xml version="1.0" encoding="UTF-8" standalone="yes"?>
<Relationships xmlns="http://schemas.openxmlformats.org/package/2006/relationships"><Relationship Id="rId2" Type="http://schemas.openxmlformats.org/officeDocument/2006/relationships/image" Target="../media/image353.jpeg"/><Relationship Id="rId1" Type="http://schemas.openxmlformats.org/officeDocument/2006/relationships/slideLayout" Target="../slideLayouts/slideLayout690.xml"/></Relationships>
</file>

<file path=ppt/slides/_rels/slide42.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5.xml"/><Relationship Id="rId1" Type="http://schemas.openxmlformats.org/officeDocument/2006/relationships/slideLayout" Target="../slideLayouts/slideLayout48.xml"/></Relationships>
</file>

<file path=ppt/slides/_rels/slide420.xml.rels><?xml version="1.0" encoding="UTF-8" standalone="yes"?>
<Relationships xmlns="http://schemas.openxmlformats.org/package/2006/relationships"><Relationship Id="rId2" Type="http://schemas.openxmlformats.org/officeDocument/2006/relationships/image" Target="../media/image354.jpeg"/><Relationship Id="rId1" Type="http://schemas.openxmlformats.org/officeDocument/2006/relationships/slideLayout" Target="../slideLayouts/slideLayout690.xml"/></Relationships>
</file>

<file path=ppt/slides/_rels/slide421.xml.rels><?xml version="1.0" encoding="UTF-8" standalone="yes"?>
<Relationships xmlns="http://schemas.openxmlformats.org/package/2006/relationships"><Relationship Id="rId2" Type="http://schemas.openxmlformats.org/officeDocument/2006/relationships/image" Target="../media/image355.jpeg"/><Relationship Id="rId1" Type="http://schemas.openxmlformats.org/officeDocument/2006/relationships/slideLayout" Target="../slideLayouts/slideLayout690.xml"/></Relationships>
</file>

<file path=ppt/slides/_rels/slide422.xml.rels><?xml version="1.0" encoding="UTF-8" standalone="yes"?>
<Relationships xmlns="http://schemas.openxmlformats.org/package/2006/relationships"><Relationship Id="rId2" Type="http://schemas.openxmlformats.org/officeDocument/2006/relationships/image" Target="../media/image356.jpeg"/><Relationship Id="rId1" Type="http://schemas.openxmlformats.org/officeDocument/2006/relationships/slideLayout" Target="../slideLayouts/slideLayout690.xml"/></Relationships>
</file>

<file path=ppt/slides/_rels/slide423.xml.rels><?xml version="1.0" encoding="UTF-8" standalone="yes"?>
<Relationships xmlns="http://schemas.openxmlformats.org/package/2006/relationships"><Relationship Id="rId2" Type="http://schemas.openxmlformats.org/officeDocument/2006/relationships/image" Target="../media/image357.jpeg"/><Relationship Id="rId1" Type="http://schemas.openxmlformats.org/officeDocument/2006/relationships/slideLayout" Target="../slideLayouts/slideLayout690.xml"/></Relationships>
</file>

<file path=ppt/slides/_rels/slide424.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693.xml"/></Relationships>
</file>

<file path=ppt/slides/_rels/slide425.xml.rels><?xml version="1.0" encoding="UTF-8" standalone="yes"?>
<Relationships xmlns="http://schemas.openxmlformats.org/package/2006/relationships"><Relationship Id="rId2" Type="http://schemas.openxmlformats.org/officeDocument/2006/relationships/image" Target="../media/image353.jpeg"/><Relationship Id="rId1" Type="http://schemas.openxmlformats.org/officeDocument/2006/relationships/slideLayout" Target="../slideLayouts/slideLayout690.xml"/></Relationships>
</file>

<file path=ppt/slides/_rels/slide426.xml.rels><?xml version="1.0" encoding="UTF-8" standalone="yes"?>
<Relationships xmlns="http://schemas.openxmlformats.org/package/2006/relationships"><Relationship Id="rId2" Type="http://schemas.openxmlformats.org/officeDocument/2006/relationships/image" Target="../media/image358.jpeg"/><Relationship Id="rId1" Type="http://schemas.openxmlformats.org/officeDocument/2006/relationships/slideLayout" Target="../slideLayouts/slideLayout690.xml"/></Relationships>
</file>

<file path=ppt/slides/_rels/slide427.xml.rels><?xml version="1.0" encoding="UTF-8" standalone="yes"?>
<Relationships xmlns="http://schemas.openxmlformats.org/package/2006/relationships"><Relationship Id="rId2" Type="http://schemas.openxmlformats.org/officeDocument/2006/relationships/image" Target="../media/image359.jpeg"/><Relationship Id="rId1" Type="http://schemas.openxmlformats.org/officeDocument/2006/relationships/slideLayout" Target="../slideLayouts/slideLayout690.xml"/></Relationships>
</file>

<file path=ppt/slides/_rels/slide42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320.xml"/><Relationship Id="rId1" Type="http://schemas.openxmlformats.org/officeDocument/2006/relationships/slideLayout" Target="../slideLayouts/slideLayout694.xml"/><Relationship Id="rId4" Type="http://schemas.openxmlformats.org/officeDocument/2006/relationships/image" Target="../media/image117.jpeg"/></Relationships>
</file>

<file path=ppt/slides/_rels/slide429.xml.rels><?xml version="1.0" encoding="UTF-8" standalone="yes"?>
<Relationships xmlns="http://schemas.openxmlformats.org/package/2006/relationships"><Relationship Id="rId2" Type="http://schemas.openxmlformats.org/officeDocument/2006/relationships/image" Target="../media/image351.jpeg"/><Relationship Id="rId1" Type="http://schemas.openxmlformats.org/officeDocument/2006/relationships/slideLayout" Target="../slideLayouts/slideLayout690.xml"/></Relationships>
</file>

<file path=ppt/slides/_rels/slide4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6.xml"/><Relationship Id="rId1" Type="http://schemas.openxmlformats.org/officeDocument/2006/relationships/slideLayout" Target="../slideLayouts/slideLayout50.xml"/><Relationship Id="rId4" Type="http://schemas.openxmlformats.org/officeDocument/2006/relationships/image" Target="../media/image50.png"/></Relationships>
</file>

<file path=ppt/slides/_rels/slide430.xml.rels><?xml version="1.0" encoding="UTF-8" standalone="yes"?>
<Relationships xmlns="http://schemas.openxmlformats.org/package/2006/relationships"><Relationship Id="rId2" Type="http://schemas.openxmlformats.org/officeDocument/2006/relationships/image" Target="../media/image360.jpeg"/><Relationship Id="rId1" Type="http://schemas.openxmlformats.org/officeDocument/2006/relationships/slideLayout" Target="../slideLayouts/slideLayout690.xml"/></Relationships>
</file>

<file path=ppt/slides/_rels/slide431.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image" Target="../media/image361.jpeg"/><Relationship Id="rId1" Type="http://schemas.openxmlformats.org/officeDocument/2006/relationships/slideLayout" Target="../slideLayouts/slideLayout690.xml"/></Relationships>
</file>

<file path=ppt/slides/_rels/slide432.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notesSlide" Target="../notesSlides/notesSlide321.xml"/><Relationship Id="rId1" Type="http://schemas.openxmlformats.org/officeDocument/2006/relationships/slideLayout" Target="../slideLayouts/slideLayout690.xml"/></Relationships>
</file>

<file path=ppt/slides/_rels/slide433.xml.rels><?xml version="1.0" encoding="UTF-8" standalone="yes"?>
<Relationships xmlns="http://schemas.openxmlformats.org/package/2006/relationships"><Relationship Id="rId2" Type="http://schemas.openxmlformats.org/officeDocument/2006/relationships/image" Target="../media/image364.jpeg"/><Relationship Id="rId1" Type="http://schemas.openxmlformats.org/officeDocument/2006/relationships/slideLayout" Target="../slideLayouts/slideLayout690.xml"/></Relationships>
</file>

<file path=ppt/slides/_rels/slide434.xml.rels><?xml version="1.0" encoding="UTF-8" standalone="yes"?>
<Relationships xmlns="http://schemas.openxmlformats.org/package/2006/relationships"><Relationship Id="rId2" Type="http://schemas.openxmlformats.org/officeDocument/2006/relationships/image" Target="../media/image365.jpeg"/><Relationship Id="rId1" Type="http://schemas.openxmlformats.org/officeDocument/2006/relationships/slideLayout" Target="../slideLayouts/slideLayout690.xml"/></Relationships>
</file>

<file path=ppt/slides/_rels/slide435.xml.rels><?xml version="1.0" encoding="UTF-8" standalone="yes"?>
<Relationships xmlns="http://schemas.openxmlformats.org/package/2006/relationships"><Relationship Id="rId2" Type="http://schemas.openxmlformats.org/officeDocument/2006/relationships/image" Target="../media/image366.jpeg"/><Relationship Id="rId1" Type="http://schemas.openxmlformats.org/officeDocument/2006/relationships/slideLayout" Target="../slideLayouts/slideLayout690.xml"/></Relationships>
</file>

<file path=ppt/slides/_rels/slide436.xml.rels><?xml version="1.0" encoding="UTF-8" standalone="yes"?>
<Relationships xmlns="http://schemas.openxmlformats.org/package/2006/relationships"><Relationship Id="rId2" Type="http://schemas.openxmlformats.org/officeDocument/2006/relationships/image" Target="../media/image367.jpeg"/><Relationship Id="rId1" Type="http://schemas.openxmlformats.org/officeDocument/2006/relationships/slideLayout" Target="../slideLayouts/slideLayout690.xml"/></Relationships>
</file>

<file path=ppt/slides/_rels/slide437.xml.rels><?xml version="1.0" encoding="UTF-8" standalone="yes"?>
<Relationships xmlns="http://schemas.openxmlformats.org/package/2006/relationships"><Relationship Id="rId3" Type="http://schemas.openxmlformats.org/officeDocument/2006/relationships/image" Target="../media/image368.jpeg"/><Relationship Id="rId2" Type="http://schemas.openxmlformats.org/officeDocument/2006/relationships/notesSlide" Target="../notesSlides/notesSlide322.xml"/><Relationship Id="rId1" Type="http://schemas.openxmlformats.org/officeDocument/2006/relationships/slideLayout" Target="../slideLayouts/slideLayout250.xml"/></Relationships>
</file>

<file path=ppt/slides/_rels/slide438.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23.xml"/><Relationship Id="rId1" Type="http://schemas.openxmlformats.org/officeDocument/2006/relationships/slideLayout" Target="../slideLayouts/slideLayout695.xml"/></Relationships>
</file>

<file path=ppt/slides/_rels/slide439.xml.rels><?xml version="1.0" encoding="UTF-8" standalone="yes"?>
<Relationships xmlns="http://schemas.openxmlformats.org/package/2006/relationships"><Relationship Id="rId2" Type="http://schemas.openxmlformats.org/officeDocument/2006/relationships/image" Target="../media/image351.jpeg"/><Relationship Id="rId1" Type="http://schemas.openxmlformats.org/officeDocument/2006/relationships/slideLayout" Target="../slideLayouts/slideLayout692.xml"/></Relationships>
</file>

<file path=ppt/slides/_rels/slide4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7.xml"/><Relationship Id="rId1" Type="http://schemas.openxmlformats.org/officeDocument/2006/relationships/slideLayout" Target="../slideLayouts/slideLayout37.xml"/></Relationships>
</file>

<file path=ppt/slides/_rels/slide440.xml.rels><?xml version="1.0" encoding="UTF-8" standalone="yes"?>
<Relationships xmlns="http://schemas.openxmlformats.org/package/2006/relationships"><Relationship Id="rId2" Type="http://schemas.openxmlformats.org/officeDocument/2006/relationships/image" Target="../media/image360.jpeg"/><Relationship Id="rId1" Type="http://schemas.openxmlformats.org/officeDocument/2006/relationships/slideLayout" Target="../slideLayouts/slideLayout692.xml"/></Relationships>
</file>

<file path=ppt/slides/_rels/slide441.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image" Target="../media/image370.jpeg"/><Relationship Id="rId1" Type="http://schemas.openxmlformats.org/officeDocument/2006/relationships/slideLayout" Target="../slideLayouts/slideLayout690.xml"/></Relationships>
</file>

<file path=ppt/slides/_rels/slide442.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image" Target="../media/image372.jpeg"/><Relationship Id="rId1" Type="http://schemas.openxmlformats.org/officeDocument/2006/relationships/slideLayout" Target="../slideLayouts/slideLayout690.xml"/></Relationships>
</file>

<file path=ppt/slides/_rels/slide443.xml.rels><?xml version="1.0" encoding="UTF-8" standalone="yes"?>
<Relationships xmlns="http://schemas.openxmlformats.org/package/2006/relationships"><Relationship Id="rId2" Type="http://schemas.openxmlformats.org/officeDocument/2006/relationships/image" Target="../media/image374.jpeg"/><Relationship Id="rId1" Type="http://schemas.openxmlformats.org/officeDocument/2006/relationships/slideLayout" Target="../slideLayouts/slideLayout690.xml"/></Relationships>
</file>

<file path=ppt/slides/_rels/slide444.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690.xml"/></Relationships>
</file>

<file path=ppt/slides/_rels/slide445.xml.rels><?xml version="1.0" encoding="UTF-8" standalone="yes"?>
<Relationships xmlns="http://schemas.openxmlformats.org/package/2006/relationships"><Relationship Id="rId2" Type="http://schemas.openxmlformats.org/officeDocument/2006/relationships/image" Target="../media/image376.jpeg"/><Relationship Id="rId1" Type="http://schemas.openxmlformats.org/officeDocument/2006/relationships/slideLayout" Target="../slideLayouts/slideLayout690.xml"/></Relationships>
</file>

<file path=ppt/slides/_rels/slide446.xml.rels><?xml version="1.0" encoding="UTF-8" standalone="yes"?>
<Relationships xmlns="http://schemas.openxmlformats.org/package/2006/relationships"><Relationship Id="rId2" Type="http://schemas.openxmlformats.org/officeDocument/2006/relationships/image" Target="../media/image377.jpeg"/><Relationship Id="rId1" Type="http://schemas.openxmlformats.org/officeDocument/2006/relationships/slideLayout" Target="../slideLayouts/slideLayout690.xml"/></Relationships>
</file>

<file path=ppt/slides/_rels/slide447.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image" Target="../media/image372.jpeg"/><Relationship Id="rId1" Type="http://schemas.openxmlformats.org/officeDocument/2006/relationships/slideLayout" Target="../slideLayouts/slideLayout690.xml"/></Relationships>
</file>

<file path=ppt/slides/_rels/slide448.xml.rels><?xml version="1.0" encoding="UTF-8" standalone="yes"?>
<Relationships xmlns="http://schemas.openxmlformats.org/package/2006/relationships"><Relationship Id="rId2" Type="http://schemas.openxmlformats.org/officeDocument/2006/relationships/image" Target="../media/image378.jpeg"/><Relationship Id="rId1" Type="http://schemas.openxmlformats.org/officeDocument/2006/relationships/slideLayout" Target="../slideLayouts/slideLayout690.xml"/></Relationships>
</file>

<file path=ppt/slides/_rels/slide449.xml.rels><?xml version="1.0" encoding="UTF-8" standalone="yes"?>
<Relationships xmlns="http://schemas.openxmlformats.org/package/2006/relationships"><Relationship Id="rId2" Type="http://schemas.openxmlformats.org/officeDocument/2006/relationships/image" Target="../media/image379.jpeg"/><Relationship Id="rId1" Type="http://schemas.openxmlformats.org/officeDocument/2006/relationships/slideLayout" Target="../slideLayouts/slideLayout690.xml"/></Relationships>
</file>

<file path=ppt/slides/_rels/slide4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8.xml"/><Relationship Id="rId1" Type="http://schemas.openxmlformats.org/officeDocument/2006/relationships/slideLayout" Target="../slideLayouts/slideLayout38.xml"/><Relationship Id="rId4" Type="http://schemas.openxmlformats.org/officeDocument/2006/relationships/image" Target="../media/image1.png"/></Relationships>
</file>

<file path=ppt/slides/_rels/slide450.xml.rels><?xml version="1.0" encoding="UTF-8" standalone="yes"?>
<Relationships xmlns="http://schemas.openxmlformats.org/package/2006/relationships"><Relationship Id="rId2" Type="http://schemas.openxmlformats.org/officeDocument/2006/relationships/image" Target="../media/image379.jpeg"/><Relationship Id="rId1" Type="http://schemas.openxmlformats.org/officeDocument/2006/relationships/slideLayout" Target="../slideLayouts/slideLayout690.xml"/></Relationships>
</file>

<file path=ppt/slides/_rels/slide451.xml.rels><?xml version="1.0" encoding="UTF-8" standalone="yes"?>
<Relationships xmlns="http://schemas.openxmlformats.org/package/2006/relationships"><Relationship Id="rId2" Type="http://schemas.openxmlformats.org/officeDocument/2006/relationships/image" Target="../media/image380.jpeg"/><Relationship Id="rId1" Type="http://schemas.openxmlformats.org/officeDocument/2006/relationships/slideLayout" Target="../slideLayouts/slideLayout690.xml"/></Relationships>
</file>

<file path=ppt/slides/_rels/slide452.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image" Target="../media/image381.jpeg"/><Relationship Id="rId1" Type="http://schemas.openxmlformats.org/officeDocument/2006/relationships/slideLayout" Target="../slideLayouts/slideLayout690.xml"/></Relationships>
</file>

<file path=ppt/slides/_rels/slide453.xml.rels><?xml version="1.0" encoding="UTF-8" standalone="yes"?>
<Relationships xmlns="http://schemas.openxmlformats.org/package/2006/relationships"><Relationship Id="rId3" Type="http://schemas.openxmlformats.org/officeDocument/2006/relationships/image" Target="../media/image384.jpeg"/><Relationship Id="rId2" Type="http://schemas.openxmlformats.org/officeDocument/2006/relationships/image" Target="../media/image383.jpeg"/><Relationship Id="rId1" Type="http://schemas.openxmlformats.org/officeDocument/2006/relationships/slideLayout" Target="../slideLayouts/slideLayout690.xml"/></Relationships>
</file>

<file path=ppt/slides/_rels/slide454.xml.rels><?xml version="1.0" encoding="UTF-8" standalone="yes"?>
<Relationships xmlns="http://schemas.openxmlformats.org/package/2006/relationships"><Relationship Id="rId2" Type="http://schemas.openxmlformats.org/officeDocument/2006/relationships/image" Target="../media/image385.jpeg"/><Relationship Id="rId1" Type="http://schemas.openxmlformats.org/officeDocument/2006/relationships/slideLayout" Target="../slideLayouts/slideLayout690.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697.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697.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697.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697.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697.xml"/></Relationships>
</file>

<file path=ppt/slides/_rels/slide4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9.xml"/><Relationship Id="rId1" Type="http://schemas.openxmlformats.org/officeDocument/2006/relationships/slideLayout" Target="../slideLayouts/slideLayout38.xml"/><Relationship Id="rId4" Type="http://schemas.openxmlformats.org/officeDocument/2006/relationships/image" Target="../media/image1.png"/></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461.xml.rels><?xml version="1.0" encoding="UTF-8" standalone="yes"?>
<Relationships xmlns="http://schemas.openxmlformats.org/package/2006/relationships"><Relationship Id="rId2" Type="http://schemas.openxmlformats.org/officeDocument/2006/relationships/image" Target="../media/image386.jpeg"/><Relationship Id="rId1" Type="http://schemas.openxmlformats.org/officeDocument/2006/relationships/slideLayout" Target="../slideLayouts/slideLayout290.xml"/></Relationships>
</file>

<file path=ppt/slides/_rels/slide462.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image" Target="../media/image387.jpeg"/><Relationship Id="rId1" Type="http://schemas.openxmlformats.org/officeDocument/2006/relationships/slideLayout" Target="../slideLayouts/slideLayout290.xml"/></Relationships>
</file>

<file path=ppt/slides/_rels/slide463.xml.rels><?xml version="1.0" encoding="UTF-8" standalone="yes"?>
<Relationships xmlns="http://schemas.openxmlformats.org/package/2006/relationships"><Relationship Id="rId2" Type="http://schemas.openxmlformats.org/officeDocument/2006/relationships/image" Target="../media/image389.jpeg"/><Relationship Id="rId1" Type="http://schemas.openxmlformats.org/officeDocument/2006/relationships/slideLayout" Target="../slideLayouts/slideLayout290.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466.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390.jpeg"/><Relationship Id="rId1" Type="http://schemas.openxmlformats.org/officeDocument/2006/relationships/slideLayout" Target="../slideLayouts/slideLayout147.xml"/><Relationship Id="rId4" Type="http://schemas.openxmlformats.org/officeDocument/2006/relationships/image" Target="../media/image139.jpeg"/></Relationships>
</file>

<file path=ppt/slides/_rels/slide467.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29.xml"/><Relationship Id="rId1" Type="http://schemas.openxmlformats.org/officeDocument/2006/relationships/slideLayout" Target="../slideLayouts/slideLayout153.xml"/></Relationships>
</file>

<file path=ppt/slides/_rels/slide468.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notesSlide" Target="../notesSlides/notesSlide330.xml"/><Relationship Id="rId1" Type="http://schemas.openxmlformats.org/officeDocument/2006/relationships/slideLayout" Target="../slideLayouts/slideLayout583.xml"/></Relationships>
</file>

<file path=ppt/slides/_rels/slide469.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31.xml"/><Relationship Id="rId1" Type="http://schemas.openxmlformats.org/officeDocument/2006/relationships/slideLayout" Target="../slideLayouts/slideLayout589.xml"/></Relationships>
</file>

<file path=ppt/slides/_rels/slide4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0.xml"/><Relationship Id="rId1" Type="http://schemas.openxmlformats.org/officeDocument/2006/relationships/slideLayout" Target="../slideLayouts/slideLayout38.xml"/><Relationship Id="rId4" Type="http://schemas.openxmlformats.org/officeDocument/2006/relationships/image" Target="../media/image1.png"/></Relationships>
</file>

<file path=ppt/slides/_rels/slide470.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notesSlide" Target="../notesSlides/notesSlide332.xml"/><Relationship Id="rId1" Type="http://schemas.openxmlformats.org/officeDocument/2006/relationships/slideLayout" Target="../slideLayouts/slideLayout589.xml"/></Relationships>
</file>

<file path=ppt/slides/_rels/slide471.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notesSlide" Target="../notesSlides/notesSlide333.xml"/><Relationship Id="rId1" Type="http://schemas.openxmlformats.org/officeDocument/2006/relationships/slideLayout" Target="../slideLayouts/slideLayout589.xml"/></Relationships>
</file>

<file path=ppt/slides/_rels/slide472.xml.rels><?xml version="1.0" encoding="UTF-8" standalone="yes"?>
<Relationships xmlns="http://schemas.openxmlformats.org/package/2006/relationships"><Relationship Id="rId3" Type="http://schemas.openxmlformats.org/officeDocument/2006/relationships/image" Target="../media/image395.jpeg"/><Relationship Id="rId2" Type="http://schemas.openxmlformats.org/officeDocument/2006/relationships/notesSlide" Target="../notesSlides/notesSlide334.xml"/><Relationship Id="rId1" Type="http://schemas.openxmlformats.org/officeDocument/2006/relationships/slideLayout" Target="../slideLayouts/slideLayout589.xml"/></Relationships>
</file>

<file path=ppt/slides/_rels/slide473.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notesSlide" Target="../notesSlides/notesSlide335.xml"/><Relationship Id="rId1" Type="http://schemas.openxmlformats.org/officeDocument/2006/relationships/slideLayout" Target="../slideLayouts/slideLayout589.xml"/></Relationships>
</file>

<file path=ppt/slides/_rels/slide474.xml.rels><?xml version="1.0" encoding="UTF-8" standalone="yes"?>
<Relationships xmlns="http://schemas.openxmlformats.org/package/2006/relationships"><Relationship Id="rId3" Type="http://schemas.openxmlformats.org/officeDocument/2006/relationships/image" Target="../media/image397.jpeg"/><Relationship Id="rId2" Type="http://schemas.openxmlformats.org/officeDocument/2006/relationships/notesSlide" Target="../notesSlides/notesSlide336.xml"/><Relationship Id="rId1" Type="http://schemas.openxmlformats.org/officeDocument/2006/relationships/slideLayout" Target="../slideLayouts/slideLayout589.xml"/></Relationships>
</file>

<file path=ppt/slides/_rels/slide475.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notesSlide" Target="../notesSlides/notesSlide337.xml"/><Relationship Id="rId1" Type="http://schemas.openxmlformats.org/officeDocument/2006/relationships/slideLayout" Target="../slideLayouts/slideLayout589.xml"/></Relationships>
</file>

<file path=ppt/slides/_rels/slide476.xml.rels><?xml version="1.0" encoding="UTF-8" standalone="yes"?>
<Relationships xmlns="http://schemas.openxmlformats.org/package/2006/relationships"><Relationship Id="rId3" Type="http://schemas.openxmlformats.org/officeDocument/2006/relationships/image" Target="../media/image399.jpeg"/><Relationship Id="rId2" Type="http://schemas.openxmlformats.org/officeDocument/2006/relationships/notesSlide" Target="../notesSlides/notesSlide338.xml"/><Relationship Id="rId1" Type="http://schemas.openxmlformats.org/officeDocument/2006/relationships/slideLayout" Target="../slideLayouts/slideLayout589.xml"/></Relationships>
</file>

<file path=ppt/slides/_rels/slide477.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notesSlide" Target="../notesSlides/notesSlide339.xml"/><Relationship Id="rId1" Type="http://schemas.openxmlformats.org/officeDocument/2006/relationships/slideLayout" Target="../slideLayouts/slideLayout250.xml"/></Relationships>
</file>

<file path=ppt/slides/_rels/slide478.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notesSlide" Target="../notesSlides/notesSlide340.xml"/><Relationship Id="rId1" Type="http://schemas.openxmlformats.org/officeDocument/2006/relationships/slideLayout" Target="../slideLayouts/slideLayout589.xml"/></Relationships>
</file>

<file path=ppt/slides/_rels/slide479.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notesSlide" Target="../notesSlides/notesSlide341.xml"/><Relationship Id="rId1" Type="http://schemas.openxmlformats.org/officeDocument/2006/relationships/slideLayout" Target="../slideLayouts/slideLayout250.xml"/></Relationships>
</file>

<file path=ppt/slides/_rels/slide4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42.xml"/><Relationship Id="rId1" Type="http://schemas.openxmlformats.org/officeDocument/2006/relationships/slideLayout" Target="../slideLayouts/slideLayout153.xml"/></Relationships>
</file>

<file path=ppt/slides/_rels/slide481.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43.xml"/><Relationship Id="rId1" Type="http://schemas.openxmlformats.org/officeDocument/2006/relationships/slideLayout" Target="../slideLayouts/slideLayout153.xml"/></Relationships>
</file>

<file path=ppt/slides/_rels/slide482.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344.xml"/><Relationship Id="rId1" Type="http://schemas.openxmlformats.org/officeDocument/2006/relationships/slideLayout" Target="../slideLayouts/slideLayout153.xml"/></Relationships>
</file>

<file path=ppt/slides/_rels/slide483.xml.rels><?xml version="1.0" encoding="UTF-8" standalone="yes"?>
<Relationships xmlns="http://schemas.openxmlformats.org/package/2006/relationships"><Relationship Id="rId3" Type="http://schemas.openxmlformats.org/officeDocument/2006/relationships/image" Target="../media/image404.jpeg"/><Relationship Id="rId2" Type="http://schemas.openxmlformats.org/officeDocument/2006/relationships/notesSlide" Target="../notesSlides/notesSlide345.xml"/><Relationship Id="rId1" Type="http://schemas.openxmlformats.org/officeDocument/2006/relationships/slideLayout" Target="../slideLayouts/slideLayout153.xml"/></Relationships>
</file>

<file path=ppt/slides/_rels/slide484.xml.rels><?xml version="1.0" encoding="UTF-8" standalone="yes"?>
<Relationships xmlns="http://schemas.openxmlformats.org/package/2006/relationships"><Relationship Id="rId3" Type="http://schemas.openxmlformats.org/officeDocument/2006/relationships/image" Target="../media/image405.jpeg"/><Relationship Id="rId2" Type="http://schemas.openxmlformats.org/officeDocument/2006/relationships/notesSlide" Target="../notesSlides/notesSlide346.xml"/><Relationship Id="rId1" Type="http://schemas.openxmlformats.org/officeDocument/2006/relationships/slideLayout" Target="../slideLayouts/slideLayout153.xml"/></Relationships>
</file>

<file path=ppt/slides/_rels/slide485.xml.rels><?xml version="1.0" encoding="UTF-8" standalone="yes"?>
<Relationships xmlns="http://schemas.openxmlformats.org/package/2006/relationships"><Relationship Id="rId3" Type="http://schemas.openxmlformats.org/officeDocument/2006/relationships/image" Target="../media/image406.jpeg"/><Relationship Id="rId2" Type="http://schemas.openxmlformats.org/officeDocument/2006/relationships/notesSlide" Target="../notesSlides/notesSlide347.xml"/><Relationship Id="rId1" Type="http://schemas.openxmlformats.org/officeDocument/2006/relationships/slideLayout" Target="../slideLayouts/slideLayout153.xml"/></Relationships>
</file>

<file path=ppt/slides/_rels/slide486.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notesSlide" Target="../notesSlides/notesSlide348.xml"/><Relationship Id="rId1" Type="http://schemas.openxmlformats.org/officeDocument/2006/relationships/slideLayout" Target="../slideLayouts/slideLayout153.xml"/></Relationships>
</file>

<file path=ppt/slides/_rels/slide487.xml.rels><?xml version="1.0" encoding="UTF-8" standalone="yes"?>
<Relationships xmlns="http://schemas.openxmlformats.org/package/2006/relationships"><Relationship Id="rId3" Type="http://schemas.openxmlformats.org/officeDocument/2006/relationships/image" Target="../media/image408.jpeg"/><Relationship Id="rId2" Type="http://schemas.openxmlformats.org/officeDocument/2006/relationships/notesSlide" Target="../notesSlides/notesSlide349.xml"/><Relationship Id="rId1" Type="http://schemas.openxmlformats.org/officeDocument/2006/relationships/slideLayout" Target="../slideLayouts/slideLayout153.xml"/></Relationships>
</file>

<file path=ppt/slides/_rels/slide488.xml.rels><?xml version="1.0" encoding="UTF-8" standalone="yes"?>
<Relationships xmlns="http://schemas.openxmlformats.org/package/2006/relationships"><Relationship Id="rId3" Type="http://schemas.openxmlformats.org/officeDocument/2006/relationships/image" Target="../media/image409.jpeg"/><Relationship Id="rId2" Type="http://schemas.openxmlformats.org/officeDocument/2006/relationships/notesSlide" Target="../notesSlides/notesSlide350.xml"/><Relationship Id="rId1" Type="http://schemas.openxmlformats.org/officeDocument/2006/relationships/slideLayout" Target="../slideLayouts/slideLayout153.xml"/></Relationships>
</file>

<file path=ppt/slides/_rels/slide489.xml.rels><?xml version="1.0" encoding="UTF-8" standalone="yes"?>
<Relationships xmlns="http://schemas.openxmlformats.org/package/2006/relationships"><Relationship Id="rId3" Type="http://schemas.openxmlformats.org/officeDocument/2006/relationships/image" Target="../media/image410.jpeg"/><Relationship Id="rId2" Type="http://schemas.openxmlformats.org/officeDocument/2006/relationships/notesSlide" Target="../notesSlides/notesSlide351.xml"/><Relationship Id="rId1" Type="http://schemas.openxmlformats.org/officeDocument/2006/relationships/slideLayout" Target="../slideLayouts/slideLayout15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9.xml"/></Relationships>
</file>

<file path=ppt/slides/_rels/slide490.xml.rels><?xml version="1.0" encoding="UTF-8" standalone="yes"?>
<Relationships xmlns="http://schemas.openxmlformats.org/package/2006/relationships"><Relationship Id="rId3" Type="http://schemas.openxmlformats.org/officeDocument/2006/relationships/image" Target="../media/image411.jpeg"/><Relationship Id="rId2" Type="http://schemas.openxmlformats.org/officeDocument/2006/relationships/notesSlide" Target="../notesSlides/notesSlide352.xml"/><Relationship Id="rId1" Type="http://schemas.openxmlformats.org/officeDocument/2006/relationships/slideLayout" Target="../slideLayouts/slideLayout153.xml"/></Relationships>
</file>

<file path=ppt/slides/_rels/slide491.xml.rels><?xml version="1.0" encoding="UTF-8" standalone="yes"?>
<Relationships xmlns="http://schemas.openxmlformats.org/package/2006/relationships"><Relationship Id="rId3" Type="http://schemas.openxmlformats.org/officeDocument/2006/relationships/image" Target="../media/image412.jpeg"/><Relationship Id="rId2" Type="http://schemas.openxmlformats.org/officeDocument/2006/relationships/notesSlide" Target="../notesSlides/notesSlide353.xml"/><Relationship Id="rId1" Type="http://schemas.openxmlformats.org/officeDocument/2006/relationships/slideLayout" Target="../slideLayouts/slideLayout153.xml"/></Relationships>
</file>

<file path=ppt/slides/_rels/slide492.xml.rels><?xml version="1.0" encoding="UTF-8" standalone="yes"?>
<Relationships xmlns="http://schemas.openxmlformats.org/package/2006/relationships"><Relationship Id="rId3" Type="http://schemas.openxmlformats.org/officeDocument/2006/relationships/image" Target="../media/image413.jpeg"/><Relationship Id="rId2" Type="http://schemas.openxmlformats.org/officeDocument/2006/relationships/notesSlide" Target="../notesSlides/notesSlide354.xml"/><Relationship Id="rId1" Type="http://schemas.openxmlformats.org/officeDocument/2006/relationships/slideLayout" Target="../slideLayouts/slideLayout153.xml"/></Relationships>
</file>

<file path=ppt/slides/_rels/slide493.xml.rels><?xml version="1.0" encoding="UTF-8" standalone="yes"?>
<Relationships xmlns="http://schemas.openxmlformats.org/package/2006/relationships"><Relationship Id="rId3" Type="http://schemas.openxmlformats.org/officeDocument/2006/relationships/image" Target="../media/image414.jpeg"/><Relationship Id="rId2" Type="http://schemas.openxmlformats.org/officeDocument/2006/relationships/notesSlide" Target="../notesSlides/notesSlide355.xml"/><Relationship Id="rId1" Type="http://schemas.openxmlformats.org/officeDocument/2006/relationships/slideLayout" Target="../slideLayouts/slideLayout153.xml"/></Relationships>
</file>

<file path=ppt/slides/_rels/slide494.xml.rels><?xml version="1.0" encoding="UTF-8" standalone="yes"?>
<Relationships xmlns="http://schemas.openxmlformats.org/package/2006/relationships"><Relationship Id="rId3" Type="http://schemas.openxmlformats.org/officeDocument/2006/relationships/image" Target="../media/image415.jpeg"/><Relationship Id="rId2" Type="http://schemas.openxmlformats.org/officeDocument/2006/relationships/notesSlide" Target="../notesSlides/notesSlide356.xml"/><Relationship Id="rId1" Type="http://schemas.openxmlformats.org/officeDocument/2006/relationships/slideLayout" Target="../slideLayouts/slideLayout153.xml"/></Relationships>
</file>

<file path=ppt/slides/_rels/slide495.xml.rels><?xml version="1.0" encoding="UTF-8" standalone="yes"?>
<Relationships xmlns="http://schemas.openxmlformats.org/package/2006/relationships"><Relationship Id="rId3" Type="http://schemas.openxmlformats.org/officeDocument/2006/relationships/image" Target="../media/image416.jpeg"/><Relationship Id="rId2" Type="http://schemas.openxmlformats.org/officeDocument/2006/relationships/notesSlide" Target="../notesSlides/notesSlide357.xml"/><Relationship Id="rId1" Type="http://schemas.openxmlformats.org/officeDocument/2006/relationships/slideLayout" Target="../slideLayouts/slideLayout153.xml"/></Relationships>
</file>

<file path=ppt/slides/_rels/slide496.xml.rels><?xml version="1.0" encoding="UTF-8" standalone="yes"?>
<Relationships xmlns="http://schemas.openxmlformats.org/package/2006/relationships"><Relationship Id="rId3" Type="http://schemas.openxmlformats.org/officeDocument/2006/relationships/image" Target="../media/image417.jpeg"/><Relationship Id="rId2" Type="http://schemas.openxmlformats.org/officeDocument/2006/relationships/notesSlide" Target="../notesSlides/notesSlide358.xml"/><Relationship Id="rId1" Type="http://schemas.openxmlformats.org/officeDocument/2006/relationships/slideLayout" Target="../slideLayouts/slideLayout153.xml"/></Relationships>
</file>

<file path=ppt/slides/_rels/slide497.xml.rels><?xml version="1.0" encoding="UTF-8" standalone="yes"?>
<Relationships xmlns="http://schemas.openxmlformats.org/package/2006/relationships"><Relationship Id="rId3" Type="http://schemas.openxmlformats.org/officeDocument/2006/relationships/image" Target="../media/image418.jpeg"/><Relationship Id="rId2" Type="http://schemas.openxmlformats.org/officeDocument/2006/relationships/notesSlide" Target="../notesSlides/notesSlide359.xml"/><Relationship Id="rId1" Type="http://schemas.openxmlformats.org/officeDocument/2006/relationships/slideLayout" Target="../slideLayouts/slideLayout153.xml"/></Relationships>
</file>

<file path=ppt/slides/_rels/slide498.xml.rels><?xml version="1.0" encoding="UTF-8" standalone="yes"?>
<Relationships xmlns="http://schemas.openxmlformats.org/package/2006/relationships"><Relationship Id="rId3" Type="http://schemas.openxmlformats.org/officeDocument/2006/relationships/image" Target="../media/image419.jpeg"/><Relationship Id="rId2" Type="http://schemas.openxmlformats.org/officeDocument/2006/relationships/notesSlide" Target="../notesSlides/notesSlide360.xml"/><Relationship Id="rId1" Type="http://schemas.openxmlformats.org/officeDocument/2006/relationships/slideLayout" Target="../slideLayouts/slideLayout153.xml"/></Relationships>
</file>

<file path=ppt/slides/_rels/slide499.xml.rels><?xml version="1.0" encoding="UTF-8" standalone="yes"?>
<Relationships xmlns="http://schemas.openxmlformats.org/package/2006/relationships"><Relationship Id="rId3" Type="http://schemas.openxmlformats.org/officeDocument/2006/relationships/image" Target="../media/image420.jpeg"/><Relationship Id="rId2" Type="http://schemas.openxmlformats.org/officeDocument/2006/relationships/notesSlide" Target="../notesSlides/notesSlide361.xml"/><Relationship Id="rId1" Type="http://schemas.openxmlformats.org/officeDocument/2006/relationships/slideLayout" Target="../slideLayouts/slideLayout153.xml"/></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xml"/><Relationship Id="rId1" Type="http://schemas.openxmlformats.org/officeDocument/2006/relationships/slideLayout" Target="../slideLayouts/slideLayout52.xml"/></Relationships>
</file>

<file path=ppt/slides/_rels/slide5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3.xml"/><Relationship Id="rId1" Type="http://schemas.openxmlformats.org/officeDocument/2006/relationships/slideLayout" Target="../slideLayouts/slideLayout40.xml"/><Relationship Id="rId4" Type="http://schemas.openxmlformats.org/officeDocument/2006/relationships/image" Target="../media/image1.png"/></Relationships>
</file>

<file path=ppt/slides/_rels/slide500.xml.rels><?xml version="1.0" encoding="UTF-8" standalone="yes"?>
<Relationships xmlns="http://schemas.openxmlformats.org/package/2006/relationships"><Relationship Id="rId3" Type="http://schemas.openxmlformats.org/officeDocument/2006/relationships/image" Target="../media/image421.jpeg"/><Relationship Id="rId2" Type="http://schemas.openxmlformats.org/officeDocument/2006/relationships/notesSlide" Target="../notesSlides/notesSlide362.xml"/><Relationship Id="rId1" Type="http://schemas.openxmlformats.org/officeDocument/2006/relationships/slideLayout" Target="../slideLayouts/slideLayout153.xml"/></Relationships>
</file>

<file path=ppt/slides/_rels/slide501.xml.rels><?xml version="1.0" encoding="UTF-8" standalone="yes"?>
<Relationships xmlns="http://schemas.openxmlformats.org/package/2006/relationships"><Relationship Id="rId3" Type="http://schemas.openxmlformats.org/officeDocument/2006/relationships/image" Target="../media/image422.jpeg"/><Relationship Id="rId2" Type="http://schemas.openxmlformats.org/officeDocument/2006/relationships/notesSlide" Target="../notesSlides/notesSlide363.xml"/><Relationship Id="rId1" Type="http://schemas.openxmlformats.org/officeDocument/2006/relationships/slideLayout" Target="../slideLayouts/slideLayout153.xml"/></Relationships>
</file>

<file path=ppt/slides/_rels/slide502.xml.rels><?xml version="1.0" encoding="UTF-8" standalone="yes"?>
<Relationships xmlns="http://schemas.openxmlformats.org/package/2006/relationships"><Relationship Id="rId3" Type="http://schemas.openxmlformats.org/officeDocument/2006/relationships/image" Target="../media/image423.jpeg"/><Relationship Id="rId2" Type="http://schemas.openxmlformats.org/officeDocument/2006/relationships/notesSlide" Target="../notesSlides/notesSlide364.xml"/><Relationship Id="rId1" Type="http://schemas.openxmlformats.org/officeDocument/2006/relationships/slideLayout" Target="../slideLayouts/slideLayout153.xml"/></Relationships>
</file>

<file path=ppt/slides/_rels/slide503.xml.rels><?xml version="1.0" encoding="UTF-8" standalone="yes"?>
<Relationships xmlns="http://schemas.openxmlformats.org/package/2006/relationships"><Relationship Id="rId3" Type="http://schemas.openxmlformats.org/officeDocument/2006/relationships/image" Target="../media/image424.jpeg"/><Relationship Id="rId2" Type="http://schemas.openxmlformats.org/officeDocument/2006/relationships/notesSlide" Target="../notesSlides/notesSlide365.xml"/><Relationship Id="rId1" Type="http://schemas.openxmlformats.org/officeDocument/2006/relationships/slideLayout" Target="../slideLayouts/slideLayout153.xml"/></Relationships>
</file>

<file path=ppt/slides/_rels/slide504.xml.rels><?xml version="1.0" encoding="UTF-8" standalone="yes"?>
<Relationships xmlns="http://schemas.openxmlformats.org/package/2006/relationships"><Relationship Id="rId3" Type="http://schemas.openxmlformats.org/officeDocument/2006/relationships/image" Target="../media/image425.jpeg"/><Relationship Id="rId2" Type="http://schemas.openxmlformats.org/officeDocument/2006/relationships/notesSlide" Target="../notesSlides/notesSlide366.xml"/><Relationship Id="rId1" Type="http://schemas.openxmlformats.org/officeDocument/2006/relationships/slideLayout" Target="../slideLayouts/slideLayout153.xml"/></Relationships>
</file>

<file path=ppt/slides/_rels/slide505.xml.rels><?xml version="1.0" encoding="UTF-8" standalone="yes"?>
<Relationships xmlns="http://schemas.openxmlformats.org/package/2006/relationships"><Relationship Id="rId3" Type="http://schemas.openxmlformats.org/officeDocument/2006/relationships/image" Target="../media/image426.jpeg"/><Relationship Id="rId2" Type="http://schemas.openxmlformats.org/officeDocument/2006/relationships/notesSlide" Target="../notesSlides/notesSlide367.xml"/><Relationship Id="rId1" Type="http://schemas.openxmlformats.org/officeDocument/2006/relationships/slideLayout" Target="../slideLayouts/slideLayout153.xml"/></Relationships>
</file>

<file path=ppt/slides/_rels/slide506.xml.rels><?xml version="1.0" encoding="UTF-8" standalone="yes"?>
<Relationships xmlns="http://schemas.openxmlformats.org/package/2006/relationships"><Relationship Id="rId3" Type="http://schemas.openxmlformats.org/officeDocument/2006/relationships/image" Target="../media/image427.jpeg"/><Relationship Id="rId2" Type="http://schemas.openxmlformats.org/officeDocument/2006/relationships/notesSlide" Target="../notesSlides/notesSlide368.xml"/><Relationship Id="rId1" Type="http://schemas.openxmlformats.org/officeDocument/2006/relationships/slideLayout" Target="../slideLayouts/slideLayout589.xml"/></Relationships>
</file>

<file path=ppt/slides/_rels/slide507.xml.rels><?xml version="1.0" encoding="UTF-8" standalone="yes"?>
<Relationships xmlns="http://schemas.openxmlformats.org/package/2006/relationships"><Relationship Id="rId3" Type="http://schemas.openxmlformats.org/officeDocument/2006/relationships/image" Target="../media/image428.jpeg"/><Relationship Id="rId2" Type="http://schemas.openxmlformats.org/officeDocument/2006/relationships/notesSlide" Target="../notesSlides/notesSlide369.xml"/><Relationship Id="rId1" Type="http://schemas.openxmlformats.org/officeDocument/2006/relationships/slideLayout" Target="../slideLayouts/slideLayout589.xml"/></Relationships>
</file>

<file path=ppt/slides/_rels/slide508.xml.rels><?xml version="1.0" encoding="UTF-8" standalone="yes"?>
<Relationships xmlns="http://schemas.openxmlformats.org/package/2006/relationships"><Relationship Id="rId3" Type="http://schemas.openxmlformats.org/officeDocument/2006/relationships/image" Target="../media/image429.jpeg"/><Relationship Id="rId2" Type="http://schemas.openxmlformats.org/officeDocument/2006/relationships/notesSlide" Target="../notesSlides/notesSlide370.xml"/><Relationship Id="rId1" Type="http://schemas.openxmlformats.org/officeDocument/2006/relationships/slideLayout" Target="../slideLayouts/slideLayout589.xml"/></Relationships>
</file>

<file path=ppt/slides/_rels/slide509.xml.rels><?xml version="1.0" encoding="UTF-8" standalone="yes"?>
<Relationships xmlns="http://schemas.openxmlformats.org/package/2006/relationships"><Relationship Id="rId3" Type="http://schemas.openxmlformats.org/officeDocument/2006/relationships/image" Target="../media/image430.jpeg"/><Relationship Id="rId2" Type="http://schemas.openxmlformats.org/officeDocument/2006/relationships/notesSlide" Target="../notesSlides/notesSlide371.xml"/><Relationship Id="rId1" Type="http://schemas.openxmlformats.org/officeDocument/2006/relationships/slideLayout" Target="../slideLayouts/slideLayout58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0.xml"/></Relationships>
</file>

<file path=ppt/slides/_rels/slide510.xml.rels><?xml version="1.0" encoding="UTF-8" standalone="yes"?>
<Relationships xmlns="http://schemas.openxmlformats.org/package/2006/relationships"><Relationship Id="rId3" Type="http://schemas.openxmlformats.org/officeDocument/2006/relationships/image" Target="../media/image431.jpeg"/><Relationship Id="rId2" Type="http://schemas.openxmlformats.org/officeDocument/2006/relationships/notesSlide" Target="../notesSlides/notesSlide372.xml"/><Relationship Id="rId1" Type="http://schemas.openxmlformats.org/officeDocument/2006/relationships/slideLayout" Target="../slideLayouts/slideLayout589.xml"/></Relationships>
</file>

<file path=ppt/slides/_rels/slide511.xml.rels><?xml version="1.0" encoding="UTF-8" standalone="yes"?>
<Relationships xmlns="http://schemas.openxmlformats.org/package/2006/relationships"><Relationship Id="rId3" Type="http://schemas.openxmlformats.org/officeDocument/2006/relationships/image" Target="../media/image432.jpeg"/><Relationship Id="rId2" Type="http://schemas.openxmlformats.org/officeDocument/2006/relationships/notesSlide" Target="../notesSlides/notesSlide373.xml"/><Relationship Id="rId1" Type="http://schemas.openxmlformats.org/officeDocument/2006/relationships/slideLayout" Target="../slideLayouts/slideLayout589.xml"/></Relationships>
</file>

<file path=ppt/slides/_rels/slide512.xml.rels><?xml version="1.0" encoding="UTF-8" standalone="yes"?>
<Relationships xmlns="http://schemas.openxmlformats.org/package/2006/relationships"><Relationship Id="rId3" Type="http://schemas.openxmlformats.org/officeDocument/2006/relationships/image" Target="../media/image433.jpeg"/><Relationship Id="rId2" Type="http://schemas.openxmlformats.org/officeDocument/2006/relationships/notesSlide" Target="../notesSlides/notesSlide374.xml"/><Relationship Id="rId1" Type="http://schemas.openxmlformats.org/officeDocument/2006/relationships/slideLayout" Target="../slideLayouts/slideLayout589.xml"/></Relationships>
</file>

<file path=ppt/slides/_rels/slide51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60.jpeg"/><Relationship Id="rId1" Type="http://schemas.openxmlformats.org/officeDocument/2006/relationships/slideLayout" Target="../slideLayouts/slideLayout359.xml"/></Relationships>
</file>

<file path=ppt/slides/_rels/slide514.xml.rels><?xml version="1.0" encoding="UTF-8" standalone="yes"?>
<Relationships xmlns="http://schemas.openxmlformats.org/package/2006/relationships"><Relationship Id="rId2" Type="http://schemas.openxmlformats.org/officeDocument/2006/relationships/image" Target="../media/image434.jpeg"/><Relationship Id="rId1" Type="http://schemas.openxmlformats.org/officeDocument/2006/relationships/slideLayout" Target="../slideLayouts/slideLayout704.xml"/></Relationships>
</file>

<file path=ppt/slides/_rels/slide515.xml.rels><?xml version="1.0" encoding="UTF-8" standalone="yes"?>
<Relationships xmlns="http://schemas.openxmlformats.org/package/2006/relationships"><Relationship Id="rId2" Type="http://schemas.openxmlformats.org/officeDocument/2006/relationships/image" Target="../media/image435.png"/><Relationship Id="rId1" Type="http://schemas.openxmlformats.org/officeDocument/2006/relationships/slideLayout" Target="../slideLayouts/slideLayout704.xml"/></Relationships>
</file>

<file path=ppt/slides/_rels/slide516.xml.rels><?xml version="1.0" encoding="UTF-8" standalone="yes"?>
<Relationships xmlns="http://schemas.openxmlformats.org/package/2006/relationships"><Relationship Id="rId2" Type="http://schemas.openxmlformats.org/officeDocument/2006/relationships/image" Target="../media/image436.png"/><Relationship Id="rId1" Type="http://schemas.openxmlformats.org/officeDocument/2006/relationships/slideLayout" Target="../slideLayouts/slideLayout704.xml"/></Relationships>
</file>

<file path=ppt/slides/_rels/slide517.xml.rels><?xml version="1.0" encoding="UTF-8" standalone="yes"?>
<Relationships xmlns="http://schemas.openxmlformats.org/package/2006/relationships"><Relationship Id="rId2" Type="http://schemas.openxmlformats.org/officeDocument/2006/relationships/image" Target="../media/image437.png"/><Relationship Id="rId1" Type="http://schemas.openxmlformats.org/officeDocument/2006/relationships/slideLayout" Target="../slideLayouts/slideLayout704.xml"/></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375.xml"/><Relationship Id="rId1" Type="http://schemas.openxmlformats.org/officeDocument/2006/relationships/slideLayout" Target="../slideLayouts/slideLayout710.xml"/></Relationships>
</file>

<file path=ppt/slides/_rels/slide519.xml.rels><?xml version="1.0" encoding="UTF-8" standalone="yes"?>
<Relationships xmlns="http://schemas.openxmlformats.org/package/2006/relationships"><Relationship Id="rId2" Type="http://schemas.openxmlformats.org/officeDocument/2006/relationships/notesSlide" Target="../notesSlides/notesSlide376.xml"/><Relationship Id="rId1" Type="http://schemas.openxmlformats.org/officeDocument/2006/relationships/slideLayout" Target="../slideLayouts/slideLayout710.xml"/></Relationships>
</file>

<file path=ppt/slides/_rels/slide52.xml.rels><?xml version="1.0" encoding="UTF-8" standalone="yes"?>
<Relationships xmlns="http://schemas.openxmlformats.org/package/2006/relationships"><Relationship Id="rId3" Type="http://schemas.openxmlformats.org/officeDocument/2006/relationships/hyperlink" Target="http://images.google.com.sg/imgres?imgurl=www.moserrarebooks.com/pics/Josephus-large1.jpg&amp;imgrefurl=http://www.moserrarebooks.com/18th.asp&amp;h=450&amp;w=600&amp;prev=/images?q=josephus&amp;svnum=10&amp;hl=en&amp;lr=&amp;ie=UTF-8&amp;oe=UTF-8" TargetMode="External"/><Relationship Id="rId2" Type="http://schemas.openxmlformats.org/officeDocument/2006/relationships/notesSlide" Target="../notesSlides/notesSlide45.xml"/><Relationship Id="rId1" Type="http://schemas.openxmlformats.org/officeDocument/2006/relationships/slideLayout" Target="../slideLayouts/slideLayout41.xml"/><Relationship Id="rId4" Type="http://schemas.openxmlformats.org/officeDocument/2006/relationships/image" Target="../media/image56.jpeg"/></Relationships>
</file>

<file path=ppt/slides/_rels/slide520.xml.rels><?xml version="1.0" encoding="UTF-8" standalone="yes"?>
<Relationships xmlns="http://schemas.openxmlformats.org/package/2006/relationships"><Relationship Id="rId3" Type="http://schemas.openxmlformats.org/officeDocument/2006/relationships/image" Target="../media/image439.jpeg"/><Relationship Id="rId2" Type="http://schemas.openxmlformats.org/officeDocument/2006/relationships/image" Target="../media/image438.jpeg"/><Relationship Id="rId1" Type="http://schemas.openxmlformats.org/officeDocument/2006/relationships/slideLayout" Target="../slideLayouts/slideLayout711.xml"/></Relationships>
</file>

<file path=ppt/slides/_rels/slide52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77.xml"/><Relationship Id="rId1" Type="http://schemas.openxmlformats.org/officeDocument/2006/relationships/slideLayout" Target="../slideLayouts/slideLayout250.xml"/></Relationships>
</file>

<file path=ppt/slides/_rels/slide52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78.xml"/><Relationship Id="rId1" Type="http://schemas.openxmlformats.org/officeDocument/2006/relationships/slideLayout" Target="../slideLayouts/slideLayout250.xml"/></Relationships>
</file>

<file path=ppt/slides/_rels/slide52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379.xml"/><Relationship Id="rId1" Type="http://schemas.openxmlformats.org/officeDocument/2006/relationships/slideLayout" Target="../slideLayouts/slideLayout250.xml"/></Relationships>
</file>

<file path=ppt/slides/_rels/slide52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80.xml"/><Relationship Id="rId1" Type="http://schemas.openxmlformats.org/officeDocument/2006/relationships/slideLayout" Target="../slideLayouts/slideLayout250.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256.xml"/></Relationships>
</file>

<file path=ppt/slides/_rels/slide526.xml.rels><?xml version="1.0" encoding="UTF-8" standalone="yes"?>
<Relationships xmlns="http://schemas.openxmlformats.org/package/2006/relationships"><Relationship Id="rId3" Type="http://schemas.openxmlformats.org/officeDocument/2006/relationships/image" Target="../media/image440.png"/><Relationship Id="rId2" Type="http://schemas.openxmlformats.org/officeDocument/2006/relationships/notesSlide" Target="../notesSlides/notesSlide381.xml"/><Relationship Id="rId1" Type="http://schemas.openxmlformats.org/officeDocument/2006/relationships/slideLayout" Target="../slideLayouts/slideLayout250.xml"/><Relationship Id="rId4" Type="http://schemas.openxmlformats.org/officeDocument/2006/relationships/image" Target="../media/image441.png"/></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528.xml.rels><?xml version="1.0" encoding="UTF-8" standalone="yes"?>
<Relationships xmlns="http://schemas.openxmlformats.org/package/2006/relationships"><Relationship Id="rId3" Type="http://schemas.openxmlformats.org/officeDocument/2006/relationships/image" Target="../media/image440.png"/><Relationship Id="rId2" Type="http://schemas.openxmlformats.org/officeDocument/2006/relationships/notesSlide" Target="../notesSlides/notesSlide382.xml"/><Relationship Id="rId1" Type="http://schemas.openxmlformats.org/officeDocument/2006/relationships/slideLayout" Target="../slideLayouts/slideLayout53.xml"/><Relationship Id="rId4" Type="http://schemas.openxmlformats.org/officeDocument/2006/relationships/image" Target="../media/image441.png"/></Relationships>
</file>

<file path=ppt/slides/_rels/slide5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6.xml"/><Relationship Id="rId1" Type="http://schemas.openxmlformats.org/officeDocument/2006/relationships/slideLayout" Target="../slideLayouts/slideLayout45.xml"/></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7.xml"/><Relationship Id="rId1" Type="http://schemas.openxmlformats.org/officeDocument/2006/relationships/slideLayout" Target="../slideLayouts/slideLayout73.xml"/></Relationships>
</file>

<file path=ppt/slides/_rels/slide5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48.xml"/><Relationship Id="rId1" Type="http://schemas.openxmlformats.org/officeDocument/2006/relationships/slideLayout" Target="../slideLayouts/slideLayout46.xml"/></Relationships>
</file>

<file path=ppt/slides/_rels/slide5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49.xml"/><Relationship Id="rId1" Type="http://schemas.openxmlformats.org/officeDocument/2006/relationships/slideLayout" Target="../slideLayouts/slideLayout46.xml"/></Relationships>
</file>

<file path=ppt/slides/_rels/slide5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50.xml"/><Relationship Id="rId1" Type="http://schemas.openxmlformats.org/officeDocument/2006/relationships/slideLayout" Target="../slideLayouts/slideLayout47.xml"/></Relationships>
</file>

<file path=ppt/slides/_rels/slide5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1.xml"/><Relationship Id="rId1" Type="http://schemas.openxmlformats.org/officeDocument/2006/relationships/slideLayout" Target="../slideLayouts/slideLayout46.xml"/></Relationships>
</file>

<file path=ppt/slides/_rels/slide5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2.xml"/><Relationship Id="rId1" Type="http://schemas.openxmlformats.org/officeDocument/2006/relationships/slideLayout" Target="../slideLayouts/slideLayout42.xml"/></Relationships>
</file>

<file path=ppt/slides/_rels/slide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70.xml"/></Relationships>
</file>

<file path=ppt/slides/_rels/slide6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3.xml"/><Relationship Id="rId1" Type="http://schemas.openxmlformats.org/officeDocument/2006/relationships/slideLayout" Target="../slideLayouts/slideLayout42.xml"/></Relationships>
</file>

<file path=ppt/slides/_rels/slide6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4.xml"/><Relationship Id="rId1" Type="http://schemas.openxmlformats.org/officeDocument/2006/relationships/slideLayout" Target="../slideLayouts/slideLayout409.xml"/><Relationship Id="rId5" Type="http://schemas.openxmlformats.org/officeDocument/2006/relationships/image" Target="../media/image65.png"/><Relationship Id="rId4" Type="http://schemas.openxmlformats.org/officeDocument/2006/relationships/image" Target="../media/image64.png"/></Relationships>
</file>

<file path=ppt/slides/_rels/slide6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5.xml"/><Relationship Id="rId1" Type="http://schemas.openxmlformats.org/officeDocument/2006/relationships/slideLayout" Target="../slideLayouts/slideLayout409.xml"/><Relationship Id="rId4" Type="http://schemas.openxmlformats.org/officeDocument/2006/relationships/image" Target="../media/image64.png"/></Relationships>
</file>

<file path=ppt/slides/_rels/slide6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6.xml"/><Relationship Id="rId1" Type="http://schemas.openxmlformats.org/officeDocument/2006/relationships/slideLayout" Target="../slideLayouts/slideLayout409.xml"/><Relationship Id="rId4" Type="http://schemas.openxmlformats.org/officeDocument/2006/relationships/image" Target="../media/image64.png"/></Relationships>
</file>

<file path=ppt/slides/_rels/slide6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7.xml"/><Relationship Id="rId1" Type="http://schemas.openxmlformats.org/officeDocument/2006/relationships/slideLayout" Target="../slideLayouts/slideLayout409.xml"/><Relationship Id="rId4" Type="http://schemas.openxmlformats.org/officeDocument/2006/relationships/image" Target="../media/image64.png"/></Relationships>
</file>

<file path=ppt/slides/_rels/slide6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8.xml"/><Relationship Id="rId1" Type="http://schemas.openxmlformats.org/officeDocument/2006/relationships/slideLayout" Target="../slideLayouts/slideLayout409.xml"/><Relationship Id="rId4" Type="http://schemas.openxmlformats.org/officeDocument/2006/relationships/image" Target="../media/image64.png"/></Relationships>
</file>

<file path=ppt/slides/_rels/slide6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9.xml"/><Relationship Id="rId1" Type="http://schemas.openxmlformats.org/officeDocument/2006/relationships/slideLayout" Target="../slideLayouts/slideLayout409.xml"/><Relationship Id="rId4" Type="http://schemas.openxmlformats.org/officeDocument/2006/relationships/image" Target="../media/image64.png"/></Relationships>
</file>

<file path=ppt/slides/_rels/slide6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60.xml"/><Relationship Id="rId1" Type="http://schemas.openxmlformats.org/officeDocument/2006/relationships/slideLayout" Target="../slideLayouts/slideLayout409.xml"/><Relationship Id="rId4" Type="http://schemas.openxmlformats.org/officeDocument/2006/relationships/image" Target="../media/image64.png"/></Relationships>
</file>

<file path=ppt/slides/_rels/slide6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61.xml"/><Relationship Id="rId1" Type="http://schemas.openxmlformats.org/officeDocument/2006/relationships/slideLayout" Target="../slideLayouts/slideLayout410.xml"/><Relationship Id="rId4" Type="http://schemas.openxmlformats.org/officeDocument/2006/relationships/image" Target="../media/image64.png"/></Relationships>
</file>

<file path=ppt/slides/_rels/slide6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62.xml"/><Relationship Id="rId1" Type="http://schemas.openxmlformats.org/officeDocument/2006/relationships/slideLayout" Target="../slideLayouts/slideLayout410.xml"/><Relationship Id="rId4" Type="http://schemas.openxmlformats.org/officeDocument/2006/relationships/image" Target="../media/image64.png"/></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170.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63.xml"/><Relationship Id="rId1" Type="http://schemas.openxmlformats.org/officeDocument/2006/relationships/slideLayout" Target="../slideLayouts/slideLayout410.xml"/><Relationship Id="rId4" Type="http://schemas.openxmlformats.org/officeDocument/2006/relationships/image" Target="../media/image64.png"/></Relationships>
</file>

<file path=ppt/slides/_rels/slide7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64.xml"/><Relationship Id="rId1" Type="http://schemas.openxmlformats.org/officeDocument/2006/relationships/slideLayout" Target="../slideLayouts/slideLayout411.xml"/><Relationship Id="rId4" Type="http://schemas.openxmlformats.org/officeDocument/2006/relationships/image" Target="../media/image64.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8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8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82.xml"/></Relationships>
</file>

<file path=ppt/slides/_rels/slide7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68.xml"/><Relationship Id="rId1" Type="http://schemas.openxmlformats.org/officeDocument/2006/relationships/slideLayout" Target="../slideLayouts/slideLayout448.xml"/><Relationship Id="rId4" Type="http://schemas.openxmlformats.org/officeDocument/2006/relationships/image" Target="../media/image64.png"/></Relationships>
</file>

<file path=ppt/slides/_rels/slide76.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56.xml"/></Relationships>
</file>

<file path=ppt/slides/_rels/slide77.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56.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61.xml"/></Relationships>
</file>

<file path=ppt/slides/_rels/slide79.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70.xml"/><Relationship Id="rId1" Type="http://schemas.openxmlformats.org/officeDocument/2006/relationships/slideLayout" Target="../slideLayouts/slideLayout56.xml"/></Relationships>
</file>

<file path=ppt/slides/_rels/slide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19.jpeg"/><Relationship Id="rId1" Type="http://schemas.openxmlformats.org/officeDocument/2006/relationships/slideLayout" Target="../slideLayouts/slideLayout170.xml"/></Relationships>
</file>

<file path=ppt/slides/_rels/slide8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71.xml"/><Relationship Id="rId1" Type="http://schemas.openxmlformats.org/officeDocument/2006/relationships/slideLayout" Target="../slideLayouts/slideLayout56.xml"/><Relationship Id="rId4" Type="http://schemas.openxmlformats.org/officeDocument/2006/relationships/image" Target="../media/image70.jpeg"/></Relationships>
</file>

<file path=ppt/slides/_rels/slide8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72.xml"/><Relationship Id="rId1" Type="http://schemas.openxmlformats.org/officeDocument/2006/relationships/slideLayout" Target="../slideLayouts/slideLayout448.xml"/><Relationship Id="rId4" Type="http://schemas.openxmlformats.org/officeDocument/2006/relationships/image" Target="../media/image64.png"/></Relationships>
</file>

<file path=ppt/slides/_rels/slide8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73.xml"/><Relationship Id="rId1" Type="http://schemas.openxmlformats.org/officeDocument/2006/relationships/slideLayout" Target="../slideLayouts/slideLayout448.xml"/><Relationship Id="rId4" Type="http://schemas.openxmlformats.org/officeDocument/2006/relationships/image" Target="../media/image64.png"/></Relationships>
</file>

<file path=ppt/slides/_rels/slide83.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454.xml"/></Relationships>
</file>

<file path=ppt/slides/_rels/slide84.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454.xml"/></Relationships>
</file>

<file path=ppt/slides/_rels/slide8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74.xml"/><Relationship Id="rId1" Type="http://schemas.openxmlformats.org/officeDocument/2006/relationships/slideLayout" Target="../slideLayouts/slideLayout448.xml"/><Relationship Id="rId4" Type="http://schemas.openxmlformats.org/officeDocument/2006/relationships/image" Target="../media/image64.png"/></Relationships>
</file>

<file path=ppt/slides/_rels/slide8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75.xml"/><Relationship Id="rId1" Type="http://schemas.openxmlformats.org/officeDocument/2006/relationships/slideLayout" Target="../slideLayouts/slideLayout448.xml"/><Relationship Id="rId4" Type="http://schemas.openxmlformats.org/officeDocument/2006/relationships/image" Target="../media/image64.png"/></Relationships>
</file>

<file path=ppt/slides/_rels/slide8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6.xml"/><Relationship Id="rId1" Type="http://schemas.openxmlformats.org/officeDocument/2006/relationships/slideLayout" Target="../slideLayouts/slideLayout448.xml"/><Relationship Id="rId5" Type="http://schemas.openxmlformats.org/officeDocument/2006/relationships/image" Target="../media/image64.png"/><Relationship Id="rId4" Type="http://schemas.openxmlformats.org/officeDocument/2006/relationships/image" Target="../media/image63.png"/></Relationships>
</file>

<file path=ppt/slides/_rels/slide8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7.xml"/><Relationship Id="rId1" Type="http://schemas.openxmlformats.org/officeDocument/2006/relationships/slideLayout" Target="../slideLayouts/slideLayout164.xml"/></Relationships>
</file>

<file path=ppt/slides/_rels/slide8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78.xml"/><Relationship Id="rId1" Type="http://schemas.openxmlformats.org/officeDocument/2006/relationships/slideLayout" Target="../slideLayouts/slideLayout52.xml"/></Relationships>
</file>

<file path=ppt/slides/_rels/slide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9.jpeg"/><Relationship Id="rId1" Type="http://schemas.openxmlformats.org/officeDocument/2006/relationships/slideLayout" Target="../slideLayouts/slideLayout170.xml"/></Relationships>
</file>

<file path=ppt/slides/_rels/slide9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79.xml"/><Relationship Id="rId1" Type="http://schemas.openxmlformats.org/officeDocument/2006/relationships/slideLayout" Target="../slideLayouts/slideLayout52.xml"/><Relationship Id="rId4" Type="http://schemas.openxmlformats.org/officeDocument/2006/relationships/image" Target="../media/image76.jpe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9.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182.xml"/><Relationship Id="rId1" Type="http://schemas.openxmlformats.org/officeDocument/2006/relationships/themeOverride" Target="../theme/themeOverride2.xml"/><Relationship Id="rId4" Type="http://schemas.openxmlformats.org/officeDocument/2006/relationships/image" Target="../media/image77.jpg"/></Relationships>
</file>

<file path=ppt/slides/_rels/slide93.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notesSlide" Target="../notesSlides/notesSlide82.xml"/><Relationship Id="rId1" Type="http://schemas.openxmlformats.org/officeDocument/2006/relationships/slideLayout" Target="../slideLayouts/slideLayout182.xml"/></Relationships>
</file>

<file path=ppt/slides/_rels/slide9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notesSlide" Target="../notesSlides/notesSlide83.xml"/><Relationship Id="rId1" Type="http://schemas.openxmlformats.org/officeDocument/2006/relationships/slideLayout" Target="../slideLayouts/slideLayout182.xml"/></Relationships>
</file>

<file path=ppt/slides/_rels/slide95.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notesSlide" Target="../notesSlides/notesSlide84.xml"/><Relationship Id="rId1" Type="http://schemas.openxmlformats.org/officeDocument/2006/relationships/slideLayout" Target="../slideLayouts/slideLayout182.xml"/></Relationships>
</file>

<file path=ppt/slides/_rels/slide96.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notesSlide" Target="../notesSlides/notesSlide85.xml"/><Relationship Id="rId1" Type="http://schemas.openxmlformats.org/officeDocument/2006/relationships/slideLayout" Target="../slideLayouts/slideLayout182.xml"/></Relationships>
</file>

<file path=ppt/slides/_rels/slide97.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notesSlide" Target="../notesSlides/notesSlide86.xml"/><Relationship Id="rId1" Type="http://schemas.openxmlformats.org/officeDocument/2006/relationships/slideLayout" Target="../slideLayouts/slideLayout182.xml"/></Relationships>
</file>

<file path=ppt/slides/_rels/slide98.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notesSlide" Target="../notesSlides/notesSlide87.xml"/><Relationship Id="rId1" Type="http://schemas.openxmlformats.org/officeDocument/2006/relationships/slideLayout" Target="../slideLayouts/slideLayout182.xml"/></Relationships>
</file>

<file path=ppt/slides/_rels/slide99.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88.xml"/><Relationship Id="rId1" Type="http://schemas.openxmlformats.org/officeDocument/2006/relationships/slideLayout" Target="../slideLayouts/slideLayout182.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36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52349" y="1130920"/>
            <a:ext cx="50800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Text Box 5"/>
          <p:cNvSpPr txBox="1">
            <a:spLocks noChangeArrowheads="1"/>
          </p:cNvSpPr>
          <p:nvPr/>
        </p:nvSpPr>
        <p:spPr bwMode="auto">
          <a:xfrm>
            <a:off x="4499992" y="3356992"/>
            <a:ext cx="4176464" cy="23078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ar-JO" sz="3600" b="1" dirty="0">
                <a:solidFill>
                  <a:srgbClr val="FFFFFF"/>
                </a:solidFill>
                <a:effectLst>
                  <a:glow rad="177800">
                    <a:srgbClr val="000000"/>
                  </a:glow>
                </a:effectLst>
                <a:latin typeface="Arial" charset="0"/>
                <a:cs typeface="Arial" charset="0"/>
              </a:rPr>
              <a:t>ما هو الإيمان الخلاصي؟</a:t>
            </a:r>
            <a:endParaRPr lang="en-US" sz="3600" b="1" dirty="0">
              <a:solidFill>
                <a:srgbClr val="FFFFFF"/>
              </a:solidFill>
              <a:effectLst>
                <a:glow rad="177800">
                  <a:srgbClr val="000000"/>
                </a:glow>
              </a:effectLst>
              <a:latin typeface="Arial" charset="0"/>
              <a:cs typeface="Arial" charset="0"/>
            </a:endParaRPr>
          </a:p>
          <a:p>
            <a:pPr algn="r" eaLnBrk="1" hangingPunct="1">
              <a:defRPr/>
            </a:pPr>
            <a:endParaRPr lang="en-US" sz="3600" b="1" dirty="0">
              <a:solidFill>
                <a:srgbClr val="FFFFFF"/>
              </a:solidFill>
              <a:effectLst>
                <a:glow rad="177800">
                  <a:srgbClr val="000000"/>
                </a:glow>
              </a:effectLst>
              <a:latin typeface="Arial" charset="0"/>
              <a:cs typeface="Arial" charset="0"/>
            </a:endParaRPr>
          </a:p>
          <a:p>
            <a:pPr algn="r" eaLnBrk="1" hangingPunct="1">
              <a:defRPr/>
            </a:pPr>
            <a:r>
              <a:rPr lang="ar-JO" sz="3600" b="1" dirty="0">
                <a:solidFill>
                  <a:srgbClr val="FFFFFF"/>
                </a:solidFill>
                <a:effectLst>
                  <a:glow rad="177800">
                    <a:srgbClr val="000000"/>
                  </a:glow>
                </a:effectLst>
                <a:latin typeface="Arial" charset="0"/>
                <a:cs typeface="Arial" charset="0"/>
              </a:rPr>
              <a:t>كيف يختلف عن الإيمان الباطل؟</a:t>
            </a:r>
            <a:endParaRPr lang="en-US" sz="3600" b="1" dirty="0">
              <a:solidFill>
                <a:srgbClr val="FFFFFF"/>
              </a:solidFill>
              <a:effectLst>
                <a:glow rad="177800">
                  <a:srgbClr val="000000"/>
                </a:glow>
              </a:effectLst>
              <a:latin typeface="Arial" charset="0"/>
              <a:cs typeface="Arial" charset="0"/>
            </a:endParaRPr>
          </a:p>
        </p:txBody>
      </p:sp>
      <p:sp>
        <p:nvSpPr>
          <p:cNvPr id="2050" name="Rectangle 2"/>
          <p:cNvSpPr>
            <a:spLocks noGrp="1" noChangeArrowheads="1"/>
          </p:cNvSpPr>
          <p:nvPr>
            <p:ph type="title"/>
          </p:nvPr>
        </p:nvSpPr>
        <p:spPr>
          <a:xfrm>
            <a:off x="14749" y="61729"/>
            <a:ext cx="9129277" cy="1446736"/>
          </a:xfrm>
          <a:noFill/>
          <a:ln w="9525">
            <a:noFill/>
            <a:miter lim="800000"/>
            <a:headEnd/>
            <a:tailEnd/>
          </a:ln>
          <a:effectLst/>
        </p:spPr>
        <p:txBody>
          <a:bodyPr vert="horz" wrap="square" lIns="91628" tIns="45812" rIns="91628" bIns="45812" numCol="1" anchor="ctr" anchorCtr="0" compatLnSpc="1">
            <a:prstTxWarp prst="textNoShape">
              <a:avLst/>
            </a:prstTxWarp>
            <a:spAutoFit/>
          </a:bodyPr>
          <a:lstStyle/>
          <a:p>
            <a:pPr rtl="1" eaLnBrk="1" hangingPunct="1"/>
            <a:r>
              <a:rPr lang="ar-SA" sz="8800" b="1" kern="1200" dirty="0">
                <a:solidFill>
                  <a:schemeClr val="tx1"/>
                </a:solidFill>
                <a:effectLst>
                  <a:glow rad="177800">
                    <a:schemeClr val="bg2"/>
                  </a:glow>
                </a:effectLst>
                <a:latin typeface="Arial" charset="0"/>
                <a:ea typeface="ＭＳ Ｐゴシック" charset="0"/>
                <a:cs typeface="Arial" charset="0"/>
              </a:rPr>
              <a:t>يوحنا</a:t>
            </a:r>
            <a:r>
              <a:rPr lang="en-US" sz="8800" b="1" kern="1200" dirty="0">
                <a:solidFill>
                  <a:schemeClr val="tx1"/>
                </a:solidFill>
                <a:effectLst>
                  <a:glow rad="177800">
                    <a:schemeClr val="bg2"/>
                  </a:glow>
                </a:effectLst>
                <a:latin typeface="Arial" charset="0"/>
                <a:ea typeface="ＭＳ Ｐゴシック" charset="0"/>
                <a:cs typeface="Arial" charset="0"/>
              </a:rPr>
              <a:t> ١</a:t>
            </a:r>
            <a:r>
              <a:rPr lang="ar-JO" sz="8800" b="1" kern="1200" dirty="0">
                <a:solidFill>
                  <a:schemeClr val="tx1"/>
                </a:solidFill>
                <a:effectLst>
                  <a:glow rad="177800">
                    <a:schemeClr val="bg2"/>
                  </a:glow>
                </a:effectLst>
                <a:latin typeface="Arial" charset="0"/>
                <a:ea typeface="ＭＳ Ｐゴシック" charset="0"/>
                <a:cs typeface="Arial" charset="0"/>
              </a:rPr>
              <a:t>-١١</a:t>
            </a:r>
            <a:endParaRPr lang="en-US" sz="8800" b="1" kern="1200" dirty="0">
              <a:solidFill>
                <a:schemeClr val="tx1"/>
              </a:solidFill>
              <a:effectLst>
                <a:glow rad="177800">
                  <a:schemeClr val="bg2"/>
                </a:glow>
              </a:effectLst>
              <a:latin typeface="Arial" charset="0"/>
              <a:ea typeface="ＭＳ Ｐゴシック" charset="0"/>
              <a:cs typeface="Arial" charset="0"/>
            </a:endParaRPr>
          </a:p>
        </p:txBody>
      </p:sp>
      <p:sp>
        <p:nvSpPr>
          <p:cNvPr id="7" name="Text Box 5"/>
          <p:cNvSpPr txBox="1">
            <a:spLocks noChangeArrowheads="1"/>
          </p:cNvSpPr>
          <p:nvPr/>
        </p:nvSpPr>
        <p:spPr bwMode="auto">
          <a:xfrm>
            <a:off x="-36512" y="1689293"/>
            <a:ext cx="4004601" cy="34158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ar-JO" sz="3600" b="1" dirty="0">
                <a:solidFill>
                  <a:srgbClr val="FFFFFF"/>
                </a:solidFill>
                <a:effectLst>
                  <a:glow rad="177800">
                    <a:srgbClr val="000000"/>
                  </a:glow>
                </a:effectLst>
                <a:latin typeface="Arial" charset="0"/>
                <a:cs typeface="Arial" charset="0"/>
              </a:rPr>
              <a:t>بماذا يجب أن تثق في يسوع لكي تخلص ؟</a:t>
            </a:r>
            <a:endParaRPr lang="en-US" sz="3600" b="1" dirty="0">
              <a:solidFill>
                <a:srgbClr val="FFFFFF"/>
              </a:solidFill>
              <a:effectLst>
                <a:glow rad="177800">
                  <a:srgbClr val="000000"/>
                </a:glow>
              </a:effectLst>
              <a:latin typeface="Arial" charset="0"/>
              <a:cs typeface="Arial" charset="0"/>
            </a:endParaRPr>
          </a:p>
          <a:p>
            <a:pPr algn="r" eaLnBrk="1" hangingPunct="1">
              <a:defRPr/>
            </a:pPr>
            <a:endParaRPr lang="en-US" sz="3600" b="1" dirty="0">
              <a:solidFill>
                <a:srgbClr val="FFFFFF"/>
              </a:solidFill>
              <a:effectLst>
                <a:glow rad="177800">
                  <a:srgbClr val="000000"/>
                </a:glow>
              </a:effectLst>
              <a:latin typeface="Arial" charset="0"/>
              <a:cs typeface="Arial" charset="0"/>
            </a:endParaRPr>
          </a:p>
          <a:p>
            <a:pPr algn="r" eaLnBrk="1" hangingPunct="1">
              <a:defRPr/>
            </a:pPr>
            <a:endParaRPr lang="en-US" sz="3600" b="1" dirty="0">
              <a:solidFill>
                <a:srgbClr val="FFFFFF"/>
              </a:solidFill>
              <a:effectLst>
                <a:glow rad="177800">
                  <a:srgbClr val="000000"/>
                </a:glow>
              </a:effectLst>
              <a:latin typeface="Arial" charset="0"/>
              <a:cs typeface="Arial" charset="0"/>
            </a:endParaRPr>
          </a:p>
          <a:p>
            <a:pPr algn="r" eaLnBrk="1" hangingPunct="1">
              <a:defRPr/>
            </a:pPr>
            <a:r>
              <a:rPr lang="ar-JO" sz="3600" b="1" dirty="0">
                <a:solidFill>
                  <a:srgbClr val="FFFFFF"/>
                </a:solidFill>
                <a:effectLst>
                  <a:glow rad="177800">
                    <a:srgbClr val="000000"/>
                  </a:glow>
                </a:effectLst>
                <a:latin typeface="Arial" charset="0"/>
                <a:cs typeface="Arial" charset="0"/>
              </a:rPr>
              <a:t>ماذا يجب أن تضيف إلى هذا الإيمان للخلاص؟</a:t>
            </a:r>
            <a:endParaRPr lang="en-US" sz="3600" b="1" dirty="0">
              <a:solidFill>
                <a:srgbClr val="FFFFFF"/>
              </a:solidFill>
              <a:effectLst>
                <a:glow rad="177800">
                  <a:srgbClr val="000000"/>
                </a:glow>
              </a:effectLst>
              <a:latin typeface="Arial" charset="0"/>
              <a:cs typeface="Arial" charset="0"/>
            </a:endParaRPr>
          </a:p>
        </p:txBody>
      </p:sp>
      <p:sp>
        <p:nvSpPr>
          <p:cNvPr id="8" name="Rectangle 7">
            <a:extLst>
              <a:ext uri="{FF2B5EF4-FFF2-40B4-BE49-F238E27FC236}">
                <a16:creationId xmlns:a16="http://schemas.microsoft.com/office/drawing/2014/main" id="{B7BC7CD9-09E0-5C41-83E3-441EB6547D4E}"/>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1600" b="1" kern="0" dirty="0">
                <a:solidFill>
                  <a:srgbClr val="FFFFFF"/>
                </a:solidFill>
                <a:effectLst>
                  <a:outerShdw blurRad="38100" dist="38100" dir="2700000" algn="tl">
                    <a:srgbClr val="000000"/>
                  </a:outerShdw>
                </a:effectLst>
                <a:latin typeface="Arial"/>
                <a:cs typeface="Arial"/>
              </a:rPr>
              <a:t> </a:t>
            </a:r>
            <a:r>
              <a:rPr lang="ar-JO" sz="1600" b="1" kern="0" dirty="0">
                <a:solidFill>
                  <a:srgbClr val="FFFFFF"/>
                </a:solidFill>
                <a:effectLst>
                  <a:outerShdw blurRad="38100" dist="38100" dir="2700000" algn="tl">
                    <a:srgbClr val="000000"/>
                  </a:outerShdw>
                </a:effectLst>
                <a:latin typeface="Arial"/>
                <a:cs typeface="Arial"/>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a:t>
            </a:r>
            <a:r>
              <a:rPr kumimoji="0" lang="ar-JO" sz="1600" b="1" i="0" u="none" strike="noStrike" kern="0" cap="none" spc="0" normalizeH="0" noProof="0" dirty="0">
                <a:ln>
                  <a:noFill/>
                </a:ln>
                <a:solidFill>
                  <a:srgbClr val="FFFFFF"/>
                </a:solidFill>
                <a:effectLst>
                  <a:outerShdw blurRad="38100" dist="38100" dir="2700000" algn="tl">
                    <a:srgbClr val="000000"/>
                  </a:outerShdw>
                </a:effectLst>
                <a:uLnTx/>
                <a:uFillTx/>
                <a:latin typeface="Arial"/>
                <a:ea typeface="+mn-ea"/>
                <a:cs typeface="Arial"/>
              </a:rPr>
              <a:t> 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BibleStudyDownloads.org</a:t>
            </a:r>
          </a:p>
        </p:txBody>
      </p:sp>
    </p:spTree>
    <p:extLst>
      <p:ext uri="{BB962C8B-B14F-4D97-AF65-F5344CB8AC3E}">
        <p14:creationId xmlns:p14="http://schemas.microsoft.com/office/powerpoint/2010/main" val="157897753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40374" name="Group 1110"/>
          <p:cNvGraphicFramePr>
            <a:graphicFrameLocks noGrp="1"/>
          </p:cNvGraphicFramePr>
          <p:nvPr>
            <p:extLst>
              <p:ext uri="{D42A27DB-BD31-4B8C-83A1-F6EECF244321}">
                <p14:modId xmlns:p14="http://schemas.microsoft.com/office/powerpoint/2010/main" val="494012890"/>
              </p:ext>
            </p:extLst>
          </p:nvPr>
        </p:nvGraphicFramePr>
        <p:xfrm>
          <a:off x="0" y="667858"/>
          <a:ext cx="9144000" cy="6076907"/>
        </p:xfrm>
        <a:graphic>
          <a:graphicData uri="http://schemas.openxmlformats.org/drawingml/2006/table">
            <a:tbl>
              <a:tblPr/>
              <a:tblGrid>
                <a:gridCol w="1393371">
                  <a:extLst>
                    <a:ext uri="{9D8B030D-6E8A-4147-A177-3AD203B41FA5}">
                      <a16:colId xmlns:a16="http://schemas.microsoft.com/office/drawing/2014/main" val="20000"/>
                    </a:ext>
                  </a:extLst>
                </a:gridCol>
                <a:gridCol w="1654629">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8399">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40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صنع الله الإنسان من أجل الحياة الأبدية</a:t>
                      </a:r>
                      <a:endParaRPr kumimoji="0" lang="en-US"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4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الإله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وحي</a:t>
                      </a:r>
                      <a:endParaRPr kumimoji="0" lang="en-US"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endParaRPr kumimoji="0" lang="en-US"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تحضير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تلاميذ الابن</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العاطفة والقيامة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قدرة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9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1-18</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19 – 12: 50</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13 - 17</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18 - 20</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21</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81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المقدمة</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عام</a:t>
                      </a:r>
                      <a:endParaRPr kumimoji="0" lang="en-US" sz="2800" b="0"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rPr>
                        <a:t>شخصي</a:t>
                      </a:r>
                      <a:endParaRPr kumimoji="0" lang="en-US" sz="2800" b="0"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عام</a:t>
                      </a:r>
                      <a:endParaRPr kumimoji="0" lang="en-US" sz="2800" b="0"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rPr>
                        <a:t>شخصي</a:t>
                      </a:r>
                      <a:endParaRPr kumimoji="0" lang="en-US" sz="2800" b="0"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التجسد</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علامتان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وردت١: ١٩ –</a:t>
                      </a:r>
                      <a:b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٤: ٥٤</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رفض خمس علامات</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5 - 12</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خطاب الغرفة العلوية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لافتات)</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العلامة المطلقة</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العلامة الاخيرة</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الأبدية</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الخريف ٢٩ م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الاثنين ۳٠ مارس ۳٣</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يوم الخميس،</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٢ أبريل ۳۳</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الجمعة ٣ نيسان (أبريل) ۳٣-الأحد ٥ أبريل ۳٣</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مايو ،</a:t>
                      </a:r>
                      <a:b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۳٣ م</a:t>
                      </a:r>
                      <a:endParaRPr kumimoji="0" lang="en-US" sz="2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69723">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(٥٦-٦٩ م)</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SA" b="1" dirty="0">
                <a:effectLst/>
                <a:latin typeface="Arial" panose="020B0604020202020204" pitchFamily="34" charset="0"/>
                <a:ea typeface="ＭＳ Ｐゴシック" charset="0"/>
                <a:cs typeface="Arial" panose="020B0604020202020204" pitchFamily="34" charset="0"/>
              </a:rPr>
              <a:t>يوحنا</a:t>
            </a:r>
            <a:endParaRPr lang="en-US" sz="7200" b="1" dirty="0">
              <a:effectLst/>
              <a:latin typeface="Arial" panose="020B0604020202020204" pitchFamily="34" charset="0"/>
              <a:ea typeface="ＭＳ Ｐゴシック" charset="0"/>
              <a:cs typeface="Arial" panose="020B0604020202020204" pitchFamily="34" charset="0"/>
            </a:endParaRPr>
          </a:p>
        </p:txBody>
      </p:sp>
      <p:sp>
        <p:nvSpPr>
          <p:cNvPr id="449572" name="Text Box 3"/>
          <p:cNvSpPr txBox="1">
            <a:spLocks noChangeArrowheads="1"/>
          </p:cNvSpPr>
          <p:nvPr/>
        </p:nvSpPr>
        <p:spPr bwMode="auto">
          <a:xfrm>
            <a:off x="8426483" y="76223"/>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cs typeface="Arial" panose="020B0604020202020204" pitchFamily="34" charset="0"/>
              </a:rPr>
              <a:t>١٠٧</a:t>
            </a:r>
          </a:p>
        </p:txBody>
      </p:sp>
    </p:spTree>
    <p:extLst>
      <p:ext uri="{BB962C8B-B14F-4D97-AF65-F5344CB8AC3E}">
        <p14:creationId xmlns:p14="http://schemas.microsoft.com/office/powerpoint/2010/main" val="419363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إنجيل يوحنا</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
        <p:nvSpPr>
          <p:cNvPr id="20485" name="Text Box 5"/>
          <p:cNvSpPr txBox="1">
            <a:spLocks noChangeArrowheads="1"/>
          </p:cNvSpPr>
          <p:nvPr/>
        </p:nvSpPr>
        <p:spPr bwMode="auto">
          <a:xfrm>
            <a:off x="3048000" y="1557365"/>
            <a:ext cx="6096000" cy="2061657"/>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يظهر أن يسوع هو إبن الله (الإله) الذي صار إنسانًا من خلال علامات وخطابات مختارة للمسيح لإقناع الأمم غير المؤمنين بالإيمان به وقبول الحياة الأبدية.</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
        <p:nvSpPr>
          <p:cNvPr id="20486" name="Text Box 6"/>
          <p:cNvSpPr txBox="1">
            <a:spLocks noChangeArrowheads="1"/>
          </p:cNvSpPr>
          <p:nvPr/>
        </p:nvSpPr>
        <p:spPr bwMode="auto">
          <a:xfrm>
            <a:off x="3483682" y="4437112"/>
            <a:ext cx="5224636" cy="1630769"/>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طلب</a:t>
            </a:r>
            <a:endPar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هل أنت متأكد ١٠٠٪ أن لديك الحياة الأبدية من خلال الإيمان باسم المسيح؟</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
        <p:nvSpPr>
          <p:cNvPr id="256006" name="Rectangle 1030"/>
          <p:cNvSpPr>
            <a:spLocks noGrp="1" noChangeArrowheads="1"/>
          </p:cNvSpPr>
          <p:nvPr>
            <p:ph type="title" idx="4294967295"/>
          </p:nvPr>
        </p:nvSpPr>
        <p:spPr>
          <a:xfrm>
            <a:off x="3581400" y="1066800"/>
            <a:ext cx="5029200" cy="457200"/>
          </a:xfrm>
        </p:spPr>
        <p:txBody>
          <a:bodyPr/>
          <a:lstStyle/>
          <a:p>
            <a:pPr eaLnBrk="1" hangingPunct="1">
              <a:defRPr/>
            </a:pPr>
            <a:r>
              <a:rPr lang="ar-JO" sz="3600" b="1" kern="1200" dirty="0">
                <a:solidFill>
                  <a:srgbClr val="FFFFFF"/>
                </a:solidFill>
                <a:effectLst>
                  <a:glow rad="177800">
                    <a:srgbClr val="000000"/>
                  </a:glow>
                </a:effectLst>
                <a:latin typeface="Arial" charset="0"/>
                <a:ea typeface="ＭＳ Ｐゴシック" charset="0"/>
                <a:cs typeface="Arial" charset="0"/>
              </a:rPr>
              <a:t>البيان الموجز</a:t>
            </a:r>
            <a:endParaRPr lang="en-US" sz="3600" b="1" kern="1200" dirty="0">
              <a:solidFill>
                <a:srgbClr val="FFFFFF"/>
              </a:solidFill>
              <a:effectLst>
                <a:glow rad="177800">
                  <a:srgbClr val="000000"/>
                </a:glow>
              </a:effectLst>
              <a:latin typeface="Arial" charset="0"/>
              <a:ea typeface="ＭＳ Ｐゴシック" charset="0"/>
              <a:cs typeface="Arial" charset="0"/>
            </a:endParaRPr>
          </a:p>
        </p:txBody>
      </p:sp>
      <p:sp>
        <p:nvSpPr>
          <p:cNvPr id="350215" name="Text Box 3"/>
          <p:cNvSpPr txBox="1">
            <a:spLocks noChangeArrowheads="1"/>
          </p:cNvSpPr>
          <p:nvPr/>
        </p:nvSpPr>
        <p:spPr bwMode="auto">
          <a:xfrm>
            <a:off x="8382029" y="71438"/>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١٠٧</a:t>
            </a:r>
          </a:p>
        </p:txBody>
      </p:sp>
    </p:spTree>
    <p:extLst>
      <p:ext uri="{BB962C8B-B14F-4D97-AF65-F5344CB8AC3E}">
        <p14:creationId xmlns:p14="http://schemas.microsoft.com/office/powerpoint/2010/main" val="3072875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2"/>
          <p:cNvSpPr>
            <a:spLocks noGrp="1" noChangeArrowheads="1"/>
          </p:cNvSpPr>
          <p:nvPr>
            <p:ph type="title" idx="4294967295"/>
          </p:nvPr>
        </p:nvSpPr>
        <p:spPr>
          <a:xfrm>
            <a:off x="0" y="-13205"/>
            <a:ext cx="9144000" cy="685800"/>
          </a:xfrm>
          <a:solidFill>
            <a:srgbClr val="000000"/>
          </a:solidFill>
        </p:spPr>
        <p:txBody>
          <a:bodyPr/>
          <a:lstStyle/>
          <a:p>
            <a:r>
              <a:rPr lang="ar-JO" dirty="0">
                <a:solidFill>
                  <a:srgbClr val="EAEAEA"/>
                </a:solidFill>
                <a:latin typeface="Arial" panose="020B0604020202020204" pitchFamily="34" charset="0"/>
                <a:ea typeface="ＭＳ Ｐゴシック" charset="0"/>
                <a:cs typeface="Arial" panose="020B0604020202020204" pitchFamily="34" charset="0"/>
              </a:rPr>
              <a:t>تمييز المصطلحات</a:t>
            </a:r>
            <a:endParaRPr lang="en-US" dirty="0">
              <a:solidFill>
                <a:srgbClr val="EAEAEA"/>
              </a:solidFill>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1" y="672595"/>
          <a:ext cx="9144001" cy="6284797"/>
        </p:xfrm>
        <a:graphic>
          <a:graphicData uri="http://schemas.openxmlformats.org/drawingml/2006/table">
            <a:tbl>
              <a:tblPr/>
              <a:tblGrid>
                <a:gridCol w="1807215">
                  <a:extLst>
                    <a:ext uri="{9D8B030D-6E8A-4147-A177-3AD203B41FA5}">
                      <a16:colId xmlns:a16="http://schemas.microsoft.com/office/drawing/2014/main" val="20000"/>
                    </a:ext>
                  </a:extLst>
                </a:gridCol>
                <a:gridCol w="3469854">
                  <a:extLst>
                    <a:ext uri="{9D8B030D-6E8A-4147-A177-3AD203B41FA5}">
                      <a16:colId xmlns:a16="http://schemas.microsoft.com/office/drawing/2014/main" val="20001"/>
                    </a:ext>
                  </a:extLst>
                </a:gridCol>
                <a:gridCol w="3866932">
                  <a:extLst>
                    <a:ext uri="{9D8B030D-6E8A-4147-A177-3AD203B41FA5}">
                      <a16:colId xmlns:a16="http://schemas.microsoft.com/office/drawing/2014/main" val="20002"/>
                    </a:ext>
                  </a:extLst>
                </a:gridCol>
              </a:tblGrid>
              <a:tr h="6905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02" marB="45702"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charset="0"/>
                          <a:ea typeface="ＭＳ Ｐゴシック" charset="0"/>
                          <a:cs typeface="Arial" charset="0"/>
                        </a:rPr>
                        <a:t>الضمان الأبدي</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02" marB="45702"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charset="0"/>
                          <a:ea typeface="ＭＳ Ｐゴシック" charset="0"/>
                          <a:cs typeface="Arial" charset="0"/>
                        </a:rPr>
                        <a:t>تأكيد الخلاص</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02" marB="45702"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2090361">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المعنى</a:t>
                      </a:r>
                    </a:p>
                    <a:p>
                      <a:pPr algn="ctr">
                        <a:spcAft>
                          <a:spcPts val="0"/>
                        </a:spcAft>
                        <a:tabLst>
                          <a:tab pos="736600" algn="l"/>
                          <a:tab pos="1536700" algn="l"/>
                          <a:tab pos="4114800" algn="l"/>
                          <a:tab pos="5143500" algn="l"/>
                        </a:tabLst>
                      </a:pPr>
                      <a:r>
                        <a:rPr lang="ar-JO" sz="2800" b="1" dirty="0">
                          <a:effectLst/>
                          <a:latin typeface="Arial"/>
                          <a:ea typeface="Times New Roman"/>
                          <a:cs typeface="Arial"/>
                        </a:rPr>
                        <a:t>الأساسي</a:t>
                      </a:r>
                      <a:endParaRPr lang="en-US" sz="32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الخلاص</a:t>
                      </a:r>
                      <a:r>
                        <a:rPr lang="ar-JO" sz="2800" b="1" baseline="0" dirty="0">
                          <a:effectLst/>
                          <a:latin typeface="Arial"/>
                          <a:ea typeface="Times New Roman"/>
                          <a:cs typeface="Arial"/>
                        </a:rPr>
                        <a:t> من عقوبة الخطية إلى الأبد ( خلاص مرة، خلاص للأبد)</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800" b="1" u="sng" dirty="0">
                          <a:effectLst/>
                          <a:latin typeface="Arial"/>
                          <a:ea typeface="Times New Roman"/>
                          <a:cs typeface="Arial"/>
                        </a:rPr>
                        <a:t>معرفة</a:t>
                      </a:r>
                      <a:r>
                        <a:rPr lang="ar-JO" sz="2800" b="1" baseline="0" dirty="0">
                          <a:effectLst/>
                          <a:latin typeface="Arial"/>
                          <a:ea typeface="Times New Roman"/>
                          <a:cs typeface="Arial"/>
                        </a:rPr>
                        <a:t> أننا خلصنا من عقوبة الخطية للأبد</a:t>
                      </a:r>
                      <a:endParaRPr lang="en-US" sz="3200" b="1" dirty="0">
                        <a:effectLst/>
                        <a:latin typeface="Arial"/>
                        <a:ea typeface="Times New Roman"/>
                        <a:cs typeface="Arial"/>
                      </a:endParaRPr>
                    </a:p>
                    <a:p>
                      <a:pPr algn="l">
                        <a:spcAft>
                          <a:spcPts val="0"/>
                        </a:spcAft>
                        <a:tabLst>
                          <a:tab pos="736600" algn="l"/>
                          <a:tab pos="1536700" algn="l"/>
                          <a:tab pos="4114800" algn="l"/>
                          <a:tab pos="5143500" algn="l"/>
                        </a:tabLst>
                      </a:pPr>
                      <a:r>
                        <a:rPr lang="en-US" sz="2800" b="1" dirty="0">
                          <a:effectLst/>
                          <a:latin typeface="Arial"/>
                          <a:ea typeface="Times New Roman"/>
                          <a:cs typeface="Arial"/>
                        </a:rPr>
                        <a:t> </a:t>
                      </a:r>
                      <a:endParaRPr lang="en-US" sz="32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503898">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التعريف</a:t>
                      </a:r>
                      <a:endParaRPr lang="en-US" sz="32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عمل الله الذي يضمن أن عطية الخلاص عندما يتم قبولها مرة ستكون للأبد و لا يمكن فقدانها</a:t>
                      </a:r>
                      <a:r>
                        <a:rPr lang="ar-JO" sz="2800" b="1" baseline="0" dirty="0">
                          <a:effectLst/>
                          <a:latin typeface="Arial"/>
                          <a:ea typeface="Times New Roman"/>
                          <a:cs typeface="Arial"/>
                        </a:rPr>
                        <a:t> (رايري، اللاهوت الأساسي، 328)</a:t>
                      </a:r>
                      <a:endParaRPr lang="en-US" sz="3200" b="1" dirty="0">
                        <a:effectLst/>
                        <a:latin typeface="Arial"/>
                        <a:ea typeface="Times New Roman"/>
                        <a:cs typeface="Arial"/>
                      </a:endParaRPr>
                    </a:p>
                    <a:p>
                      <a:pPr algn="l">
                        <a:spcAft>
                          <a:spcPts val="0"/>
                        </a:spcAft>
                        <a:tabLst>
                          <a:tab pos="736600" algn="l"/>
                          <a:tab pos="1536700" algn="l"/>
                          <a:tab pos="4114800" algn="l"/>
                          <a:tab pos="5143500" algn="l"/>
                        </a:tabLst>
                      </a:pPr>
                      <a:r>
                        <a:rPr lang="en-US" sz="2800" b="1" dirty="0">
                          <a:effectLst/>
                          <a:latin typeface="Arial"/>
                          <a:ea typeface="Times New Roman"/>
                          <a:cs typeface="Arial"/>
                        </a:rPr>
                        <a:t> </a:t>
                      </a:r>
                      <a:endParaRPr lang="en-US" sz="32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ar-JO" sz="2800" b="1" dirty="0">
                          <a:effectLst/>
                          <a:latin typeface="Arial"/>
                          <a:ea typeface="Times New Roman"/>
                          <a:cs typeface="Arial"/>
                        </a:rPr>
                        <a:t>إدراك حق الضمان الأبدي أو الثبات (رايري،</a:t>
                      </a:r>
                      <a:r>
                        <a:rPr lang="ar-JO" sz="2800" b="1" baseline="0" dirty="0">
                          <a:effectLst/>
                          <a:latin typeface="Arial"/>
                          <a:ea typeface="Times New Roman"/>
                          <a:cs typeface="Arial"/>
                        </a:rPr>
                        <a:t> اللاهوت الأساسي، 328)</a:t>
                      </a:r>
                      <a:endParaRPr lang="en-US" sz="32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9380"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99381" name="Text Box 123"/>
          <p:cNvSpPr txBox="1">
            <a:spLocks noChangeArrowheads="1"/>
          </p:cNvSpPr>
          <p:nvPr/>
        </p:nvSpPr>
        <p:spPr bwMode="auto">
          <a:xfrm>
            <a:off x="9128185" y="141048"/>
            <a:ext cx="9128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3902774"/>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5" name="Rectangle 2"/>
          <p:cNvSpPr>
            <a:spLocks noGrp="1" noChangeArrowheads="1"/>
          </p:cNvSpPr>
          <p:nvPr>
            <p:ph type="title" idx="4294967295"/>
          </p:nvPr>
        </p:nvSpPr>
        <p:spPr>
          <a:xfrm>
            <a:off x="0" y="-14819"/>
            <a:ext cx="9144000" cy="685800"/>
          </a:xfrm>
          <a:solidFill>
            <a:srgbClr val="000000"/>
          </a:solidFill>
        </p:spPr>
        <p:txBody>
          <a:bodyPr/>
          <a:lstStyle/>
          <a:p>
            <a:r>
              <a:rPr lang="ar-JO" dirty="0">
                <a:solidFill>
                  <a:srgbClr val="EAEAEA"/>
                </a:solidFill>
                <a:latin typeface="Arial" panose="020B0604020202020204" pitchFamily="34" charset="0"/>
                <a:ea typeface="ＭＳ Ｐゴシック" charset="0"/>
                <a:cs typeface="Arial" panose="020B0604020202020204" pitchFamily="34" charset="0"/>
              </a:rPr>
              <a:t>تمييز المصطلحات</a:t>
            </a:r>
            <a:endParaRPr lang="en-US" dirty="0">
              <a:solidFill>
                <a:srgbClr val="EAEAEA"/>
              </a:solidFill>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9159" y="670983"/>
          <a:ext cx="9153159" cy="6250746"/>
        </p:xfrm>
        <a:graphic>
          <a:graphicData uri="http://schemas.openxmlformats.org/drawingml/2006/table">
            <a:tbl>
              <a:tblPr/>
              <a:tblGrid>
                <a:gridCol w="1837959">
                  <a:extLst>
                    <a:ext uri="{9D8B030D-6E8A-4147-A177-3AD203B41FA5}">
                      <a16:colId xmlns:a16="http://schemas.microsoft.com/office/drawing/2014/main" val="20000"/>
                    </a:ext>
                  </a:extLst>
                </a:gridCol>
                <a:gridCol w="3444639">
                  <a:extLst>
                    <a:ext uri="{9D8B030D-6E8A-4147-A177-3AD203B41FA5}">
                      <a16:colId xmlns:a16="http://schemas.microsoft.com/office/drawing/2014/main" val="20001"/>
                    </a:ext>
                  </a:extLst>
                </a:gridCol>
                <a:gridCol w="3870561">
                  <a:extLst>
                    <a:ext uri="{9D8B030D-6E8A-4147-A177-3AD203B41FA5}">
                      <a16:colId xmlns:a16="http://schemas.microsoft.com/office/drawing/2014/main" val="20002"/>
                    </a:ext>
                  </a:extLst>
                </a:gridCol>
              </a:tblGrid>
              <a:tr h="71363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16" marB="45716"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charset="0"/>
                          <a:ea typeface="ＭＳ Ｐゴシック" charset="0"/>
                          <a:cs typeface="Arial" charset="0"/>
                        </a:rPr>
                        <a:t>الضمان الأبدي</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16" marB="4571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charset="0"/>
                          <a:ea typeface="ＭＳ Ｐゴシック" charset="0"/>
                          <a:cs typeface="Arial" charset="0"/>
                        </a:rPr>
                        <a:t>تأكيد الخلاص</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16" marB="4571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6718">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خدمة</a:t>
                      </a:r>
                    </a:p>
                    <a:p>
                      <a:pPr algn="ctr">
                        <a:spcAft>
                          <a:spcPts val="0"/>
                        </a:spcAft>
                        <a:tabLst>
                          <a:tab pos="736600" algn="l"/>
                          <a:tab pos="1536700" algn="l"/>
                          <a:tab pos="4114800" algn="l"/>
                          <a:tab pos="5143500" algn="l"/>
                        </a:tabLst>
                      </a:pPr>
                      <a:r>
                        <a:rPr lang="ar-JO" sz="2800" b="1" dirty="0">
                          <a:effectLst/>
                          <a:latin typeface="Arial"/>
                          <a:ea typeface="Times New Roman"/>
                          <a:cs typeface="Arial"/>
                        </a:rPr>
                        <a:t>الروح</a:t>
                      </a:r>
                      <a:endParaRPr lang="en-US" sz="32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400" b="1" dirty="0">
                          <a:effectLst/>
                          <a:latin typeface="Arial"/>
                          <a:ea typeface="Times New Roman"/>
                          <a:cs typeface="Arial"/>
                        </a:rPr>
                        <a:t>الختم (أف 1: 13-14)</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400" b="1" dirty="0">
                          <a:effectLst/>
                          <a:latin typeface="Arial"/>
                          <a:ea typeface="Times New Roman"/>
                          <a:cs typeface="Arial"/>
                        </a:rPr>
                        <a:t>التأكيد (رو 8: 15-17)</a:t>
                      </a: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17187">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المؤمن</a:t>
                      </a:r>
                      <a:endParaRPr lang="en-US" sz="32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400" b="1" dirty="0">
                          <a:effectLst/>
                          <a:latin typeface="Arial"/>
                          <a:ea typeface="Times New Roman"/>
                          <a:cs typeface="Arial"/>
                        </a:rPr>
                        <a:t>مركزه كابن لله (رو 8: 16ب)</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400" b="1" dirty="0">
                          <a:effectLst/>
                          <a:latin typeface="Arial"/>
                          <a:ea typeface="Times New Roman"/>
                          <a:cs typeface="Arial"/>
                        </a:rPr>
                        <a:t>التطبيق أو الثقة (رو 8: 16أ)</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36718">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المستلمون</a:t>
                      </a:r>
                      <a:endParaRPr lang="en-US" sz="32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كل المؤمنون يمتلكونها</a:t>
                      </a:r>
                      <a:endParaRPr lang="en-US" sz="32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بعض المؤمنون يشككون</a:t>
                      </a:r>
                      <a:endParaRPr lang="en-US" sz="3200" b="1" dirty="0">
                        <a:effectLst/>
                        <a:latin typeface="Arial"/>
                        <a:ea typeface="Times New Roman"/>
                        <a:cs typeface="Arial"/>
                      </a:endParaRPr>
                    </a:p>
                    <a:p>
                      <a:pPr algn="l">
                        <a:spcAft>
                          <a:spcPts val="0"/>
                        </a:spcAft>
                        <a:tabLst>
                          <a:tab pos="736600" algn="l"/>
                          <a:tab pos="1536700" algn="l"/>
                          <a:tab pos="4114800" algn="l"/>
                          <a:tab pos="5143500" algn="l"/>
                        </a:tabLst>
                      </a:pPr>
                      <a:r>
                        <a:rPr lang="en-US" sz="2800" b="1" dirty="0">
                          <a:effectLst/>
                          <a:latin typeface="Arial"/>
                          <a:ea typeface="Times New Roman"/>
                          <a:cs typeface="Arial"/>
                        </a:rPr>
                        <a:t> </a:t>
                      </a:r>
                      <a:endParaRPr lang="en-US" sz="32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45204">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الديمومة</a:t>
                      </a:r>
                      <a:endParaRPr lang="en-US" sz="32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 </a:t>
                      </a:r>
                      <a:r>
                        <a:rPr lang="ar-JO" sz="2400" b="1" dirty="0">
                          <a:effectLst/>
                          <a:latin typeface="Arial"/>
                          <a:ea typeface="Times New Roman"/>
                          <a:cs typeface="Arial"/>
                        </a:rPr>
                        <a:t>لا يمكن فقدانها (يو 6: 39-40، 10: 27-29، رو 8: 30، 38-39، عب 7: 25)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400" b="1" dirty="0">
                          <a:effectLst/>
                          <a:latin typeface="Arial"/>
                          <a:ea typeface="Times New Roman"/>
                          <a:cs typeface="Arial"/>
                        </a:rPr>
                        <a:t>يمكن فقدانه ( لهذا السبب كتب يوحنا 1 يو 5: 11-13)</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7557">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ترانيم</a:t>
                      </a:r>
                      <a:endParaRPr lang="en-US" sz="32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لأني عالم بمن آمنت</a:t>
                      </a:r>
                      <a:endParaRPr lang="en-US" sz="2800" b="1" dirty="0">
                        <a:effectLst/>
                        <a:latin typeface="Arial"/>
                        <a:ea typeface="Times New Roman"/>
                        <a:cs typeface="Arial"/>
                      </a:endParaRPr>
                    </a:p>
                    <a:p>
                      <a:pPr algn="ctr">
                        <a:spcAft>
                          <a:spcPts val="0"/>
                        </a:spcAft>
                        <a:tabLst>
                          <a:tab pos="736600" algn="l"/>
                          <a:tab pos="1536700" algn="l"/>
                          <a:tab pos="4114800" algn="l"/>
                          <a:tab pos="5143500" algn="l"/>
                        </a:tabLst>
                      </a:pPr>
                      <a:r>
                        <a:rPr lang="ar-JO" sz="2800" b="1" dirty="0">
                          <a:effectLst/>
                          <a:latin typeface="Arial"/>
                          <a:ea typeface="Times New Roman"/>
                          <a:cs typeface="Arial"/>
                        </a:rPr>
                        <a:t>في المسيح وحده </a:t>
                      </a:r>
                    </a:p>
                    <a:p>
                      <a:pPr algn="ctr">
                        <a:spcAft>
                          <a:spcPts val="0"/>
                        </a:spcAft>
                        <a:tabLst>
                          <a:tab pos="736600" algn="l"/>
                          <a:tab pos="1536700" algn="l"/>
                          <a:tab pos="4114800" algn="l"/>
                          <a:tab pos="5143500" algn="l"/>
                        </a:tabLst>
                      </a:pPr>
                      <a:r>
                        <a:rPr lang="ar-JO" sz="2800" b="1" dirty="0">
                          <a:effectLst/>
                          <a:latin typeface="Arial"/>
                          <a:ea typeface="Times New Roman"/>
                          <a:cs typeface="Arial"/>
                        </a:rPr>
                        <a:t>الصخرة القوية</a:t>
                      </a:r>
                      <a:r>
                        <a:rPr lang="en-US" sz="2800" b="1" dirty="0">
                          <a:effectLst/>
                          <a:latin typeface="Arial"/>
                          <a:ea typeface="Times New Roman"/>
                          <a:cs typeface="Arial"/>
                        </a:rPr>
                        <a:t> </a:t>
                      </a:r>
                    </a:p>
                    <a:p>
                      <a:pPr algn="l">
                        <a:spcAft>
                          <a:spcPts val="0"/>
                        </a:spcAft>
                        <a:tabLst>
                          <a:tab pos="736600" algn="l"/>
                          <a:tab pos="1536700" algn="l"/>
                          <a:tab pos="4114800" algn="l"/>
                          <a:tab pos="5143500" algn="l"/>
                        </a:tabLst>
                      </a:pPr>
                      <a:endParaRPr lang="en-US" sz="32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tabLst>
                          <a:tab pos="736600" algn="l"/>
                          <a:tab pos="1536700" algn="l"/>
                          <a:tab pos="4114800" algn="l"/>
                          <a:tab pos="5143500" algn="l"/>
                        </a:tabLst>
                      </a:pPr>
                      <a:r>
                        <a:rPr lang="ar-JO" sz="2800" b="1" dirty="0">
                          <a:effectLst/>
                          <a:latin typeface="Arial"/>
                          <a:ea typeface="Times New Roman"/>
                          <a:cs typeface="Arial"/>
                        </a:rPr>
                        <a:t>التأكيد المبارك</a:t>
                      </a:r>
                    </a:p>
                    <a:p>
                      <a:pPr algn="ctr">
                        <a:spcAft>
                          <a:spcPts val="0"/>
                        </a:spcAft>
                        <a:tabLst>
                          <a:tab pos="736600" algn="l"/>
                          <a:tab pos="1536700" algn="l"/>
                          <a:tab pos="4114800" algn="l"/>
                          <a:tab pos="5143500" algn="l"/>
                        </a:tabLst>
                      </a:pPr>
                      <a:r>
                        <a:rPr lang="ar-JO" sz="2800" b="1" dirty="0">
                          <a:effectLst/>
                          <a:latin typeface="Arial"/>
                          <a:ea typeface="Times New Roman"/>
                          <a:cs typeface="Arial"/>
                        </a:rPr>
                        <a:t>الآن أنا أنتمي ليسوع</a:t>
                      </a:r>
                      <a:r>
                        <a:rPr lang="en-US" sz="2800" b="1" dirty="0">
                          <a:effectLst/>
                          <a:latin typeface="Arial"/>
                          <a:ea typeface="Times New Roman"/>
                          <a:cs typeface="Arial"/>
                        </a:rPr>
                        <a:t> </a:t>
                      </a: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400416"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0417" name="Text Box 123"/>
          <p:cNvSpPr txBox="1">
            <a:spLocks noChangeArrowheads="1"/>
          </p:cNvSpPr>
          <p:nvPr/>
        </p:nvSpPr>
        <p:spPr bwMode="auto">
          <a:xfrm>
            <a:off x="9153159" y="156369"/>
            <a:ext cx="912812"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F1E4"/>
                </a:solidFill>
                <a:effectLst/>
                <a:uLnTx/>
                <a:uFillTx/>
                <a:latin typeface="Arial" panose="020B0604020202020204" pitchFamily="34" charset="0"/>
                <a:cs typeface="Arial" panose="020B0604020202020204" pitchFamily="34" charset="0"/>
              </a:rPr>
              <a:t>67</a:t>
            </a:r>
            <a:endParaRPr kumimoji="0" lang="en-US" sz="2400" b="1" i="0" u="none" strike="noStrike" kern="1200" cap="none" spc="0" normalizeH="0" baseline="0" noProof="0" dirty="0">
              <a:ln>
                <a:noFill/>
              </a:ln>
              <a:solidFill>
                <a:srgbClr val="F3F1E4"/>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4640677"/>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Text Box 3"/>
          <p:cNvSpPr txBox="1">
            <a:spLocks noChangeArrowheads="1"/>
          </p:cNvSpPr>
          <p:nvPr/>
        </p:nvSpPr>
        <p:spPr bwMode="auto">
          <a:xfrm>
            <a:off x="7924800" y="57150"/>
            <a:ext cx="1134344" cy="399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charset="0"/>
                <a:cs typeface="Arial" charset="0"/>
              </a:rPr>
              <a:t>108-109</a:t>
            </a:r>
            <a:endParaRPr lang="en-US" sz="2000" b="1" dirty="0">
              <a:latin typeface="Arial" charset="0"/>
              <a:cs typeface="Arial" charset="0"/>
            </a:endParaRPr>
          </a:p>
        </p:txBody>
      </p:sp>
      <p:sp>
        <p:nvSpPr>
          <p:cNvPr id="21510" name="Text Box 6"/>
          <p:cNvSpPr txBox="1">
            <a:spLocks noChangeArrowheads="1"/>
          </p:cNvSpPr>
          <p:nvPr/>
        </p:nvSpPr>
        <p:spPr bwMode="auto">
          <a:xfrm>
            <a:off x="0" y="571500"/>
            <a:ext cx="4343400" cy="6324600"/>
          </a:xfrm>
          <a:prstGeom prst="rect">
            <a:avLst/>
          </a:prstGeom>
          <a:gradFill rotWithShape="1">
            <a:gsLst>
              <a:gs pos="0">
                <a:srgbClr val="FFCC99"/>
              </a:gs>
              <a:gs pos="100000">
                <a:srgbClr val="FFFFFF"/>
              </a:gs>
            </a:gsLst>
            <a:path path="shape">
              <a:fillToRect l="50000" t="50000" r="50000" b="50000"/>
            </a:path>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chemeClr val="bg2"/>
                </a:solidFill>
                <a:latin typeface="Arial" charset="0"/>
                <a:cs typeface="Arial" charset="0"/>
              </a:rPr>
              <a:t>الدليل الخارجي</a:t>
            </a:r>
            <a:endParaRPr lang="en-US" altLang="zh-CN" sz="2800" b="1" dirty="0">
              <a:solidFill>
                <a:schemeClr val="bg2"/>
              </a:solidFill>
              <a:latin typeface="Arial" charset="0"/>
              <a:cs typeface="Arial" charset="0"/>
            </a:endParaRPr>
          </a:p>
          <a:p>
            <a:pPr algn="r" eaLnBrk="1" hangingPunct="1"/>
            <a:r>
              <a:rPr lang="ar-JO" altLang="zh-CN" sz="2000" b="1" dirty="0">
                <a:solidFill>
                  <a:schemeClr val="bg2"/>
                </a:solidFill>
                <a:latin typeface="Arial" charset="0"/>
                <a:cs typeface="Arial" charset="0"/>
              </a:rPr>
              <a:t>اتفق تقليد الكنيسة الأولى بالإجماع على أن مؤلف الإنجيل الرابع هو يوحنا بن زبدي، شقيق يعقوب، وتلميذ المسيح.</a:t>
            </a:r>
          </a:p>
          <a:p>
            <a:pPr eaLnBrk="1" hangingPunct="1"/>
            <a:endParaRPr lang="en-US" altLang="zh-CN" sz="2000" b="1" dirty="0">
              <a:solidFill>
                <a:schemeClr val="bg2"/>
              </a:solidFill>
              <a:latin typeface="Arial" charset="0"/>
              <a:cs typeface="Arial" charset="0"/>
            </a:endParaRPr>
          </a:p>
          <a:p>
            <a:pPr algn="r" eaLnBrk="1" hangingPunct="1"/>
            <a:r>
              <a:rPr lang="ar-JO" altLang="zh-CN" sz="2000" b="1" dirty="0">
                <a:solidFill>
                  <a:schemeClr val="bg2"/>
                </a:solidFill>
                <a:latin typeface="Arial" charset="0"/>
                <a:cs typeface="Arial" charset="0"/>
              </a:rPr>
              <a:t>(1) كان إيريناوس أقدم الشهود على التأليف اليوحناوي</a:t>
            </a:r>
          </a:p>
          <a:p>
            <a:pPr algn="r" eaLnBrk="1" hangingPunct="1"/>
            <a:r>
              <a:rPr lang="ar-JO" altLang="zh-CN" sz="2000" b="1" dirty="0">
                <a:solidFill>
                  <a:schemeClr val="bg2"/>
                </a:solidFill>
                <a:latin typeface="Arial" charset="0"/>
                <a:cs typeface="Arial" charset="0"/>
              </a:rPr>
              <a:t>(2) ثيوفيلس الأنطاكي</a:t>
            </a:r>
          </a:p>
          <a:p>
            <a:pPr algn="r" eaLnBrk="1" hangingPunct="1"/>
            <a:r>
              <a:rPr lang="ar-JO" altLang="zh-CN" sz="2000" b="1" dirty="0">
                <a:solidFill>
                  <a:schemeClr val="bg2"/>
                </a:solidFill>
                <a:latin typeface="Arial" charset="0"/>
                <a:cs typeface="Arial" charset="0"/>
              </a:rPr>
              <a:t>(3) ترتليانوس</a:t>
            </a:r>
          </a:p>
          <a:p>
            <a:pPr algn="r" eaLnBrk="1" hangingPunct="1"/>
            <a:r>
              <a:rPr lang="ar-JO" altLang="zh-CN" sz="2000" b="1" dirty="0">
                <a:solidFill>
                  <a:schemeClr val="bg2"/>
                </a:solidFill>
                <a:latin typeface="Arial" charset="0"/>
                <a:cs typeface="Arial" charset="0"/>
              </a:rPr>
              <a:t>(4) إكليمندس الإسكندري</a:t>
            </a:r>
          </a:p>
          <a:p>
            <a:pPr algn="r" eaLnBrk="1" hangingPunct="1"/>
            <a:r>
              <a:rPr lang="ar-JO" altLang="zh-CN" sz="2000" b="1" dirty="0">
                <a:solidFill>
                  <a:schemeClr val="bg2"/>
                </a:solidFill>
                <a:latin typeface="Arial" charset="0"/>
                <a:cs typeface="Arial" charset="0"/>
              </a:rPr>
              <a:t>(5) أوريجانوس </a:t>
            </a:r>
            <a:endParaRPr lang="en-US" altLang="zh-CN" sz="2000" b="1" dirty="0">
              <a:solidFill>
                <a:schemeClr val="bg2"/>
              </a:solidFill>
              <a:latin typeface="Arial" charset="0"/>
              <a:cs typeface="Arial" charset="0"/>
            </a:endParaRPr>
          </a:p>
          <a:p>
            <a:pPr eaLnBrk="1" hangingPunct="1"/>
            <a:endParaRPr lang="en-US" altLang="zh-CN" sz="2000" b="1" dirty="0">
              <a:solidFill>
                <a:schemeClr val="bg2"/>
              </a:solidFill>
              <a:latin typeface="Arial" charset="0"/>
              <a:cs typeface="Arial" charset="0"/>
            </a:endParaRPr>
          </a:p>
          <a:p>
            <a:pPr algn="r" eaLnBrk="1" hangingPunct="1"/>
            <a:r>
              <a:rPr lang="ar-JO" altLang="zh-CN" sz="2000" b="1" dirty="0">
                <a:solidFill>
                  <a:schemeClr val="bg2"/>
                </a:solidFill>
                <a:latin typeface="Arial" charset="0"/>
                <a:cs typeface="Arial" charset="0"/>
              </a:rPr>
              <a:t>على الرغم من هذا الدليل فإن بعض العلماء قدموا أربع اقتراحات آخرين لشخصية يوحنا والأسماء غير ممكنة بل مستحيلة</a:t>
            </a:r>
            <a:endParaRPr lang="en-US" altLang="zh-CN" sz="2000" b="1" dirty="0">
              <a:solidFill>
                <a:schemeClr val="bg2"/>
              </a:solidFill>
              <a:latin typeface="Arial" charset="0"/>
              <a:cs typeface="Arial" charset="0"/>
            </a:endParaRPr>
          </a:p>
          <a:p>
            <a:pPr algn="r" eaLnBrk="1" hangingPunct="1"/>
            <a:r>
              <a:rPr lang="ar-JO" sz="2000" b="1" dirty="0">
                <a:solidFill>
                  <a:schemeClr val="bg2"/>
                </a:solidFill>
                <a:latin typeface="Arial" charset="0"/>
                <a:cs typeface="Arial" charset="0"/>
              </a:rPr>
              <a:t>(1) يوحنا المعمدان</a:t>
            </a:r>
          </a:p>
          <a:p>
            <a:pPr algn="r" eaLnBrk="1" hangingPunct="1"/>
            <a:r>
              <a:rPr lang="ar-JO" sz="2000" b="1" dirty="0">
                <a:solidFill>
                  <a:schemeClr val="bg2"/>
                </a:solidFill>
                <a:latin typeface="Arial" charset="0"/>
                <a:cs typeface="Arial" charset="0"/>
              </a:rPr>
              <a:t>(2) يوحنا أبو بطرس</a:t>
            </a:r>
          </a:p>
          <a:p>
            <a:pPr algn="r" eaLnBrk="1" hangingPunct="1"/>
            <a:r>
              <a:rPr lang="ar-JO" sz="2000" b="1" dirty="0">
                <a:solidFill>
                  <a:schemeClr val="bg2"/>
                </a:solidFill>
                <a:latin typeface="Arial" charset="0"/>
                <a:cs typeface="Arial" charset="0"/>
              </a:rPr>
              <a:t>(3) يوحنا مرقس و</a:t>
            </a:r>
          </a:p>
          <a:p>
            <a:pPr algn="r" eaLnBrk="1" hangingPunct="1"/>
            <a:r>
              <a:rPr lang="ar-JO" sz="2000" b="1" dirty="0">
                <a:solidFill>
                  <a:schemeClr val="bg2"/>
                </a:solidFill>
                <a:latin typeface="Arial" charset="0"/>
                <a:cs typeface="Arial" charset="0"/>
              </a:rPr>
              <a:t>(4) يوحنا من السنهدريم</a:t>
            </a:r>
            <a:endParaRPr lang="en-US" sz="2000" b="1" dirty="0">
              <a:solidFill>
                <a:schemeClr val="bg2"/>
              </a:solidFill>
              <a:latin typeface="Arial" charset="0"/>
              <a:cs typeface="Arial" charset="0"/>
            </a:endParaRPr>
          </a:p>
        </p:txBody>
      </p:sp>
      <p:sp>
        <p:nvSpPr>
          <p:cNvPr id="21511" name="Text Box 7"/>
          <p:cNvSpPr txBox="1">
            <a:spLocks noChangeArrowheads="1"/>
          </p:cNvSpPr>
          <p:nvPr/>
        </p:nvSpPr>
        <p:spPr bwMode="auto">
          <a:xfrm>
            <a:off x="4318000" y="571500"/>
            <a:ext cx="4826000" cy="6286500"/>
          </a:xfrm>
          <a:prstGeom prst="rect">
            <a:avLst/>
          </a:prstGeom>
          <a:gradFill rotWithShape="1">
            <a:gsLst>
              <a:gs pos="0">
                <a:srgbClr val="FFCC99"/>
              </a:gs>
              <a:gs pos="31000">
                <a:srgbClr val="FFCC99"/>
              </a:gs>
              <a:gs pos="100000">
                <a:srgbClr val="FFFFFF"/>
              </a:gs>
            </a:gsLst>
            <a:path path="shape">
              <a:fillToRect l="50000" t="50000" r="50000" b="50000"/>
            </a:path>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chemeClr val="bg2"/>
                </a:solidFill>
                <a:latin typeface="Arial" charset="0"/>
                <a:cs typeface="Arial" charset="0"/>
              </a:rPr>
              <a:t>الدليل الداخلي</a:t>
            </a:r>
            <a:endParaRPr lang="en-US" altLang="zh-CN" sz="2000" b="1" dirty="0">
              <a:solidFill>
                <a:schemeClr val="bg2"/>
              </a:solidFill>
              <a:latin typeface="Arial" charset="0"/>
              <a:cs typeface="Arial" charset="0"/>
            </a:endParaRPr>
          </a:p>
          <a:p>
            <a:pPr algn="r" eaLnBrk="1" hangingPunct="1"/>
            <a:r>
              <a:rPr lang="ar-JO" altLang="zh-CN" sz="2000" b="1" dirty="0">
                <a:solidFill>
                  <a:schemeClr val="bg2"/>
                </a:solidFill>
                <a:latin typeface="Arial" charset="0"/>
                <a:cs typeface="Arial" charset="0"/>
              </a:rPr>
              <a:t>لا يذكر الإنجيل اسم مؤلفة بشكل محدد لكل الدليل في السفر يشير إلى يوحنا الرسول</a:t>
            </a:r>
            <a:endParaRPr lang="en-US" altLang="zh-CN" sz="2000" b="1" dirty="0">
              <a:solidFill>
                <a:schemeClr val="bg2"/>
              </a:solidFill>
              <a:latin typeface="Arial" charset="0"/>
              <a:cs typeface="Arial" charset="0"/>
            </a:endParaRPr>
          </a:p>
          <a:p>
            <a:pPr eaLnBrk="1" hangingPunct="1"/>
            <a:endParaRPr lang="en-US" altLang="zh-CN" sz="2000" b="1" dirty="0">
              <a:solidFill>
                <a:schemeClr val="bg2"/>
              </a:solidFill>
              <a:latin typeface="Arial" charset="0"/>
              <a:cs typeface="Arial" charset="0"/>
            </a:endParaRPr>
          </a:p>
          <a:p>
            <a:pPr algn="r" rtl="1" eaLnBrk="1" hangingPunct="1">
              <a:buFont typeface="Wingdings" charset="0"/>
              <a:buNone/>
            </a:pPr>
            <a:r>
              <a:rPr lang="en-US" altLang="zh-CN" sz="2000" b="1" dirty="0">
                <a:solidFill>
                  <a:schemeClr val="bg2"/>
                </a:solidFill>
                <a:latin typeface="Arial" charset="0"/>
                <a:cs typeface="Arial" charset="0"/>
              </a:rPr>
              <a:t>• </a:t>
            </a:r>
            <a:r>
              <a:rPr lang="ar-JO" altLang="zh-CN" sz="2000" b="1" dirty="0">
                <a:solidFill>
                  <a:schemeClr val="bg2"/>
                </a:solidFill>
                <a:latin typeface="Arial" charset="0"/>
                <a:cs typeface="Arial" charset="0"/>
              </a:rPr>
              <a:t> من الواضح أن المؤلف كان يهوديًا بسبب معرفته بالعهد القديم</a:t>
            </a:r>
            <a:endParaRPr lang="en-US" altLang="zh-CN" sz="2000" b="1" dirty="0">
              <a:solidFill>
                <a:schemeClr val="bg2"/>
              </a:solidFill>
              <a:latin typeface="Arial" charset="0"/>
              <a:cs typeface="Arial" charset="0"/>
            </a:endParaRPr>
          </a:p>
          <a:p>
            <a:pPr eaLnBrk="1" hangingPunct="1">
              <a:buFont typeface="Wingdings" charset="0"/>
              <a:buNone/>
            </a:pPr>
            <a:endParaRPr lang="en-US" altLang="zh-CN" sz="2000" b="1" dirty="0">
              <a:solidFill>
                <a:schemeClr val="bg2"/>
              </a:solidFill>
              <a:latin typeface="Arial" charset="0"/>
              <a:cs typeface="Arial" charset="0"/>
            </a:endParaRPr>
          </a:p>
          <a:p>
            <a:pPr algn="r" rtl="1" eaLnBrk="1" hangingPunct="1">
              <a:buFont typeface="Wingdings" charset="0"/>
              <a:buNone/>
            </a:pPr>
            <a:r>
              <a:rPr lang="en-US" altLang="zh-CN" sz="2000" b="1" dirty="0">
                <a:solidFill>
                  <a:schemeClr val="bg2"/>
                </a:solidFill>
                <a:latin typeface="Arial" charset="0"/>
                <a:cs typeface="Arial" charset="0"/>
              </a:rPr>
              <a:t>• </a:t>
            </a:r>
            <a:r>
              <a:rPr lang="ar-JO" altLang="zh-CN" sz="2000" b="1" dirty="0">
                <a:solidFill>
                  <a:schemeClr val="bg2"/>
                </a:solidFill>
                <a:latin typeface="Arial" charset="0"/>
                <a:cs typeface="Arial" charset="0"/>
              </a:rPr>
              <a:t> كان أيضًا على معرفة جيدة بإسرائيل والهيكل لأن الإنجيل يحتوي على العديد من أوصاف الهيكل</a:t>
            </a:r>
          </a:p>
          <a:p>
            <a:pPr eaLnBrk="1" hangingPunct="1">
              <a:buFont typeface="Wingdings" charset="0"/>
              <a:buNone/>
            </a:pPr>
            <a:endParaRPr lang="en-US" altLang="zh-CN" sz="2000" b="1" dirty="0">
              <a:solidFill>
                <a:schemeClr val="bg2"/>
              </a:solidFill>
              <a:latin typeface="Arial" charset="0"/>
              <a:cs typeface="Arial" charset="0"/>
            </a:endParaRPr>
          </a:p>
          <a:p>
            <a:pPr algn="r" rtl="1" eaLnBrk="1" hangingPunct="1">
              <a:buFont typeface="Wingdings" charset="0"/>
              <a:buNone/>
            </a:pPr>
            <a:r>
              <a:rPr lang="en-US" altLang="zh-CN" sz="2000" b="1" dirty="0">
                <a:solidFill>
                  <a:schemeClr val="bg2"/>
                </a:solidFill>
                <a:latin typeface="Arial" charset="0"/>
                <a:cs typeface="Arial" charset="0"/>
              </a:rPr>
              <a:t>• </a:t>
            </a:r>
            <a:r>
              <a:rPr lang="ar-JO" altLang="zh-CN" sz="2000" b="1" dirty="0">
                <a:solidFill>
                  <a:schemeClr val="bg2"/>
                </a:solidFill>
                <a:latin typeface="Arial" charset="0"/>
                <a:cs typeface="Arial" charset="0"/>
              </a:rPr>
              <a:t> شهد الكاتب مجد المسيح ولكن هذا لم يُكشف إلا لبطرس ويعقوب ويوحنا في التجلي. بما أن بطرس مذكور بالاسم (١: ٤٢) وأن يعقوب شقيق يوحنا استشهد على يد هيرودس عام ٤٤ م (أعمال الرسل ٢:١٢)، فيجب أن يكون المؤلف هو يوحنا من خلال عملية الحذف.</a:t>
            </a:r>
            <a:endParaRPr lang="en-US" altLang="zh-CN" sz="2000" b="1" dirty="0">
              <a:solidFill>
                <a:schemeClr val="bg2"/>
              </a:solidFill>
              <a:latin typeface="Arial" charset="0"/>
              <a:cs typeface="Arial" charset="0"/>
            </a:endParaRPr>
          </a:p>
        </p:txBody>
      </p:sp>
      <p:sp>
        <p:nvSpPr>
          <p:cNvPr id="418820" name="Rectangle 1030"/>
          <p:cNvSpPr>
            <a:spLocks noGrp="1" noChangeArrowheads="1"/>
          </p:cNvSpPr>
          <p:nvPr>
            <p:ph type="title" idx="4294967295"/>
          </p:nvPr>
        </p:nvSpPr>
        <p:spPr>
          <a:xfrm>
            <a:off x="4015649" y="34"/>
            <a:ext cx="868246" cy="461219"/>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nchor="t">
            <a:spAutoFit/>
          </a:bodyPr>
          <a:lstStyle/>
          <a:p>
            <a:pPr eaLnBrk="1" hangingPunct="1"/>
            <a:r>
              <a:rPr lang="ar-JO" altLang="zh-CN" sz="2400" b="1" dirty="0">
                <a:solidFill>
                  <a:schemeClr val="bg2"/>
                </a:solidFill>
                <a:effectLst/>
                <a:latin typeface="Arial" charset="0"/>
                <a:ea typeface="ＭＳ Ｐゴシック" charset="0"/>
                <a:cs typeface="Arial" charset="0"/>
              </a:rPr>
              <a:t>التأليف</a:t>
            </a:r>
            <a:endParaRPr lang="en-US" sz="2400" b="1" dirty="0">
              <a:solidFill>
                <a:schemeClr val="bg2"/>
              </a:solidFill>
              <a:effectLst/>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510"/>
                                        </p:tgtEl>
                                        <p:attrNameLst>
                                          <p:attrName>style.visibility</p:attrName>
                                        </p:attrNameLst>
                                      </p:cBhvr>
                                      <p:to>
                                        <p:strVal val="visible"/>
                                      </p:to>
                                    </p:set>
                                    <p:anim calcmode="lin" valueType="num">
                                      <p:cBhvr additive="base">
                                        <p:cTn id="7" dur="500" fill="hold"/>
                                        <p:tgtEl>
                                          <p:spTgt spid="21510"/>
                                        </p:tgtEl>
                                        <p:attrNameLst>
                                          <p:attrName>ppt_x</p:attrName>
                                        </p:attrNameLst>
                                      </p:cBhvr>
                                      <p:tavLst>
                                        <p:tav tm="0">
                                          <p:val>
                                            <p:strVal val="0-#ppt_w/2"/>
                                          </p:val>
                                        </p:tav>
                                        <p:tav tm="100000">
                                          <p:val>
                                            <p:strVal val="#ppt_x"/>
                                          </p:val>
                                        </p:tav>
                                      </p:tavLst>
                                    </p:anim>
                                    <p:anim calcmode="lin" valueType="num">
                                      <p:cBhvr additive="base">
                                        <p:cTn id="8" dur="500" fill="hold"/>
                                        <p:tgtEl>
                                          <p:spTgt spid="215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1511"/>
                                        </p:tgtEl>
                                        <p:attrNameLst>
                                          <p:attrName>style.visibility</p:attrName>
                                        </p:attrNameLst>
                                      </p:cBhvr>
                                      <p:to>
                                        <p:strVal val="visible"/>
                                      </p:to>
                                    </p:set>
                                    <p:anim calcmode="lin" valueType="num">
                                      <p:cBhvr additive="base">
                                        <p:cTn id="13" dur="500" fill="hold"/>
                                        <p:tgtEl>
                                          <p:spTgt spid="21511"/>
                                        </p:tgtEl>
                                        <p:attrNameLst>
                                          <p:attrName>ppt_x</p:attrName>
                                        </p:attrNameLst>
                                      </p:cBhvr>
                                      <p:tavLst>
                                        <p:tav tm="0">
                                          <p:val>
                                            <p:strVal val="1+#ppt_w/2"/>
                                          </p:val>
                                        </p:tav>
                                        <p:tav tm="100000">
                                          <p:val>
                                            <p:strVal val="#ppt_x"/>
                                          </p:val>
                                        </p:tav>
                                      </p:tavLst>
                                    </p:anim>
                                    <p:anim calcmode="lin" valueType="num">
                                      <p:cBhvr additive="base">
                                        <p:cTn id="14" dur="500" fill="hold"/>
                                        <p:tgtEl>
                                          <p:spTgt spid="215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0" grpId="0" animBg="1" autoUpdateAnimBg="0"/>
      <p:bldP spid="21511"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4" name="Text Box 2"/>
          <p:cNvSpPr txBox="1">
            <a:spLocks noChangeArrowheads="1"/>
          </p:cNvSpPr>
          <p:nvPr/>
        </p:nvSpPr>
        <p:spPr bwMode="auto">
          <a:xfrm>
            <a:off x="6070387" y="5149851"/>
            <a:ext cx="1010084" cy="1754262"/>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موت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3539" name="Text Box 3"/>
          <p:cNvSpPr txBox="1">
            <a:spLocks noChangeArrowheads="1"/>
          </p:cNvSpPr>
          <p:nvPr/>
        </p:nvSpPr>
        <p:spPr bwMode="auto">
          <a:xfrm>
            <a:off x="8382004" y="5"/>
            <a:ext cx="70391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796" name="Text Box 4"/>
          <p:cNvSpPr txBox="1">
            <a:spLocks noChangeArrowheads="1"/>
          </p:cNvSpPr>
          <p:nvPr/>
        </p:nvSpPr>
        <p:spPr bwMode="auto">
          <a:xfrm rot="-4202986">
            <a:off x="6901001" y="3383021"/>
            <a:ext cx="2456664" cy="58471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الثاني</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797" name="Text Box 5"/>
          <p:cNvSpPr txBox="1">
            <a:spLocks noChangeArrowheads="1"/>
          </p:cNvSpPr>
          <p:nvPr/>
        </p:nvSpPr>
        <p:spPr bwMode="auto">
          <a:xfrm rot="-4030363">
            <a:off x="4920744" y="3122588"/>
            <a:ext cx="3066861" cy="58471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نهاية القرن الأول</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798" name="Text Box 6"/>
          <p:cNvSpPr txBox="1">
            <a:spLocks noChangeArrowheads="1"/>
          </p:cNvSpPr>
          <p:nvPr/>
        </p:nvSpPr>
        <p:spPr bwMode="auto">
          <a:xfrm rot="-4037095">
            <a:off x="1733366" y="3585823"/>
            <a:ext cx="2069023" cy="58471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قبل 70 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799" name="Text Box 7"/>
          <p:cNvSpPr txBox="1">
            <a:spLocks noChangeArrowheads="1"/>
          </p:cNvSpPr>
          <p:nvPr/>
        </p:nvSpPr>
        <p:spPr bwMode="auto">
          <a:xfrm>
            <a:off x="0" y="685804"/>
            <a:ext cx="9144000" cy="830932"/>
          </a:xfrm>
          <a:prstGeom prst="rect">
            <a:avLst/>
          </a:prstGeom>
          <a:solidFill>
            <a:schemeClr val="accent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التأليف أسهل في التحديد مما كان عليه عندما كتب يوحنا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تم اقتراح ثلاث فترات لتاريخ الإنجيل:</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3544" name="Rectangle 8"/>
          <p:cNvSpPr>
            <a:spLocks noGrp="1" noChangeArrowheads="1"/>
          </p:cNvSpPr>
          <p:nvPr>
            <p:ph type="title" idx="4294967295"/>
          </p:nvPr>
        </p:nvSpPr>
        <p:spPr>
          <a:xfrm>
            <a:off x="2872741" y="76206"/>
            <a:ext cx="3396955" cy="523156"/>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t">
            <a:spAutoFit/>
          </a:bodyPr>
          <a:lstStyle/>
          <a:p>
            <a:pPr eaLnBrk="1" hangingPunct="1"/>
            <a:r>
              <a:rPr lang="ar-JO" sz="2800" b="1" dirty="0">
                <a:solidFill>
                  <a:schemeClr val="bg2"/>
                </a:solidFill>
                <a:effectLst/>
                <a:latin typeface="Arial" panose="020B0604020202020204" pitchFamily="34" charset="0"/>
                <a:ea typeface="SimSun" charset="0"/>
                <a:cs typeface="Arial" panose="020B0604020202020204" pitchFamily="34" charset="0"/>
              </a:rPr>
              <a:t>اقتراحات تأريخ إنجيل يوحنا</a:t>
            </a:r>
            <a:endParaRPr lang="en-US" sz="2800" b="1" dirty="0">
              <a:solidFill>
                <a:schemeClr val="bg2"/>
              </a:solidFill>
              <a:effectLst/>
              <a:latin typeface="Arial" panose="020B0604020202020204" pitchFamily="34" charset="0"/>
              <a:ea typeface="SimSun" charset="0"/>
              <a:cs typeface="Arial" panose="020B0604020202020204" pitchFamily="34" charset="0"/>
            </a:endParaRPr>
          </a:p>
        </p:txBody>
      </p:sp>
      <p:sp>
        <p:nvSpPr>
          <p:cNvPr id="193545"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61802" name="Text Box 10"/>
          <p:cNvSpPr txBox="1">
            <a:spLocks noChangeArrowheads="1"/>
          </p:cNvSpPr>
          <p:nvPr/>
        </p:nvSpPr>
        <p:spPr bwMode="auto">
          <a:xfrm>
            <a:off x="280410" y="5149851"/>
            <a:ext cx="1248931" cy="1754262"/>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33</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المسيح</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3" name="Text Box 11"/>
          <p:cNvSpPr txBox="1">
            <a:spLocks noChangeArrowheads="1"/>
          </p:cNvSpPr>
          <p:nvPr/>
        </p:nvSpPr>
        <p:spPr bwMode="auto">
          <a:xfrm>
            <a:off x="2894156" y="5149851"/>
            <a:ext cx="1101455" cy="1754262"/>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70</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تدمير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الهيكل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4" name="AutoShape 12"/>
          <p:cNvSpPr>
            <a:spLocks noChangeArrowheads="1"/>
          </p:cNvSpPr>
          <p:nvPr/>
        </p:nvSpPr>
        <p:spPr bwMode="auto">
          <a:xfrm>
            <a:off x="2514600" y="4648200"/>
            <a:ext cx="838200" cy="7620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61799"/>
                                        </p:tgtEl>
                                        <p:attrNameLst>
                                          <p:attrName>style.visibility</p:attrName>
                                        </p:attrNameLst>
                                      </p:cBhvr>
                                      <p:to>
                                        <p:strVal val="visible"/>
                                      </p:to>
                                    </p:set>
                                    <p:anim calcmode="lin" valueType="num">
                                      <p:cBhvr>
                                        <p:cTn id="7" dur="500" fill="hold"/>
                                        <p:tgtEl>
                                          <p:spTgt spid="161799"/>
                                        </p:tgtEl>
                                        <p:attrNameLst>
                                          <p:attrName>ppt_w</p:attrName>
                                        </p:attrNameLst>
                                      </p:cBhvr>
                                      <p:tavLst>
                                        <p:tav tm="0">
                                          <p:val>
                                            <p:fltVal val="0"/>
                                          </p:val>
                                        </p:tav>
                                        <p:tav tm="100000">
                                          <p:val>
                                            <p:strVal val="#ppt_w"/>
                                          </p:val>
                                        </p:tav>
                                      </p:tavLst>
                                    </p:anim>
                                    <p:anim calcmode="lin" valueType="num">
                                      <p:cBhvr>
                                        <p:cTn id="8" dur="500" fill="hold"/>
                                        <p:tgtEl>
                                          <p:spTgt spid="161799"/>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1796"/>
                                        </p:tgtEl>
                                        <p:attrNameLst>
                                          <p:attrName>style.visibility</p:attrName>
                                        </p:attrNameLst>
                                      </p:cBhvr>
                                      <p:to>
                                        <p:strVal val="visible"/>
                                      </p:to>
                                    </p:set>
                                    <p:anim calcmode="lin" valueType="num">
                                      <p:cBhvr additive="base">
                                        <p:cTn id="13" dur="500" fill="hold"/>
                                        <p:tgtEl>
                                          <p:spTgt spid="161796"/>
                                        </p:tgtEl>
                                        <p:attrNameLst>
                                          <p:attrName>ppt_x</p:attrName>
                                        </p:attrNameLst>
                                      </p:cBhvr>
                                      <p:tavLst>
                                        <p:tav tm="0">
                                          <p:val>
                                            <p:strVal val="0-#ppt_w/2"/>
                                          </p:val>
                                        </p:tav>
                                        <p:tav tm="100000">
                                          <p:val>
                                            <p:strVal val="#ppt_x"/>
                                          </p:val>
                                        </p:tav>
                                      </p:tavLst>
                                    </p:anim>
                                    <p:anim calcmode="lin" valueType="num">
                                      <p:cBhvr additive="base">
                                        <p:cTn id="14" dur="500" fill="hold"/>
                                        <p:tgtEl>
                                          <p:spTgt spid="16179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 calcmode="lin" valueType="num">
                                      <p:cBhvr additive="base">
                                        <p:cTn id="19" dur="500" fill="hold"/>
                                        <p:tgtEl>
                                          <p:spTgt spid="161797"/>
                                        </p:tgtEl>
                                        <p:attrNameLst>
                                          <p:attrName>ppt_x</p:attrName>
                                        </p:attrNameLst>
                                      </p:cBhvr>
                                      <p:tavLst>
                                        <p:tav tm="0">
                                          <p:val>
                                            <p:strVal val="0-#ppt_w/2"/>
                                          </p:val>
                                        </p:tav>
                                        <p:tav tm="100000">
                                          <p:val>
                                            <p:strVal val="#ppt_x"/>
                                          </p:val>
                                        </p:tav>
                                      </p:tavLst>
                                    </p:anim>
                                    <p:anim calcmode="lin" valueType="num">
                                      <p:cBhvr additive="base">
                                        <p:cTn id="20" dur="500" fill="hold"/>
                                        <p:tgtEl>
                                          <p:spTgt spid="16179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61798"/>
                                        </p:tgtEl>
                                        <p:attrNameLst>
                                          <p:attrName>style.visibility</p:attrName>
                                        </p:attrNameLst>
                                      </p:cBhvr>
                                      <p:to>
                                        <p:strVal val="visible"/>
                                      </p:to>
                                    </p:set>
                                    <p:anim calcmode="lin" valueType="num">
                                      <p:cBhvr additive="base">
                                        <p:cTn id="25" dur="500" fill="hold"/>
                                        <p:tgtEl>
                                          <p:spTgt spid="161798"/>
                                        </p:tgtEl>
                                        <p:attrNameLst>
                                          <p:attrName>ppt_x</p:attrName>
                                        </p:attrNameLst>
                                      </p:cBhvr>
                                      <p:tavLst>
                                        <p:tav tm="0">
                                          <p:val>
                                            <p:strVal val="0-#ppt_w/2"/>
                                          </p:val>
                                        </p:tav>
                                        <p:tav tm="100000">
                                          <p:val>
                                            <p:strVal val="#ppt_x"/>
                                          </p:val>
                                        </p:tav>
                                      </p:tavLst>
                                    </p:anim>
                                    <p:anim calcmode="lin" valueType="num">
                                      <p:cBhvr additive="base">
                                        <p:cTn id="26" dur="500" fill="hold"/>
                                        <p:tgtEl>
                                          <p:spTgt spid="16179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804"/>
                                        </p:tgtEl>
                                        <p:attrNameLst>
                                          <p:attrName>style.visibility</p:attrName>
                                        </p:attrNameLst>
                                      </p:cBhvr>
                                      <p:to>
                                        <p:strVal val="visible"/>
                                      </p:to>
                                    </p:set>
                                    <p:animEffect transition="in" filter="dissolve">
                                      <p:cBhvr>
                                        <p:cTn id="31" dur="500"/>
                                        <p:tgtEl>
                                          <p:spTgt spid="161804"/>
                                        </p:tgtEl>
                                      </p:cBhvr>
                                    </p:animEffect>
                                  </p:childTnLst>
                                </p:cTn>
                              </p:par>
                              <p:par>
                                <p:cTn id="32" presetID="6" presetClass="emph" presetSubtype="0" fill="hold" grpId="1" nodeType="withEffect">
                                  <p:stCondLst>
                                    <p:cond delay="0"/>
                                  </p:stCondLst>
                                  <p:childTnLst>
                                    <p:animScale>
                                      <p:cBhvr>
                                        <p:cTn id="33"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6" grpId="0" animBg="1" autoUpdateAnimBg="0"/>
      <p:bldP spid="161797" grpId="0" animBg="1" autoUpdateAnimBg="0"/>
      <p:bldP spid="161798" grpId="0" animBg="1" autoUpdateAnimBg="0"/>
      <p:bldP spid="161799" grpId="0" animBg="1" autoUpdateAnimBg="0"/>
      <p:bldP spid="161804" grpId="0" animBg="1"/>
      <p:bldP spid="161804" grpId="1"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1026" descr="Herods 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863" y="-185738"/>
            <a:ext cx="9229726" cy="7229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Rectangle 1027"/>
          <p:cNvSpPr>
            <a:spLocks noGrp="1" noChangeArrowheads="1"/>
          </p:cNvSpPr>
          <p:nvPr>
            <p:ph type="title"/>
          </p:nvPr>
        </p:nvSpPr>
        <p:spPr>
          <a:xfrm>
            <a:off x="0" y="-152400"/>
            <a:ext cx="9144000" cy="914400"/>
          </a:xfrm>
          <a:effectLst>
            <a:outerShdw blurRad="63500" dist="35921" dir="2700000" algn="ctr" rotWithShape="0">
              <a:srgbClr val="000000">
                <a:alpha val="74998"/>
              </a:srgbClr>
            </a:outerShdw>
          </a:effectLst>
        </p:spPr>
        <p:txBody>
          <a:bodyPr/>
          <a:lstStyle/>
          <a:p>
            <a:pPr eaLnBrk="1" hangingPunct="1">
              <a:defRPr/>
            </a:pPr>
            <a:r>
              <a:rPr lang="ar-JO" sz="4000" b="1" dirty="0">
                <a:latin typeface="Arial" panose="020B0604020202020204" pitchFamily="34" charset="0"/>
                <a:ea typeface="ＭＳ Ｐゴシック" charset="0"/>
                <a:cs typeface="Arial" panose="020B0604020202020204" pitchFamily="34" charset="0"/>
              </a:rPr>
              <a:t>صمد الهيكل حتى 70 م</a:t>
            </a:r>
            <a:endParaRPr lang="en-US" sz="4000"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2"/>
          <p:cNvSpPr>
            <a:spLocks noGrp="1" noChangeArrowheads="1"/>
          </p:cNvSpPr>
          <p:nvPr>
            <p:ph type="title"/>
          </p:nvPr>
        </p:nvSpPr>
        <p:spPr>
          <a:xfrm>
            <a:off x="3657600" y="152400"/>
            <a:ext cx="5486400" cy="1066800"/>
          </a:xfrm>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قلعة أنطونيا</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197634" name="Picture 3" descr="antonia fortres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54169"/>
            <a:ext cx="9144000" cy="5303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7635" name="Picture 4" descr="inner court of the antonia fortres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6"/>
            <a:ext cx="3644900" cy="2474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1" name="Picture 2" descr="Siege Righ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0"/>
            <a:ext cx="5710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9682" name="Picture 3" descr="Siege Lef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 y="0"/>
            <a:ext cx="47339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2" name="Rectangle 4"/>
          <p:cNvSpPr>
            <a:spLocks noGrp="1" noChangeArrowheads="1"/>
          </p:cNvSpPr>
          <p:nvPr>
            <p:ph type="title"/>
          </p:nvPr>
        </p:nvSpPr>
        <p:spPr>
          <a:xfrm>
            <a:off x="0" y="266700"/>
            <a:ext cx="4648200" cy="495300"/>
          </a:xfrm>
        </p:spPr>
        <p:txBody>
          <a:bodyPr/>
          <a:lstStyle/>
          <a:p>
            <a:pPr eaLnBrk="1" hangingPunct="1">
              <a:defRPr/>
            </a:pPr>
            <a:r>
              <a:rPr lang="ar-JO" sz="3600" b="1" dirty="0">
                <a:solidFill>
                  <a:schemeClr val="hlink"/>
                </a:solidFill>
                <a:latin typeface="Arial" panose="020B0604020202020204" pitchFamily="34" charset="0"/>
                <a:ea typeface="ＭＳ Ｐゴシック" charset="0"/>
                <a:cs typeface="Arial" panose="020B0604020202020204" pitchFamily="34" charset="0"/>
              </a:rPr>
              <a:t>مهاجمة الهيكل</a:t>
            </a:r>
            <a:endParaRPr lang="en-US" dirty="0">
              <a:latin typeface="Arial" panose="020B0604020202020204" pitchFamily="34" charset="0"/>
              <a:ea typeface="ＭＳ Ｐゴシック" charset="0"/>
              <a:cs typeface="Arial" panose="020B0604020202020204" pitchFamily="34" charset="0"/>
            </a:endParaRPr>
          </a:p>
        </p:txBody>
      </p:sp>
      <p:sp>
        <p:nvSpPr>
          <p:cNvPr id="165893" name="AutoShape 5"/>
          <p:cNvSpPr>
            <a:spLocks noChangeArrowheads="1"/>
          </p:cNvSpPr>
          <p:nvPr/>
        </p:nvSpPr>
        <p:spPr bwMode="auto">
          <a:xfrm rot="-5400000">
            <a:off x="4343400" y="4267200"/>
            <a:ext cx="2133600" cy="10668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hlink"/>
          </a:solidFill>
          <a:ln w="9525">
            <a:solidFill>
              <a:schemeClr val="tx1"/>
            </a:solidFill>
            <a:miter lim="800000"/>
            <a:headEnd/>
            <a:tailEnd/>
          </a:ln>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9685" name="Text Box 7"/>
          <p:cNvSpPr txBox="1">
            <a:spLocks noChangeArrowheads="1"/>
          </p:cNvSpPr>
          <p:nvPr/>
        </p:nvSpPr>
        <p:spPr bwMode="auto">
          <a:xfrm>
            <a:off x="2" y="4419603"/>
            <a:ext cx="1343508" cy="461600"/>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بركة الضأن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Rectangle 4"/>
          <p:cNvSpPr>
            <a:spLocks noChangeArrowheads="1"/>
          </p:cNvSpPr>
          <p:nvPr/>
        </p:nvSpPr>
        <p:spPr bwMode="auto">
          <a:xfrm>
            <a:off x="0" y="914400"/>
            <a:ext cx="4648200" cy="495300"/>
          </a:xfrm>
          <a:prstGeom prst="rect">
            <a:avLst/>
          </a:prstGeom>
          <a:noFill/>
          <a:ln w="9525">
            <a:noFill/>
            <a:miter lim="800000"/>
            <a:headEnd/>
            <a:tailEnd/>
          </a:ln>
        </p:spPr>
        <p:txBody>
          <a:bodyPr lIns="92010" tIns="46005" rIns="92010" bIns="46005"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0033"/>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أيلول 70 م</a:t>
            </a:r>
            <a:endParaRPr kumimoji="0" lang="en-US" sz="3600" b="1" i="0" u="none" strike="noStrike" kern="1200" cap="none" spc="0" normalizeH="0" baseline="0" noProof="0" dirty="0">
              <a:ln>
                <a:noFill/>
              </a:ln>
              <a:solidFill>
                <a:srgbClr val="FF0033"/>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5893"/>
                                        </p:tgtEl>
                                        <p:attrNameLst>
                                          <p:attrName>style.visibility</p:attrName>
                                        </p:attrNameLst>
                                      </p:cBhvr>
                                      <p:to>
                                        <p:strVal val="visible"/>
                                      </p:to>
                                    </p:set>
                                    <p:animEffect transition="in" filter="wipe(down)">
                                      <p:cBhvr>
                                        <p:cTn id="7" dur="500"/>
                                        <p:tgtEl>
                                          <p:spTgt spid="1658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Grp="1" noChangeArrowheads="1"/>
          </p:cNvSpPr>
          <p:nvPr>
            <p:ph type="title"/>
          </p:nvPr>
        </p:nvSpPr>
        <p:spPr>
          <a:xfrm>
            <a:off x="457200" y="274638"/>
            <a:ext cx="3733800" cy="2316162"/>
          </a:xfrm>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بركة</a:t>
            </a:r>
            <a:br>
              <a:rPr lang="ar-JO" dirty="0">
                <a:solidFill>
                  <a:schemeClr val="bg1"/>
                </a:solidFill>
                <a:latin typeface="Arial" panose="020B0604020202020204" pitchFamily="34" charset="0"/>
                <a:ea typeface="ＭＳ Ｐゴシック" charset="0"/>
                <a:cs typeface="Arial" panose="020B0604020202020204" pitchFamily="34" charset="0"/>
              </a:rPr>
            </a:br>
            <a:r>
              <a:rPr lang="ar-JO" dirty="0">
                <a:solidFill>
                  <a:schemeClr val="bg1"/>
                </a:solidFill>
                <a:latin typeface="Arial" panose="020B0604020202020204" pitchFamily="34" charset="0"/>
                <a:ea typeface="ＭＳ Ｐゴシック" charset="0"/>
                <a:cs typeface="Arial" panose="020B0604020202020204" pitchFamily="34" charset="0"/>
              </a:rPr>
              <a:t>إسرائيل</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201730" name="Picture 3" descr="the pool of isr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152400"/>
            <a:ext cx="4110038"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1" name="Text Box 4"/>
          <p:cNvSpPr txBox="1">
            <a:spLocks noChangeArrowheads="1"/>
          </p:cNvSpPr>
          <p:nvPr/>
        </p:nvSpPr>
        <p:spPr bwMode="auto">
          <a:xfrm>
            <a:off x="304806" y="3124201"/>
            <a:ext cx="3902075" cy="1077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(بركة الضأن جنوب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بركة بيت حسدا)</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77" name="Picture 5" descr="John 5 Bethesda Pool in Movie on Joh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5121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8" name="Rectangle 2"/>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ar-JO" b="1" dirty="0">
                <a:solidFill>
                  <a:schemeClr val="bg1"/>
                </a:solidFill>
                <a:effectLst>
                  <a:outerShdw blurRad="38100" dist="38100" dir="2700000" algn="tl">
                    <a:srgbClr val="DDDDDD"/>
                  </a:outerShdw>
                </a:effectLst>
                <a:latin typeface="Arial" charset="0"/>
                <a:ea typeface="ＭＳ Ｐゴシック" charset="0"/>
                <a:cs typeface="Arial" charset="0"/>
              </a:rPr>
              <a:t>بركة بيت حسدا</a:t>
            </a:r>
            <a:endParaRPr lang="en-US" b="1" dirty="0">
              <a:solidFill>
                <a:schemeClr val="bg1"/>
              </a:solidFill>
              <a:effectLst>
                <a:outerShdw blurRad="38100" dist="38100" dir="2700000" algn="tl">
                  <a:srgbClr val="DDDDDD"/>
                </a:outerShdw>
              </a:effectLst>
              <a:latin typeface="Arial" charset="0"/>
              <a:ea typeface="ＭＳ Ｐゴシック" charset="0"/>
              <a:cs typeface="Arial" charset="0"/>
            </a:endParaRPr>
          </a:p>
        </p:txBody>
      </p:sp>
      <p:sp>
        <p:nvSpPr>
          <p:cNvPr id="167945" name="Rectangle 9"/>
          <p:cNvSpPr>
            <a:spLocks noChangeArrowheads="1"/>
          </p:cNvSpPr>
          <p:nvPr/>
        </p:nvSpPr>
        <p:spPr bwMode="auto">
          <a:xfrm>
            <a:off x="1143000" y="5105400"/>
            <a:ext cx="8001000" cy="17526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10" tIns="46005" rIns="92010" bIns="46005" anchor="ctr"/>
          <a:lstStyle/>
          <a:p>
            <a:pPr marL="0" marR="0" lvl="0" indent="0" algn="ctr" defTabSz="914400" rtl="0" eaLnBrk="1" fontAlgn="base" latinLnBrk="0" hangingPunct="1">
              <a:lnSpc>
                <a:spcPct val="100000"/>
              </a:lnSpc>
              <a:spcBef>
                <a:spcPct val="20000"/>
              </a:spcBef>
              <a:spcAft>
                <a:spcPct val="0"/>
              </a:spcAft>
              <a:buClr>
                <a:srgbClr val="3366FF"/>
              </a:buClr>
              <a:buSzPct val="80000"/>
              <a:buFont typeface="Wingdings" charset="0"/>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وفي أورشليم عند باب الضأن بركة </a:t>
            </a:r>
          </a:p>
          <a:p>
            <a:pPr marL="0" marR="0" lvl="0" indent="0" algn="ctr" defTabSz="914400" rtl="0" eaLnBrk="1" fontAlgn="base" latinLnBrk="0" hangingPunct="1">
              <a:lnSpc>
                <a:spcPct val="100000"/>
              </a:lnSpc>
              <a:spcBef>
                <a:spcPct val="20000"/>
              </a:spcBef>
              <a:spcAft>
                <a:spcPct val="0"/>
              </a:spcAft>
              <a:buClr>
                <a:srgbClr val="3366FF"/>
              </a:buClr>
              <a:buSzPct val="80000"/>
              <a:buFont typeface="Wingdings" charset="0"/>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يقال لها بالعبرانية بيت حسدا</a:t>
            </a:r>
            <a:endParaRPr kumimoji="0" lang="en-US"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
                <a:srgbClr val="3366FF"/>
              </a:buClr>
              <a:buSzPct val="80000"/>
              <a:buFont typeface="Wingdings" charset="0"/>
              <a:buNone/>
              <a:tabLst/>
              <a:defRPr/>
            </a:pP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يوحنا 5: 2</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7938"/>
                                        </p:tgtEl>
                                        <p:attrNameLst>
                                          <p:attrName>style.visibility</p:attrName>
                                        </p:attrNameLst>
                                      </p:cBhvr>
                                      <p:to>
                                        <p:strVal val="visible"/>
                                      </p:to>
                                    </p:set>
                                    <p:anim calcmode="lin" valueType="num">
                                      <p:cBhvr>
                                        <p:cTn id="7" dur="500" fill="hold"/>
                                        <p:tgtEl>
                                          <p:spTgt spid="167938"/>
                                        </p:tgtEl>
                                        <p:attrNameLst>
                                          <p:attrName>ppt_w</p:attrName>
                                        </p:attrNameLst>
                                      </p:cBhvr>
                                      <p:tavLst>
                                        <p:tav tm="0">
                                          <p:val>
                                            <p:fltVal val="0"/>
                                          </p:val>
                                        </p:tav>
                                        <p:tav tm="100000">
                                          <p:val>
                                            <p:strVal val="#ppt_w"/>
                                          </p:val>
                                        </p:tav>
                                      </p:tavLst>
                                    </p:anim>
                                    <p:anim calcmode="lin" valueType="num">
                                      <p:cBhvr>
                                        <p:cTn id="8" dur="500" fill="hold"/>
                                        <p:tgtEl>
                                          <p:spTgt spid="167938"/>
                                        </p:tgtEl>
                                        <p:attrNameLst>
                                          <p:attrName>ppt_h</p:attrName>
                                        </p:attrNameLst>
                                      </p:cBhvr>
                                      <p:tavLst>
                                        <p:tav tm="0">
                                          <p:val>
                                            <p:fltVal val="0"/>
                                          </p:val>
                                        </p:tav>
                                        <p:tav tm="100000">
                                          <p:val>
                                            <p:strVal val="#ppt_h"/>
                                          </p:val>
                                        </p:tav>
                                      </p:tavLst>
                                    </p:anim>
                                    <p:animEffect transition="in" filter="fade">
                                      <p:cBhvr>
                                        <p:cTn id="9" dur="500"/>
                                        <p:tgtEl>
                                          <p:spTgt spid="16793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167945">
                                            <p:bg/>
                                          </p:spTgt>
                                        </p:tgtEl>
                                        <p:attrNameLst>
                                          <p:attrName>style.visibility</p:attrName>
                                        </p:attrNameLst>
                                      </p:cBhvr>
                                      <p:to>
                                        <p:strVal val="visible"/>
                                      </p:to>
                                    </p:set>
                                    <p:anim calcmode="lin" valueType="num">
                                      <p:cBhvr>
                                        <p:cTn id="14" dur="500" fill="hold"/>
                                        <p:tgtEl>
                                          <p:spTgt spid="167945">
                                            <p:bg/>
                                          </p:spTgt>
                                        </p:tgtEl>
                                        <p:attrNameLst>
                                          <p:attrName>ppt_w</p:attrName>
                                        </p:attrNameLst>
                                      </p:cBhvr>
                                      <p:tavLst>
                                        <p:tav tm="0">
                                          <p:val>
                                            <p:fltVal val="0"/>
                                          </p:val>
                                        </p:tav>
                                        <p:tav tm="100000">
                                          <p:val>
                                            <p:strVal val="#ppt_w"/>
                                          </p:val>
                                        </p:tav>
                                      </p:tavLst>
                                    </p:anim>
                                    <p:anim calcmode="lin" valueType="num">
                                      <p:cBhvr>
                                        <p:cTn id="15" dur="500" fill="hold"/>
                                        <p:tgtEl>
                                          <p:spTgt spid="167945">
                                            <p:bg/>
                                          </p:spTgt>
                                        </p:tgtEl>
                                        <p:attrNameLst>
                                          <p:attrName>ppt_h</p:attrName>
                                        </p:attrNameLst>
                                      </p:cBhvr>
                                      <p:tavLst>
                                        <p:tav tm="0">
                                          <p:val>
                                            <p:fltVal val="0"/>
                                          </p:val>
                                        </p:tav>
                                        <p:tav tm="100000">
                                          <p:val>
                                            <p:strVal val="#ppt_h"/>
                                          </p:val>
                                        </p:tav>
                                      </p:tavLst>
                                    </p:anim>
                                    <p:animEffect transition="in" filter="fade">
                                      <p:cBhvr>
                                        <p:cTn id="16" dur="500"/>
                                        <p:tgtEl>
                                          <p:spTgt spid="167945">
                                            <p:bg/>
                                          </p:spTgt>
                                        </p:tgtEl>
                                      </p:cBhvr>
                                    </p:animEffect>
                                  </p:childTnLst>
                                </p:cTn>
                              </p:par>
                            </p:childTnLst>
                          </p:cTn>
                        </p:par>
                        <p:par>
                          <p:cTn id="17" fill="hold" nodeType="afterGroup">
                            <p:stCondLst>
                              <p:cond delay="500"/>
                            </p:stCondLst>
                            <p:childTnLst>
                              <p:par>
                                <p:cTn id="18" presetID="53" presetClass="entr" presetSubtype="0" fill="hold" grpId="0" nodeType="afterEffect">
                                  <p:stCondLst>
                                    <p:cond delay="0"/>
                                  </p:stCondLst>
                                  <p:childTnLst>
                                    <p:set>
                                      <p:cBhvr>
                                        <p:cTn id="19" dur="1" fill="hold">
                                          <p:stCondLst>
                                            <p:cond delay="0"/>
                                          </p:stCondLst>
                                        </p:cTn>
                                        <p:tgtEl>
                                          <p:spTgt spid="167945">
                                            <p:txEl>
                                              <p:pRg st="0" end="0"/>
                                            </p:txEl>
                                          </p:spTgt>
                                        </p:tgtEl>
                                        <p:attrNameLst>
                                          <p:attrName>style.visibility</p:attrName>
                                        </p:attrNameLst>
                                      </p:cBhvr>
                                      <p:to>
                                        <p:strVal val="visible"/>
                                      </p:to>
                                    </p:set>
                                    <p:anim calcmode="lin" valueType="num">
                                      <p:cBhvr>
                                        <p:cTn id="20" dur="500" fill="hold"/>
                                        <p:tgtEl>
                                          <p:spTgt spid="167945">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67945">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167945">
                                            <p:txEl>
                                              <p:pRg st="0" end="0"/>
                                            </p:txEl>
                                          </p:spTgt>
                                        </p:tgtEl>
                                      </p:cBhvr>
                                    </p:animEffect>
                                  </p:childTnLst>
                                </p:cTn>
                              </p:par>
                            </p:childTnLst>
                          </p:cTn>
                        </p:par>
                        <p:par>
                          <p:cTn id="23" fill="hold">
                            <p:stCondLst>
                              <p:cond delay="1000"/>
                            </p:stCondLst>
                            <p:childTnLst>
                              <p:par>
                                <p:cTn id="24" presetID="53" presetClass="entr" presetSubtype="0" fill="hold" grpId="0" nodeType="afterEffect">
                                  <p:stCondLst>
                                    <p:cond delay="0"/>
                                  </p:stCondLst>
                                  <p:childTnLst>
                                    <p:set>
                                      <p:cBhvr>
                                        <p:cTn id="25" dur="1" fill="hold">
                                          <p:stCondLst>
                                            <p:cond delay="0"/>
                                          </p:stCondLst>
                                        </p:cTn>
                                        <p:tgtEl>
                                          <p:spTgt spid="167945">
                                            <p:txEl>
                                              <p:pRg st="1" end="1"/>
                                            </p:txEl>
                                          </p:spTgt>
                                        </p:tgtEl>
                                        <p:attrNameLst>
                                          <p:attrName>style.visibility</p:attrName>
                                        </p:attrNameLst>
                                      </p:cBhvr>
                                      <p:to>
                                        <p:strVal val="visible"/>
                                      </p:to>
                                    </p:set>
                                    <p:anim calcmode="lin" valueType="num">
                                      <p:cBhvr>
                                        <p:cTn id="26" dur="500" fill="hold"/>
                                        <p:tgtEl>
                                          <p:spTgt spid="167945">
                                            <p:txEl>
                                              <p:pRg st="1" end="1"/>
                                            </p:txEl>
                                          </p:spTgt>
                                        </p:tgtEl>
                                        <p:attrNameLst>
                                          <p:attrName>ppt_w</p:attrName>
                                        </p:attrNameLst>
                                      </p:cBhvr>
                                      <p:tavLst>
                                        <p:tav tm="0">
                                          <p:val>
                                            <p:fltVal val="0"/>
                                          </p:val>
                                        </p:tav>
                                        <p:tav tm="100000">
                                          <p:val>
                                            <p:strVal val="#ppt_w"/>
                                          </p:val>
                                        </p:tav>
                                      </p:tavLst>
                                    </p:anim>
                                    <p:anim calcmode="lin" valueType="num">
                                      <p:cBhvr>
                                        <p:cTn id="27" dur="500" fill="hold"/>
                                        <p:tgtEl>
                                          <p:spTgt spid="167945">
                                            <p:txEl>
                                              <p:pRg st="1" end="1"/>
                                            </p:txEl>
                                          </p:spTgt>
                                        </p:tgtEl>
                                        <p:attrNameLst>
                                          <p:attrName>ppt_h</p:attrName>
                                        </p:attrNameLst>
                                      </p:cBhvr>
                                      <p:tavLst>
                                        <p:tav tm="0">
                                          <p:val>
                                            <p:fltVal val="0"/>
                                          </p:val>
                                        </p:tav>
                                        <p:tav tm="100000">
                                          <p:val>
                                            <p:strVal val="#ppt_h"/>
                                          </p:val>
                                        </p:tav>
                                      </p:tavLst>
                                    </p:anim>
                                    <p:animEffect transition="in" filter="fade">
                                      <p:cBhvr>
                                        <p:cTn id="28" dur="500"/>
                                        <p:tgtEl>
                                          <p:spTgt spid="167945">
                                            <p:txEl>
                                              <p:pRg st="1" end="1"/>
                                            </p:txEl>
                                          </p:spTgt>
                                        </p:tgtEl>
                                      </p:cBhvr>
                                    </p:animEffect>
                                  </p:childTnLst>
                                </p:cTn>
                              </p:par>
                              <p:par>
                                <p:cTn id="29" presetID="53" presetClass="entr" presetSubtype="0" fill="hold" grpId="0" nodeType="withEffect">
                                  <p:stCondLst>
                                    <p:cond delay="0"/>
                                  </p:stCondLst>
                                  <p:childTnLst>
                                    <p:set>
                                      <p:cBhvr>
                                        <p:cTn id="30" dur="1" fill="hold">
                                          <p:stCondLst>
                                            <p:cond delay="0"/>
                                          </p:stCondLst>
                                        </p:cTn>
                                        <p:tgtEl>
                                          <p:spTgt spid="167945">
                                            <p:txEl>
                                              <p:pRg st="2" end="2"/>
                                            </p:txEl>
                                          </p:spTgt>
                                        </p:tgtEl>
                                        <p:attrNameLst>
                                          <p:attrName>style.visibility</p:attrName>
                                        </p:attrNameLst>
                                      </p:cBhvr>
                                      <p:to>
                                        <p:strVal val="visible"/>
                                      </p:to>
                                    </p:set>
                                    <p:anim calcmode="lin" valueType="num">
                                      <p:cBhvr>
                                        <p:cTn id="31" dur="500" fill="hold"/>
                                        <p:tgtEl>
                                          <p:spTgt spid="167945">
                                            <p:txEl>
                                              <p:pRg st="2" end="2"/>
                                            </p:txEl>
                                          </p:spTgt>
                                        </p:tgtEl>
                                        <p:attrNameLst>
                                          <p:attrName>ppt_w</p:attrName>
                                        </p:attrNameLst>
                                      </p:cBhvr>
                                      <p:tavLst>
                                        <p:tav tm="0">
                                          <p:val>
                                            <p:fltVal val="0"/>
                                          </p:val>
                                        </p:tav>
                                        <p:tav tm="100000">
                                          <p:val>
                                            <p:strVal val="#ppt_w"/>
                                          </p:val>
                                        </p:tav>
                                      </p:tavLst>
                                    </p:anim>
                                    <p:anim calcmode="lin" valueType="num">
                                      <p:cBhvr>
                                        <p:cTn id="32" dur="500" fill="hold"/>
                                        <p:tgtEl>
                                          <p:spTgt spid="167945">
                                            <p:txEl>
                                              <p:pRg st="2" end="2"/>
                                            </p:txEl>
                                          </p:spTgt>
                                        </p:tgtEl>
                                        <p:attrNameLst>
                                          <p:attrName>ppt_h</p:attrName>
                                        </p:attrNameLst>
                                      </p:cBhvr>
                                      <p:tavLst>
                                        <p:tav tm="0">
                                          <p:val>
                                            <p:fltVal val="0"/>
                                          </p:val>
                                        </p:tav>
                                        <p:tav tm="100000">
                                          <p:val>
                                            <p:strVal val="#ppt_h"/>
                                          </p:val>
                                        </p:tav>
                                      </p:tavLst>
                                    </p:anim>
                                    <p:animEffect transition="in" filter="fade">
                                      <p:cBhvr>
                                        <p:cTn id="33" dur="500"/>
                                        <p:tgtEl>
                                          <p:spTgt spid="16794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8" grpId="0" animBg="1"/>
      <p:bldP spid="167945" grpId="0" build="p"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eaLnBrk="1" hangingPunct="1">
              <a:defRPr/>
            </a:pPr>
            <a:r>
              <a:rPr lang="ar-SA"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يوحنا</a:t>
            </a:r>
            <a:endParaRPr lang="en-US"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410627" name="Text Box 4"/>
          <p:cNvSpPr txBox="1">
            <a:spLocks noChangeArrowheads="1"/>
          </p:cNvSpPr>
          <p:nvPr/>
        </p:nvSpPr>
        <p:spPr bwMode="auto">
          <a:xfrm>
            <a:off x="288986" y="2087591"/>
            <a:ext cx="8474075" cy="64588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بقلم "التلميذ الذي أحبه يسوع"</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7FE68FC8-DDFE-D644-80F8-B620D68B40F0}"/>
              </a:ext>
            </a:extLst>
          </p:cNvPr>
          <p:cNvSpPr/>
          <p:nvPr/>
        </p:nvSpPr>
        <p:spPr bwMode="auto">
          <a:xfrm>
            <a:off x="-1913237" y="1385455"/>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الكتاب المقدس قراءة الكتاب المقدس باري هدلستون</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1AEBBC64-281C-C6FD-9628-403D983C9F3E}"/>
              </a:ext>
            </a:extLst>
          </p:cNvPr>
          <p:cNvSpPr/>
          <p:nvPr/>
        </p:nvSpPr>
        <p:spPr bwMode="auto">
          <a:xfrm>
            <a:off x="0" y="404664"/>
            <a:ext cx="2051720" cy="1385455"/>
          </a:xfrm>
          <a:prstGeom prst="rect">
            <a:avLst/>
          </a:prstGeom>
          <a:ln>
            <a:noFill/>
            <a:headEnd type="none" w="sm" len="sm"/>
            <a:tailEnd type="none" w="sm" len="sm"/>
          </a:ln>
        </p:spPr>
        <p:style>
          <a:lnRef idx="2">
            <a:schemeClr val="dk1"/>
          </a:lnRef>
          <a:fillRef idx="1">
            <a:schemeClr val="lt1"/>
          </a:fillRef>
          <a:effectRef idx="0">
            <a:schemeClr val="dk1"/>
          </a:effectRef>
          <a:fontRef idx="minor">
            <a:schemeClr val="dk1"/>
          </a:fontRef>
        </p:style>
        <p:txBody>
          <a:bodyPr vert="horz" wrap="non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1 يسوع هو الكلمة</a:t>
            </a: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2 معجزة مهمة في قانا</a:t>
            </a:r>
          </a:p>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3 تعليم نيقوديموس الولادة السماوية</a:t>
            </a: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4 احتياج المرأة السامرية</a:t>
            </a:r>
          </a:p>
          <a:p>
            <a:pPr marL="0" marR="0" indent="0" algn="r" defTabSz="914400" rtl="0" eaLnBrk="1" fontAlgn="base" latinLnBrk="0" hangingPunct="1">
              <a:lnSpc>
                <a:spcPct val="100000"/>
              </a:lnSpc>
              <a:spcBef>
                <a:spcPct val="0"/>
              </a:spcBef>
              <a:spcAft>
                <a:spcPct val="0"/>
              </a:spcAft>
              <a:buClrTx/>
              <a:buSzTx/>
              <a:buFontTx/>
              <a:buNone/>
              <a:tabLst/>
            </a:pPr>
            <a:endPar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endParaRP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5 شهادة عن ألوهية يسوع</a:t>
            </a:r>
          </a:p>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6 خبز الحياة المقدس</a:t>
            </a: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7 التعجب في العيد</a:t>
            </a:r>
            <a:endParaRPr kumimoji="0" lang="en-US" sz="1000" b="0" i="0" u="none" strike="noStrike" cap="none" normalizeH="0" baseline="0" dirty="0">
              <a:ln>
                <a:noFill/>
              </a:ln>
              <a:solidFill>
                <a:schemeClr val="bg2"/>
              </a:solidFill>
              <a:effectLst/>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70708AF0-30C1-E6F2-BCEB-C69CA07B43E7}"/>
              </a:ext>
            </a:extLst>
          </p:cNvPr>
          <p:cNvSpPr/>
          <p:nvPr/>
        </p:nvSpPr>
        <p:spPr bwMode="auto">
          <a:xfrm>
            <a:off x="2088232" y="404665"/>
            <a:ext cx="2159224" cy="1080120"/>
          </a:xfrm>
          <a:prstGeom prst="rect">
            <a:avLst/>
          </a:prstGeom>
          <a:ln>
            <a:noFill/>
            <a:headEnd type="none" w="sm" len="sm"/>
            <a:tailEnd type="none" w="sm" len="sm"/>
          </a:ln>
        </p:spPr>
        <p:style>
          <a:lnRef idx="2">
            <a:schemeClr val="dk1"/>
          </a:lnRef>
          <a:fillRef idx="1">
            <a:schemeClr val="lt1"/>
          </a:fillRef>
          <a:effectRef idx="0">
            <a:schemeClr val="dk1"/>
          </a:effectRef>
          <a:fontRef idx="minor">
            <a:schemeClr val="dk1"/>
          </a:fontRef>
        </p:style>
        <p:txBody>
          <a:bodyPr vert="horz" wrap="non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8 نعمة للدفاع عن الزانية</a:t>
            </a: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9 مقاومة شفاء الأعمى</a:t>
            </a:r>
          </a:p>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10 الراعي وخرافه</a:t>
            </a: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11 قوة لإقامة لعازر</a:t>
            </a:r>
          </a:p>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12 دخول أورشليم الإنتصاري</a:t>
            </a: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13 العشاء والخطاب الأخير</a:t>
            </a:r>
            <a:endParaRPr kumimoji="0" lang="en-US" sz="1000" b="0" i="0" u="none" strike="noStrike" cap="none" normalizeH="0" baseline="0" dirty="0">
              <a:ln>
                <a:noFill/>
              </a:ln>
              <a:solidFill>
                <a:schemeClr val="bg2"/>
              </a:solidFill>
              <a:effectLst/>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6CBE5813-7BF8-DC52-78E2-504397D987A8}"/>
              </a:ext>
            </a:extLst>
          </p:cNvPr>
          <p:cNvSpPr/>
          <p:nvPr/>
        </p:nvSpPr>
        <p:spPr bwMode="auto">
          <a:xfrm>
            <a:off x="5220072" y="404664"/>
            <a:ext cx="2159224" cy="1512168"/>
          </a:xfrm>
          <a:prstGeom prst="rect">
            <a:avLst/>
          </a:prstGeom>
          <a:ln>
            <a:noFill/>
            <a:headEnd type="none" w="sm" len="sm"/>
            <a:tailEnd type="none" w="sm" len="sm"/>
          </a:ln>
        </p:spPr>
        <p:style>
          <a:lnRef idx="2">
            <a:schemeClr val="dk1"/>
          </a:lnRef>
          <a:fillRef idx="1">
            <a:schemeClr val="lt1"/>
          </a:fillRef>
          <a:effectRef idx="0">
            <a:schemeClr val="dk1"/>
          </a:effectRef>
          <a:fontRef idx="minor">
            <a:schemeClr val="dk1"/>
          </a:fontRef>
        </p:style>
        <p:txBody>
          <a:bodyPr vert="horz" wrap="non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14 تقديم الروح القدس</a:t>
            </a:r>
          </a:p>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15 ثمر الكرمة</a:t>
            </a:r>
          </a:p>
          <a:p>
            <a:pPr marL="0" marR="0" indent="0" algn="r" defTabSz="914400" rtl="0" eaLnBrk="1" fontAlgn="base" latinLnBrk="0" hangingPunct="1">
              <a:lnSpc>
                <a:spcPct val="100000"/>
              </a:lnSpc>
              <a:spcBef>
                <a:spcPct val="0"/>
              </a:spcBef>
              <a:spcAft>
                <a:spcPct val="0"/>
              </a:spcAft>
              <a:buClrTx/>
              <a:buSzTx/>
              <a:buFontTx/>
              <a:buNone/>
              <a:tabLst/>
            </a:pPr>
            <a:endParaRPr lang="ar-JO" sz="1000" dirty="0">
              <a:solidFill>
                <a:schemeClr val="bg2"/>
              </a:solidFill>
              <a:latin typeface="Arial" panose="020B0604020202020204" pitchFamily="34" charset="0"/>
              <a:cs typeface="Arial" panose="020B0604020202020204" pitchFamily="34" charset="0"/>
            </a:endParaRPr>
          </a:p>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16 فرح وسلام المؤمن</a:t>
            </a: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17 صلاة يسوع الممتدة</a:t>
            </a:r>
          </a:p>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18 خيانة وإنكار الرب</a:t>
            </a: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19 المحاكمات غير القانونية والصلب</a:t>
            </a:r>
          </a:p>
          <a:p>
            <a:pPr marL="0" marR="0" indent="0" algn="r" defTabSz="914400" rtl="0" eaLnBrk="1" fontAlgn="base" latinLnBrk="0" hangingPunct="1">
              <a:lnSpc>
                <a:spcPct val="100000"/>
              </a:lnSpc>
              <a:spcBef>
                <a:spcPct val="0"/>
              </a:spcBef>
              <a:spcAft>
                <a:spcPct val="0"/>
              </a:spcAft>
              <a:buClrTx/>
              <a:buSzTx/>
              <a:buFontTx/>
              <a:buNone/>
              <a:tabLst/>
            </a:pPr>
            <a:r>
              <a:rPr kumimoji="0" lang="ar-JO" sz="1000" b="0" i="0" u="none" strike="noStrike" cap="none" normalizeH="0" baseline="0" dirty="0">
                <a:ln>
                  <a:noFill/>
                </a:ln>
                <a:solidFill>
                  <a:schemeClr val="bg2"/>
                </a:solidFill>
                <a:effectLst/>
                <a:latin typeface="Arial" panose="020B0604020202020204" pitchFamily="34" charset="0"/>
                <a:cs typeface="Arial" panose="020B0604020202020204" pitchFamily="34" charset="0"/>
              </a:rPr>
              <a:t>20 شهود القيامة</a:t>
            </a:r>
          </a:p>
          <a:p>
            <a:pPr marL="0" marR="0" indent="0" algn="r" defTabSz="914400" rtl="0" eaLnBrk="1" fontAlgn="base" latinLnBrk="0" hangingPunct="1">
              <a:lnSpc>
                <a:spcPct val="100000"/>
              </a:lnSpc>
              <a:spcBef>
                <a:spcPct val="0"/>
              </a:spcBef>
              <a:spcAft>
                <a:spcPct val="0"/>
              </a:spcAft>
              <a:buClrTx/>
              <a:buSzTx/>
              <a:buFontTx/>
              <a:buNone/>
              <a:tabLst/>
            </a:pPr>
            <a:r>
              <a:rPr lang="ar-JO" sz="1000" dirty="0">
                <a:solidFill>
                  <a:schemeClr val="bg2"/>
                </a:solidFill>
                <a:latin typeface="Arial" panose="020B0604020202020204" pitchFamily="34" charset="0"/>
                <a:cs typeface="Arial" panose="020B0604020202020204" pitchFamily="34" charset="0"/>
              </a:rPr>
              <a:t>21مسؤولية بطرس النهائية</a:t>
            </a:r>
            <a:endParaRPr kumimoji="0" lang="en-US" sz="1000" b="0" i="0" u="none" strike="noStrike" cap="none" normalizeH="0" baseline="0" dirty="0">
              <a:ln>
                <a:noFill/>
              </a:ln>
              <a:solidFill>
                <a:schemeClr val="bg2"/>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70941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6" descr="Bethesda pool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9144000"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7941" name="Picture 5" descr="Bethesda poo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808417" y="457200"/>
            <a:ext cx="5335587"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8" name="Rectangle 2"/>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ar-JO" b="1"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بركة بيت حسدا</a:t>
            </a:r>
            <a:endParaRPr lang="en-US" b="1"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167945" name="Rectangle 9"/>
          <p:cNvSpPr>
            <a:spLocks noChangeArrowheads="1"/>
          </p:cNvSpPr>
          <p:nvPr/>
        </p:nvSpPr>
        <p:spPr bwMode="auto">
          <a:xfrm>
            <a:off x="1143000" y="5105400"/>
            <a:ext cx="8001000" cy="17526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10" tIns="46005" rIns="92010" bIns="46005" anchor="ctr"/>
          <a:lstStyle/>
          <a:p>
            <a:pPr marL="0" marR="0" lvl="0" indent="0" algn="ctr" defTabSz="914400" rtl="0" eaLnBrk="1" fontAlgn="base" latinLnBrk="0" hangingPunct="1">
              <a:lnSpc>
                <a:spcPct val="100000"/>
              </a:lnSpc>
              <a:spcBef>
                <a:spcPct val="20000"/>
              </a:spcBef>
              <a:spcAft>
                <a:spcPct val="0"/>
              </a:spcAft>
              <a:buClr>
                <a:srgbClr val="3366FF"/>
              </a:buClr>
              <a:buSzPct val="80000"/>
              <a:buFont typeface="Wingdings" charset="0"/>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وفي أورشليم عند باب الضأن بركة </a:t>
            </a:r>
          </a:p>
          <a:p>
            <a:pPr marL="0" marR="0" lvl="0" indent="0" algn="ctr" defTabSz="914400" rtl="0" eaLnBrk="1" fontAlgn="base" latinLnBrk="0" hangingPunct="1">
              <a:lnSpc>
                <a:spcPct val="100000"/>
              </a:lnSpc>
              <a:spcBef>
                <a:spcPct val="20000"/>
              </a:spcBef>
              <a:spcAft>
                <a:spcPct val="0"/>
              </a:spcAft>
              <a:buClr>
                <a:srgbClr val="3366FF"/>
              </a:buClr>
              <a:buSzPct val="80000"/>
              <a:buFont typeface="Wingdings" charset="0"/>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يقال لها بالعبرانية بيت حسدا</a:t>
            </a:r>
            <a:endParaRPr kumimoji="0" lang="en-US" altLang="ja-JP"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3366FF"/>
              </a:buClr>
              <a:buSzPct val="80000"/>
              <a:buFont typeface="Wingdings" charset="0"/>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 5: 2</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167941"/>
                                        </p:tgtEl>
                                        <p:attrNameLst>
                                          <p:attrName>style.visibility</p:attrName>
                                        </p:attrNameLst>
                                      </p:cBhvr>
                                      <p:to>
                                        <p:strVal val="visible"/>
                                      </p:to>
                                    </p:set>
                                    <p:anim calcmode="lin" valueType="num">
                                      <p:cBhvr>
                                        <p:cTn id="7" dur="500" fill="hold"/>
                                        <p:tgtEl>
                                          <p:spTgt spid="167941"/>
                                        </p:tgtEl>
                                        <p:attrNameLst>
                                          <p:attrName>ppt_w</p:attrName>
                                        </p:attrNameLst>
                                      </p:cBhvr>
                                      <p:tavLst>
                                        <p:tav tm="0">
                                          <p:val>
                                            <p:fltVal val="0"/>
                                          </p:val>
                                        </p:tav>
                                        <p:tav tm="100000">
                                          <p:val>
                                            <p:strVal val="#ppt_w"/>
                                          </p:val>
                                        </p:tav>
                                      </p:tavLst>
                                    </p:anim>
                                    <p:anim calcmode="lin" valueType="num">
                                      <p:cBhvr>
                                        <p:cTn id="8" dur="500" fill="hold"/>
                                        <p:tgtEl>
                                          <p:spTgt spid="167941"/>
                                        </p:tgtEl>
                                        <p:attrNameLst>
                                          <p:attrName>ppt_h</p:attrName>
                                        </p:attrNameLst>
                                      </p:cBhvr>
                                      <p:tavLst>
                                        <p:tav tm="0">
                                          <p:val>
                                            <p:fltVal val="0"/>
                                          </p:val>
                                        </p:tav>
                                        <p:tav tm="100000">
                                          <p:val>
                                            <p:strVal val="#ppt_h"/>
                                          </p:val>
                                        </p:tav>
                                      </p:tavLst>
                                    </p:anim>
                                    <p:animEffect transition="in" filter="fade">
                                      <p:cBhvr>
                                        <p:cTn id="9" dur="500"/>
                                        <p:tgtEl>
                                          <p:spTgt spid="167941"/>
                                        </p:tgtEl>
                                      </p:cBhvr>
                                    </p:animEffect>
                                  </p:childTnLst>
                                </p:cTn>
                              </p:par>
                            </p:childTnLst>
                          </p:cTn>
                        </p:par>
                        <p:par>
                          <p:cTn id="10" fill="hold" nodeType="afterGroup">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67938"/>
                                        </p:tgtEl>
                                        <p:attrNameLst>
                                          <p:attrName>style.visibility</p:attrName>
                                        </p:attrNameLst>
                                      </p:cBhvr>
                                      <p:to>
                                        <p:strVal val="visible"/>
                                      </p:to>
                                    </p:set>
                                    <p:anim calcmode="lin" valueType="num">
                                      <p:cBhvr>
                                        <p:cTn id="13" dur="500" fill="hold"/>
                                        <p:tgtEl>
                                          <p:spTgt spid="167938"/>
                                        </p:tgtEl>
                                        <p:attrNameLst>
                                          <p:attrName>ppt_w</p:attrName>
                                        </p:attrNameLst>
                                      </p:cBhvr>
                                      <p:tavLst>
                                        <p:tav tm="0">
                                          <p:val>
                                            <p:fltVal val="0"/>
                                          </p:val>
                                        </p:tav>
                                        <p:tav tm="100000">
                                          <p:val>
                                            <p:strVal val="#ppt_w"/>
                                          </p:val>
                                        </p:tav>
                                      </p:tavLst>
                                    </p:anim>
                                    <p:anim calcmode="lin" valueType="num">
                                      <p:cBhvr>
                                        <p:cTn id="14" dur="500" fill="hold"/>
                                        <p:tgtEl>
                                          <p:spTgt spid="167938"/>
                                        </p:tgtEl>
                                        <p:attrNameLst>
                                          <p:attrName>ppt_h</p:attrName>
                                        </p:attrNameLst>
                                      </p:cBhvr>
                                      <p:tavLst>
                                        <p:tav tm="0">
                                          <p:val>
                                            <p:fltVal val="0"/>
                                          </p:val>
                                        </p:tav>
                                        <p:tav tm="100000">
                                          <p:val>
                                            <p:strVal val="#ppt_h"/>
                                          </p:val>
                                        </p:tav>
                                      </p:tavLst>
                                    </p:anim>
                                    <p:animEffect transition="in" filter="fade">
                                      <p:cBhvr>
                                        <p:cTn id="15" dur="500"/>
                                        <p:tgtEl>
                                          <p:spTgt spid="16793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3" presetClass="entr" presetSubtype="0" fill="hold" grpId="0" nodeType="clickEffect">
                                  <p:stCondLst>
                                    <p:cond delay="0"/>
                                  </p:stCondLst>
                                  <p:childTnLst>
                                    <p:set>
                                      <p:cBhvr>
                                        <p:cTn id="19" dur="1" fill="hold">
                                          <p:stCondLst>
                                            <p:cond delay="0"/>
                                          </p:stCondLst>
                                        </p:cTn>
                                        <p:tgtEl>
                                          <p:spTgt spid="167945">
                                            <p:bg/>
                                          </p:spTgt>
                                        </p:tgtEl>
                                        <p:attrNameLst>
                                          <p:attrName>style.visibility</p:attrName>
                                        </p:attrNameLst>
                                      </p:cBhvr>
                                      <p:to>
                                        <p:strVal val="visible"/>
                                      </p:to>
                                    </p:set>
                                    <p:anim calcmode="lin" valueType="num">
                                      <p:cBhvr>
                                        <p:cTn id="20" dur="500" fill="hold"/>
                                        <p:tgtEl>
                                          <p:spTgt spid="167945">
                                            <p:bg/>
                                          </p:spTgt>
                                        </p:tgtEl>
                                        <p:attrNameLst>
                                          <p:attrName>ppt_w</p:attrName>
                                        </p:attrNameLst>
                                      </p:cBhvr>
                                      <p:tavLst>
                                        <p:tav tm="0">
                                          <p:val>
                                            <p:fltVal val="0"/>
                                          </p:val>
                                        </p:tav>
                                        <p:tav tm="100000">
                                          <p:val>
                                            <p:strVal val="#ppt_w"/>
                                          </p:val>
                                        </p:tav>
                                      </p:tavLst>
                                    </p:anim>
                                    <p:anim calcmode="lin" valueType="num">
                                      <p:cBhvr>
                                        <p:cTn id="21" dur="500" fill="hold"/>
                                        <p:tgtEl>
                                          <p:spTgt spid="167945">
                                            <p:bg/>
                                          </p:spTgt>
                                        </p:tgtEl>
                                        <p:attrNameLst>
                                          <p:attrName>ppt_h</p:attrName>
                                        </p:attrNameLst>
                                      </p:cBhvr>
                                      <p:tavLst>
                                        <p:tav tm="0">
                                          <p:val>
                                            <p:fltVal val="0"/>
                                          </p:val>
                                        </p:tav>
                                        <p:tav tm="100000">
                                          <p:val>
                                            <p:strVal val="#ppt_h"/>
                                          </p:val>
                                        </p:tav>
                                      </p:tavLst>
                                    </p:anim>
                                    <p:animEffect transition="in" filter="fade">
                                      <p:cBhvr>
                                        <p:cTn id="22" dur="500"/>
                                        <p:tgtEl>
                                          <p:spTgt spid="167945">
                                            <p:bg/>
                                          </p:spTgt>
                                        </p:tgtEl>
                                      </p:cBhvr>
                                    </p:animEffect>
                                  </p:childTnLst>
                                </p:cTn>
                              </p:par>
                            </p:childTnLst>
                          </p:cTn>
                        </p:par>
                        <p:par>
                          <p:cTn id="23" fill="hold" nodeType="afterGroup">
                            <p:stCondLst>
                              <p:cond delay="500"/>
                            </p:stCondLst>
                            <p:childTnLst>
                              <p:par>
                                <p:cTn id="24" presetID="53" presetClass="entr" presetSubtype="0" fill="hold" grpId="0" nodeType="afterEffect">
                                  <p:stCondLst>
                                    <p:cond delay="0"/>
                                  </p:stCondLst>
                                  <p:childTnLst>
                                    <p:set>
                                      <p:cBhvr>
                                        <p:cTn id="25" dur="1" fill="hold">
                                          <p:stCondLst>
                                            <p:cond delay="0"/>
                                          </p:stCondLst>
                                        </p:cTn>
                                        <p:tgtEl>
                                          <p:spTgt spid="167945">
                                            <p:txEl>
                                              <p:pRg st="0" end="0"/>
                                            </p:txEl>
                                          </p:spTgt>
                                        </p:tgtEl>
                                        <p:attrNameLst>
                                          <p:attrName>style.visibility</p:attrName>
                                        </p:attrNameLst>
                                      </p:cBhvr>
                                      <p:to>
                                        <p:strVal val="visible"/>
                                      </p:to>
                                    </p:set>
                                    <p:anim calcmode="lin" valueType="num">
                                      <p:cBhvr>
                                        <p:cTn id="26" dur="500" fill="hold"/>
                                        <p:tgtEl>
                                          <p:spTgt spid="167945">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167945">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167945">
                                            <p:txEl>
                                              <p:pRg st="0" end="0"/>
                                            </p:txEl>
                                          </p:spTgt>
                                        </p:tgtEl>
                                      </p:cBhvr>
                                    </p:animEffect>
                                  </p:childTnLst>
                                </p:cTn>
                              </p:par>
                            </p:childTnLst>
                          </p:cTn>
                        </p:par>
                        <p:par>
                          <p:cTn id="29" fill="hold">
                            <p:stCondLst>
                              <p:cond delay="1000"/>
                            </p:stCondLst>
                            <p:childTnLst>
                              <p:par>
                                <p:cTn id="30" presetID="53" presetClass="entr" presetSubtype="0" fill="hold" grpId="0" nodeType="afterEffect">
                                  <p:stCondLst>
                                    <p:cond delay="0"/>
                                  </p:stCondLst>
                                  <p:childTnLst>
                                    <p:set>
                                      <p:cBhvr>
                                        <p:cTn id="31" dur="1" fill="hold">
                                          <p:stCondLst>
                                            <p:cond delay="0"/>
                                          </p:stCondLst>
                                        </p:cTn>
                                        <p:tgtEl>
                                          <p:spTgt spid="167945">
                                            <p:txEl>
                                              <p:pRg st="1" end="1"/>
                                            </p:txEl>
                                          </p:spTgt>
                                        </p:tgtEl>
                                        <p:attrNameLst>
                                          <p:attrName>style.visibility</p:attrName>
                                        </p:attrNameLst>
                                      </p:cBhvr>
                                      <p:to>
                                        <p:strVal val="visible"/>
                                      </p:to>
                                    </p:set>
                                    <p:anim calcmode="lin" valueType="num">
                                      <p:cBhvr>
                                        <p:cTn id="32" dur="500" fill="hold"/>
                                        <p:tgtEl>
                                          <p:spTgt spid="167945">
                                            <p:txEl>
                                              <p:pRg st="1" end="1"/>
                                            </p:txEl>
                                          </p:spTgt>
                                        </p:tgtEl>
                                        <p:attrNameLst>
                                          <p:attrName>ppt_w</p:attrName>
                                        </p:attrNameLst>
                                      </p:cBhvr>
                                      <p:tavLst>
                                        <p:tav tm="0">
                                          <p:val>
                                            <p:fltVal val="0"/>
                                          </p:val>
                                        </p:tav>
                                        <p:tav tm="100000">
                                          <p:val>
                                            <p:strVal val="#ppt_w"/>
                                          </p:val>
                                        </p:tav>
                                      </p:tavLst>
                                    </p:anim>
                                    <p:anim calcmode="lin" valueType="num">
                                      <p:cBhvr>
                                        <p:cTn id="33" dur="500" fill="hold"/>
                                        <p:tgtEl>
                                          <p:spTgt spid="167945">
                                            <p:txEl>
                                              <p:pRg st="1" end="1"/>
                                            </p:txEl>
                                          </p:spTgt>
                                        </p:tgtEl>
                                        <p:attrNameLst>
                                          <p:attrName>ppt_h</p:attrName>
                                        </p:attrNameLst>
                                      </p:cBhvr>
                                      <p:tavLst>
                                        <p:tav tm="0">
                                          <p:val>
                                            <p:fltVal val="0"/>
                                          </p:val>
                                        </p:tav>
                                        <p:tav tm="100000">
                                          <p:val>
                                            <p:strVal val="#ppt_h"/>
                                          </p:val>
                                        </p:tav>
                                      </p:tavLst>
                                    </p:anim>
                                    <p:animEffect transition="in" filter="fade">
                                      <p:cBhvr>
                                        <p:cTn id="34" dur="500"/>
                                        <p:tgtEl>
                                          <p:spTgt spid="167945">
                                            <p:txEl>
                                              <p:pRg st="1" end="1"/>
                                            </p:txEl>
                                          </p:spTgt>
                                        </p:tgtEl>
                                      </p:cBhvr>
                                    </p:animEffect>
                                  </p:childTnLst>
                                </p:cTn>
                              </p:par>
                            </p:childTnLst>
                          </p:cTn>
                        </p:par>
                        <p:par>
                          <p:cTn id="35" fill="hold">
                            <p:stCondLst>
                              <p:cond delay="1500"/>
                            </p:stCondLst>
                            <p:childTnLst>
                              <p:par>
                                <p:cTn id="36" presetID="53" presetClass="entr" presetSubtype="0" fill="hold" grpId="0" nodeType="afterEffect">
                                  <p:stCondLst>
                                    <p:cond delay="0"/>
                                  </p:stCondLst>
                                  <p:childTnLst>
                                    <p:set>
                                      <p:cBhvr>
                                        <p:cTn id="37" dur="1" fill="hold">
                                          <p:stCondLst>
                                            <p:cond delay="0"/>
                                          </p:stCondLst>
                                        </p:cTn>
                                        <p:tgtEl>
                                          <p:spTgt spid="167945">
                                            <p:txEl>
                                              <p:pRg st="2" end="2"/>
                                            </p:txEl>
                                          </p:spTgt>
                                        </p:tgtEl>
                                        <p:attrNameLst>
                                          <p:attrName>style.visibility</p:attrName>
                                        </p:attrNameLst>
                                      </p:cBhvr>
                                      <p:to>
                                        <p:strVal val="visible"/>
                                      </p:to>
                                    </p:set>
                                    <p:anim calcmode="lin" valueType="num">
                                      <p:cBhvr>
                                        <p:cTn id="38" dur="500" fill="hold"/>
                                        <p:tgtEl>
                                          <p:spTgt spid="167945">
                                            <p:txEl>
                                              <p:pRg st="2" end="2"/>
                                            </p:txEl>
                                          </p:spTgt>
                                        </p:tgtEl>
                                        <p:attrNameLst>
                                          <p:attrName>ppt_w</p:attrName>
                                        </p:attrNameLst>
                                      </p:cBhvr>
                                      <p:tavLst>
                                        <p:tav tm="0">
                                          <p:val>
                                            <p:fltVal val="0"/>
                                          </p:val>
                                        </p:tav>
                                        <p:tav tm="100000">
                                          <p:val>
                                            <p:strVal val="#ppt_w"/>
                                          </p:val>
                                        </p:tav>
                                      </p:tavLst>
                                    </p:anim>
                                    <p:anim calcmode="lin" valueType="num">
                                      <p:cBhvr>
                                        <p:cTn id="39" dur="500" fill="hold"/>
                                        <p:tgtEl>
                                          <p:spTgt spid="167945">
                                            <p:txEl>
                                              <p:pRg st="2" end="2"/>
                                            </p:txEl>
                                          </p:spTgt>
                                        </p:tgtEl>
                                        <p:attrNameLst>
                                          <p:attrName>ppt_h</p:attrName>
                                        </p:attrNameLst>
                                      </p:cBhvr>
                                      <p:tavLst>
                                        <p:tav tm="0">
                                          <p:val>
                                            <p:fltVal val="0"/>
                                          </p:val>
                                        </p:tav>
                                        <p:tav tm="100000">
                                          <p:val>
                                            <p:strVal val="#ppt_h"/>
                                          </p:val>
                                        </p:tav>
                                      </p:tavLst>
                                    </p:anim>
                                    <p:animEffect transition="in" filter="fade">
                                      <p:cBhvr>
                                        <p:cTn id="40" dur="500"/>
                                        <p:tgtEl>
                                          <p:spTgt spid="16794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8" grpId="0" animBg="1"/>
      <p:bldP spid="167945" grpId="0" build="p"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Grp="1" noChangeArrowheads="1"/>
          </p:cNvSpPr>
          <p:nvPr>
            <p:ph type="subTitle" idx="1"/>
          </p:nvPr>
        </p:nvSpPr>
        <p:spPr/>
        <p:txBody>
          <a:bodyPr/>
          <a:lstStyle/>
          <a:p>
            <a:pPr eaLnBrk="1" hangingPunct="1">
              <a:buFont typeface="Wingdings" charset="0"/>
              <a:buNone/>
            </a:pPr>
            <a:endParaRPr lang="en-US">
              <a:latin typeface="Arial" panose="020B0604020202020204" pitchFamily="34" charset="0"/>
              <a:ea typeface="ＭＳ Ｐゴシック" charset="0"/>
              <a:cs typeface="Arial" panose="020B0604020202020204" pitchFamily="34" charset="0"/>
            </a:endParaRPr>
          </a:p>
        </p:txBody>
      </p:sp>
      <p:pic>
        <p:nvPicPr>
          <p:cNvPr id="207874" name="Picture 3" descr="Bethesda rui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9650" y="-6350"/>
            <a:ext cx="686435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8964" name="Rectangle 4"/>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ar-JO" b="1"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حطام بركة بيت حسدا</a:t>
            </a:r>
            <a:endParaRPr lang="en-US" b="1"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pic>
        <p:nvPicPr>
          <p:cNvPr id="207876" name="Picture 9" descr="Pools of Bethesd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52601"/>
            <a:ext cx="2971800" cy="4521200"/>
          </a:xfrm>
          <a:prstGeom prst="rect">
            <a:avLst/>
          </a:prstGeom>
          <a:noFill/>
          <a:ln w="57150">
            <a:solidFill>
              <a:srgbClr val="FFFCF3"/>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1" name="Rectangle 4"/>
          <p:cNvSpPr>
            <a:spLocks noChangeArrowheads="1"/>
          </p:cNvSpPr>
          <p:nvPr/>
        </p:nvSpPr>
        <p:spPr bwMode="auto">
          <a:xfrm>
            <a:off x="0" y="0"/>
            <a:ext cx="9144000" cy="6858000"/>
          </a:xfrm>
          <a:prstGeom prst="rect">
            <a:avLst/>
          </a:prstGeom>
          <a:solidFill>
            <a:srgbClr val="660066"/>
          </a:solidFill>
          <a:ln w="12700" cap="sq">
            <a:solidFill>
              <a:schemeClr val="tx1"/>
            </a:solidFill>
            <a:round/>
            <a:headEnd type="none" w="sm" len="sm"/>
            <a:tailEnd type="none" w="sm" len="sm"/>
          </a:ln>
        </p:spPr>
        <p:txBody>
          <a:bodyPr wrap="none" lIns="90993" tIns="45499" rIns="90993" bIns="45499"/>
          <a:lstStyle/>
          <a:p>
            <a:endParaRPr lang="en-US"/>
          </a:p>
        </p:txBody>
      </p:sp>
      <p:sp>
        <p:nvSpPr>
          <p:cNvPr id="440322" name="Text Box 3"/>
          <p:cNvSpPr txBox="1">
            <a:spLocks noChangeArrowheads="1"/>
          </p:cNvSpPr>
          <p:nvPr/>
        </p:nvSpPr>
        <p:spPr bwMode="auto">
          <a:xfrm>
            <a:off x="8458231" y="26"/>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charset="0"/>
                <a:cs typeface="Arial" charset="0"/>
              </a:rPr>
              <a:t>110</a:t>
            </a:r>
            <a:endParaRPr lang="en-US" b="1" dirty="0">
              <a:latin typeface="Arial" charset="0"/>
              <a:cs typeface="Arial" charset="0"/>
            </a:endParaRPr>
          </a:p>
        </p:txBody>
      </p:sp>
      <p:sp>
        <p:nvSpPr>
          <p:cNvPr id="440323" name="Text Box 4"/>
          <p:cNvSpPr txBox="1">
            <a:spLocks noChangeArrowheads="1"/>
          </p:cNvSpPr>
          <p:nvPr/>
        </p:nvSpPr>
        <p:spPr bwMode="auto">
          <a:xfrm>
            <a:off x="838200" y="1447828"/>
            <a:ext cx="7467600" cy="230787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altLang="zh-CN" sz="3600" b="1" dirty="0">
                <a:latin typeface="Arial" charset="0"/>
                <a:cs typeface="Arial" charset="0"/>
              </a:rPr>
              <a:t>غرض يوحنا المعلن هو الكرازة: إثبات أن يسوع هو المسيح وابن الله حتى يقتنع غير المؤمنين بألوهيته من خلال ال</a:t>
            </a:r>
            <a:r>
              <a:rPr lang="ar-JO" altLang="zh-CN" sz="3600" b="1" dirty="0">
                <a:latin typeface="Arial" charset="0"/>
                <a:cs typeface="Arial" charset="0"/>
              </a:rPr>
              <a:t>آي</a:t>
            </a:r>
            <a:r>
              <a:rPr lang="ar-SA" altLang="zh-CN" sz="3600" b="1" dirty="0">
                <a:latin typeface="Arial" charset="0"/>
                <a:cs typeface="Arial" charset="0"/>
              </a:rPr>
              <a:t>ات المسجلة في الإنجيل ويؤمنوا به للخلاص (يوحنا 20: 31).</a:t>
            </a:r>
            <a:endParaRPr lang="en-US" sz="3600" b="1" dirty="0">
              <a:latin typeface="Arial" charset="0"/>
              <a:cs typeface="Arial" charset="0"/>
            </a:endParaRPr>
          </a:p>
        </p:txBody>
      </p:sp>
      <p:sp>
        <p:nvSpPr>
          <p:cNvPr id="440324" name="Rectangle 1029"/>
          <p:cNvSpPr>
            <a:spLocks noGrp="1" noChangeArrowheads="1"/>
          </p:cNvSpPr>
          <p:nvPr>
            <p:ph type="title" idx="4294967295"/>
          </p:nvPr>
        </p:nvSpPr>
        <p:spPr>
          <a:xfrm>
            <a:off x="3901765" y="381027"/>
            <a:ext cx="1280218" cy="584329"/>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nchor="t">
            <a:spAutoFit/>
          </a:bodyPr>
          <a:lstStyle/>
          <a:p>
            <a:pPr eaLnBrk="1" hangingPunct="1"/>
            <a:r>
              <a:rPr lang="ar-JO" sz="3200" b="1" dirty="0">
                <a:solidFill>
                  <a:schemeClr val="bg2"/>
                </a:solidFill>
                <a:effectLst/>
                <a:latin typeface="Arial" charset="0"/>
                <a:ea typeface="ＭＳ Ｐゴシック" charset="0"/>
                <a:cs typeface="Arial" charset="0"/>
              </a:rPr>
              <a:t>المناسبة</a:t>
            </a:r>
            <a:endParaRPr lang="en-US" sz="2800" b="1" dirty="0">
              <a:solidFill>
                <a:schemeClr val="bg2"/>
              </a:solidFill>
              <a:effectLst/>
              <a:latin typeface="Arial" charset="0"/>
              <a:ea typeface="ＭＳ Ｐゴシック" charset="0"/>
              <a:cs typeface="Arial" charset="0"/>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1" name="Picture 8" descr="signs.jpg"/>
          <p:cNvPicPr>
            <a:picLocks noChangeAspect="1"/>
          </p:cNvPicPr>
          <p:nvPr/>
        </p:nvPicPr>
        <p:blipFill>
          <a:blip r:embed="rId3">
            <a:lum bright="58000"/>
            <a:extLst>
              <a:ext uri="{28A0092B-C50C-407E-A947-70E740481C1C}">
                <a14:useLocalDpi xmlns:a14="http://schemas.microsoft.com/office/drawing/2010/main"/>
              </a:ext>
            </a:extLst>
          </a:blip>
          <a:srcRect/>
          <a:stretch>
            <a:fillRect/>
          </a:stretch>
        </p:blipFill>
        <p:spPr bwMode="auto">
          <a:xfrm>
            <a:off x="0" y="34"/>
            <a:ext cx="9144000" cy="6843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2" name="Text Box 3"/>
          <p:cNvSpPr txBox="1">
            <a:spLocks noChangeArrowheads="1"/>
          </p:cNvSpPr>
          <p:nvPr/>
        </p:nvSpPr>
        <p:spPr bwMode="auto">
          <a:xfrm>
            <a:off x="8458230" y="26"/>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111</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 name="Title 3"/>
          <p:cNvSpPr>
            <a:spLocks noGrp="1"/>
          </p:cNvSpPr>
          <p:nvPr>
            <p:ph type="title" idx="4294967295"/>
          </p:nvPr>
        </p:nvSpPr>
        <p:spPr>
          <a:xfrm>
            <a:off x="685800" y="76201"/>
            <a:ext cx="7772400" cy="838200"/>
          </a:xfrm>
        </p:spPr>
        <p:txBody>
          <a:bodyPr/>
          <a:lstStyle/>
          <a:p>
            <a:pPr>
              <a:defRPr/>
            </a:pPr>
            <a:r>
              <a:rPr lang="ar-JO" b="1" dirty="0">
                <a:solidFill>
                  <a:schemeClr val="bg2"/>
                </a:solidFill>
                <a:effectLst>
                  <a:outerShdw blurRad="38100" dist="38100" dir="2700000" algn="tl">
                    <a:srgbClr val="FFFFFF"/>
                  </a:outerShdw>
                </a:effectLst>
                <a:latin typeface="Arial" charset="0"/>
                <a:ea typeface="ＭＳ Ｐゴシック" charset="0"/>
                <a:cs typeface="Arial" charset="0"/>
              </a:rPr>
              <a:t>المعجزات في إنجيل يوحنا</a:t>
            </a:r>
            <a:endParaRPr lang="en-US" b="1" dirty="0">
              <a:solidFill>
                <a:schemeClr val="bg2"/>
              </a:solidFill>
              <a:effectLst>
                <a:outerShdw blurRad="38100" dist="38100" dir="2700000" algn="tl">
                  <a:srgbClr val="FFFFFF"/>
                </a:outerShdw>
              </a:effectLst>
              <a:latin typeface="Arial" charset="0"/>
              <a:ea typeface="ＭＳ Ｐゴシック" charset="0"/>
              <a:cs typeface="Arial" charset="0"/>
            </a:endParaRPr>
          </a:p>
        </p:txBody>
      </p:sp>
      <p:sp>
        <p:nvSpPr>
          <p:cNvPr id="182277" name="TextBox 4"/>
          <p:cNvSpPr txBox="1">
            <a:spLocks noChangeArrowheads="1"/>
          </p:cNvSpPr>
          <p:nvPr/>
        </p:nvSpPr>
        <p:spPr bwMode="auto">
          <a:xfrm>
            <a:off x="-17366" y="1600229"/>
            <a:ext cx="8262428" cy="3046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تم تسجيل سبع معجزات سابقة للصليب</a:t>
            </a:r>
            <a:endParaRPr kumimoji="0" lang="en-US" sz="2400" b="1" i="0" u="none" strike="noStrike" kern="1200" cap="none" spc="0" normalizeH="0" baseline="0" noProof="0" dirty="0">
              <a:ln>
                <a:noFill/>
              </a:ln>
              <a:solidFill>
                <a:srgbClr val="0000FF"/>
              </a:solidFill>
              <a:effectLst/>
              <a:uLnTx/>
              <a:uFillTx/>
              <a:latin typeface="Arial" charset="0"/>
              <a:ea typeface="ＭＳ Ｐゴシック" charset="0"/>
              <a:cs typeface="Arial" charset="0"/>
            </a:endParaRPr>
          </a:p>
          <a:p>
            <a:pPr marR="0" lvl="0" algn="r" defTabSz="914400" rtl="0" eaLnBrk="1" fontAlgn="base" latinLnBrk="0" hangingPunct="1">
              <a:lnSpc>
                <a:spcPct val="100000"/>
              </a:lnSpc>
              <a:spcBef>
                <a:spcPct val="0"/>
              </a:spcBef>
              <a:spcAft>
                <a:spcPct val="0"/>
              </a:spcAft>
              <a:buClrTx/>
              <a:buSzTx/>
              <a:tabLst/>
              <a:defRPr/>
            </a:pPr>
            <a:r>
              <a:rPr lang="ar-JO" b="1" dirty="0">
                <a:solidFill>
                  <a:srgbClr val="0000FF"/>
                </a:solidFill>
                <a:latin typeface="Arial" charset="0"/>
                <a:cs typeface="Arial" charset="0"/>
              </a:rPr>
              <a:t>1. تحويل الماء إلى خمر في قانا (2: 1-11)</a:t>
            </a:r>
            <a:endParaRPr kumimoji="0" lang="en-US" sz="2400" b="1" i="0" u="none" strike="noStrike" kern="1200" cap="none" spc="0" normalizeH="0" baseline="0" noProof="0" dirty="0">
              <a:ln>
                <a:noFill/>
              </a:ln>
              <a:solidFill>
                <a:srgbClr val="0000FF"/>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FF"/>
                </a:solidFill>
                <a:latin typeface="Arial" charset="0"/>
                <a:cs typeface="Arial" charset="0"/>
              </a:rPr>
              <a:t>2. شفاء ابن قائد المئة في كفرناحوم (4: 46-54)</a:t>
            </a:r>
            <a:endParaRPr kumimoji="0" lang="en-US" sz="2400" b="1" i="0" u="none" strike="noStrike" kern="1200" cap="none" spc="0" normalizeH="0" baseline="0" noProof="0" dirty="0">
              <a:ln>
                <a:noFill/>
              </a:ln>
              <a:solidFill>
                <a:srgbClr val="0000FF"/>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FF"/>
                </a:solidFill>
                <a:latin typeface="Arial" charset="0"/>
                <a:cs typeface="Arial" charset="0"/>
              </a:rPr>
              <a:t>3. شفاء المشلول عند بركة بيت حسدا (5: 1-18)</a:t>
            </a:r>
            <a:r>
              <a:rPr kumimoji="0" lang="en-US" sz="2400" b="1" i="0" u="none" strike="noStrike" kern="1200" cap="none" spc="0" normalizeH="0" baseline="0" noProof="0" dirty="0">
                <a:ln>
                  <a:noFill/>
                </a:ln>
                <a:solidFill>
                  <a:srgbClr val="0000FF"/>
                </a:solidFill>
                <a:effectLst/>
                <a:uLnTx/>
                <a:uFillTx/>
                <a:latin typeface="Arial" charset="0"/>
                <a:ea typeface="ＭＳ Ｐゴシック" charset="0"/>
                <a:cs typeface="Arial" charset="0"/>
              </a:rPr>
              <a:t> </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charset="0"/>
                <a:cs typeface="Arial" charset="0"/>
              </a:rPr>
              <a:t>4. إطعام 5000 قرب بحر الجليل (6: 1-15)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charset="0"/>
                <a:cs typeface="Arial" charset="0"/>
              </a:rPr>
              <a:t>5. المشي على الماء في بحر الجليل (6: 16-24)</a:t>
            </a:r>
            <a:endParaRPr kumimoji="0" lang="en-US" sz="2400" b="1" i="0" u="none" strike="noStrike" kern="1200" cap="none" spc="0" normalizeH="0" baseline="0" noProof="0" dirty="0">
              <a:ln>
                <a:noFill/>
              </a:ln>
              <a:solidFill>
                <a:srgbClr val="0000FF"/>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FF"/>
                </a:solidFill>
                <a:latin typeface="Arial" charset="0"/>
                <a:cs typeface="Arial" charset="0"/>
              </a:rPr>
              <a:t>6. شفاء الرجل المولود أعمى في أورشليم (9: 1-7)</a:t>
            </a:r>
            <a:endParaRPr kumimoji="0" lang="en-US" sz="2400" b="1" i="0" u="none" strike="noStrike" kern="1200" cap="none" spc="0" normalizeH="0" baseline="0" noProof="0" dirty="0">
              <a:ln>
                <a:noFill/>
              </a:ln>
              <a:solidFill>
                <a:srgbClr val="0000FF"/>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FF"/>
                </a:solidFill>
                <a:latin typeface="Arial" charset="0"/>
                <a:cs typeface="Arial" charset="0"/>
              </a:rPr>
              <a:t>7. إقامة لعازر من الموت في بيت عنيا (11: 1-45)</a:t>
            </a:r>
            <a:endParaRPr kumimoji="0" lang="en-US" sz="2400" b="1" i="0" u="none" strike="noStrike" kern="1200" cap="none" spc="0" normalizeH="0" baseline="0" noProof="0" dirty="0">
              <a:ln>
                <a:noFill/>
              </a:ln>
              <a:solidFill>
                <a:srgbClr val="0000FF"/>
              </a:solidFill>
              <a:effectLst/>
              <a:uLnTx/>
              <a:uFillTx/>
              <a:latin typeface="Arial" charset="0"/>
              <a:ea typeface="ＭＳ Ｐゴシック" charset="0"/>
              <a:cs typeface="Arial" charset="0"/>
            </a:endParaRPr>
          </a:p>
        </p:txBody>
      </p:sp>
      <p:sp>
        <p:nvSpPr>
          <p:cNvPr id="445445" name="TextBox 5"/>
          <p:cNvSpPr txBox="1">
            <a:spLocks noChangeArrowheads="1"/>
          </p:cNvSpPr>
          <p:nvPr/>
        </p:nvSpPr>
        <p:spPr bwMode="auto">
          <a:xfrm>
            <a:off x="0" y="762026"/>
            <a:ext cx="91440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FF"/>
                </a:solidFill>
                <a:latin typeface="Arial" charset="0"/>
                <a:cs typeface="Arial" charset="0"/>
              </a:rPr>
              <a:t>معجزات فريدة في إنجيل يوحنا (ستة من أصل تسع معجزات)</a:t>
            </a:r>
            <a:endParaRPr kumimoji="0" lang="en-US" sz="2400" b="1" i="0" u="none" strike="noStrike" kern="1200" cap="none" spc="0" normalizeH="0" baseline="0" noProof="0" dirty="0">
              <a:ln>
                <a:noFill/>
              </a:ln>
              <a:solidFill>
                <a:srgbClr val="0000FF"/>
              </a:solidFill>
              <a:effectLst/>
              <a:uLnTx/>
              <a:uFillTx/>
              <a:latin typeface="Arial" charset="0"/>
              <a:ea typeface="ＭＳ Ｐゴシック" charset="0"/>
              <a:cs typeface="Arial" charset="0"/>
            </a:endParaRPr>
          </a:p>
        </p:txBody>
      </p:sp>
      <p:sp>
        <p:nvSpPr>
          <p:cNvPr id="182279" name="TextBox 6"/>
          <p:cNvSpPr txBox="1">
            <a:spLocks noChangeArrowheads="1"/>
          </p:cNvSpPr>
          <p:nvPr/>
        </p:nvSpPr>
        <p:spPr bwMode="auto">
          <a:xfrm>
            <a:off x="2756556" y="4924446"/>
            <a:ext cx="5415965" cy="1199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u="sng" dirty="0">
                <a:solidFill>
                  <a:srgbClr val="000000"/>
                </a:solidFill>
                <a:latin typeface="Arial" charset="0"/>
                <a:cs typeface="Arial" charset="0"/>
              </a:rPr>
              <a:t>تم تسجيل معجزتين لاحقتين للصليب</a:t>
            </a:r>
            <a:endParaRPr kumimoji="0" lang="en-US" sz="2400" b="1" i="0" u="none" strike="noStrike" kern="1200" cap="none" spc="0" normalizeH="0" baseline="0" noProof="0" dirty="0">
              <a:ln>
                <a:noFill/>
              </a:ln>
              <a:solidFill>
                <a:srgbClr val="0000FF"/>
              </a:solidFill>
              <a:effectLst/>
              <a:uLnTx/>
              <a:uFillTx/>
              <a:latin typeface="Arial" charset="0"/>
              <a:ea typeface="ＭＳ Ｐゴシック" charset="0"/>
              <a:cs typeface="Arial" charset="0"/>
            </a:endParaRPr>
          </a:p>
          <a:p>
            <a:pPr marR="0" lvl="0" algn="r" defTabSz="914400" rtl="0" eaLnBrk="1" fontAlgn="base" latinLnBrk="0" hangingPunct="1">
              <a:lnSpc>
                <a:spcPct val="100000"/>
              </a:lnSpc>
              <a:spcBef>
                <a:spcPct val="0"/>
              </a:spcBef>
              <a:spcAft>
                <a:spcPct val="0"/>
              </a:spcAft>
              <a:buClrTx/>
              <a:buSzTx/>
              <a:tabLst/>
              <a:defRPr/>
            </a:pPr>
            <a:r>
              <a:rPr lang="ar-JO" b="1" dirty="0">
                <a:solidFill>
                  <a:schemeClr val="bg2"/>
                </a:solidFill>
                <a:latin typeface="Arial" charset="0"/>
                <a:cs typeface="Arial" charset="0"/>
              </a:rPr>
              <a:t>1. قيامة المسيح (الإصحاح 20)</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chemeClr val="bg1"/>
                </a:solidFill>
                <a:latin typeface="Arial" charset="0"/>
                <a:cs typeface="Arial" charset="0"/>
              </a:rPr>
              <a:t>2. معجزة صيد السمك عند بحر الجليل (21: 1-13)</a:t>
            </a:r>
            <a:endParaRPr kumimoji="0" lang="en-US" sz="2400" b="1" i="0" u="none" strike="noStrike" kern="1200" cap="none" spc="0" normalizeH="0" baseline="0" noProof="0" dirty="0">
              <a:ln>
                <a:noFill/>
              </a:ln>
              <a:solidFill>
                <a:schemeClr val="bg1"/>
              </a:solidFill>
              <a:effectLst/>
              <a:uLnTx/>
              <a:uFillTx/>
              <a:latin typeface="Arial" charset="0"/>
              <a:cs typeface="Arial" charset="0"/>
            </a:endParaRPr>
          </a:p>
        </p:txBody>
      </p:sp>
      <p:sp>
        <p:nvSpPr>
          <p:cNvPr id="182280" name="TextBox 7"/>
          <p:cNvSpPr txBox="1">
            <a:spLocks noChangeArrowheads="1"/>
          </p:cNvSpPr>
          <p:nvPr/>
        </p:nvSpPr>
        <p:spPr bwMode="auto">
          <a:xfrm>
            <a:off x="1874906" y="6248426"/>
            <a:ext cx="6390591"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charset="0"/>
                <a:cs typeface="Arial" charset="0"/>
              </a:rPr>
              <a:t>هكذا يكون مجموع المعجزات في إنجيل يوحنا هو تسع معجزات</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474661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227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227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227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2277">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2277">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2277">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2277">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2277">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82279">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2279">
                                            <p:txEl>
                                              <p:pRg st="1" end="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2279">
                                            <p:txEl>
                                              <p:pRg st="2" end="2"/>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822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7" grpId="0" build="p"/>
      <p:bldP spid="182279" grpId="0" build="p"/>
      <p:bldP spid="182280"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40374" name="Group 1110"/>
          <p:cNvGraphicFramePr>
            <a:graphicFrameLocks noGrp="1"/>
          </p:cNvGraphicFramePr>
          <p:nvPr>
            <p:extLst>
              <p:ext uri="{D42A27DB-BD31-4B8C-83A1-F6EECF244321}">
                <p14:modId xmlns:p14="http://schemas.microsoft.com/office/powerpoint/2010/main" val="2611296607"/>
              </p:ext>
            </p:extLst>
          </p:nvPr>
        </p:nvGraphicFramePr>
        <p:xfrm>
          <a:off x="0" y="667858"/>
          <a:ext cx="9144000" cy="621752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8399">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صنع الله الإنسان من أجل الحياة الأبدية</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4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الإله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وحي</a:t>
                      </a:r>
                      <a:endParaRPr kumimoji="0" lang="en-US"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endParaRPr kumimoji="0" lang="en-US"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تحضير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تلاميذ الابن</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العاطفة والقيامة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قدرة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r>
                        <a:rPr kumimoji="0" lang="en-US"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9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1-18</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19 – 12: 50</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13 - 17</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18 - 20</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21</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81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المقدمة</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عام</a:t>
                      </a:r>
                      <a:endParaRPr kumimoji="0" lang="en-US" sz="1800" b="0"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rPr>
                        <a:t>شخصي</a:t>
                      </a:r>
                      <a:endParaRPr kumimoji="0" lang="en-US" sz="1800" b="0"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عام</a:t>
                      </a:r>
                      <a:endParaRPr kumimoji="0" lang="en-US" sz="1800" b="0"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rPr>
                        <a:t>شخصي</a:t>
                      </a:r>
                      <a:endParaRPr kumimoji="0" lang="en-US" sz="1800" b="0"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التجسد</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علامتان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وردت١: ١٩ –</a:t>
                      </a:r>
                      <a:br>
                        <a:rPr kumimoji="0" lang="en-US"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٤: ٥٤</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رفض خمس علامات</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5 - 12</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خطاب الغرفة العلوية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لافتات)</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العلامة المطلقة</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العلامة الاخيرة</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الأبدية</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الخريف ٢٩ م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الاثنين ۳٠ مارس ۳٣</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يوم الخميس،</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٢ أبريل ۳۳</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الجمعة ٣ نيسان (أبريل) ۳٣-الأحد ٥ أبريل ۳٣</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مايو ، ۳٣ م</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69723">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9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(٥٦-٦٩ م)</a:t>
                      </a:r>
                      <a:endParaRPr kumimoji="0" lang="en-US" sz="19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132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SA" b="1" dirty="0">
                <a:effectLst/>
                <a:latin typeface="Arial" panose="020B0604020202020204" pitchFamily="34" charset="0"/>
                <a:ea typeface="ＭＳ Ｐゴシック" charset="0"/>
                <a:cs typeface="Arial" panose="020B0604020202020204" pitchFamily="34" charset="0"/>
              </a:rPr>
              <a:t>يوحنا</a:t>
            </a:r>
            <a:endParaRPr lang="en-US" sz="7200" b="1" dirty="0">
              <a:effectLst/>
              <a:latin typeface="Arial" panose="020B0604020202020204" pitchFamily="34" charset="0"/>
              <a:ea typeface="ＭＳ Ｐゴシック" charset="0"/>
              <a:cs typeface="Arial" panose="020B0604020202020204" pitchFamily="34" charset="0"/>
            </a:endParaRPr>
          </a:p>
        </p:txBody>
      </p:sp>
      <p:sp>
        <p:nvSpPr>
          <p:cNvPr id="449572" name="Text Box 3"/>
          <p:cNvSpPr txBox="1">
            <a:spLocks noChangeArrowheads="1"/>
          </p:cNvSpPr>
          <p:nvPr/>
        </p:nvSpPr>
        <p:spPr bwMode="auto">
          <a:xfrm>
            <a:off x="8426483" y="76223"/>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cs typeface="Arial" panose="020B0604020202020204" pitchFamily="34" charset="0"/>
              </a:rPr>
              <a:t>١٠٧</a:t>
            </a:r>
          </a:p>
        </p:txBody>
      </p:sp>
    </p:spTree>
    <p:extLst>
      <p:ext uri="{BB962C8B-B14F-4D97-AF65-F5344CB8AC3E}">
        <p14:creationId xmlns:p14="http://schemas.microsoft.com/office/powerpoint/2010/main" val="268210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17"/>
          <p:cNvSpPr>
            <a:spLocks noChangeArrowheads="1"/>
          </p:cNvSpPr>
          <p:nvPr/>
        </p:nvSpPr>
        <p:spPr bwMode="auto">
          <a:xfrm>
            <a:off x="0" y="0"/>
            <a:ext cx="9144000" cy="6858000"/>
          </a:xfrm>
          <a:prstGeom prst="rect">
            <a:avLst/>
          </a:prstGeom>
          <a:solidFill>
            <a:srgbClr val="660066"/>
          </a:solidFill>
          <a:ln w="12700" cap="sq">
            <a:solidFill>
              <a:schemeClr val="tx1"/>
            </a:solidFill>
            <a:round/>
            <a:headEnd type="none" w="sm" len="sm"/>
            <a:tailEnd type="none" w="sm" len="sm"/>
          </a:ln>
        </p:spPr>
        <p:txBody>
          <a:bodyPr wrap="none" lIns="90993" tIns="45499" rIns="90993" bIns="45499"/>
          <a:lstStyle/>
          <a:p>
            <a:endParaRPr lang="en-US">
              <a:latin typeface="Arial" panose="020B0604020202020204" pitchFamily="34" charset="0"/>
              <a:cs typeface="Arial" panose="020B0604020202020204" pitchFamily="34" charset="0"/>
            </a:endParaRPr>
          </a:p>
        </p:txBody>
      </p:sp>
      <p:sp>
        <p:nvSpPr>
          <p:cNvPr id="451586" name="Text Box 3"/>
          <p:cNvSpPr txBox="1">
            <a:spLocks noChangeArrowheads="1"/>
          </p:cNvSpPr>
          <p:nvPr/>
        </p:nvSpPr>
        <p:spPr bwMode="auto">
          <a:xfrm>
            <a:off x="8393132" y="76223"/>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113</a:t>
            </a:r>
            <a:endParaRPr lang="en-US" b="1" dirty="0">
              <a:latin typeface="Arial" panose="020B0604020202020204" pitchFamily="34" charset="0"/>
              <a:cs typeface="Arial" panose="020B0604020202020204" pitchFamily="34" charset="0"/>
            </a:endParaRPr>
          </a:p>
        </p:txBody>
      </p:sp>
      <p:sp>
        <p:nvSpPr>
          <p:cNvPr id="34820" name="Text Box 4"/>
          <p:cNvSpPr txBox="1">
            <a:spLocks noChangeArrowheads="1"/>
          </p:cNvSpPr>
          <p:nvPr/>
        </p:nvSpPr>
        <p:spPr bwMode="auto">
          <a:xfrm>
            <a:off x="1498180" y="1143012"/>
            <a:ext cx="3651059" cy="522774"/>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 1-18     مقدمة: الألوهية</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821" name="Text Box 5"/>
          <p:cNvSpPr txBox="1">
            <a:spLocks noChangeArrowheads="1"/>
          </p:cNvSpPr>
          <p:nvPr/>
        </p:nvSpPr>
        <p:spPr bwMode="auto">
          <a:xfrm>
            <a:off x="457200" y="2209800"/>
            <a:ext cx="6275040" cy="953661"/>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 19-12: 50     إعلان عام من خلال 7 معجزات           و8 خطايات</a:t>
            </a:r>
            <a:endParaRPr lang="en-US" altLang="zh-CN"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823" name="Text Box 7"/>
          <p:cNvSpPr txBox="1">
            <a:spLocks noChangeArrowheads="1"/>
          </p:cNvSpPr>
          <p:nvPr/>
        </p:nvSpPr>
        <p:spPr bwMode="auto">
          <a:xfrm>
            <a:off x="827584" y="4735533"/>
            <a:ext cx="4797405" cy="522774"/>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18-20 آلام عامة / القيامة</a:t>
            </a:r>
            <a:r>
              <a:rPr lang="en-US" altLang="zh-CN"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824" name="Text Box 8"/>
          <p:cNvSpPr txBox="1">
            <a:spLocks noChangeArrowheads="1"/>
          </p:cNvSpPr>
          <p:nvPr/>
        </p:nvSpPr>
        <p:spPr bwMode="auto">
          <a:xfrm>
            <a:off x="1956531" y="5791220"/>
            <a:ext cx="4797404" cy="522774"/>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21        خاتمة خاصة: الكفاية</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6"/>
          <p:cNvGrpSpPr>
            <a:grpSpLocks/>
          </p:cNvGrpSpPr>
          <p:nvPr/>
        </p:nvGrpSpPr>
        <p:grpSpPr bwMode="auto">
          <a:xfrm>
            <a:off x="2209800" y="2209800"/>
            <a:ext cx="1600200" cy="3048000"/>
            <a:chOff x="1344" y="1392"/>
            <a:chExt cx="1104" cy="1920"/>
          </a:xfrm>
        </p:grpSpPr>
        <p:sp>
          <p:nvSpPr>
            <p:cNvPr id="451595" name="AutoShape 9"/>
            <p:cNvSpPr>
              <a:spLocks noChangeArrowheads="1"/>
            </p:cNvSpPr>
            <p:nvPr/>
          </p:nvSpPr>
          <p:spPr bwMode="auto">
            <a:xfrm>
              <a:off x="1824" y="1680"/>
              <a:ext cx="240" cy="1248"/>
            </a:xfrm>
            <a:prstGeom prst="upDownArrow">
              <a:avLst>
                <a:gd name="adj1" fmla="val 50000"/>
                <a:gd name="adj2" fmla="val 104000"/>
              </a:avLst>
            </a:prstGeom>
            <a:solidFill>
              <a:schemeClr val="hlink"/>
            </a:solidFill>
            <a:ln w="12700" cap="sq">
              <a:solidFill>
                <a:schemeClr val="tx1"/>
              </a:solidFill>
              <a:miter lim="800000"/>
              <a:headEnd type="none" w="sm" len="sm"/>
              <a:tailEnd type="none" w="sm" len="sm"/>
            </a:ln>
          </p:spPr>
          <p:txBody>
            <a:bodyPr wrap="none" anchor="ctr"/>
            <a:lstStyle/>
            <a:p>
              <a:endParaRPr lang="en-US">
                <a:latin typeface="Arial" panose="020B0604020202020204" pitchFamily="34" charset="0"/>
                <a:cs typeface="Arial" panose="020B0604020202020204" pitchFamily="34" charset="0"/>
              </a:endParaRPr>
            </a:p>
          </p:txBody>
        </p:sp>
        <p:sp>
          <p:nvSpPr>
            <p:cNvPr id="451596" name="Oval 11"/>
            <p:cNvSpPr>
              <a:spLocks noChangeArrowheads="1"/>
            </p:cNvSpPr>
            <p:nvPr/>
          </p:nvSpPr>
          <p:spPr bwMode="auto">
            <a:xfrm>
              <a:off x="1440" y="1392"/>
              <a:ext cx="1008" cy="336"/>
            </a:xfrm>
            <a:prstGeom prst="ellipse">
              <a:avLst/>
            </a:prstGeom>
            <a:noFill/>
            <a:ln w="57150" cap="sq">
              <a:solidFill>
                <a:schemeClr val="hlink"/>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51597" name="Oval 13"/>
            <p:cNvSpPr>
              <a:spLocks noChangeArrowheads="1"/>
            </p:cNvSpPr>
            <p:nvPr/>
          </p:nvSpPr>
          <p:spPr bwMode="auto">
            <a:xfrm>
              <a:off x="1344" y="2976"/>
              <a:ext cx="1008" cy="336"/>
            </a:xfrm>
            <a:prstGeom prst="ellipse">
              <a:avLst/>
            </a:prstGeom>
            <a:noFill/>
            <a:ln w="57150" cap="sq">
              <a:solidFill>
                <a:schemeClr val="hlink"/>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34822" name="Text Box 6"/>
          <p:cNvSpPr txBox="1">
            <a:spLocks noChangeArrowheads="1"/>
          </p:cNvSpPr>
          <p:nvPr/>
        </p:nvSpPr>
        <p:spPr bwMode="auto">
          <a:xfrm>
            <a:off x="1763689" y="3679886"/>
            <a:ext cx="5257710" cy="522774"/>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13-17 تحضير خاص للتلاميذ</a:t>
            </a:r>
            <a:r>
              <a:rPr lang="en-US" altLang="zh-CN"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17"/>
          <p:cNvGrpSpPr>
            <a:grpSpLocks/>
          </p:cNvGrpSpPr>
          <p:nvPr/>
        </p:nvGrpSpPr>
        <p:grpSpPr bwMode="auto">
          <a:xfrm>
            <a:off x="2895600" y="3657600"/>
            <a:ext cx="1676400" cy="2667000"/>
            <a:chOff x="1824" y="2304"/>
            <a:chExt cx="1056" cy="1680"/>
          </a:xfrm>
          <a:solidFill>
            <a:srgbClr val="FFFF00"/>
          </a:solidFill>
        </p:grpSpPr>
        <p:sp>
          <p:nvSpPr>
            <p:cNvPr id="280587" name="AutoShape 10"/>
            <p:cNvSpPr>
              <a:spLocks noChangeArrowheads="1"/>
            </p:cNvSpPr>
            <p:nvPr/>
          </p:nvSpPr>
          <p:spPr bwMode="auto">
            <a:xfrm>
              <a:off x="2256" y="2544"/>
              <a:ext cx="240" cy="1248"/>
            </a:xfrm>
            <a:prstGeom prst="upDownArrow">
              <a:avLst>
                <a:gd name="adj1" fmla="val 50000"/>
                <a:gd name="adj2" fmla="val 104000"/>
              </a:avLst>
            </a:prstGeom>
            <a:grpFill/>
            <a:ln w="12700" cap="sq">
              <a:solidFill>
                <a:schemeClr val="bg2"/>
              </a:solidFill>
              <a:miter lim="800000"/>
              <a:headEnd type="none" w="sm" len="sm"/>
              <a:tailEnd type="none" w="sm" len="sm"/>
            </a:ln>
          </p:spPr>
          <p:txBody>
            <a:bodyPr wrap="none" anchor="ctr"/>
            <a:lstStyle/>
            <a:p>
              <a:pPr>
                <a:defRPr/>
              </a:pPr>
              <a:endParaRPr lang="en-US">
                <a:latin typeface="Arial" panose="020B0604020202020204" pitchFamily="34" charset="0"/>
                <a:ea typeface="ＭＳ Ｐゴシック" charset="-128"/>
                <a:cs typeface="Arial" panose="020B0604020202020204" pitchFamily="34" charset="0"/>
              </a:endParaRPr>
            </a:p>
          </p:txBody>
        </p:sp>
        <p:sp>
          <p:nvSpPr>
            <p:cNvPr id="280588" name="Oval 14"/>
            <p:cNvSpPr>
              <a:spLocks noChangeArrowheads="1"/>
            </p:cNvSpPr>
            <p:nvPr/>
          </p:nvSpPr>
          <p:spPr bwMode="auto">
            <a:xfrm>
              <a:off x="1824" y="2304"/>
              <a:ext cx="1008" cy="336"/>
            </a:xfrm>
            <a:prstGeom prst="ellipse">
              <a:avLst/>
            </a:prstGeom>
            <a:noFill/>
            <a:ln w="57150" cap="sq">
              <a:solidFill>
                <a:srgbClr val="FFFF00"/>
              </a:solidFill>
              <a:round/>
              <a:headEnd type="none" w="sm" len="sm"/>
              <a:tailEnd type="none" w="sm" len="sm"/>
            </a:ln>
          </p:spPr>
          <p:txBody>
            <a:bodyPr wrap="none" anchor="ctr"/>
            <a:lstStyle/>
            <a:p>
              <a:pPr>
                <a:defRPr/>
              </a:pPr>
              <a:endParaRPr lang="en-US" dirty="0">
                <a:solidFill>
                  <a:srgbClr val="FFFF00"/>
                </a:solidFill>
                <a:latin typeface="Arial" panose="020B0604020202020204" pitchFamily="34" charset="0"/>
                <a:ea typeface="ＭＳ Ｐゴシック" charset="-128"/>
                <a:cs typeface="Arial" panose="020B0604020202020204" pitchFamily="34" charset="0"/>
              </a:endParaRPr>
            </a:p>
          </p:txBody>
        </p:sp>
        <p:sp>
          <p:nvSpPr>
            <p:cNvPr id="280589" name="Oval 15"/>
            <p:cNvSpPr>
              <a:spLocks noChangeArrowheads="1"/>
            </p:cNvSpPr>
            <p:nvPr/>
          </p:nvSpPr>
          <p:spPr bwMode="auto">
            <a:xfrm>
              <a:off x="1872" y="3648"/>
              <a:ext cx="1008" cy="336"/>
            </a:xfrm>
            <a:prstGeom prst="ellipse">
              <a:avLst/>
            </a:prstGeom>
            <a:noFill/>
            <a:ln w="57150" cap="sq">
              <a:solidFill>
                <a:srgbClr val="FFFF00"/>
              </a:solidFill>
              <a:round/>
              <a:headEnd type="none" w="sm" len="sm"/>
              <a:tailEnd type="none" w="sm" len="sm"/>
            </a:ln>
          </p:spPr>
          <p:txBody>
            <a:bodyPr wrap="none" anchor="ctr"/>
            <a:lstStyle/>
            <a:p>
              <a:pPr>
                <a:defRPr/>
              </a:pPr>
              <a:endParaRPr lang="en-US">
                <a:latin typeface="Arial" panose="020B0604020202020204" pitchFamily="34" charset="0"/>
                <a:ea typeface="ＭＳ Ｐゴシック" charset="-128"/>
                <a:cs typeface="Arial" panose="020B0604020202020204" pitchFamily="34" charset="0"/>
              </a:endParaRPr>
            </a:p>
          </p:txBody>
        </p:sp>
      </p:grpSp>
      <p:sp>
        <p:nvSpPr>
          <p:cNvPr id="17" name="Title 16"/>
          <p:cNvSpPr>
            <a:spLocks noGrp="1"/>
          </p:cNvSpPr>
          <p:nvPr>
            <p:ph type="title" idx="4294967295"/>
          </p:nvPr>
        </p:nvSpPr>
        <p:spPr>
          <a:xfrm>
            <a:off x="685800" y="0"/>
            <a:ext cx="7772400" cy="762000"/>
          </a:xfrm>
        </p:spPr>
        <p:txBody>
          <a:bodyPr/>
          <a:lstStyle/>
          <a:p>
            <a:pPr>
              <a:defRPr/>
            </a:pPr>
            <a:r>
              <a:rPr lang="ar-JO" dirty="0">
                <a:latin typeface="Arial" panose="020B0604020202020204" pitchFamily="34" charset="0"/>
                <a:ea typeface="ＭＳ Ｐゴシック" charset="0"/>
                <a:cs typeface="Arial" panose="020B0604020202020204" pitchFamily="34" charset="0"/>
              </a:rPr>
              <a:t>الفرضية</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0"/>
                                        </p:tgtEl>
                                        <p:attrNameLst>
                                          <p:attrName>style.visibility</p:attrName>
                                        </p:attrNameLst>
                                      </p:cBhvr>
                                      <p:to>
                                        <p:strVal val="visible"/>
                                      </p:to>
                                    </p:set>
                                    <p:anim calcmode="lin" valueType="num">
                                      <p:cBhvr additive="base">
                                        <p:cTn id="7" dur="500" fill="hold"/>
                                        <p:tgtEl>
                                          <p:spTgt spid="34820"/>
                                        </p:tgtEl>
                                        <p:attrNameLst>
                                          <p:attrName>ppt_x</p:attrName>
                                        </p:attrNameLst>
                                      </p:cBhvr>
                                      <p:tavLst>
                                        <p:tav tm="0">
                                          <p:val>
                                            <p:strVal val="#ppt_x"/>
                                          </p:val>
                                        </p:tav>
                                        <p:tav tm="100000">
                                          <p:val>
                                            <p:strVal val="#ppt_x"/>
                                          </p:val>
                                        </p:tav>
                                      </p:tavLst>
                                    </p:anim>
                                    <p:anim calcmode="lin" valueType="num">
                                      <p:cBhvr additive="base">
                                        <p:cTn id="8" dur="500" fill="hold"/>
                                        <p:tgtEl>
                                          <p:spTgt spid="3482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1"/>
                                        </p:tgtEl>
                                        <p:attrNameLst>
                                          <p:attrName>style.visibility</p:attrName>
                                        </p:attrNameLst>
                                      </p:cBhvr>
                                      <p:to>
                                        <p:strVal val="visible"/>
                                      </p:to>
                                    </p:set>
                                    <p:anim calcmode="lin" valueType="num">
                                      <p:cBhvr additive="base">
                                        <p:cTn id="13" dur="500" fill="hold"/>
                                        <p:tgtEl>
                                          <p:spTgt spid="34821"/>
                                        </p:tgtEl>
                                        <p:attrNameLst>
                                          <p:attrName>ppt_x</p:attrName>
                                        </p:attrNameLst>
                                      </p:cBhvr>
                                      <p:tavLst>
                                        <p:tav tm="0">
                                          <p:val>
                                            <p:strVal val="#ppt_x"/>
                                          </p:val>
                                        </p:tav>
                                        <p:tav tm="100000">
                                          <p:val>
                                            <p:strVal val="#ppt_x"/>
                                          </p:val>
                                        </p:tav>
                                      </p:tavLst>
                                    </p:anim>
                                    <p:anim calcmode="lin" valueType="num">
                                      <p:cBhvr additive="base">
                                        <p:cTn id="14" dur="500" fill="hold"/>
                                        <p:tgtEl>
                                          <p:spTgt spid="3482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4822"/>
                                        </p:tgtEl>
                                        <p:attrNameLst>
                                          <p:attrName>style.visibility</p:attrName>
                                        </p:attrNameLst>
                                      </p:cBhvr>
                                      <p:to>
                                        <p:strVal val="visible"/>
                                      </p:to>
                                    </p:set>
                                    <p:anim calcmode="lin" valueType="num">
                                      <p:cBhvr additive="base">
                                        <p:cTn id="19" dur="500" fill="hold"/>
                                        <p:tgtEl>
                                          <p:spTgt spid="34822"/>
                                        </p:tgtEl>
                                        <p:attrNameLst>
                                          <p:attrName>ppt_x</p:attrName>
                                        </p:attrNameLst>
                                      </p:cBhvr>
                                      <p:tavLst>
                                        <p:tav tm="0">
                                          <p:val>
                                            <p:strVal val="#ppt_x"/>
                                          </p:val>
                                        </p:tav>
                                        <p:tav tm="100000">
                                          <p:val>
                                            <p:strVal val="#ppt_x"/>
                                          </p:val>
                                        </p:tav>
                                      </p:tavLst>
                                    </p:anim>
                                    <p:anim calcmode="lin" valueType="num">
                                      <p:cBhvr additive="base">
                                        <p:cTn id="20" dur="500" fill="hold"/>
                                        <p:tgtEl>
                                          <p:spTgt spid="34822"/>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4823"/>
                                        </p:tgtEl>
                                        <p:attrNameLst>
                                          <p:attrName>style.visibility</p:attrName>
                                        </p:attrNameLst>
                                      </p:cBhvr>
                                      <p:to>
                                        <p:strVal val="visible"/>
                                      </p:to>
                                    </p:set>
                                    <p:anim calcmode="lin" valueType="num">
                                      <p:cBhvr additive="base">
                                        <p:cTn id="25" dur="500" fill="hold"/>
                                        <p:tgtEl>
                                          <p:spTgt spid="34823"/>
                                        </p:tgtEl>
                                        <p:attrNameLst>
                                          <p:attrName>ppt_x</p:attrName>
                                        </p:attrNameLst>
                                      </p:cBhvr>
                                      <p:tavLst>
                                        <p:tav tm="0">
                                          <p:val>
                                            <p:strVal val="#ppt_x"/>
                                          </p:val>
                                        </p:tav>
                                        <p:tav tm="100000">
                                          <p:val>
                                            <p:strVal val="#ppt_x"/>
                                          </p:val>
                                        </p:tav>
                                      </p:tavLst>
                                    </p:anim>
                                    <p:anim calcmode="lin" valueType="num">
                                      <p:cBhvr additive="base">
                                        <p:cTn id="26"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4824"/>
                                        </p:tgtEl>
                                        <p:attrNameLst>
                                          <p:attrName>style.visibility</p:attrName>
                                        </p:attrNameLst>
                                      </p:cBhvr>
                                      <p:to>
                                        <p:strVal val="visible"/>
                                      </p:to>
                                    </p:set>
                                    <p:anim calcmode="lin" valueType="num">
                                      <p:cBhvr additive="base">
                                        <p:cTn id="31" dur="500" fill="hold"/>
                                        <p:tgtEl>
                                          <p:spTgt spid="34824"/>
                                        </p:tgtEl>
                                        <p:attrNameLst>
                                          <p:attrName>ppt_x</p:attrName>
                                        </p:attrNameLst>
                                      </p:cBhvr>
                                      <p:tavLst>
                                        <p:tav tm="0">
                                          <p:val>
                                            <p:strVal val="#ppt_x"/>
                                          </p:val>
                                        </p:tav>
                                        <p:tav tm="100000">
                                          <p:val>
                                            <p:strVal val="#ppt_x"/>
                                          </p:val>
                                        </p:tav>
                                      </p:tavLst>
                                    </p:anim>
                                    <p:anim calcmode="lin" valueType="num">
                                      <p:cBhvr additive="base">
                                        <p:cTn id="32"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ntr" presetSubtype="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edge">
                                      <p:cBhvr>
                                        <p:cTn id="37" dur="2000"/>
                                        <p:tgtEl>
                                          <p:spTgt spid="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wedge">
                                      <p:cBhvr>
                                        <p:cTn id="4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p:bldP spid="34821" grpId="0"/>
      <p:bldP spid="34823" grpId="0"/>
      <p:bldP spid="34824" grpId="0"/>
      <p:bldP spid="3482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3" name="Picture 2" descr="sf_yearLord_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title" idx="4294967295"/>
          </p:nvPr>
        </p:nvSpPr>
        <p:spPr>
          <a:xfrm>
            <a:off x="4572000" y="4114800"/>
            <a:ext cx="4724400" cy="914400"/>
          </a:xfrm>
        </p:spPr>
        <p:txBody>
          <a:bodyPr/>
          <a:lstStyle/>
          <a:p>
            <a:pPr>
              <a:defRPr/>
            </a:pPr>
            <a:r>
              <a:rPr lang="ar-JO" b="1" dirty="0">
                <a:latin typeface="Arial" panose="020B0604020202020204" pitchFamily="34" charset="0"/>
                <a:ea typeface="ＭＳ Ｐゴシック" charset="0"/>
                <a:cs typeface="Arial" panose="020B0604020202020204" pitchFamily="34" charset="0"/>
              </a:rPr>
              <a:t>أولوياتنا</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5"/>
          <p:cNvSpPr>
            <a:spLocks noChangeArrowheads="1"/>
          </p:cNvSpPr>
          <p:nvPr/>
        </p:nvSpPr>
        <p:spPr bwMode="auto">
          <a:xfrm>
            <a:off x="0" y="0"/>
            <a:ext cx="9144000" cy="6858000"/>
          </a:xfrm>
          <a:prstGeom prst="rect">
            <a:avLst/>
          </a:prstGeom>
          <a:solidFill>
            <a:schemeClr val="bg2"/>
          </a:solidFill>
          <a:ln w="9525">
            <a:solidFill>
              <a:schemeClr val="tx1"/>
            </a:solidFill>
            <a:round/>
            <a:headEnd/>
            <a:tailEnd/>
          </a:ln>
        </p:spPr>
        <p:txBody>
          <a:bodyPr lIns="90993" tIns="45499" rIns="90993" bIns="45499"/>
          <a:lstStyle/>
          <a:p>
            <a:pPr eaLnBrk="0" hangingPunct="0"/>
            <a:endParaRPr lang="en-US">
              <a:latin typeface="Arial" panose="020B0604020202020204" pitchFamily="34" charset="0"/>
              <a:cs typeface="Arial" panose="020B0604020202020204" pitchFamily="34" charset="0"/>
            </a:endParaRPr>
          </a:p>
        </p:txBody>
      </p:sp>
      <p:sp>
        <p:nvSpPr>
          <p:cNvPr id="2050" name="Rectangle 2"/>
          <p:cNvSpPr>
            <a:spLocks noGrp="1" noChangeArrowheads="1"/>
          </p:cNvSpPr>
          <p:nvPr>
            <p:ph type="title"/>
          </p:nvPr>
        </p:nvSpPr>
        <p:spPr>
          <a:xfrm>
            <a:off x="685800" y="457200"/>
            <a:ext cx="7772400" cy="9144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رسالة يوحنا</a:t>
            </a:r>
            <a:endParaRPr lang="en-US" sz="6600" dirty="0">
              <a:latin typeface="Arial" panose="020B0604020202020204" pitchFamily="34" charset="0"/>
              <a:ea typeface="ＭＳ Ｐゴシック" charset="0"/>
              <a:cs typeface="Arial" panose="020B0604020202020204" pitchFamily="34" charset="0"/>
            </a:endParaRPr>
          </a:p>
        </p:txBody>
      </p:sp>
      <p:pic>
        <p:nvPicPr>
          <p:cNvPr id="454659" name="Picture 4" descr="Christ, cup, br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1" y="1524001"/>
            <a:ext cx="3697288"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Text Box 5"/>
          <p:cNvSpPr txBox="1">
            <a:spLocks noChangeArrowheads="1"/>
          </p:cNvSpPr>
          <p:nvPr/>
        </p:nvSpPr>
        <p:spPr bwMode="auto">
          <a:xfrm>
            <a:off x="4343400" y="1905027"/>
            <a:ext cx="4267200" cy="584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هل </a:t>
            </a:r>
            <a:r>
              <a:rPr lang="ar-JO" sz="3200" b="1" dirty="0">
                <a:solidFill>
                  <a:srgbClr val="FFFF00"/>
                </a:solidFill>
                <a:latin typeface="Arial" panose="020B0604020202020204" pitchFamily="34" charset="0"/>
                <a:cs typeface="Arial" panose="020B0604020202020204" pitchFamily="34" charset="0"/>
              </a:rPr>
              <a:t>أنت</a:t>
            </a:r>
            <a:r>
              <a:rPr lang="ar-JO" sz="3200" b="1" dirty="0">
                <a:latin typeface="Arial" panose="020B0604020202020204" pitchFamily="34" charset="0"/>
                <a:cs typeface="Arial" panose="020B0604020202020204" pitchFamily="34" charset="0"/>
              </a:rPr>
              <a:t> </a:t>
            </a:r>
            <a:r>
              <a:rPr lang="ar-JO" sz="3200" b="1" u="sng" dirty="0">
                <a:latin typeface="Arial" panose="020B0604020202020204" pitchFamily="34" charset="0"/>
                <a:cs typeface="Arial" panose="020B0604020202020204" pitchFamily="34" charset="0"/>
              </a:rPr>
              <a:t>مؤمن</a:t>
            </a:r>
            <a:r>
              <a:rPr lang="ar-JO" sz="3200" b="1" dirty="0">
                <a:latin typeface="Arial" panose="020B0604020202020204" pitchFamily="34" charset="0"/>
                <a:cs typeface="Arial" panose="020B0604020202020204" pitchFamily="34" charset="0"/>
              </a:rPr>
              <a:t> بيسوع؟</a:t>
            </a:r>
            <a:endParaRPr lang="en-US" sz="3200"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calcmode="lin" valueType="num">
                                      <p:cBhvr additive="base">
                                        <p:cTn id="7" dur="500" fill="hold"/>
                                        <p:tgtEl>
                                          <p:spTgt spid="20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5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القانون الإلهي</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1619672" y="3943170"/>
            <a:ext cx="6768752" cy="2923877"/>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لأَنَّهُ هكَذَا أَحَبَّ اللهُ الْعَالَمَ حَتَّى بَذَلَ ابْنَهُ الْوَحِيدَ، لِكَيْ لاَ يَهْلِكَ كُلُّ مَنْ يُؤْمِنُ بِهِ، بَلْ تَكُونُ لَهُ الْحَيَاةُ الأَبَدِيَّةُ.</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icrosoft YaHei UI Light" panose="020B0502040204020203" pitchFamily="34"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يوحنا ٣ : ١٦</a:t>
            </a:r>
          </a:p>
        </p:txBody>
      </p:sp>
    </p:spTree>
    <p:extLst>
      <p:ext uri="{BB962C8B-B14F-4D97-AF65-F5344CB8AC3E}">
        <p14:creationId xmlns:p14="http://schemas.microsoft.com/office/powerpoint/2010/main" val="4223954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0"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5"/>
          <p:cNvSpPr>
            <a:spLocks noChangeArrowheads="1"/>
          </p:cNvSpPr>
          <p:nvPr/>
        </p:nvSpPr>
        <p:spPr bwMode="auto">
          <a:xfrm>
            <a:off x="0" y="0"/>
            <a:ext cx="9144000" cy="6858000"/>
          </a:xfrm>
          <a:prstGeom prst="rect">
            <a:avLst/>
          </a:prstGeom>
          <a:solidFill>
            <a:schemeClr val="bg2"/>
          </a:solidFill>
          <a:ln w="9525">
            <a:solidFill>
              <a:schemeClr val="tx1"/>
            </a:solidFill>
            <a:round/>
            <a:headEnd/>
            <a:tailEnd/>
          </a:ln>
        </p:spPr>
        <p:txBody>
          <a:bodyPr lIns="90993" tIns="45499" rIns="90993" bIns="45499"/>
          <a:lstStyle/>
          <a:p>
            <a:pPr eaLnBrk="0" hangingPunct="0"/>
            <a:endParaRPr lang="en-US">
              <a:solidFill>
                <a:srgbClr val="FFFFFF"/>
              </a:solidFill>
            </a:endParaRPr>
          </a:p>
        </p:txBody>
      </p:sp>
      <p:sp>
        <p:nvSpPr>
          <p:cNvPr id="2050" name="Rectangle 2"/>
          <p:cNvSpPr>
            <a:spLocks noGrp="1" noChangeArrowheads="1"/>
          </p:cNvSpPr>
          <p:nvPr>
            <p:ph type="title"/>
          </p:nvPr>
        </p:nvSpPr>
        <p:spPr>
          <a:xfrm>
            <a:off x="0" y="457200"/>
            <a:ext cx="9144000" cy="914400"/>
          </a:xfrm>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أولويات السنة القادمة</a:t>
            </a:r>
            <a:endParaRPr lang="en-US" sz="6600" b="1" dirty="0">
              <a:latin typeface="Arial" panose="020B0604020202020204" pitchFamily="34" charset="0"/>
              <a:ea typeface="ＭＳ Ｐゴシック" charset="0"/>
              <a:cs typeface="Arial" panose="020B0604020202020204" pitchFamily="34" charset="0"/>
            </a:endParaRPr>
          </a:p>
        </p:txBody>
      </p:sp>
      <p:pic>
        <p:nvPicPr>
          <p:cNvPr id="458755" name="Picture 4" descr="Christ, cup, br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1" y="1524001"/>
            <a:ext cx="3697288"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5"/>
          <p:cNvSpPr txBox="1">
            <a:spLocks noChangeArrowheads="1"/>
          </p:cNvSpPr>
          <p:nvPr/>
        </p:nvSpPr>
        <p:spPr bwMode="auto">
          <a:xfrm>
            <a:off x="4343400" y="2057402"/>
            <a:ext cx="4267200" cy="10767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charset="0"/>
                <a:cs typeface="Arial" charset="0"/>
              </a:rPr>
              <a:t>هل </a:t>
            </a:r>
            <a:r>
              <a:rPr lang="ar-JO" sz="3200" b="1" dirty="0">
                <a:solidFill>
                  <a:srgbClr val="FFFF00"/>
                </a:solidFill>
                <a:latin typeface="Arial" charset="0"/>
                <a:cs typeface="Arial" charset="0"/>
              </a:rPr>
              <a:t>أنت</a:t>
            </a:r>
            <a:r>
              <a:rPr lang="ar-JO" sz="3200" b="1" dirty="0">
                <a:solidFill>
                  <a:srgbClr val="FFFFFF"/>
                </a:solidFill>
                <a:latin typeface="Arial" charset="0"/>
                <a:cs typeface="Arial" charset="0"/>
              </a:rPr>
              <a:t> تنمو في </a:t>
            </a:r>
            <a:r>
              <a:rPr lang="ar-JO" sz="3200" b="1" u="sng" dirty="0">
                <a:solidFill>
                  <a:srgbClr val="FFFFFF"/>
                </a:solidFill>
                <a:latin typeface="Arial" charset="0"/>
                <a:cs typeface="Arial" charset="0"/>
              </a:rPr>
              <a:t>الصلاة</a:t>
            </a:r>
            <a:r>
              <a:rPr lang="ar-JO" sz="3200" b="1" dirty="0">
                <a:solidFill>
                  <a:srgbClr val="FFFFFF"/>
                </a:solidFill>
                <a:latin typeface="Arial" charset="0"/>
                <a:cs typeface="Arial" charset="0"/>
              </a:rPr>
              <a:t> مع بقيتنا هذه السنة؟</a:t>
            </a:r>
            <a:endParaRPr lang="en-US" sz="3200" b="1" dirty="0">
              <a:solidFill>
                <a:srgbClr val="FFFFFF"/>
              </a:solidFill>
              <a:latin typeface="Arial" charset="0"/>
              <a:cs typeface="Arial" charset="0"/>
            </a:endParaRPr>
          </a:p>
        </p:txBody>
      </p:sp>
      <p:sp>
        <p:nvSpPr>
          <p:cNvPr id="8" name="Text Box 5"/>
          <p:cNvSpPr txBox="1">
            <a:spLocks noChangeArrowheads="1"/>
          </p:cNvSpPr>
          <p:nvPr/>
        </p:nvSpPr>
        <p:spPr bwMode="auto">
          <a:xfrm>
            <a:off x="4343400" y="3933827"/>
            <a:ext cx="4267200" cy="10767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charset="0"/>
                <a:cs typeface="Arial" charset="0"/>
              </a:rPr>
              <a:t>هل </a:t>
            </a:r>
            <a:r>
              <a:rPr lang="ar-JO" sz="3200" b="1" dirty="0">
                <a:solidFill>
                  <a:srgbClr val="FFFF00"/>
                </a:solidFill>
                <a:latin typeface="Arial" charset="0"/>
                <a:cs typeface="Arial" charset="0"/>
              </a:rPr>
              <a:t>أنت</a:t>
            </a:r>
            <a:r>
              <a:rPr lang="ar-JO" sz="3200" b="1" dirty="0">
                <a:solidFill>
                  <a:srgbClr val="FFFFFF"/>
                </a:solidFill>
                <a:latin typeface="Arial" charset="0"/>
                <a:cs typeface="Arial" charset="0"/>
              </a:rPr>
              <a:t> تنمو في </a:t>
            </a:r>
            <a:r>
              <a:rPr lang="ar-JO" sz="3200" b="1" u="sng" dirty="0">
                <a:solidFill>
                  <a:srgbClr val="FFFFFF"/>
                </a:solidFill>
                <a:latin typeface="Arial" charset="0"/>
                <a:cs typeface="Arial" charset="0"/>
              </a:rPr>
              <a:t>كلمة الله </a:t>
            </a:r>
            <a:r>
              <a:rPr lang="ar-JO" sz="3200" b="1" dirty="0">
                <a:solidFill>
                  <a:srgbClr val="FFFFFF"/>
                </a:solidFill>
                <a:latin typeface="Arial" charset="0"/>
                <a:cs typeface="Arial" charset="0"/>
              </a:rPr>
              <a:t>من خلال القراءة اليومية؟</a:t>
            </a:r>
            <a:endParaRPr lang="en-US" sz="3200" b="1" dirty="0">
              <a:solidFill>
                <a:srgbClr val="FFFFFF"/>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xEl>
                                              <p:pRg st="0" end="0"/>
                                            </p:txEl>
                                          </p:spTgt>
                                        </p:tgtEl>
                                        <p:attrNameLst>
                                          <p:attrName>style.visibility</p:attrName>
                                        </p:attrNameLst>
                                      </p:cBhvr>
                                      <p:to>
                                        <p:strVal val="visible"/>
                                      </p:to>
                                    </p:set>
                                    <p:anim calcmode="lin" valueType="num">
                                      <p:cBhvr additive="base">
                                        <p:cTn id="13"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514244" y="2902650"/>
            <a:ext cx="7495442" cy="103617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كما قال البشير يوحنا </a:t>
            </a:r>
            <a:endParaRPr kumimoji="0" lang="en-US" sz="60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ar-JO" sz="8800" b="1" kern="1200" dirty="0">
                <a:solidFill>
                  <a:srgbClr val="FFFFFF"/>
                </a:solidFill>
                <a:effectLst>
                  <a:glow rad="177800">
                    <a:srgbClr val="000000"/>
                  </a:glow>
                </a:effectLst>
                <a:latin typeface="Arial" charset="0"/>
                <a:ea typeface="ＭＳ Ｐゴシック" charset="0"/>
                <a:cs typeface="Arial" charset="0"/>
              </a:rPr>
              <a:t>كن مصدقا</a:t>
            </a:r>
            <a:endParaRPr lang="en-US" b="1" kern="1200" dirty="0">
              <a:solidFill>
                <a:srgbClr val="FFFFFF"/>
              </a:solidFill>
              <a:effectLst>
                <a:glow rad="177800">
                  <a:srgbClr val="000000"/>
                </a:glow>
              </a:effectLst>
              <a:latin typeface="Arial" charset="0"/>
              <a:ea typeface="ＭＳ Ｐゴシック" charset="0"/>
              <a:cs typeface="Arial"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  د. ريك غريفيث • كنيسة الطرق المتقاطعة الدولية بسنغافورة    </a:t>
            </a:r>
            <a:r>
              <a:rPr kumimoji="0" lang="en-US" sz="20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تؤمن</a:t>
            </a:r>
            <a:endParaRPr kumimoji="0" 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أنت تستطيع أن</a:t>
            </a:r>
            <a:endParaRPr kumimoji="0" lang="en-US" sz="5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22164656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60802"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0803"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0804"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0805"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0806"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0807"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Arial" panose="020B0604020202020204" pitchFamily="34" charset="0"/>
                <a:ea typeface="MS Gothic" charset="0"/>
                <a:cs typeface="Arial" panose="020B0604020202020204" pitchFamily="34" charset="0"/>
              </a:rPr>
              <a:t>2</a:t>
            </a:r>
          </a:p>
        </p:txBody>
      </p:sp>
      <p:sp>
        <p:nvSpPr>
          <p:cNvPr id="460808"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Arial" panose="020B0604020202020204" pitchFamily="34" charset="0"/>
                <a:ea typeface="MS Gothic" charset="0"/>
                <a:cs typeface="Arial" panose="020B0604020202020204" pitchFamily="34" charset="0"/>
              </a:rPr>
              <a:t>3</a:t>
            </a:r>
          </a:p>
        </p:txBody>
      </p:sp>
      <p:sp>
        <p:nvSpPr>
          <p:cNvPr id="460809"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Arial" panose="020B0604020202020204" pitchFamily="34" charset="0"/>
                <a:ea typeface="MS Gothic" charset="0"/>
                <a:cs typeface="Arial" panose="020B0604020202020204" pitchFamily="34" charset="0"/>
              </a:rPr>
              <a:t>1</a:t>
            </a:r>
          </a:p>
        </p:txBody>
      </p:sp>
      <p:grpSp>
        <p:nvGrpSpPr>
          <p:cNvPr id="460810" name="Group 12"/>
          <p:cNvGrpSpPr>
            <a:grpSpLocks/>
          </p:cNvGrpSpPr>
          <p:nvPr/>
        </p:nvGrpSpPr>
        <p:grpSpPr bwMode="auto">
          <a:xfrm>
            <a:off x="1652588" y="1647860"/>
            <a:ext cx="890587" cy="1378385"/>
            <a:chOff x="1145" y="1176"/>
            <a:chExt cx="617" cy="985"/>
          </a:xfrm>
        </p:grpSpPr>
        <p:sp>
          <p:nvSpPr>
            <p:cNvPr id="460837"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TO:</a:t>
              </a:r>
            </a:p>
          </p:txBody>
        </p:sp>
        <p:sp>
          <p:nvSpPr>
            <p:cNvPr id="460838"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AS:</a:t>
              </a:r>
            </a:p>
          </p:txBody>
        </p:sp>
        <p:sp>
          <p:nvSpPr>
            <p:cNvPr id="460839"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HE:</a:t>
              </a:r>
            </a:p>
          </p:txBody>
        </p:sp>
      </p:grpSp>
      <p:grpSp>
        <p:nvGrpSpPr>
          <p:cNvPr id="460811" name="Group 16"/>
          <p:cNvGrpSpPr>
            <a:grpSpLocks/>
          </p:cNvGrpSpPr>
          <p:nvPr/>
        </p:nvGrpSpPr>
        <p:grpSpPr bwMode="auto">
          <a:xfrm>
            <a:off x="5070475" y="1658975"/>
            <a:ext cx="890588" cy="1378385"/>
            <a:chOff x="3513" y="1184"/>
            <a:chExt cx="617" cy="985"/>
          </a:xfrm>
        </p:grpSpPr>
        <p:sp>
          <p:nvSpPr>
            <p:cNvPr id="460834"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TO:</a:t>
              </a:r>
            </a:p>
          </p:txBody>
        </p:sp>
        <p:sp>
          <p:nvSpPr>
            <p:cNvPr id="460835"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AS:</a:t>
              </a:r>
            </a:p>
          </p:txBody>
        </p:sp>
        <p:sp>
          <p:nvSpPr>
            <p:cNvPr id="460836"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HE:</a:t>
              </a:r>
            </a:p>
          </p:txBody>
        </p:sp>
      </p:grpSp>
      <p:grpSp>
        <p:nvGrpSpPr>
          <p:cNvPr id="460812" name="Group 20"/>
          <p:cNvGrpSpPr>
            <a:grpSpLocks/>
          </p:cNvGrpSpPr>
          <p:nvPr/>
        </p:nvGrpSpPr>
        <p:grpSpPr bwMode="auto">
          <a:xfrm>
            <a:off x="1674817" y="4325998"/>
            <a:ext cx="890587" cy="1378385"/>
            <a:chOff x="1161" y="3088"/>
            <a:chExt cx="617" cy="985"/>
          </a:xfrm>
        </p:grpSpPr>
        <p:sp>
          <p:nvSpPr>
            <p:cNvPr id="460831"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TO:</a:t>
              </a:r>
            </a:p>
          </p:txBody>
        </p:sp>
        <p:sp>
          <p:nvSpPr>
            <p:cNvPr id="460832"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AS:</a:t>
              </a:r>
            </a:p>
          </p:txBody>
        </p:sp>
        <p:sp>
          <p:nvSpPr>
            <p:cNvPr id="460833"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HE:</a:t>
              </a:r>
            </a:p>
          </p:txBody>
        </p:sp>
      </p:grpSp>
      <p:sp>
        <p:nvSpPr>
          <p:cNvPr id="460813"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Arial" panose="020B0604020202020204" pitchFamily="34" charset="0"/>
                <a:ea typeface="MS Gothic" charset="0"/>
                <a:cs typeface="Arial" panose="020B0604020202020204" pitchFamily="34" charset="0"/>
              </a:rPr>
              <a:t>MATTHEW</a:t>
            </a:r>
          </a:p>
        </p:txBody>
      </p:sp>
      <p:sp>
        <p:nvSpPr>
          <p:cNvPr id="460814"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Arial" panose="020B0604020202020204" pitchFamily="34" charset="0"/>
                <a:ea typeface="MS Gothic" charset="0"/>
                <a:cs typeface="Arial" panose="020B0604020202020204" pitchFamily="34" charset="0"/>
              </a:rPr>
              <a:t>MARK</a:t>
            </a:r>
          </a:p>
        </p:txBody>
      </p:sp>
      <p:sp>
        <p:nvSpPr>
          <p:cNvPr id="460815"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Arial" panose="020B0604020202020204" pitchFamily="34" charset="0"/>
                <a:ea typeface="MS Gothic" charset="0"/>
                <a:cs typeface="Arial" panose="020B0604020202020204" pitchFamily="34" charset="0"/>
              </a:rPr>
              <a:t>LUKE</a:t>
            </a:r>
          </a:p>
        </p:txBody>
      </p:sp>
      <p:sp>
        <p:nvSpPr>
          <p:cNvPr id="460816"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   JEWS</a:t>
            </a:r>
          </a:p>
        </p:txBody>
      </p:sp>
      <p:sp>
        <p:nvSpPr>
          <p:cNvPr id="460817"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ROMANS</a:t>
            </a:r>
          </a:p>
        </p:txBody>
      </p:sp>
      <p:sp>
        <p:nvSpPr>
          <p:cNvPr id="460818"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GREEKS</a:t>
            </a:r>
          </a:p>
        </p:txBody>
      </p:sp>
      <p:sp>
        <p:nvSpPr>
          <p:cNvPr id="460819"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KING</a:t>
            </a:r>
          </a:p>
        </p:txBody>
      </p:sp>
      <p:sp>
        <p:nvSpPr>
          <p:cNvPr id="460820"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SERVANT</a:t>
            </a:r>
          </a:p>
        </p:txBody>
      </p:sp>
      <p:sp>
        <p:nvSpPr>
          <p:cNvPr id="460821"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GOD/MAN</a:t>
            </a:r>
          </a:p>
        </p:txBody>
      </p:sp>
      <p:sp>
        <p:nvSpPr>
          <p:cNvPr id="460822"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SAID</a:t>
            </a:r>
          </a:p>
        </p:txBody>
      </p:sp>
      <p:sp>
        <p:nvSpPr>
          <p:cNvPr id="460823"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DID</a:t>
            </a:r>
          </a:p>
        </p:txBody>
      </p:sp>
      <p:sp>
        <p:nvSpPr>
          <p:cNvPr id="460824"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FELT</a:t>
            </a:r>
          </a:p>
        </p:txBody>
      </p:sp>
      <p:sp>
        <p:nvSpPr>
          <p:cNvPr id="460825" name="Text Box 45"/>
          <p:cNvSpPr txBox="1">
            <a:spLocks noChangeArrowheads="1"/>
          </p:cNvSpPr>
          <p:nvPr/>
        </p:nvSpPr>
        <p:spPr bwMode="auto">
          <a:xfrm>
            <a:off x="8749013" y="4263"/>
            <a:ext cx="22643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Arial" panose="020B0604020202020204" pitchFamily="34" charset="0"/>
                <a:ea typeface="MS Gothic" charset="0"/>
                <a:cs typeface="Arial" panose="020B0604020202020204" pitchFamily="34" charset="0"/>
              </a:rPr>
              <a:t> </a:t>
            </a:r>
          </a:p>
        </p:txBody>
      </p:sp>
      <p:sp>
        <p:nvSpPr>
          <p:cNvPr id="460826" name="Text Box 47"/>
          <p:cNvSpPr txBox="1">
            <a:spLocks noChangeArrowheads="1"/>
          </p:cNvSpPr>
          <p:nvPr/>
        </p:nvSpPr>
        <p:spPr bwMode="auto">
          <a:xfrm>
            <a:off x="8363761" y="6540235"/>
            <a:ext cx="290558" cy="222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Arial" panose="020B0604020202020204" pitchFamily="34" charset="0"/>
                <a:ea typeface="MS Gothic" charset="0"/>
                <a:cs typeface="Arial" panose="020B0604020202020204" pitchFamily="34"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ar-JO" sz="2900" b="1" dirty="0">
                <a:solidFill>
                  <a:srgbClr val="FAFD00"/>
                </a:solidFill>
                <a:latin typeface="Arial" panose="020B0604020202020204" pitchFamily="34" charset="0"/>
                <a:cs typeface="Arial" panose="020B0604020202020204" pitchFamily="34" charset="0"/>
              </a:rPr>
              <a:t>العناصر الفريدة في إنجيل يوحنا</a:t>
            </a:r>
            <a:endParaRPr lang="en-US" dirty="0">
              <a:latin typeface="Arial" panose="020B0604020202020204" pitchFamily="34" charset="0"/>
              <a:cs typeface="Arial" panose="020B0604020202020204" pitchFamily="34" charset="0"/>
            </a:endParaRPr>
          </a:p>
        </p:txBody>
      </p:sp>
      <p:sp>
        <p:nvSpPr>
          <p:cNvPr id="51" name="TextBox 50"/>
          <p:cNvSpPr txBox="1"/>
          <p:nvPr/>
        </p:nvSpPr>
        <p:spPr>
          <a:xfrm>
            <a:off x="8229600" y="29"/>
            <a:ext cx="914400" cy="830550"/>
          </a:xfrm>
          <a:prstGeom prst="rect">
            <a:avLst/>
          </a:prstGeom>
          <a:noFill/>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ar-JO"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110-111</a:t>
            </a:r>
            <a:endParaRPr lang="en-US"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460829"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223243" name="Rectangle 10"/>
          <p:cNvSpPr>
            <a:spLocks noChangeArrowheads="1"/>
          </p:cNvSpPr>
          <p:nvPr/>
        </p:nvSpPr>
        <p:spPr bwMode="auto">
          <a:xfrm>
            <a:off x="1828800" y="762000"/>
            <a:ext cx="5819814" cy="5296667"/>
          </a:xfrm>
          <a:prstGeom prst="rect">
            <a:avLst/>
          </a:prstGeom>
          <a:noFill/>
          <a:ln w="9525">
            <a:noFill/>
            <a:round/>
            <a:headEnd/>
            <a:tailEnd/>
          </a:ln>
        </p:spPr>
        <p:txBody>
          <a:bodyPr wrap="square" lIns="80696" tIns="39541" rIns="80696" bIns="39541">
            <a:spAutoFit/>
          </a:bodyPr>
          <a:lstStyle/>
          <a:p>
            <a:pPr algn="r">
              <a:spcBef>
                <a:spcPts val="2250"/>
              </a:spcBef>
              <a:buClr>
                <a:srgbClr val="FAFD00"/>
              </a:buCl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76200" dir="2700000" algn="tl" rotWithShape="0">
                    <a:srgbClr val="000000"/>
                  </a:outerShdw>
                </a:effectLst>
                <a:latin typeface="Arial" panose="020B0604020202020204" pitchFamily="34" charset="0"/>
                <a:cs typeface="Arial" panose="020B0604020202020204" pitchFamily="34" charset="0"/>
              </a:rPr>
              <a:t>1. بساطة المفردات</a:t>
            </a:r>
          </a:p>
          <a:p>
            <a:pPr algn="r">
              <a:spcBef>
                <a:spcPts val="2250"/>
              </a:spcBef>
              <a:buClr>
                <a:srgbClr val="FAFD00"/>
              </a:buCl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76200" dir="2700000" algn="tl" rotWithShape="0">
                    <a:srgbClr val="000000"/>
                  </a:outerShdw>
                </a:effectLst>
                <a:latin typeface="Arial" panose="020B0604020202020204" pitchFamily="34" charset="0"/>
                <a:cs typeface="Arial" panose="020B0604020202020204" pitchFamily="34" charset="0"/>
              </a:rPr>
              <a:t>2. التوازيات</a:t>
            </a:r>
          </a:p>
          <a:p>
            <a:pPr algn="r">
              <a:spcBef>
                <a:spcPts val="2250"/>
              </a:spcBef>
              <a:buClr>
                <a:srgbClr val="FAFD00"/>
              </a:buCl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76200" dir="2700000" algn="tl" rotWithShape="0">
                    <a:srgbClr val="000000"/>
                  </a:outerShdw>
                </a:effectLst>
                <a:latin typeface="Arial" panose="020B0604020202020204" pitchFamily="34" charset="0"/>
                <a:cs typeface="Arial" panose="020B0604020202020204" pitchFamily="34" charset="0"/>
              </a:rPr>
              <a:t>3. التكرار</a:t>
            </a:r>
          </a:p>
          <a:p>
            <a:pPr algn="r">
              <a:spcBef>
                <a:spcPts val="2250"/>
              </a:spcBef>
              <a:buClr>
                <a:srgbClr val="FAFD00"/>
              </a:buCl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76200" dir="2700000" algn="tl" rotWithShape="0">
                    <a:srgbClr val="000000"/>
                  </a:outerShdw>
                </a:effectLst>
                <a:latin typeface="Arial" panose="020B0604020202020204" pitchFamily="34" charset="0"/>
                <a:cs typeface="Arial" panose="020B0604020202020204" pitchFamily="34" charset="0"/>
              </a:rPr>
              <a:t>4. التباينات</a:t>
            </a:r>
          </a:p>
          <a:p>
            <a:pPr algn="r">
              <a:spcBef>
                <a:spcPts val="2250"/>
              </a:spcBef>
              <a:buClr>
                <a:srgbClr val="FAFD00"/>
              </a:buCl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76200" dir="2700000" algn="tl" rotWithShape="0">
                    <a:srgbClr val="000000"/>
                  </a:outerShdw>
                </a:effectLst>
                <a:latin typeface="Arial" panose="020B0604020202020204" pitchFamily="34" charset="0"/>
                <a:cs typeface="Arial" panose="020B0604020202020204" pitchFamily="34" charset="0"/>
              </a:rPr>
              <a:t>5. العبارات التفسيرية</a:t>
            </a:r>
          </a:p>
          <a:p>
            <a:pPr algn="r">
              <a:spcBef>
                <a:spcPts val="2250"/>
              </a:spcBef>
              <a:buClr>
                <a:srgbClr val="FAFD00"/>
              </a:buCl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76200" dir="2700000" algn="tl" rotWithShape="0">
                    <a:srgbClr val="000000"/>
                  </a:outerShdw>
                </a:effectLst>
                <a:latin typeface="Arial" panose="020B0604020202020204" pitchFamily="34" charset="0"/>
                <a:cs typeface="Arial" panose="020B0604020202020204" pitchFamily="34" charset="0"/>
              </a:rPr>
              <a:t>6. المقدمات</a:t>
            </a:r>
          </a:p>
          <a:p>
            <a:pPr algn="r">
              <a:spcBef>
                <a:spcPts val="2250"/>
              </a:spcBef>
              <a:buClr>
                <a:srgbClr val="FAFD00"/>
              </a:buCl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76200" dir="2700000" algn="tl" rotWithShape="0">
                    <a:srgbClr val="000000"/>
                  </a:outerShdw>
                </a:effectLst>
                <a:latin typeface="Arial" panose="020B0604020202020204" pitchFamily="34" charset="0"/>
                <a:cs typeface="Arial" panose="020B0604020202020204" pitchFamily="34" charset="0"/>
              </a:rPr>
              <a:t>7. التشبيهات</a:t>
            </a:r>
            <a:endParaRPr lang="en-GB" sz="3200" b="1" dirty="0">
              <a:solidFill>
                <a:srgbClr val="FAFD00"/>
              </a:solidFill>
              <a:effectLst>
                <a:outerShdw blurRad="50800" dist="76200" dir="2700000" algn="tl" rotWithShape="0">
                  <a:srgbClr val="000000"/>
                </a:outerShdw>
              </a:effectLst>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62850"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285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2852"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2853"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2854"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2855"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Arial" panose="020B0604020202020204" pitchFamily="34" charset="0"/>
                <a:ea typeface="MS Gothic" charset="0"/>
                <a:cs typeface="Arial" panose="020B0604020202020204" pitchFamily="34" charset="0"/>
              </a:rPr>
              <a:t>2</a:t>
            </a:r>
          </a:p>
        </p:txBody>
      </p:sp>
      <p:sp>
        <p:nvSpPr>
          <p:cNvPr id="462856"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Arial" panose="020B0604020202020204" pitchFamily="34" charset="0"/>
                <a:ea typeface="MS Gothic" charset="0"/>
                <a:cs typeface="Arial" panose="020B0604020202020204" pitchFamily="34" charset="0"/>
              </a:rPr>
              <a:t>3</a:t>
            </a:r>
          </a:p>
        </p:txBody>
      </p:sp>
      <p:sp>
        <p:nvSpPr>
          <p:cNvPr id="462857"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Arial" panose="020B0604020202020204" pitchFamily="34" charset="0"/>
                <a:ea typeface="MS Gothic" charset="0"/>
                <a:cs typeface="Arial" panose="020B0604020202020204" pitchFamily="34" charset="0"/>
              </a:rPr>
              <a:t>1</a:t>
            </a:r>
          </a:p>
        </p:txBody>
      </p:sp>
      <p:grpSp>
        <p:nvGrpSpPr>
          <p:cNvPr id="462858" name="Group 12"/>
          <p:cNvGrpSpPr>
            <a:grpSpLocks/>
          </p:cNvGrpSpPr>
          <p:nvPr/>
        </p:nvGrpSpPr>
        <p:grpSpPr bwMode="auto">
          <a:xfrm>
            <a:off x="1652588" y="1647860"/>
            <a:ext cx="890587" cy="1378385"/>
            <a:chOff x="1145" y="1176"/>
            <a:chExt cx="617" cy="985"/>
          </a:xfrm>
        </p:grpSpPr>
        <p:sp>
          <p:nvSpPr>
            <p:cNvPr id="462885"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TO:</a:t>
              </a:r>
            </a:p>
          </p:txBody>
        </p:sp>
        <p:sp>
          <p:nvSpPr>
            <p:cNvPr id="462886"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AS:</a:t>
              </a:r>
            </a:p>
          </p:txBody>
        </p:sp>
        <p:sp>
          <p:nvSpPr>
            <p:cNvPr id="462887"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HE:</a:t>
              </a:r>
            </a:p>
          </p:txBody>
        </p:sp>
      </p:grpSp>
      <p:grpSp>
        <p:nvGrpSpPr>
          <p:cNvPr id="462859" name="Group 16"/>
          <p:cNvGrpSpPr>
            <a:grpSpLocks/>
          </p:cNvGrpSpPr>
          <p:nvPr/>
        </p:nvGrpSpPr>
        <p:grpSpPr bwMode="auto">
          <a:xfrm>
            <a:off x="5070475" y="1658975"/>
            <a:ext cx="890588" cy="1378385"/>
            <a:chOff x="3513" y="1184"/>
            <a:chExt cx="617" cy="985"/>
          </a:xfrm>
        </p:grpSpPr>
        <p:sp>
          <p:nvSpPr>
            <p:cNvPr id="462882"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TO:</a:t>
              </a:r>
            </a:p>
          </p:txBody>
        </p:sp>
        <p:sp>
          <p:nvSpPr>
            <p:cNvPr id="462883"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AS:</a:t>
              </a:r>
            </a:p>
          </p:txBody>
        </p:sp>
        <p:sp>
          <p:nvSpPr>
            <p:cNvPr id="462884"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HE:</a:t>
              </a:r>
            </a:p>
          </p:txBody>
        </p:sp>
      </p:grpSp>
      <p:grpSp>
        <p:nvGrpSpPr>
          <p:cNvPr id="462860" name="Group 20"/>
          <p:cNvGrpSpPr>
            <a:grpSpLocks/>
          </p:cNvGrpSpPr>
          <p:nvPr/>
        </p:nvGrpSpPr>
        <p:grpSpPr bwMode="auto">
          <a:xfrm>
            <a:off x="1674817" y="4325998"/>
            <a:ext cx="890587" cy="1378385"/>
            <a:chOff x="1161" y="3088"/>
            <a:chExt cx="617" cy="985"/>
          </a:xfrm>
        </p:grpSpPr>
        <p:sp>
          <p:nvSpPr>
            <p:cNvPr id="462879"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TO:</a:t>
              </a:r>
            </a:p>
          </p:txBody>
        </p:sp>
        <p:sp>
          <p:nvSpPr>
            <p:cNvPr id="462880"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AS:</a:t>
              </a:r>
            </a:p>
          </p:txBody>
        </p:sp>
        <p:sp>
          <p:nvSpPr>
            <p:cNvPr id="462881"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HE:</a:t>
              </a:r>
            </a:p>
          </p:txBody>
        </p:sp>
      </p:grpSp>
      <p:sp>
        <p:nvSpPr>
          <p:cNvPr id="462861"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Arial" panose="020B0604020202020204" pitchFamily="34" charset="0"/>
                <a:ea typeface="MS Gothic" charset="0"/>
                <a:cs typeface="Arial" panose="020B0604020202020204" pitchFamily="34" charset="0"/>
              </a:rPr>
              <a:t>MATTHEW</a:t>
            </a:r>
          </a:p>
        </p:txBody>
      </p:sp>
      <p:sp>
        <p:nvSpPr>
          <p:cNvPr id="462862"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Arial" panose="020B0604020202020204" pitchFamily="34" charset="0"/>
                <a:ea typeface="MS Gothic" charset="0"/>
                <a:cs typeface="Arial" panose="020B0604020202020204" pitchFamily="34" charset="0"/>
              </a:rPr>
              <a:t>MARK</a:t>
            </a:r>
          </a:p>
        </p:txBody>
      </p:sp>
      <p:sp>
        <p:nvSpPr>
          <p:cNvPr id="462863"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Arial" panose="020B0604020202020204" pitchFamily="34" charset="0"/>
                <a:ea typeface="MS Gothic" charset="0"/>
                <a:cs typeface="Arial" panose="020B0604020202020204" pitchFamily="34" charset="0"/>
              </a:rPr>
              <a:t>LUKE</a:t>
            </a:r>
          </a:p>
        </p:txBody>
      </p:sp>
      <p:sp>
        <p:nvSpPr>
          <p:cNvPr id="462864"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   JEWS</a:t>
            </a:r>
          </a:p>
        </p:txBody>
      </p:sp>
      <p:sp>
        <p:nvSpPr>
          <p:cNvPr id="462865"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ROMANS</a:t>
            </a:r>
          </a:p>
        </p:txBody>
      </p:sp>
      <p:sp>
        <p:nvSpPr>
          <p:cNvPr id="462866"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GREEKS</a:t>
            </a:r>
          </a:p>
        </p:txBody>
      </p:sp>
      <p:sp>
        <p:nvSpPr>
          <p:cNvPr id="462867"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KING</a:t>
            </a:r>
          </a:p>
        </p:txBody>
      </p:sp>
      <p:sp>
        <p:nvSpPr>
          <p:cNvPr id="462868"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SERVANT</a:t>
            </a:r>
          </a:p>
        </p:txBody>
      </p:sp>
      <p:sp>
        <p:nvSpPr>
          <p:cNvPr id="462869"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GOD/MAN</a:t>
            </a:r>
          </a:p>
        </p:txBody>
      </p:sp>
      <p:sp>
        <p:nvSpPr>
          <p:cNvPr id="462870"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SAID</a:t>
            </a:r>
          </a:p>
        </p:txBody>
      </p:sp>
      <p:sp>
        <p:nvSpPr>
          <p:cNvPr id="462871"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DID</a:t>
            </a:r>
          </a:p>
        </p:txBody>
      </p:sp>
      <p:sp>
        <p:nvSpPr>
          <p:cNvPr id="462872"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FELT</a:t>
            </a:r>
          </a:p>
        </p:txBody>
      </p:sp>
      <p:sp>
        <p:nvSpPr>
          <p:cNvPr id="462873" name="Text Box 45"/>
          <p:cNvSpPr txBox="1">
            <a:spLocks noChangeArrowheads="1"/>
          </p:cNvSpPr>
          <p:nvPr/>
        </p:nvSpPr>
        <p:spPr bwMode="auto">
          <a:xfrm>
            <a:off x="8749013" y="4263"/>
            <a:ext cx="22643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Arial" panose="020B0604020202020204" pitchFamily="34" charset="0"/>
                <a:ea typeface="MS Gothic" charset="0"/>
                <a:cs typeface="Arial" panose="020B0604020202020204" pitchFamily="34" charset="0"/>
              </a:rPr>
              <a:t> </a:t>
            </a:r>
          </a:p>
        </p:txBody>
      </p:sp>
      <p:sp>
        <p:nvSpPr>
          <p:cNvPr id="462874" name="Text Box 47"/>
          <p:cNvSpPr txBox="1">
            <a:spLocks noChangeArrowheads="1"/>
          </p:cNvSpPr>
          <p:nvPr/>
        </p:nvSpPr>
        <p:spPr bwMode="auto">
          <a:xfrm>
            <a:off x="8363761" y="6540235"/>
            <a:ext cx="290558" cy="222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Arial" panose="020B0604020202020204" pitchFamily="34" charset="0"/>
                <a:ea typeface="MS Gothic" charset="0"/>
                <a:cs typeface="Arial" panose="020B0604020202020204" pitchFamily="34"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ar-SA" sz="2900" b="1" dirty="0">
                <a:solidFill>
                  <a:srgbClr val="FAFD00"/>
                </a:solidFill>
                <a:latin typeface="Arial" panose="020B0604020202020204" pitchFamily="34" charset="0"/>
                <a:cs typeface="Arial" panose="020B0604020202020204" pitchFamily="34" charset="0"/>
              </a:rPr>
              <a:t>العناصر الفريدة في إنجيل يوحنا</a:t>
            </a:r>
            <a:endParaRPr lang="en-US" dirty="0">
              <a:latin typeface="Arial" panose="020B0604020202020204" pitchFamily="34" charset="0"/>
              <a:cs typeface="Arial" panose="020B0604020202020204" pitchFamily="34" charset="0"/>
            </a:endParaRPr>
          </a:p>
        </p:txBody>
      </p:sp>
      <p:sp>
        <p:nvSpPr>
          <p:cNvPr id="51" name="TextBox 50"/>
          <p:cNvSpPr txBox="1"/>
          <p:nvPr/>
        </p:nvSpPr>
        <p:spPr>
          <a:xfrm>
            <a:off x="8458230" y="26"/>
            <a:ext cx="703136"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111</a:t>
            </a:r>
            <a:endParaRPr lang="en-US"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462877"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223243" name="Rectangle 10"/>
          <p:cNvSpPr>
            <a:spLocks noChangeArrowheads="1"/>
          </p:cNvSpPr>
          <p:nvPr/>
        </p:nvSpPr>
        <p:spPr bwMode="auto">
          <a:xfrm>
            <a:off x="1371601" y="1143027"/>
            <a:ext cx="6096000" cy="4411809"/>
          </a:xfrm>
          <a:prstGeom prst="rect">
            <a:avLst/>
          </a:prstGeom>
          <a:noFill/>
          <a:ln w="9525">
            <a:noFill/>
            <a:round/>
            <a:headEnd/>
            <a:tailEnd/>
          </a:ln>
        </p:spPr>
        <p:txBody>
          <a:bodyPr lIns="80696" tIns="39541" rIns="80696" bIns="39541">
            <a:spAutoFit/>
          </a:bodyPr>
          <a:lstStyle/>
          <a:p>
            <a:pPr marL="265417" indent="-265417" algn="r" rtl="1">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rPr>
              <a:t>الأيام القليلة الأولى مع التلاميذ</a:t>
            </a:r>
            <a:endParaRPr lang="en-US"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a:p>
            <a:pPr marL="265417" indent="-265417" algn="r" rtl="1">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rPr>
              <a:t>خطاب العلية</a:t>
            </a:r>
            <a:endParaRPr lang="en-US"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a:p>
            <a:pPr marL="265417" indent="-265417" algn="r" rtl="1">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rPr>
              <a:t>تركيز الخدمة في اليهودية – وليس في الجليل كما في الأناجيل الإزائية</a:t>
            </a:r>
            <a:endParaRPr lang="en-US"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a:p>
            <a:pPr marL="265417" indent="-265417" algn="r" rtl="1">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rPr>
              <a:t>ثلاث أعياد فصح (يو 2: 13، 6: 4، 11: 55) تشير إلى ثلاث سنوات خدمة – ليس سنة واحدة كما في الأناجيل الإزائية</a:t>
            </a:r>
            <a:r>
              <a:rPr lang="en-US"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rPr>
              <a:t> </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0" name="Rounded Rectangle 34"/>
          <p:cNvSpPr>
            <a:spLocks noChangeArrowheads="1"/>
          </p:cNvSpPr>
          <p:nvPr/>
        </p:nvSpPr>
        <p:spPr bwMode="auto">
          <a:xfrm>
            <a:off x="34930" y="76200"/>
            <a:ext cx="9074150" cy="1447800"/>
          </a:xfrm>
          <a:prstGeom prst="roundRect">
            <a:avLst>
              <a:gd name="adj" fmla="val 16667"/>
            </a:avLst>
          </a:prstGeom>
          <a:solidFill>
            <a:schemeClr val="tx2"/>
          </a:solidFill>
          <a:ln w="9525">
            <a:solidFill>
              <a:srgbClr val="FFFFFF"/>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1" name="Rectangle 8"/>
          <p:cNvSpPr>
            <a:spLocks noGrp="1" noChangeArrowheads="1"/>
          </p:cNvSpPr>
          <p:nvPr>
            <p:ph type="title"/>
          </p:nvPr>
        </p:nvSpPr>
        <p:spPr bwMode="auto">
          <a:xfrm>
            <a:off x="-152400" y="3"/>
            <a:ext cx="9448800" cy="84137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82067" tIns="41034" rIns="82067" bIns="41034" numCol="1" anchor="b" anchorCtr="0" compatLnSpc="1">
            <a:prstTxWarp prst="textNoShape">
              <a:avLst/>
            </a:prstTxWarp>
          </a:bodyPr>
          <a:lstStyle/>
          <a:p>
            <a:pPr eaLnBrk="1" hangingPunct="1"/>
            <a:r>
              <a:rPr lang="ar-JO" altLang="zh-CN" sz="4400" dirty="0">
                <a:latin typeface="Arial" panose="020B0604020202020204" pitchFamily="34" charset="0"/>
                <a:cs typeface="Arial" panose="020B0604020202020204" pitchFamily="34" charset="0"/>
              </a:rPr>
              <a:t>مدة خدمة المسيح</a:t>
            </a:r>
            <a:endParaRPr lang="en-US" altLang="zh-CN" sz="4000" dirty="0">
              <a:latin typeface="Arial" panose="020B0604020202020204" pitchFamily="34" charset="0"/>
              <a:cs typeface="Arial" panose="020B0604020202020204" pitchFamily="34" charset="0"/>
            </a:endParaRPr>
          </a:p>
        </p:txBody>
      </p:sp>
      <p:sp>
        <p:nvSpPr>
          <p:cNvPr id="252932" name="Text Box 9"/>
          <p:cNvSpPr txBox="1">
            <a:spLocks noChangeArrowheads="1"/>
          </p:cNvSpPr>
          <p:nvPr/>
        </p:nvSpPr>
        <p:spPr bwMode="auto">
          <a:xfrm>
            <a:off x="-47625" y="838206"/>
            <a:ext cx="9240838" cy="5231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 – 3 نيسان 33 م ( 5ر3 سنة)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3" name="Text Box 9"/>
          <p:cNvSpPr txBox="1">
            <a:spLocks noChangeArrowheads="1"/>
          </p:cNvSpPr>
          <p:nvPr/>
        </p:nvSpPr>
        <p:spPr bwMode="auto">
          <a:xfrm>
            <a:off x="0" y="2743206"/>
            <a:ext cx="1981200" cy="584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بدء         خدمة       يسوع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4" name="Text Box 9"/>
          <p:cNvSpPr txBox="1">
            <a:spLocks noChangeArrowheads="1"/>
          </p:cNvSpPr>
          <p:nvPr/>
        </p:nvSpPr>
        <p:spPr bwMode="auto">
          <a:xfrm>
            <a:off x="152400" y="4648200"/>
            <a:ext cx="14478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cxnSp>
        <p:nvCxnSpPr>
          <p:cNvPr id="252935" name="Straight Connector 15"/>
          <p:cNvCxnSpPr>
            <a:cxnSpLocks noChangeShapeType="1"/>
          </p:cNvCxnSpPr>
          <p:nvPr/>
        </p:nvCxnSpPr>
        <p:spPr bwMode="auto">
          <a:xfrm rot="5400000">
            <a:off x="4198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6"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7" name="Straight Connector 21"/>
          <p:cNvCxnSpPr>
            <a:cxnSpLocks noChangeShapeType="1"/>
          </p:cNvCxnSpPr>
          <p:nvPr/>
        </p:nvCxnSpPr>
        <p:spPr bwMode="auto">
          <a:xfrm rot="5400000">
            <a:off x="77350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8" name="Straight Connector 22"/>
          <p:cNvCxnSpPr>
            <a:cxnSpLocks noChangeShapeType="1"/>
          </p:cNvCxnSpPr>
          <p:nvPr/>
        </p:nvCxnSpPr>
        <p:spPr bwMode="auto">
          <a:xfrm rot="5400000">
            <a:off x="22486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2939" name="Straight Connector 23"/>
          <p:cNvCxnSpPr>
            <a:cxnSpLocks noChangeShapeType="1"/>
          </p:cNvCxnSpPr>
          <p:nvPr/>
        </p:nvCxnSpPr>
        <p:spPr bwMode="auto">
          <a:xfrm rot="5400000">
            <a:off x="40774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2940" name="Straight Connector 24"/>
          <p:cNvCxnSpPr>
            <a:cxnSpLocks noChangeShapeType="1"/>
          </p:cNvCxnSpPr>
          <p:nvPr/>
        </p:nvCxnSpPr>
        <p:spPr bwMode="auto">
          <a:xfrm rot="5400000">
            <a:off x="59062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
        <p:nvSpPr>
          <p:cNvPr id="252941" name="Text Box 9"/>
          <p:cNvSpPr txBox="1">
            <a:spLocks noChangeArrowheads="1"/>
          </p:cNvSpPr>
          <p:nvPr/>
        </p:nvSpPr>
        <p:spPr bwMode="auto">
          <a:xfrm>
            <a:off x="2057400" y="2743206"/>
            <a:ext cx="1447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الأول</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7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30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2" name="Text Box 9"/>
          <p:cNvSpPr txBox="1">
            <a:spLocks noChangeArrowheads="1"/>
          </p:cNvSpPr>
          <p:nvPr/>
        </p:nvSpPr>
        <p:spPr bwMode="auto">
          <a:xfrm>
            <a:off x="1828800" y="4648200"/>
            <a:ext cx="17526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2: 13، 23</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3" name="Text Box 9"/>
          <p:cNvSpPr txBox="1">
            <a:spLocks noChangeArrowheads="1"/>
          </p:cNvSpPr>
          <p:nvPr/>
        </p:nvSpPr>
        <p:spPr bwMode="auto">
          <a:xfrm>
            <a:off x="3786182" y="2743200"/>
            <a:ext cx="178595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الفصح الثاني</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4" name="Text Box 9"/>
          <p:cNvSpPr txBox="1">
            <a:spLocks noChangeArrowheads="1"/>
          </p:cNvSpPr>
          <p:nvPr/>
        </p:nvSpPr>
        <p:spPr bwMode="auto">
          <a:xfrm>
            <a:off x="3429000" y="4648206"/>
            <a:ext cx="2500322" cy="1077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غير مذكور في يوحنا</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مر 2: 23-28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لو 6: 1-5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مت 12: 1-8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5" name="Text Box 9"/>
          <p:cNvSpPr txBox="1">
            <a:spLocks noChangeArrowheads="1"/>
          </p:cNvSpPr>
          <p:nvPr/>
        </p:nvSpPr>
        <p:spPr bwMode="auto">
          <a:xfrm>
            <a:off x="5500694" y="2743206"/>
            <a:ext cx="1714512"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الثالث</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25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32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6"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6: 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7" name="Text Box 9"/>
          <p:cNvSpPr txBox="1">
            <a:spLocks noChangeArrowheads="1"/>
          </p:cNvSpPr>
          <p:nvPr/>
        </p:nvSpPr>
        <p:spPr bwMode="auto">
          <a:xfrm>
            <a:off x="7467600" y="2743206"/>
            <a:ext cx="1676400"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الرابع</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33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8" name="Text Box 9"/>
          <p:cNvSpPr txBox="1">
            <a:spLocks noChangeArrowheads="1"/>
          </p:cNvSpPr>
          <p:nvPr/>
        </p:nvSpPr>
        <p:spPr bwMode="auto">
          <a:xfrm>
            <a:off x="7143768" y="4648200"/>
            <a:ext cx="2000232"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11: 55-12: 1</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9" name="Text Box 9"/>
          <p:cNvSpPr txBox="1">
            <a:spLocks noChangeArrowheads="1"/>
          </p:cNvSpPr>
          <p:nvPr/>
        </p:nvSpPr>
        <p:spPr bwMode="auto">
          <a:xfrm>
            <a:off x="381000" y="1573219"/>
            <a:ext cx="8458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ذكر</a:t>
            </a:r>
            <a:r>
              <a:rPr kumimoji="0" lang="ar-JO" sz="2800" b="1" i="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يوحنا </a:t>
            </a:r>
            <a:r>
              <a:rPr kumimoji="0" lang="ar-JO" sz="2800" b="1" i="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وحده ثلاثة أعياد فصح</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36" name="TextBox 35"/>
          <p:cNvSpPr txBox="1"/>
          <p:nvPr/>
        </p:nvSpPr>
        <p:spPr>
          <a:xfrm>
            <a:off x="8616954" y="71441"/>
            <a:ext cx="530785" cy="461600"/>
          </a:xfrm>
          <a:prstGeom prst="rect">
            <a:avLst/>
          </a:prstGeom>
          <a:noFill/>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56</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252951" name="Text Box 9"/>
          <p:cNvSpPr txBox="1">
            <a:spLocks noChangeArrowheads="1"/>
          </p:cNvSpPr>
          <p:nvPr/>
        </p:nvSpPr>
        <p:spPr bwMode="auto">
          <a:xfrm>
            <a:off x="0" y="6443667"/>
            <a:ext cx="9128125"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و. هوهنر، النواحي الزمنية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2952" name="Text Box 9"/>
          <p:cNvSpPr txBox="1">
            <a:spLocks noChangeArrowheads="1"/>
          </p:cNvSpPr>
          <p:nvPr/>
        </p:nvSpPr>
        <p:spPr bwMode="auto">
          <a:xfrm>
            <a:off x="381000" y="1997075"/>
            <a:ext cx="8458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rPr>
              <a:t>لهذا فإن خدمة يسوع كانت 5ر2 سنة على الأقل</a:t>
            </a:r>
            <a:endParaRPr kumimoji="0" lang="en-US"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p:zoom/>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66946"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6947"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6948"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6949"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6950"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466951"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Arial" panose="020B0604020202020204" pitchFamily="34" charset="0"/>
                <a:ea typeface="MS Gothic" charset="0"/>
                <a:cs typeface="Arial" panose="020B0604020202020204" pitchFamily="34" charset="0"/>
              </a:rPr>
              <a:t>2</a:t>
            </a:r>
          </a:p>
        </p:txBody>
      </p:sp>
      <p:sp>
        <p:nvSpPr>
          <p:cNvPr id="466952"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Arial" panose="020B0604020202020204" pitchFamily="34" charset="0"/>
                <a:ea typeface="MS Gothic" charset="0"/>
                <a:cs typeface="Arial" panose="020B0604020202020204" pitchFamily="34" charset="0"/>
              </a:rPr>
              <a:t>3</a:t>
            </a:r>
          </a:p>
        </p:txBody>
      </p:sp>
      <p:sp>
        <p:nvSpPr>
          <p:cNvPr id="466953"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Arial" panose="020B0604020202020204" pitchFamily="34" charset="0"/>
                <a:ea typeface="MS Gothic" charset="0"/>
                <a:cs typeface="Arial" panose="020B0604020202020204" pitchFamily="34" charset="0"/>
              </a:rPr>
              <a:t>1</a:t>
            </a:r>
          </a:p>
        </p:txBody>
      </p:sp>
      <p:grpSp>
        <p:nvGrpSpPr>
          <p:cNvPr id="466954" name="Group 12"/>
          <p:cNvGrpSpPr>
            <a:grpSpLocks/>
          </p:cNvGrpSpPr>
          <p:nvPr/>
        </p:nvGrpSpPr>
        <p:grpSpPr bwMode="auto">
          <a:xfrm>
            <a:off x="1652588" y="1647860"/>
            <a:ext cx="890587" cy="1378385"/>
            <a:chOff x="1145" y="1176"/>
            <a:chExt cx="617" cy="985"/>
          </a:xfrm>
        </p:grpSpPr>
        <p:sp>
          <p:nvSpPr>
            <p:cNvPr id="466981"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TO:</a:t>
              </a:r>
            </a:p>
          </p:txBody>
        </p:sp>
        <p:sp>
          <p:nvSpPr>
            <p:cNvPr id="466982"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AS:</a:t>
              </a:r>
            </a:p>
          </p:txBody>
        </p:sp>
        <p:sp>
          <p:nvSpPr>
            <p:cNvPr id="466983"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HE:</a:t>
              </a:r>
            </a:p>
          </p:txBody>
        </p:sp>
      </p:grpSp>
      <p:grpSp>
        <p:nvGrpSpPr>
          <p:cNvPr id="466955" name="Group 16"/>
          <p:cNvGrpSpPr>
            <a:grpSpLocks/>
          </p:cNvGrpSpPr>
          <p:nvPr/>
        </p:nvGrpSpPr>
        <p:grpSpPr bwMode="auto">
          <a:xfrm>
            <a:off x="5070475" y="1658975"/>
            <a:ext cx="890588" cy="1378385"/>
            <a:chOff x="3513" y="1184"/>
            <a:chExt cx="617" cy="985"/>
          </a:xfrm>
        </p:grpSpPr>
        <p:sp>
          <p:nvSpPr>
            <p:cNvPr id="466978"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TO:</a:t>
              </a:r>
            </a:p>
          </p:txBody>
        </p:sp>
        <p:sp>
          <p:nvSpPr>
            <p:cNvPr id="466979"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AS:</a:t>
              </a:r>
            </a:p>
          </p:txBody>
        </p:sp>
        <p:sp>
          <p:nvSpPr>
            <p:cNvPr id="466980"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HE:</a:t>
              </a:r>
            </a:p>
          </p:txBody>
        </p:sp>
      </p:grpSp>
      <p:grpSp>
        <p:nvGrpSpPr>
          <p:cNvPr id="466956" name="Group 20"/>
          <p:cNvGrpSpPr>
            <a:grpSpLocks/>
          </p:cNvGrpSpPr>
          <p:nvPr/>
        </p:nvGrpSpPr>
        <p:grpSpPr bwMode="auto">
          <a:xfrm>
            <a:off x="1674817" y="4325998"/>
            <a:ext cx="890587" cy="1378385"/>
            <a:chOff x="1161" y="3088"/>
            <a:chExt cx="617" cy="985"/>
          </a:xfrm>
        </p:grpSpPr>
        <p:sp>
          <p:nvSpPr>
            <p:cNvPr id="466975"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TO:</a:t>
              </a:r>
            </a:p>
          </p:txBody>
        </p:sp>
        <p:sp>
          <p:nvSpPr>
            <p:cNvPr id="466976"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AS:</a:t>
              </a:r>
            </a:p>
          </p:txBody>
        </p:sp>
        <p:sp>
          <p:nvSpPr>
            <p:cNvPr id="466977"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Arial" panose="020B0604020202020204" pitchFamily="34" charset="0"/>
                  <a:ea typeface="MS Gothic" charset="0"/>
                  <a:cs typeface="Arial" panose="020B0604020202020204" pitchFamily="34" charset="0"/>
                </a:rPr>
                <a:t>HE:</a:t>
              </a:r>
            </a:p>
          </p:txBody>
        </p:sp>
      </p:grpSp>
      <p:sp>
        <p:nvSpPr>
          <p:cNvPr id="466957"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Arial" panose="020B0604020202020204" pitchFamily="34" charset="0"/>
                <a:ea typeface="MS Gothic" charset="0"/>
                <a:cs typeface="Arial" panose="020B0604020202020204" pitchFamily="34" charset="0"/>
              </a:rPr>
              <a:t>MATTHEW</a:t>
            </a:r>
          </a:p>
        </p:txBody>
      </p:sp>
      <p:sp>
        <p:nvSpPr>
          <p:cNvPr id="466958"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Arial" panose="020B0604020202020204" pitchFamily="34" charset="0"/>
                <a:ea typeface="MS Gothic" charset="0"/>
                <a:cs typeface="Arial" panose="020B0604020202020204" pitchFamily="34" charset="0"/>
              </a:rPr>
              <a:t>MARK</a:t>
            </a:r>
          </a:p>
        </p:txBody>
      </p:sp>
      <p:sp>
        <p:nvSpPr>
          <p:cNvPr id="466959"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Arial" panose="020B0604020202020204" pitchFamily="34" charset="0"/>
                <a:ea typeface="MS Gothic" charset="0"/>
                <a:cs typeface="Arial" panose="020B0604020202020204" pitchFamily="34" charset="0"/>
              </a:rPr>
              <a:t>LUKE</a:t>
            </a:r>
          </a:p>
        </p:txBody>
      </p:sp>
      <p:sp>
        <p:nvSpPr>
          <p:cNvPr id="466960"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   JEWS</a:t>
            </a:r>
          </a:p>
        </p:txBody>
      </p:sp>
      <p:sp>
        <p:nvSpPr>
          <p:cNvPr id="466961"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ROMANS</a:t>
            </a:r>
          </a:p>
        </p:txBody>
      </p:sp>
      <p:sp>
        <p:nvSpPr>
          <p:cNvPr id="466962"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GREEKS</a:t>
            </a:r>
          </a:p>
        </p:txBody>
      </p:sp>
      <p:sp>
        <p:nvSpPr>
          <p:cNvPr id="466963"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KING</a:t>
            </a:r>
          </a:p>
        </p:txBody>
      </p:sp>
      <p:sp>
        <p:nvSpPr>
          <p:cNvPr id="466964"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SERVANT</a:t>
            </a:r>
          </a:p>
        </p:txBody>
      </p:sp>
      <p:sp>
        <p:nvSpPr>
          <p:cNvPr id="466965"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GOD/MAN</a:t>
            </a:r>
          </a:p>
        </p:txBody>
      </p:sp>
      <p:sp>
        <p:nvSpPr>
          <p:cNvPr id="466966"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SAID</a:t>
            </a:r>
          </a:p>
        </p:txBody>
      </p:sp>
      <p:sp>
        <p:nvSpPr>
          <p:cNvPr id="466967"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DID</a:t>
            </a:r>
          </a:p>
        </p:txBody>
      </p:sp>
      <p:sp>
        <p:nvSpPr>
          <p:cNvPr id="466968"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Arial" panose="020B0604020202020204" pitchFamily="34" charset="0"/>
                <a:ea typeface="MS Gothic" charset="0"/>
                <a:cs typeface="Arial" panose="020B0604020202020204" pitchFamily="34" charset="0"/>
              </a:rPr>
              <a:t>FELT</a:t>
            </a:r>
          </a:p>
        </p:txBody>
      </p:sp>
      <p:sp>
        <p:nvSpPr>
          <p:cNvPr id="466969" name="Text Box 45"/>
          <p:cNvSpPr txBox="1">
            <a:spLocks noChangeArrowheads="1"/>
          </p:cNvSpPr>
          <p:nvPr/>
        </p:nvSpPr>
        <p:spPr bwMode="auto">
          <a:xfrm>
            <a:off x="8749013" y="4263"/>
            <a:ext cx="22643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Arial" panose="020B0604020202020204" pitchFamily="34" charset="0"/>
                <a:ea typeface="MS Gothic" charset="0"/>
                <a:cs typeface="Arial" panose="020B0604020202020204" pitchFamily="34" charset="0"/>
              </a:rPr>
              <a:t> </a:t>
            </a:r>
          </a:p>
        </p:txBody>
      </p:sp>
      <p:sp>
        <p:nvSpPr>
          <p:cNvPr id="466970" name="Text Box 47"/>
          <p:cNvSpPr txBox="1">
            <a:spLocks noChangeArrowheads="1"/>
          </p:cNvSpPr>
          <p:nvPr/>
        </p:nvSpPr>
        <p:spPr bwMode="auto">
          <a:xfrm>
            <a:off x="8363761" y="6540235"/>
            <a:ext cx="290558" cy="222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Arial" panose="020B0604020202020204" pitchFamily="34" charset="0"/>
                <a:ea typeface="MS Gothic" charset="0"/>
                <a:cs typeface="Arial" panose="020B0604020202020204" pitchFamily="34"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ar-SA" sz="2900" b="1" dirty="0">
                <a:solidFill>
                  <a:srgbClr val="FAFD00"/>
                </a:solidFill>
                <a:latin typeface="Arial" panose="020B0604020202020204" pitchFamily="34" charset="0"/>
                <a:cs typeface="Arial" panose="020B0604020202020204" pitchFamily="34" charset="0"/>
              </a:rPr>
              <a:t>العناصر الفريدة في إنجيل يوحنا</a:t>
            </a:r>
            <a:endParaRPr lang="en-US" dirty="0">
              <a:latin typeface="Arial" panose="020B0604020202020204" pitchFamily="34" charset="0"/>
              <a:cs typeface="Arial" panose="020B0604020202020204" pitchFamily="34" charset="0"/>
            </a:endParaRPr>
          </a:p>
        </p:txBody>
      </p:sp>
      <p:sp>
        <p:nvSpPr>
          <p:cNvPr id="466972"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latin typeface="Arial" panose="020B0604020202020204" pitchFamily="34" charset="0"/>
              <a:ea typeface="MS Gothic" charset="0"/>
              <a:cs typeface="Arial" panose="020B0604020202020204" pitchFamily="34" charset="0"/>
            </a:endParaRPr>
          </a:p>
        </p:txBody>
      </p:sp>
      <p:sp>
        <p:nvSpPr>
          <p:cNvPr id="223243" name="Rectangle 10"/>
          <p:cNvSpPr>
            <a:spLocks noChangeArrowheads="1"/>
          </p:cNvSpPr>
          <p:nvPr/>
        </p:nvSpPr>
        <p:spPr bwMode="auto">
          <a:xfrm>
            <a:off x="1371601" y="1143010"/>
            <a:ext cx="6096000" cy="2837019"/>
          </a:xfrm>
          <a:prstGeom prst="rect">
            <a:avLst/>
          </a:prstGeom>
          <a:noFill/>
          <a:ln w="9525">
            <a:noFill/>
            <a:round/>
            <a:headEnd/>
            <a:tailEnd/>
          </a:ln>
        </p:spPr>
        <p:txBody>
          <a:bodyPr lIns="80696" tIns="39541" rIns="80696" bIns="39541">
            <a:spAutoFit/>
          </a:bodyPr>
          <a:lstStyle/>
          <a:p>
            <a:pPr marL="265417" indent="-265417" algn="r" rtl="1">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rPr>
              <a:t>علّم يسوع كثيراً عن نفسه بدلاً من تقديم الأمثال للجموع</a:t>
            </a:r>
            <a:endParaRPr lang="en-US"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a:p>
            <a:pPr marL="265417" indent="-265417" algn="r" rtl="1">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ar-JO"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rPr>
              <a:t>حدث تطهير الهيكل في بداية خدمته بينما تضعه الأناجيل الإزائية في النهاية (تطهيرين)</a:t>
            </a:r>
            <a:endParaRPr lang="en-GB" sz="3200" b="1" dirty="0">
              <a:solidFill>
                <a:srgbClr val="FAFD00"/>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p:txBody>
      </p:sp>
      <p:sp>
        <p:nvSpPr>
          <p:cNvPr id="41" name="TextBox 40"/>
          <p:cNvSpPr txBox="1"/>
          <p:nvPr/>
        </p:nvSpPr>
        <p:spPr>
          <a:xfrm>
            <a:off x="8458230" y="26"/>
            <a:ext cx="703136"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111</a:t>
            </a:r>
            <a:endParaRPr lang="en-US"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10"/>
          <p:cNvSpPr>
            <a:spLocks noChangeArrowheads="1"/>
          </p:cNvSpPr>
          <p:nvPr/>
        </p:nvSpPr>
        <p:spPr bwMode="auto">
          <a:xfrm>
            <a:off x="-152400" y="-152400"/>
            <a:ext cx="9448800" cy="70866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72066" name="Text Box 4"/>
          <p:cNvSpPr txBox="1">
            <a:spLocks noChangeArrowheads="1"/>
          </p:cNvSpPr>
          <p:nvPr/>
        </p:nvSpPr>
        <p:spPr bwMode="auto">
          <a:xfrm>
            <a:off x="0" y="685861"/>
            <a:ext cx="9296400" cy="6185863"/>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9144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كلمات المسيح بارزة. يسجل يوحنا خطابات عظيمة، مثل العبارات الثمانية العظيمة "</a:t>
            </a:r>
            <a:r>
              <a:rPr kumimoji="0" lang="ar-JO"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أنا هو</a:t>
            </a:r>
            <a:r>
              <a:rPr kumimoji="0" lang="ar-JO"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lang="ar-JO" altLang="zh-CN" sz="2200" b="1" dirty="0">
              <a:solidFill>
                <a:srgbClr val="FFFFFF"/>
              </a:solidFill>
              <a:latin typeface="Arial"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lang="ar-JO" altLang="zh-CN" sz="2200" b="1" dirty="0">
                <a:solidFill>
                  <a:srgbClr val="FFFF00"/>
                </a:solidFill>
                <a:latin typeface="Arial" charset="0"/>
                <a:cs typeface="Arial" charset="0"/>
              </a:rPr>
              <a:t>أنا هو </a:t>
            </a:r>
            <a:r>
              <a:rPr lang="ar-JO" altLang="zh-CN" sz="2200" b="1" dirty="0">
                <a:solidFill>
                  <a:srgbClr val="FFFFFF"/>
                </a:solidFill>
                <a:latin typeface="Arial" charset="0"/>
                <a:cs typeface="Arial" charset="0"/>
              </a:rPr>
              <a:t>خبز الحياة (6: 35)</a:t>
            </a: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lang="ar-JO" altLang="zh-CN" sz="2200" b="1" dirty="0">
                <a:solidFill>
                  <a:srgbClr val="FFFF00"/>
                </a:solidFill>
                <a:latin typeface="Arial" charset="0"/>
                <a:cs typeface="Arial" charset="0"/>
              </a:rPr>
              <a:t>أنا هو </a:t>
            </a:r>
            <a:r>
              <a:rPr lang="ar-JO" altLang="zh-CN" sz="2200" b="1" dirty="0">
                <a:solidFill>
                  <a:srgbClr val="FFFFFF"/>
                </a:solidFill>
                <a:latin typeface="Arial" charset="0"/>
                <a:cs typeface="Arial" charset="0"/>
              </a:rPr>
              <a:t>نور العالم (8: 12)</a:t>
            </a: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lang="ar-JO" altLang="zh-CN" sz="2200" b="1" dirty="0">
                <a:solidFill>
                  <a:srgbClr val="FFFFFF"/>
                </a:solidFill>
                <a:latin typeface="Arial" charset="0"/>
                <a:cs typeface="Arial" charset="0"/>
              </a:rPr>
              <a:t>                          قبل أن يكون إبراهيم </a:t>
            </a:r>
            <a:r>
              <a:rPr lang="ar-JO" altLang="zh-CN" sz="2200" b="1" dirty="0">
                <a:solidFill>
                  <a:srgbClr val="FFFF00"/>
                </a:solidFill>
                <a:latin typeface="Arial" charset="0"/>
                <a:cs typeface="Arial" charset="0"/>
              </a:rPr>
              <a:t>أنا كائن </a:t>
            </a:r>
            <a:r>
              <a:rPr lang="ar-JO" altLang="zh-CN" sz="2200" b="1" dirty="0">
                <a:solidFill>
                  <a:srgbClr val="FFFFFF"/>
                </a:solidFill>
                <a:latin typeface="Arial" charset="0"/>
                <a:cs typeface="Arial" charset="0"/>
              </a:rPr>
              <a:t>(8: 58)     </a:t>
            </a: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lang="ar-JO" altLang="zh-CN" sz="2200" b="1" dirty="0">
                <a:solidFill>
                  <a:srgbClr val="FFFF00"/>
                </a:solidFill>
                <a:latin typeface="Arial" charset="0"/>
                <a:cs typeface="Arial" charset="0"/>
              </a:rPr>
              <a:t>                              أنا هو</a:t>
            </a:r>
            <a:r>
              <a:rPr lang="ar-JO" altLang="zh-CN" sz="2200" b="1" dirty="0">
                <a:solidFill>
                  <a:srgbClr val="FFFFFF"/>
                </a:solidFill>
                <a:latin typeface="Arial" charset="0"/>
                <a:cs typeface="Arial" charset="0"/>
              </a:rPr>
              <a:t> باب الخراف (10: 7)   </a:t>
            </a: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zh-CN" sz="2200" b="1" dirty="0">
                <a:solidFill>
                  <a:srgbClr val="FFFF00"/>
                </a:solidFill>
                <a:latin typeface="Arial" charset="0"/>
                <a:cs typeface="Arial" charset="0"/>
              </a:rPr>
              <a:t> </a:t>
            </a:r>
            <a:r>
              <a:rPr lang="ar-JO" altLang="zh-CN" sz="2200" b="1" dirty="0">
                <a:solidFill>
                  <a:srgbClr val="FFFF00"/>
                </a:solidFill>
                <a:latin typeface="Arial" charset="0"/>
                <a:cs typeface="Arial" charset="0"/>
              </a:rPr>
              <a:t>               أنا هو </a:t>
            </a:r>
            <a:r>
              <a:rPr lang="ar-JO" altLang="zh-CN" sz="2200" b="1" dirty="0">
                <a:solidFill>
                  <a:srgbClr val="FFFFFF"/>
                </a:solidFill>
                <a:latin typeface="Arial" charset="0"/>
                <a:cs typeface="Arial" charset="0"/>
              </a:rPr>
              <a:t>الراعي الصالح (10: 11، 14)</a:t>
            </a: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lang="ar-JO" altLang="zh-CN" sz="2200" b="1" dirty="0">
                <a:solidFill>
                  <a:srgbClr val="FFFF00"/>
                </a:solidFill>
                <a:latin typeface="Arial" charset="0"/>
                <a:cs typeface="Arial" charset="0"/>
              </a:rPr>
              <a:t>أنا هو </a:t>
            </a:r>
            <a:r>
              <a:rPr lang="ar-JO" altLang="zh-CN" sz="2200" b="1" dirty="0">
                <a:solidFill>
                  <a:srgbClr val="FFFFFF"/>
                </a:solidFill>
                <a:latin typeface="Arial" charset="0"/>
                <a:cs typeface="Arial" charset="0"/>
              </a:rPr>
              <a:t>القيامة والحياة (11: 25) </a:t>
            </a:r>
            <a:r>
              <a:rPr lang="en-US" altLang="zh-CN" sz="2200" b="1" dirty="0">
                <a:solidFill>
                  <a:srgbClr val="FFFFFF"/>
                </a:solidFill>
                <a:latin typeface="Arial" charset="0"/>
                <a:cs typeface="Arial" charset="0"/>
              </a:rPr>
              <a:t>   </a:t>
            </a: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lang="ar-JO" altLang="zh-CN" sz="2200" b="1" dirty="0">
                <a:solidFill>
                  <a:srgbClr val="FFFF00"/>
                </a:solidFill>
                <a:latin typeface="Arial" charset="0"/>
                <a:cs typeface="Arial" charset="0"/>
              </a:rPr>
              <a:t>أنا هو </a:t>
            </a:r>
            <a:r>
              <a:rPr lang="ar-JO" altLang="zh-CN" sz="2200" b="1" dirty="0">
                <a:solidFill>
                  <a:srgbClr val="FFFFFF"/>
                </a:solidFill>
                <a:latin typeface="Arial" charset="0"/>
                <a:cs typeface="Arial" charset="0"/>
              </a:rPr>
              <a:t>الطريق والحق والحياة (14: 6)   </a:t>
            </a: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lang="ar-JO" altLang="zh-CN" sz="2200" b="1" dirty="0">
                <a:solidFill>
                  <a:srgbClr val="FFFF00"/>
                </a:solidFill>
                <a:latin typeface="Arial" charset="0"/>
                <a:cs typeface="Arial" charset="0"/>
              </a:rPr>
              <a:t>أنا هو </a:t>
            </a:r>
            <a:r>
              <a:rPr lang="ar-JO" altLang="zh-CN" sz="2200" b="1" dirty="0">
                <a:solidFill>
                  <a:srgbClr val="FFFFFF"/>
                </a:solidFill>
                <a:latin typeface="Arial" charset="0"/>
                <a:cs typeface="Arial" charset="0"/>
              </a:rPr>
              <a:t>الكرمة الحقيقية (15: 1)</a:t>
            </a: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 name="Group 10"/>
          <p:cNvGrpSpPr>
            <a:grpSpLocks/>
          </p:cNvGrpSpPr>
          <p:nvPr/>
        </p:nvGrpSpPr>
        <p:grpSpPr bwMode="auto">
          <a:xfrm>
            <a:off x="609600" y="1844824"/>
            <a:ext cx="8534400" cy="4936976"/>
            <a:chOff x="609600" y="2286000"/>
            <a:chExt cx="8534400" cy="4495800"/>
          </a:xfrm>
        </p:grpSpPr>
        <p:sp>
          <p:nvSpPr>
            <p:cNvPr id="472072" name="Rectangle 8"/>
            <p:cNvSpPr>
              <a:spLocks noChangeArrowheads="1"/>
            </p:cNvSpPr>
            <p:nvPr/>
          </p:nvSpPr>
          <p:spPr bwMode="auto">
            <a:xfrm>
              <a:off x="609600" y="2286000"/>
              <a:ext cx="8534400" cy="44958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72073" name="Picture 6" descr="j017795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30627" y="3073400"/>
              <a:ext cx="5513373" cy="370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72068" name="Text Box 3"/>
          <p:cNvSpPr txBox="1">
            <a:spLocks noChangeArrowheads="1"/>
          </p:cNvSpPr>
          <p:nvPr/>
        </p:nvSpPr>
        <p:spPr bwMode="auto">
          <a:xfrm>
            <a:off x="8502678" y="26"/>
            <a:ext cx="669474"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111</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28677" name="Picture 5" descr="Bread of Lif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844824"/>
            <a:ext cx="3575050" cy="5013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9" name="Picture 7" descr="j02861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09600" y="3276600"/>
            <a:ext cx="21622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2071" name="Title 9"/>
          <p:cNvSpPr>
            <a:spLocks noGrp="1"/>
          </p:cNvSpPr>
          <p:nvPr>
            <p:ph type="title" idx="4294967295"/>
          </p:nvPr>
        </p:nvSpPr>
        <p:spPr>
          <a:xfrm>
            <a:off x="3995080" y="295"/>
            <a:ext cx="1377680" cy="523406"/>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ar-JO" sz="2800" b="1" dirty="0">
                <a:solidFill>
                  <a:schemeClr val="bg2"/>
                </a:solidFill>
                <a:effectLst/>
                <a:latin typeface="Arial" charset="0"/>
                <a:ea typeface="ＭＳ Ｐゴシック" charset="0"/>
                <a:cs typeface="Arial" charset="0"/>
              </a:rPr>
              <a:t>الخصائص</a:t>
            </a:r>
            <a:endParaRPr lang="en-US" sz="2800" b="1" dirty="0">
              <a:solidFill>
                <a:schemeClr val="bg2"/>
              </a:solidFill>
              <a:effectLst/>
              <a:latin typeface="Arial" charset="0"/>
              <a:ea typeface="ＭＳ Ｐゴシック" charset="0"/>
              <a:cs typeface="Arial" charset="0"/>
            </a:endParaRPr>
          </a:p>
        </p:txBody>
      </p:sp>
    </p:spTree>
    <p:extLst>
      <p:ext uri="{BB962C8B-B14F-4D97-AF65-F5344CB8AC3E}">
        <p14:creationId xmlns:p14="http://schemas.microsoft.com/office/powerpoint/2010/main" val="36240971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25" presetClass="entr" presetSubtype="0" fill="hold" nodeType="withEffect">
                                  <p:stCondLst>
                                    <p:cond delay="0"/>
                                  </p:stCondLst>
                                  <p:childTnLst>
                                    <p:set>
                                      <p:cBhvr>
                                        <p:cTn id="12" dur="1" fill="hold">
                                          <p:stCondLst>
                                            <p:cond delay="0"/>
                                          </p:stCondLst>
                                        </p:cTn>
                                        <p:tgtEl>
                                          <p:spTgt spid="28677"/>
                                        </p:tgtEl>
                                        <p:attrNameLst>
                                          <p:attrName>style.visibility</p:attrName>
                                        </p:attrNameLst>
                                      </p:cBhvr>
                                      <p:to>
                                        <p:strVal val="visible"/>
                                      </p:to>
                                    </p:set>
                                    <p:anim calcmode="lin" valueType="num">
                                      <p:cBhvr>
                                        <p:cTn id="13" dur="500" decel="50000" fill="hold">
                                          <p:stCondLst>
                                            <p:cond delay="0"/>
                                          </p:stCondLst>
                                        </p:cTn>
                                        <p:tgtEl>
                                          <p:spTgt spid="28677"/>
                                        </p:tgtEl>
                                        <p:attrNameLst>
                                          <p:attrName>style.rotation</p:attrName>
                                        </p:attrNameLst>
                                      </p:cBhvr>
                                      <p:tavLst>
                                        <p:tav tm="0">
                                          <p:val>
                                            <p:fltVal val="-90"/>
                                          </p:val>
                                        </p:tav>
                                        <p:tav tm="100000">
                                          <p:val>
                                            <p:fltVal val="0"/>
                                          </p:val>
                                        </p:tav>
                                      </p:tavLst>
                                    </p:anim>
                                    <p:anim calcmode="lin" valueType="num">
                                      <p:cBhvr>
                                        <p:cTn id="14" dur="500" decel="50000" fill="hold">
                                          <p:stCondLst>
                                            <p:cond delay="0"/>
                                          </p:stCondLst>
                                        </p:cTn>
                                        <p:tgtEl>
                                          <p:spTgt spid="28677"/>
                                        </p:tgtEl>
                                        <p:attrNameLst>
                                          <p:attrName>ppt_w</p:attrName>
                                        </p:attrNameLst>
                                      </p:cBhvr>
                                      <p:tavLst>
                                        <p:tav tm="0">
                                          <p:val>
                                            <p:strVal val="#ppt_w"/>
                                          </p:val>
                                        </p:tav>
                                        <p:tav tm="100000">
                                          <p:val>
                                            <p:strVal val="#ppt_w*.05"/>
                                          </p:val>
                                        </p:tav>
                                      </p:tavLst>
                                    </p:anim>
                                    <p:anim calcmode="lin" valueType="num">
                                      <p:cBhvr>
                                        <p:cTn id="15" dur="500" accel="50000" fill="hold">
                                          <p:stCondLst>
                                            <p:cond delay="500"/>
                                          </p:stCondLst>
                                        </p:cTn>
                                        <p:tgtEl>
                                          <p:spTgt spid="28677"/>
                                        </p:tgtEl>
                                        <p:attrNameLst>
                                          <p:attrName>ppt_w</p:attrName>
                                        </p:attrNameLst>
                                      </p:cBhvr>
                                      <p:tavLst>
                                        <p:tav tm="0">
                                          <p:val>
                                            <p:strVal val="#ppt_w*.05"/>
                                          </p:val>
                                        </p:tav>
                                        <p:tav tm="100000">
                                          <p:val>
                                            <p:strVal val="#ppt_w"/>
                                          </p:val>
                                        </p:tav>
                                      </p:tavLst>
                                    </p:anim>
                                    <p:anim calcmode="lin" valueType="num">
                                      <p:cBhvr>
                                        <p:cTn id="16" dur="1000" fill="hold"/>
                                        <p:tgtEl>
                                          <p:spTgt spid="28677"/>
                                        </p:tgtEl>
                                        <p:attrNameLst>
                                          <p:attrName>ppt_h</p:attrName>
                                        </p:attrNameLst>
                                      </p:cBhvr>
                                      <p:tavLst>
                                        <p:tav tm="0">
                                          <p:val>
                                            <p:strVal val="#ppt_h"/>
                                          </p:val>
                                        </p:tav>
                                        <p:tav tm="100000">
                                          <p:val>
                                            <p:strVal val="#ppt_h"/>
                                          </p:val>
                                        </p:tav>
                                      </p:tavLst>
                                    </p:anim>
                                    <p:anim calcmode="lin" valueType="num">
                                      <p:cBhvr>
                                        <p:cTn id="17" dur="500" decel="50000" fill="hold">
                                          <p:stCondLst>
                                            <p:cond delay="0"/>
                                          </p:stCondLst>
                                        </p:cTn>
                                        <p:tgtEl>
                                          <p:spTgt spid="28677"/>
                                        </p:tgtEl>
                                        <p:attrNameLst>
                                          <p:attrName>ppt_x</p:attrName>
                                        </p:attrNameLst>
                                      </p:cBhvr>
                                      <p:tavLst>
                                        <p:tav tm="0">
                                          <p:val>
                                            <p:strVal val="#ppt_x+.4"/>
                                          </p:val>
                                        </p:tav>
                                        <p:tav tm="100000">
                                          <p:val>
                                            <p:strVal val="#ppt_x"/>
                                          </p:val>
                                        </p:tav>
                                      </p:tavLst>
                                    </p:anim>
                                    <p:anim calcmode="lin" valueType="num">
                                      <p:cBhvr>
                                        <p:cTn id="18" dur="500" decel="50000" fill="hold">
                                          <p:stCondLst>
                                            <p:cond delay="0"/>
                                          </p:stCondLst>
                                        </p:cTn>
                                        <p:tgtEl>
                                          <p:spTgt spid="28677"/>
                                        </p:tgtEl>
                                        <p:attrNameLst>
                                          <p:attrName>ppt_y</p:attrName>
                                        </p:attrNameLst>
                                      </p:cBhvr>
                                      <p:tavLst>
                                        <p:tav tm="0">
                                          <p:val>
                                            <p:strVal val="#ppt_y-.2"/>
                                          </p:val>
                                        </p:tav>
                                        <p:tav tm="100000">
                                          <p:val>
                                            <p:strVal val="#ppt_y+.1"/>
                                          </p:val>
                                        </p:tav>
                                      </p:tavLst>
                                    </p:anim>
                                    <p:anim calcmode="lin" valueType="num">
                                      <p:cBhvr>
                                        <p:cTn id="19" dur="500" accel="50000" fill="hold">
                                          <p:stCondLst>
                                            <p:cond delay="500"/>
                                          </p:stCondLst>
                                        </p:cTn>
                                        <p:tgtEl>
                                          <p:spTgt spid="28677"/>
                                        </p:tgtEl>
                                        <p:attrNameLst>
                                          <p:attrName>ppt_y</p:attrName>
                                        </p:attrNameLst>
                                      </p:cBhvr>
                                      <p:tavLst>
                                        <p:tav tm="0">
                                          <p:val>
                                            <p:strVal val="#ppt_y+.1"/>
                                          </p:val>
                                        </p:tav>
                                        <p:tav tm="100000">
                                          <p:val>
                                            <p:strVal val="#ppt_y"/>
                                          </p:val>
                                        </p:tav>
                                      </p:tavLst>
                                    </p:anim>
                                    <p:animEffect transition="in" filter="fade">
                                      <p:cBhvr>
                                        <p:cTn id="20" dur="1000" decel="50000">
                                          <p:stCondLst>
                                            <p:cond delay="0"/>
                                          </p:stCondLst>
                                        </p:cTn>
                                        <p:tgtEl>
                                          <p:spTgt spid="2867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5" presetClass="entr" presetSubtype="0" fill="hold" nodeType="clickEffect">
                                  <p:stCondLst>
                                    <p:cond delay="0"/>
                                  </p:stCondLst>
                                  <p:childTnLst>
                                    <p:set>
                                      <p:cBhvr>
                                        <p:cTn id="24" dur="1" fill="hold">
                                          <p:stCondLst>
                                            <p:cond delay="0"/>
                                          </p:stCondLst>
                                        </p:cTn>
                                        <p:tgtEl>
                                          <p:spTgt spid="28679"/>
                                        </p:tgtEl>
                                        <p:attrNameLst>
                                          <p:attrName>style.visibility</p:attrName>
                                        </p:attrNameLst>
                                      </p:cBhvr>
                                      <p:to>
                                        <p:strVal val="visible"/>
                                      </p:to>
                                    </p:set>
                                    <p:anim calcmode="lin" valueType="num">
                                      <p:cBhvr>
                                        <p:cTn id="25" dur="500" decel="50000" fill="hold">
                                          <p:stCondLst>
                                            <p:cond delay="0"/>
                                          </p:stCondLst>
                                        </p:cTn>
                                        <p:tgtEl>
                                          <p:spTgt spid="28679"/>
                                        </p:tgtEl>
                                        <p:attrNameLst>
                                          <p:attrName>style.rotation</p:attrName>
                                        </p:attrNameLst>
                                      </p:cBhvr>
                                      <p:tavLst>
                                        <p:tav tm="0">
                                          <p:val>
                                            <p:fltVal val="-90"/>
                                          </p:val>
                                        </p:tav>
                                        <p:tav tm="100000">
                                          <p:val>
                                            <p:fltVal val="0"/>
                                          </p:val>
                                        </p:tav>
                                      </p:tavLst>
                                    </p:anim>
                                    <p:anim calcmode="lin" valueType="num">
                                      <p:cBhvr>
                                        <p:cTn id="26" dur="500" decel="50000" fill="hold">
                                          <p:stCondLst>
                                            <p:cond delay="0"/>
                                          </p:stCondLst>
                                        </p:cTn>
                                        <p:tgtEl>
                                          <p:spTgt spid="28679"/>
                                        </p:tgtEl>
                                        <p:attrNameLst>
                                          <p:attrName>ppt_w</p:attrName>
                                        </p:attrNameLst>
                                      </p:cBhvr>
                                      <p:tavLst>
                                        <p:tav tm="0">
                                          <p:val>
                                            <p:strVal val="#ppt_w"/>
                                          </p:val>
                                        </p:tav>
                                        <p:tav tm="100000">
                                          <p:val>
                                            <p:strVal val="#ppt_w*.05"/>
                                          </p:val>
                                        </p:tav>
                                      </p:tavLst>
                                    </p:anim>
                                    <p:anim calcmode="lin" valueType="num">
                                      <p:cBhvr>
                                        <p:cTn id="27" dur="500" accel="50000" fill="hold">
                                          <p:stCondLst>
                                            <p:cond delay="500"/>
                                          </p:stCondLst>
                                        </p:cTn>
                                        <p:tgtEl>
                                          <p:spTgt spid="28679"/>
                                        </p:tgtEl>
                                        <p:attrNameLst>
                                          <p:attrName>ppt_w</p:attrName>
                                        </p:attrNameLst>
                                      </p:cBhvr>
                                      <p:tavLst>
                                        <p:tav tm="0">
                                          <p:val>
                                            <p:strVal val="#ppt_w*.05"/>
                                          </p:val>
                                        </p:tav>
                                        <p:tav tm="100000">
                                          <p:val>
                                            <p:strVal val="#ppt_w"/>
                                          </p:val>
                                        </p:tav>
                                      </p:tavLst>
                                    </p:anim>
                                    <p:anim calcmode="lin" valueType="num">
                                      <p:cBhvr>
                                        <p:cTn id="28" dur="1000" fill="hold"/>
                                        <p:tgtEl>
                                          <p:spTgt spid="28679"/>
                                        </p:tgtEl>
                                        <p:attrNameLst>
                                          <p:attrName>ppt_h</p:attrName>
                                        </p:attrNameLst>
                                      </p:cBhvr>
                                      <p:tavLst>
                                        <p:tav tm="0">
                                          <p:val>
                                            <p:strVal val="#ppt_h"/>
                                          </p:val>
                                        </p:tav>
                                        <p:tav tm="100000">
                                          <p:val>
                                            <p:strVal val="#ppt_h"/>
                                          </p:val>
                                        </p:tav>
                                      </p:tavLst>
                                    </p:anim>
                                    <p:anim calcmode="lin" valueType="num">
                                      <p:cBhvr>
                                        <p:cTn id="29" dur="500" decel="50000" fill="hold">
                                          <p:stCondLst>
                                            <p:cond delay="0"/>
                                          </p:stCondLst>
                                        </p:cTn>
                                        <p:tgtEl>
                                          <p:spTgt spid="28679"/>
                                        </p:tgtEl>
                                        <p:attrNameLst>
                                          <p:attrName>ppt_x</p:attrName>
                                        </p:attrNameLst>
                                      </p:cBhvr>
                                      <p:tavLst>
                                        <p:tav tm="0">
                                          <p:val>
                                            <p:strVal val="#ppt_x+.4"/>
                                          </p:val>
                                        </p:tav>
                                        <p:tav tm="100000">
                                          <p:val>
                                            <p:strVal val="#ppt_x"/>
                                          </p:val>
                                        </p:tav>
                                      </p:tavLst>
                                    </p:anim>
                                    <p:anim calcmode="lin" valueType="num">
                                      <p:cBhvr>
                                        <p:cTn id="30" dur="500" decel="50000" fill="hold">
                                          <p:stCondLst>
                                            <p:cond delay="0"/>
                                          </p:stCondLst>
                                        </p:cTn>
                                        <p:tgtEl>
                                          <p:spTgt spid="28679"/>
                                        </p:tgtEl>
                                        <p:attrNameLst>
                                          <p:attrName>ppt_y</p:attrName>
                                        </p:attrNameLst>
                                      </p:cBhvr>
                                      <p:tavLst>
                                        <p:tav tm="0">
                                          <p:val>
                                            <p:strVal val="#ppt_y-.2"/>
                                          </p:val>
                                        </p:tav>
                                        <p:tav tm="100000">
                                          <p:val>
                                            <p:strVal val="#ppt_y+.1"/>
                                          </p:val>
                                        </p:tav>
                                      </p:tavLst>
                                    </p:anim>
                                    <p:anim calcmode="lin" valueType="num">
                                      <p:cBhvr>
                                        <p:cTn id="31" dur="500" accel="50000" fill="hold">
                                          <p:stCondLst>
                                            <p:cond delay="500"/>
                                          </p:stCondLst>
                                        </p:cTn>
                                        <p:tgtEl>
                                          <p:spTgt spid="28679"/>
                                        </p:tgtEl>
                                        <p:attrNameLst>
                                          <p:attrName>ppt_y</p:attrName>
                                        </p:attrNameLst>
                                      </p:cBhvr>
                                      <p:tavLst>
                                        <p:tav tm="0">
                                          <p:val>
                                            <p:strVal val="#ppt_y+.1"/>
                                          </p:val>
                                        </p:tav>
                                        <p:tav tm="100000">
                                          <p:val>
                                            <p:strVal val="#ppt_y"/>
                                          </p:val>
                                        </p:tav>
                                      </p:tavLst>
                                    </p:anim>
                                    <p:animEffect transition="in" filter="fade">
                                      <p:cBhvr>
                                        <p:cTn id="32" dur="1000" decel="50000">
                                          <p:stCondLst>
                                            <p:cond delay="0"/>
                                          </p:stCondLst>
                                        </p:cTn>
                                        <p:tgtEl>
                                          <p:spTgt spid="2867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fill="hold" nodeType="clickEffect">
                                  <p:stCondLst>
                                    <p:cond delay="0"/>
                                  </p:stCondLst>
                                  <p:childTnLst>
                                    <p:anim calcmode="lin" valueType="num">
                                      <p:cBhvr additive="base">
                                        <p:cTn id="36" dur="500"/>
                                        <p:tgtEl>
                                          <p:spTgt spid="28677"/>
                                        </p:tgtEl>
                                        <p:attrNameLst>
                                          <p:attrName>ppt_x</p:attrName>
                                        </p:attrNameLst>
                                      </p:cBhvr>
                                      <p:tavLst>
                                        <p:tav tm="0">
                                          <p:val>
                                            <p:strVal val="ppt_x"/>
                                          </p:val>
                                        </p:tav>
                                        <p:tav tm="100000">
                                          <p:val>
                                            <p:strVal val="ppt_x"/>
                                          </p:val>
                                        </p:tav>
                                      </p:tavLst>
                                    </p:anim>
                                    <p:anim calcmode="lin" valueType="num">
                                      <p:cBhvr additive="base">
                                        <p:cTn id="37" dur="500"/>
                                        <p:tgtEl>
                                          <p:spTgt spid="28677"/>
                                        </p:tgtEl>
                                        <p:attrNameLst>
                                          <p:attrName>ppt_y</p:attrName>
                                        </p:attrNameLst>
                                      </p:cBhvr>
                                      <p:tavLst>
                                        <p:tav tm="0">
                                          <p:val>
                                            <p:strVal val="ppt_y"/>
                                          </p:val>
                                        </p:tav>
                                        <p:tav tm="100000">
                                          <p:val>
                                            <p:strVal val="1+ppt_h/2"/>
                                          </p:val>
                                        </p:tav>
                                      </p:tavLst>
                                    </p:anim>
                                    <p:set>
                                      <p:cBhvr>
                                        <p:cTn id="38" dur="1" fill="hold">
                                          <p:stCondLst>
                                            <p:cond delay="499"/>
                                          </p:stCondLst>
                                        </p:cTn>
                                        <p:tgtEl>
                                          <p:spTgt spid="28677"/>
                                        </p:tgtEl>
                                        <p:attrNameLst>
                                          <p:attrName>style.visibility</p:attrName>
                                        </p:attrNameLst>
                                      </p:cBhvr>
                                      <p:to>
                                        <p:strVal val="hidden"/>
                                      </p:to>
                                    </p:set>
                                  </p:childTnLst>
                                </p:cTn>
                              </p:par>
                              <p:par>
                                <p:cTn id="39" presetID="2" presetClass="exit" presetSubtype="4" fill="hold" nodeType="withEffect">
                                  <p:stCondLst>
                                    <p:cond delay="0"/>
                                  </p:stCondLst>
                                  <p:childTnLst>
                                    <p:anim calcmode="lin" valueType="num">
                                      <p:cBhvr additive="base">
                                        <p:cTn id="40" dur="500"/>
                                        <p:tgtEl>
                                          <p:spTgt spid="28679"/>
                                        </p:tgtEl>
                                        <p:attrNameLst>
                                          <p:attrName>ppt_x</p:attrName>
                                        </p:attrNameLst>
                                      </p:cBhvr>
                                      <p:tavLst>
                                        <p:tav tm="0">
                                          <p:val>
                                            <p:strVal val="ppt_x"/>
                                          </p:val>
                                        </p:tav>
                                        <p:tav tm="100000">
                                          <p:val>
                                            <p:strVal val="ppt_x"/>
                                          </p:val>
                                        </p:tav>
                                      </p:tavLst>
                                    </p:anim>
                                    <p:anim calcmode="lin" valueType="num">
                                      <p:cBhvr additive="base">
                                        <p:cTn id="41" dur="500"/>
                                        <p:tgtEl>
                                          <p:spTgt spid="28679"/>
                                        </p:tgtEl>
                                        <p:attrNameLst>
                                          <p:attrName>ppt_y</p:attrName>
                                        </p:attrNameLst>
                                      </p:cBhvr>
                                      <p:tavLst>
                                        <p:tav tm="0">
                                          <p:val>
                                            <p:strVal val="ppt_y"/>
                                          </p:val>
                                        </p:tav>
                                        <p:tav tm="100000">
                                          <p:val>
                                            <p:strVal val="1+ppt_h/2"/>
                                          </p:val>
                                        </p:tav>
                                      </p:tavLst>
                                    </p:anim>
                                    <p:set>
                                      <p:cBhvr>
                                        <p:cTn id="42" dur="1" fill="hold">
                                          <p:stCondLst>
                                            <p:cond delay="499"/>
                                          </p:stCondLst>
                                        </p:cTn>
                                        <p:tgtEl>
                                          <p:spTgt spid="286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0" y="0"/>
            <a:ext cx="9144000" cy="6858000"/>
          </a:xfrm>
          <a:prstGeom prst="rect">
            <a:avLst/>
          </a:prstGeom>
          <a:solidFill>
            <a:schemeClr val="accent4">
              <a:lumMod val="25000"/>
            </a:schemeClr>
          </a:solidFill>
          <a:ln w="12700" cap="sq" cmpd="sng" algn="ctr">
            <a:solidFill>
              <a:schemeClr val="tx1"/>
            </a:solidFill>
            <a:prstDash val="solid"/>
            <a:round/>
            <a:headEnd type="none" w="sm" len="sm"/>
            <a:tailEnd type="none" w="sm" len="sm"/>
          </a:ln>
          <a:effectLst/>
        </p:spPr>
        <p:txBody>
          <a:bodyPr wrap="none" lIns="90993" tIns="45499" rIns="90993" bIns="45499"/>
          <a:lstStyle/>
          <a:p>
            <a:pPr>
              <a:defRPr/>
            </a:pPr>
            <a:endParaRPr lang="en-US">
              <a:ea typeface="ＭＳ Ｐゴシック" charset="-128"/>
              <a:cs typeface="ＭＳ Ｐゴシック" charset="-128"/>
            </a:endParaRPr>
          </a:p>
        </p:txBody>
      </p:sp>
      <p:sp>
        <p:nvSpPr>
          <p:cNvPr id="468994" name="Text Box 2"/>
          <p:cNvSpPr txBox="1">
            <a:spLocks noChangeArrowheads="1"/>
          </p:cNvSpPr>
          <p:nvPr/>
        </p:nvSpPr>
        <p:spPr bwMode="auto">
          <a:xfrm>
            <a:off x="8578851" y="0"/>
            <a:ext cx="587720" cy="399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dirty="0">
                <a:latin typeface="Arial" charset="0"/>
                <a:cs typeface="Arial" charset="0"/>
              </a:rPr>
              <a:t>110</a:t>
            </a:r>
            <a:endParaRPr lang="en-US" sz="2000" dirty="0">
              <a:latin typeface="Arial" charset="0"/>
              <a:cs typeface="Arial" charset="0"/>
            </a:endParaRPr>
          </a:p>
        </p:txBody>
      </p:sp>
      <p:sp>
        <p:nvSpPr>
          <p:cNvPr id="24584" name="Text Box 8"/>
          <p:cNvSpPr txBox="1">
            <a:spLocks noChangeArrowheads="1"/>
          </p:cNvSpPr>
          <p:nvPr/>
        </p:nvSpPr>
        <p:spPr bwMode="auto">
          <a:xfrm>
            <a:off x="228600" y="990661"/>
            <a:ext cx="25479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FFFFFF"/>
                </a:solidFill>
                <a:latin typeface="Arial" charset="0"/>
                <a:cs typeface="Arial" charset="0"/>
              </a:rPr>
              <a:t>تبشيري</a:t>
            </a:r>
            <a:endParaRPr lang="en-US" sz="2800" dirty="0">
              <a:solidFill>
                <a:srgbClr val="FFFFFF"/>
              </a:solidFill>
              <a:latin typeface="Arial" charset="0"/>
              <a:cs typeface="Arial" charset="0"/>
            </a:endParaRPr>
          </a:p>
        </p:txBody>
      </p:sp>
      <p:sp>
        <p:nvSpPr>
          <p:cNvPr id="24586" name="Text Box 10"/>
          <p:cNvSpPr txBox="1">
            <a:spLocks noChangeArrowheads="1"/>
          </p:cNvSpPr>
          <p:nvPr/>
        </p:nvSpPr>
        <p:spPr bwMode="auto">
          <a:xfrm>
            <a:off x="2336800" y="2667061"/>
            <a:ext cx="23193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FFFFFF"/>
                </a:solidFill>
                <a:latin typeface="Arial" charset="0"/>
                <a:cs typeface="Arial" charset="0"/>
              </a:rPr>
              <a:t>تثقيفي</a:t>
            </a:r>
            <a:endParaRPr lang="en-US" sz="2800" dirty="0">
              <a:latin typeface="Arial" charset="0"/>
              <a:cs typeface="Arial" charset="0"/>
            </a:endParaRPr>
          </a:p>
        </p:txBody>
      </p:sp>
      <p:sp>
        <p:nvSpPr>
          <p:cNvPr id="24587" name="Text Box 11"/>
          <p:cNvSpPr txBox="1">
            <a:spLocks noChangeArrowheads="1"/>
          </p:cNvSpPr>
          <p:nvPr/>
        </p:nvSpPr>
        <p:spPr bwMode="auto">
          <a:xfrm>
            <a:off x="4216400" y="4343461"/>
            <a:ext cx="23193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solidFill>
                  <a:srgbClr val="FFFFFF"/>
                </a:solidFill>
                <a:latin typeface="Arial" charset="0"/>
                <a:cs typeface="Arial" charset="0"/>
              </a:rPr>
              <a:t>دفاعي</a:t>
            </a:r>
            <a:endParaRPr lang="en-US" sz="2800" b="1" dirty="0">
              <a:solidFill>
                <a:srgbClr val="FFFFFF"/>
              </a:solidFill>
              <a:latin typeface="Arial" charset="0"/>
              <a:cs typeface="Arial" charset="0"/>
            </a:endParaRPr>
          </a:p>
        </p:txBody>
      </p:sp>
      <p:sp>
        <p:nvSpPr>
          <p:cNvPr id="24588" name="Text Box 12"/>
          <p:cNvSpPr txBox="1">
            <a:spLocks noChangeArrowheads="1"/>
          </p:cNvSpPr>
          <p:nvPr/>
        </p:nvSpPr>
        <p:spPr bwMode="auto">
          <a:xfrm>
            <a:off x="6096000" y="6019861"/>
            <a:ext cx="2819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FFFFFF"/>
                </a:solidFill>
                <a:latin typeface="Arial" charset="0"/>
                <a:cs typeface="Arial" charset="0"/>
              </a:rPr>
              <a:t>تكميلي</a:t>
            </a:r>
            <a:endParaRPr lang="en-US" sz="2800" dirty="0">
              <a:latin typeface="Arial" charset="0"/>
              <a:cs typeface="Arial" charset="0"/>
            </a:endParaRPr>
          </a:p>
        </p:txBody>
      </p:sp>
      <p:sp>
        <p:nvSpPr>
          <p:cNvPr id="24589" name="Text Box 13"/>
          <p:cNvSpPr txBox="1">
            <a:spLocks noChangeArrowheads="1"/>
          </p:cNvSpPr>
          <p:nvPr/>
        </p:nvSpPr>
        <p:spPr bwMode="auto">
          <a:xfrm rot="-1200000">
            <a:off x="332909" y="3011799"/>
            <a:ext cx="7680651" cy="1447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8800" b="1" dirty="0">
                <a:latin typeface="Arial" charset="0"/>
                <a:cs typeface="Arial" charset="0"/>
              </a:rPr>
              <a:t>خليط</a:t>
            </a:r>
            <a:endParaRPr lang="en-US" sz="8800" b="1" dirty="0">
              <a:latin typeface="Arial" charset="0"/>
              <a:cs typeface="Arial" charset="0"/>
            </a:endParaRPr>
          </a:p>
        </p:txBody>
      </p:sp>
      <p:sp>
        <p:nvSpPr>
          <p:cNvPr id="469000" name="Rectangle 1033"/>
          <p:cNvSpPr>
            <a:spLocks noGrp="1" noChangeArrowheads="1"/>
          </p:cNvSpPr>
          <p:nvPr>
            <p:ph type="title" idx="4294967295"/>
          </p:nvPr>
        </p:nvSpPr>
        <p:spPr>
          <a:xfrm>
            <a:off x="3505200" y="228661"/>
            <a:ext cx="2133600" cy="523875"/>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t">
            <a:spAutoFit/>
          </a:bodyPr>
          <a:lstStyle/>
          <a:p>
            <a:pPr eaLnBrk="1" hangingPunct="1"/>
            <a:r>
              <a:rPr lang="ar-JO" altLang="zh-CN" sz="2800" b="1" dirty="0">
                <a:solidFill>
                  <a:srgbClr val="FFFFFF"/>
                </a:solidFill>
                <a:effectLst/>
                <a:latin typeface="Arial" charset="0"/>
                <a:ea typeface="ＭＳ Ｐゴシック" charset="0"/>
                <a:cs typeface="Arial" charset="0"/>
              </a:rPr>
              <a:t>القصد</a:t>
            </a:r>
            <a:endParaRPr lang="en-US" sz="2800" b="1" dirty="0">
              <a:solidFill>
                <a:srgbClr val="FFFFFF"/>
              </a:solidFill>
              <a:effectLst/>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84"/>
                                        </p:tgtEl>
                                        <p:attrNameLst>
                                          <p:attrName>style.visibility</p:attrName>
                                        </p:attrNameLst>
                                      </p:cBhvr>
                                      <p:to>
                                        <p:strVal val="visible"/>
                                      </p:to>
                                    </p:set>
                                    <p:anim calcmode="lin" valueType="num">
                                      <p:cBhvr additive="base">
                                        <p:cTn id="7" dur="500" fill="hold"/>
                                        <p:tgtEl>
                                          <p:spTgt spid="24584"/>
                                        </p:tgtEl>
                                        <p:attrNameLst>
                                          <p:attrName>ppt_x</p:attrName>
                                        </p:attrNameLst>
                                      </p:cBhvr>
                                      <p:tavLst>
                                        <p:tav tm="0">
                                          <p:val>
                                            <p:strVal val="0-#ppt_w/2"/>
                                          </p:val>
                                        </p:tav>
                                        <p:tav tm="100000">
                                          <p:val>
                                            <p:strVal val="#ppt_x"/>
                                          </p:val>
                                        </p:tav>
                                      </p:tavLst>
                                    </p:anim>
                                    <p:anim calcmode="lin" valueType="num">
                                      <p:cBhvr additive="base">
                                        <p:cTn id="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6"/>
                                        </p:tgtEl>
                                        <p:attrNameLst>
                                          <p:attrName>style.visibility</p:attrName>
                                        </p:attrNameLst>
                                      </p:cBhvr>
                                      <p:to>
                                        <p:strVal val="visible"/>
                                      </p:to>
                                    </p:set>
                                    <p:anim calcmode="lin" valueType="num">
                                      <p:cBhvr additive="base">
                                        <p:cTn id="13" dur="500" fill="hold"/>
                                        <p:tgtEl>
                                          <p:spTgt spid="24586"/>
                                        </p:tgtEl>
                                        <p:attrNameLst>
                                          <p:attrName>ppt_x</p:attrName>
                                        </p:attrNameLst>
                                      </p:cBhvr>
                                      <p:tavLst>
                                        <p:tav tm="0">
                                          <p:val>
                                            <p:strVal val="0-#ppt_w/2"/>
                                          </p:val>
                                        </p:tav>
                                        <p:tav tm="100000">
                                          <p:val>
                                            <p:strVal val="#ppt_x"/>
                                          </p:val>
                                        </p:tav>
                                      </p:tavLst>
                                    </p:anim>
                                    <p:anim calcmode="lin" valueType="num">
                                      <p:cBhvr additive="base">
                                        <p:cTn id="14" dur="500" fill="hold"/>
                                        <p:tgtEl>
                                          <p:spTgt spid="2458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87"/>
                                        </p:tgtEl>
                                        <p:attrNameLst>
                                          <p:attrName>style.visibility</p:attrName>
                                        </p:attrNameLst>
                                      </p:cBhvr>
                                      <p:to>
                                        <p:strVal val="visible"/>
                                      </p:to>
                                    </p:set>
                                    <p:anim calcmode="lin" valueType="num">
                                      <p:cBhvr additive="base">
                                        <p:cTn id="19" dur="500" fill="hold"/>
                                        <p:tgtEl>
                                          <p:spTgt spid="24587"/>
                                        </p:tgtEl>
                                        <p:attrNameLst>
                                          <p:attrName>ppt_x</p:attrName>
                                        </p:attrNameLst>
                                      </p:cBhvr>
                                      <p:tavLst>
                                        <p:tav tm="0">
                                          <p:val>
                                            <p:strVal val="0-#ppt_w/2"/>
                                          </p:val>
                                        </p:tav>
                                        <p:tav tm="100000">
                                          <p:val>
                                            <p:strVal val="#ppt_x"/>
                                          </p:val>
                                        </p:tav>
                                      </p:tavLst>
                                    </p:anim>
                                    <p:anim calcmode="lin" valueType="num">
                                      <p:cBhvr additive="base">
                                        <p:cTn id="20" dur="500" fill="hold"/>
                                        <p:tgtEl>
                                          <p:spTgt spid="2458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4588"/>
                                        </p:tgtEl>
                                        <p:attrNameLst>
                                          <p:attrName>style.visibility</p:attrName>
                                        </p:attrNameLst>
                                      </p:cBhvr>
                                      <p:to>
                                        <p:strVal val="visible"/>
                                      </p:to>
                                    </p:set>
                                    <p:anim calcmode="lin" valueType="num">
                                      <p:cBhvr additive="base">
                                        <p:cTn id="25" dur="500" fill="hold"/>
                                        <p:tgtEl>
                                          <p:spTgt spid="24588"/>
                                        </p:tgtEl>
                                        <p:attrNameLst>
                                          <p:attrName>ppt_x</p:attrName>
                                        </p:attrNameLst>
                                      </p:cBhvr>
                                      <p:tavLst>
                                        <p:tav tm="0">
                                          <p:val>
                                            <p:strVal val="0-#ppt_w/2"/>
                                          </p:val>
                                        </p:tav>
                                        <p:tav tm="100000">
                                          <p:val>
                                            <p:strVal val="#ppt_x"/>
                                          </p:val>
                                        </p:tav>
                                      </p:tavLst>
                                    </p:anim>
                                    <p:anim calcmode="lin" valueType="num">
                                      <p:cBhvr additive="base">
                                        <p:cTn id="26" dur="500" fill="hold"/>
                                        <p:tgtEl>
                                          <p:spTgt spid="2458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4589"/>
                                        </p:tgtEl>
                                        <p:attrNameLst>
                                          <p:attrName>style.visibility</p:attrName>
                                        </p:attrNameLst>
                                      </p:cBhvr>
                                      <p:to>
                                        <p:strVal val="visible"/>
                                      </p:to>
                                    </p:set>
                                    <p:anim calcmode="lin" valueType="num">
                                      <p:cBhvr>
                                        <p:cTn id="31" dur="500" fill="hold"/>
                                        <p:tgtEl>
                                          <p:spTgt spid="24589"/>
                                        </p:tgtEl>
                                        <p:attrNameLst>
                                          <p:attrName>ppt_w</p:attrName>
                                        </p:attrNameLst>
                                      </p:cBhvr>
                                      <p:tavLst>
                                        <p:tav tm="0">
                                          <p:val>
                                            <p:fltVal val="0"/>
                                          </p:val>
                                        </p:tav>
                                        <p:tav tm="100000">
                                          <p:val>
                                            <p:strVal val="#ppt_w"/>
                                          </p:val>
                                        </p:tav>
                                      </p:tavLst>
                                    </p:anim>
                                    <p:anim calcmode="lin" valueType="num">
                                      <p:cBhvr>
                                        <p:cTn id="32" dur="500" fill="hold"/>
                                        <p:tgtEl>
                                          <p:spTgt spid="24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4" grpId="0"/>
      <p:bldP spid="24586" grpId="0"/>
      <p:bldP spid="24587" grpId="0"/>
      <p:bldP spid="24588" grpId="0"/>
      <p:bldP spid="24589" grpId="0" animBg="1"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76200" y="-76200"/>
            <a:ext cx="9296400" cy="7010400"/>
          </a:xfrm>
          <a:prstGeom prst="rect">
            <a:avLst/>
          </a:prstGeom>
          <a:solidFill>
            <a:schemeClr val="bg1">
              <a:lumMod val="50000"/>
            </a:schemeClr>
          </a:solidFill>
          <a:ln w="12700" cap="sq" cmpd="sng" algn="ctr">
            <a:solidFill>
              <a:schemeClr val="tx1"/>
            </a:solidFill>
            <a:prstDash val="solid"/>
            <a:round/>
            <a:headEnd type="none" w="sm" len="sm"/>
            <a:tailEnd type="none" w="sm" len="sm"/>
          </a:ln>
          <a:effectLst/>
        </p:spPr>
        <p:txBody>
          <a:bodyPr wrap="none"/>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6" name="Rectangle 5"/>
          <p:cNvSpPr/>
          <p:nvPr/>
        </p:nvSpPr>
        <p:spPr bwMode="auto">
          <a:xfrm>
            <a:off x="228600" y="228600"/>
            <a:ext cx="8686800" cy="6400800"/>
          </a:xfrm>
          <a:prstGeom prst="rect">
            <a:avLst/>
          </a:prstGeom>
          <a:solidFill>
            <a:srgbClr val="FFFFFF"/>
          </a:solidFill>
          <a:ln w="12700" cap="sq" cmpd="sng" algn="ctr">
            <a:solidFill>
              <a:schemeClr val="tx1"/>
            </a:solidFill>
            <a:prstDash val="solid"/>
            <a:round/>
            <a:headEnd type="none" w="sm" len="sm"/>
            <a:tailEnd type="none" w="sm" len="sm"/>
          </a:ln>
          <a:effectLst/>
        </p:spPr>
        <p:txBody>
          <a:bodyPr wrap="none"/>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pitchFamily="-108" charset="0"/>
              <a:ea typeface="+mn-ea"/>
              <a:cs typeface="+mn-cs"/>
            </a:endParaRPr>
          </a:p>
        </p:txBody>
      </p:sp>
      <p:sp>
        <p:nvSpPr>
          <p:cNvPr id="468995" name="TextBox 1"/>
          <p:cNvSpPr txBox="1">
            <a:spLocks noChangeArrowheads="1"/>
          </p:cNvSpPr>
          <p:nvPr/>
        </p:nvSpPr>
        <p:spPr bwMode="auto">
          <a:xfrm>
            <a:off x="609600" y="4419600"/>
            <a:ext cx="8077200"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 Chinese pictograph for </a:t>
            </a:r>
            <a:r>
              <a:rPr kumimoji="0" lang="ru-RU" altLang="ja-JP"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evil</a:t>
            </a:r>
            <a:r>
              <a:rPr kumimoji="0" lang="ru-RU" altLang="ja-JP"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reflects Genesis 3. </a:t>
            </a:r>
            <a:br>
              <a:rPr kumimoji="0" lang="en-US" altLang="ja-JP"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ja-JP"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It has the </a:t>
            </a:r>
            <a:r>
              <a:rPr kumimoji="0" lang="en-US" altLang="ja-JP" sz="2400" b="1" i="0" u="none" strike="noStrike" kern="1200" cap="none" spc="0" normalizeH="0" baseline="0" noProof="0" dirty="0">
                <a:ln>
                  <a:noFill/>
                </a:ln>
                <a:solidFill>
                  <a:srgbClr val="008000"/>
                </a:solidFill>
                <a:effectLst/>
                <a:uLnTx/>
                <a:uFillTx/>
                <a:latin typeface="Arial" charset="0"/>
                <a:ea typeface="ＭＳ Ｐゴシック" charset="0"/>
                <a:cs typeface="Arial" charset="0"/>
              </a:rPr>
              <a:t>green symbol for </a:t>
            </a:r>
            <a:r>
              <a:rPr kumimoji="0" lang="ru-RU" altLang="ja-JP" sz="2400" b="1" i="0" u="none" strike="noStrike" kern="1200" cap="none" spc="0" normalizeH="0" baseline="0" noProof="0" dirty="0">
                <a:ln>
                  <a:noFill/>
                </a:ln>
                <a:solidFill>
                  <a:srgbClr val="008000"/>
                </a:solidFill>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008000"/>
                </a:solidFill>
                <a:effectLst/>
                <a:uLnTx/>
                <a:uFillTx/>
                <a:latin typeface="Arial" charset="0"/>
                <a:ea typeface="ＭＳ Ｐゴシック" charset="0"/>
                <a:cs typeface="Arial" charset="0"/>
              </a:rPr>
              <a:t>garden</a:t>
            </a:r>
            <a:r>
              <a:rPr kumimoji="0" lang="ru-RU" altLang="ja-JP" sz="2400" b="1" i="0" u="none" strike="noStrike" kern="1200" cap="none" spc="0" normalizeH="0" baseline="0" noProof="0" dirty="0">
                <a:ln>
                  <a:noFill/>
                </a:ln>
                <a:solidFill>
                  <a:srgbClr val="008000"/>
                </a:solidFill>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008000"/>
                </a:solidFill>
                <a:effectLst/>
                <a:uLnTx/>
                <a:uFillTx/>
                <a:latin typeface="Arial" charset="0"/>
                <a:ea typeface="ＭＳ Ｐゴシック" charset="0"/>
                <a:cs typeface="Arial" charset="0"/>
              </a:rPr>
              <a:t> </a:t>
            </a:r>
            <a:r>
              <a:rPr kumimoji="0" lang="en-US" altLang="ja-JP"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placed under a </a:t>
            </a:r>
            <a:r>
              <a:rPr kumimoji="0" lang="ru-RU" altLang="ja-JP" sz="2400" b="1" i="0" u="none" strike="noStrike" kern="1200" cap="none" spc="0" normalizeH="0" baseline="0" noProof="0" dirty="0">
                <a:ln>
                  <a:noFill/>
                </a:ln>
                <a:solidFill>
                  <a:srgbClr val="0488EF"/>
                </a:solidFill>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0488EF"/>
                </a:solidFill>
                <a:effectLst/>
                <a:uLnTx/>
                <a:uFillTx/>
                <a:latin typeface="Arial" charset="0"/>
                <a:ea typeface="ＭＳ Ｐゴシック" charset="0"/>
                <a:cs typeface="Arial" charset="0"/>
              </a:rPr>
              <a:t>great expanse</a:t>
            </a:r>
            <a:r>
              <a:rPr kumimoji="0" lang="ru-RU" altLang="ja-JP" sz="2400" b="1" i="0" u="none" strike="noStrike" kern="1200" cap="none" spc="0" normalizeH="0" baseline="0" noProof="0" dirty="0">
                <a:ln>
                  <a:noFill/>
                </a:ln>
                <a:solidFill>
                  <a:srgbClr val="0488EF"/>
                </a:solidFill>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0488EF"/>
                </a:solidFill>
                <a:effectLst/>
                <a:uLnTx/>
                <a:uFillTx/>
                <a:latin typeface="Arial" charset="0"/>
                <a:ea typeface="ＭＳ Ｐゴシック" charset="0"/>
                <a:cs typeface="Arial" charset="0"/>
              </a:rPr>
              <a:t> in blue</a:t>
            </a:r>
            <a:r>
              <a:rPr kumimoji="0" lang="en-US" altLang="ja-JP"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In the garden are two trees in black and a </a:t>
            </a:r>
            <a:r>
              <a:rPr kumimoji="0" lang="en-US" altLang="ja-JP" sz="2400" b="1" i="0" u="none" strike="noStrike" kern="1200" cap="none" spc="0" normalizeH="0" baseline="0" noProof="0" dirty="0">
                <a:ln>
                  <a:noFill/>
                </a:ln>
                <a:solidFill>
                  <a:srgbClr val="EB2006"/>
                </a:solidFill>
                <a:effectLst/>
                <a:uLnTx/>
                <a:uFillTx/>
                <a:latin typeface="Arial" charset="0"/>
                <a:ea typeface="ＭＳ Ｐゴシック" charset="0"/>
                <a:cs typeface="Arial" charset="0"/>
              </a:rPr>
              <a:t>child is playing </a:t>
            </a:r>
            <a:r>
              <a:rPr kumimoji="0" lang="en-US" altLang="ja-JP"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there.  Right next to this child is a small mark that stands for </a:t>
            </a:r>
            <a:r>
              <a:rPr kumimoji="0" lang="ru-RU" altLang="ja-JP" sz="2400" b="1" i="0" u="none" strike="noStrike" kern="1200" cap="none" spc="0" normalizeH="0" baseline="0" noProof="0" dirty="0">
                <a:ln>
                  <a:noFill/>
                </a:ln>
                <a:solidFill>
                  <a:srgbClr val="FCE20C"/>
                </a:solidFill>
                <a:effectLst>
                  <a:glow rad="304800">
                    <a:prstClr val="black"/>
                  </a:glow>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FCE20C"/>
                </a:solidFill>
                <a:effectLst>
                  <a:glow rad="304800">
                    <a:prstClr val="black"/>
                  </a:glow>
                </a:effectLst>
                <a:uLnTx/>
                <a:uFillTx/>
                <a:latin typeface="Arial" charset="0"/>
                <a:ea typeface="ＭＳ Ｐゴシック" charset="0"/>
                <a:cs typeface="Arial" charset="0"/>
              </a:rPr>
              <a:t>whisperer.</a:t>
            </a:r>
            <a:r>
              <a:rPr kumimoji="0" lang="ru-RU" altLang="ja-JP" sz="2400" b="1" i="0" u="none" strike="noStrike" kern="1200" cap="none" spc="0" normalizeH="0" baseline="0" noProof="0" dirty="0">
                <a:ln>
                  <a:noFill/>
                </a:ln>
                <a:solidFill>
                  <a:srgbClr val="FCE20C"/>
                </a:solidFill>
                <a:effectLst>
                  <a:glow rad="304800">
                    <a:prstClr val="black"/>
                  </a:glow>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FCE20C"/>
                </a:solidFill>
                <a:effectLst>
                  <a:glow rad="304800">
                    <a:prstClr val="black"/>
                  </a:glow>
                </a:effectLst>
                <a:uLnTx/>
                <a:uFillTx/>
                <a:latin typeface="Arial" charset="0"/>
                <a:ea typeface="ＭＳ Ｐゴシック" charset="0"/>
                <a:cs typeface="Arial" charset="0"/>
              </a:rPr>
              <a:t>     </a:t>
            </a:r>
          </a:p>
        </p:txBody>
      </p:sp>
      <p:sp>
        <p:nvSpPr>
          <p:cNvPr id="4" name="Title 3"/>
          <p:cNvSpPr>
            <a:spLocks noGrp="1"/>
          </p:cNvSpPr>
          <p:nvPr>
            <p:ph type="title" idx="4294967295"/>
          </p:nvPr>
        </p:nvSpPr>
        <p:spPr>
          <a:xfrm>
            <a:off x="381000" y="1033463"/>
            <a:ext cx="2895600" cy="2667000"/>
          </a:xfrm>
        </p:spPr>
        <p:txBody>
          <a:bodyPr/>
          <a:lstStyle/>
          <a:p>
            <a:pPr>
              <a:defRPr/>
            </a:pPr>
            <a:r>
              <a:rPr lang="ar-JO" sz="4800" b="1" dirty="0">
                <a:solidFill>
                  <a:srgbClr val="000000"/>
                </a:solidFill>
                <a:effectLst>
                  <a:outerShdw blurRad="38100" dist="38100" dir="2700000" algn="tl">
                    <a:srgbClr val="FFFFFF"/>
                  </a:outerShdw>
                </a:effectLst>
                <a:latin typeface="Arial" charset="0"/>
                <a:ea typeface="ＭＳ Ｐゴシック" charset="0"/>
                <a:cs typeface="Arial" charset="0"/>
              </a:rPr>
              <a:t>مشكلتنا: الشر</a:t>
            </a:r>
            <a:endParaRPr lang="en-US" sz="4800" b="1" dirty="0">
              <a:solidFill>
                <a:srgbClr val="000000"/>
              </a:solidFill>
              <a:effectLst>
                <a:outerShdw blurRad="38100" dist="38100" dir="2700000" algn="tl">
                  <a:srgbClr val="FFFFFF"/>
                </a:outerShdw>
              </a:effectLst>
              <a:latin typeface="Arial" charset="0"/>
              <a:ea typeface="ＭＳ Ｐゴシック" charset="0"/>
              <a:cs typeface="Arial" charset="0"/>
            </a:endParaRPr>
          </a:p>
        </p:txBody>
      </p:sp>
      <p:pic>
        <p:nvPicPr>
          <p:cNvPr id="468997" name="Picture 4" descr="Genesis Chinese for Evil.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24288" y="381000"/>
            <a:ext cx="3490912" cy="3633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5655411B-E278-F757-9BCA-924ADEB172A1}"/>
              </a:ext>
            </a:extLst>
          </p:cNvPr>
          <p:cNvSpPr/>
          <p:nvPr/>
        </p:nvSpPr>
        <p:spPr>
          <a:xfrm>
            <a:off x="381000" y="4319588"/>
            <a:ext cx="8439472" cy="2157412"/>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r>
              <a:rPr lang="ar-JO" b="1" dirty="0">
                <a:latin typeface="Arial" panose="020B0604020202020204" pitchFamily="34" charset="0"/>
                <a:cs typeface="Arial" panose="020B0604020202020204" pitchFamily="34" charset="0"/>
              </a:rPr>
              <a:t>تعكس الصورة التصويرية الصينية لكلمة الشر تكوين 3. وهي تحمل </a:t>
            </a:r>
            <a:r>
              <a:rPr lang="ar-JO" b="1" dirty="0">
                <a:solidFill>
                  <a:srgbClr val="00B050"/>
                </a:solidFill>
                <a:latin typeface="Arial" panose="020B0604020202020204" pitchFamily="34" charset="0"/>
                <a:cs typeface="Arial" panose="020B0604020202020204" pitchFamily="34" charset="0"/>
              </a:rPr>
              <a:t>الرمز الأخضر للحديقة </a:t>
            </a:r>
            <a:r>
              <a:rPr lang="ar-JO" b="1" dirty="0">
                <a:latin typeface="Arial" panose="020B0604020202020204" pitchFamily="34" charset="0"/>
                <a:cs typeface="Arial" panose="020B0604020202020204" pitchFamily="34" charset="0"/>
              </a:rPr>
              <a:t>الموضوعة تحت </a:t>
            </a:r>
            <a:r>
              <a:rPr lang="ar-JO" b="1" dirty="0">
                <a:solidFill>
                  <a:srgbClr val="0070C0"/>
                </a:solidFill>
                <a:latin typeface="Arial" panose="020B0604020202020204" pitchFamily="34" charset="0"/>
                <a:cs typeface="Arial" panose="020B0604020202020204" pitchFamily="34" charset="0"/>
              </a:rPr>
              <a:t>الإمتداد الكبير باللون الأزرق</a:t>
            </a:r>
            <a:r>
              <a:rPr lang="ar-JO" b="1" dirty="0">
                <a:latin typeface="Arial" panose="020B0604020202020204" pitchFamily="34" charset="0"/>
                <a:cs typeface="Arial" panose="020B0604020202020204" pitchFamily="34" charset="0"/>
              </a:rPr>
              <a:t>. يوجد في الحديقة شجرتان باللون الأسود </a:t>
            </a:r>
            <a:r>
              <a:rPr lang="ar-JO" b="1" dirty="0">
                <a:solidFill>
                  <a:srgbClr val="FF0000"/>
                </a:solidFill>
                <a:latin typeface="Arial" panose="020B0604020202020204" pitchFamily="34" charset="0"/>
                <a:cs typeface="Arial" panose="020B0604020202020204" pitchFamily="34" charset="0"/>
              </a:rPr>
              <a:t>ويلعب هناك طفل.</a:t>
            </a:r>
            <a:r>
              <a:rPr lang="ar-JO" b="1" dirty="0">
                <a:latin typeface="Arial" panose="020B0604020202020204" pitchFamily="34" charset="0"/>
                <a:cs typeface="Arial" panose="020B0604020202020204" pitchFamily="34" charset="0"/>
              </a:rPr>
              <a:t> بجوار هذا الطفل توجد علامة صغيرة تعني </a:t>
            </a:r>
            <a:r>
              <a:rPr lang="ar-JO" b="1" dirty="0">
                <a:solidFill>
                  <a:srgbClr val="FFFF00"/>
                </a:solidFill>
                <a:highlight>
                  <a:srgbClr val="313131"/>
                </a:highlight>
                <a:latin typeface="Arial" panose="020B0604020202020204" pitchFamily="34" charset="0"/>
                <a:cs typeface="Arial" panose="020B0604020202020204" pitchFamily="34" charset="0"/>
              </a:rPr>
              <a:t>الهمس</a:t>
            </a:r>
            <a:r>
              <a:rPr lang="ar-JO"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99231824"/>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1" descr="jesus-against-sunset_modified.jpg">
            <a:extLst>
              <a:ext uri="{FF2B5EF4-FFF2-40B4-BE49-F238E27FC236}">
                <a16:creationId xmlns:a16="http://schemas.microsoft.com/office/drawing/2014/main" id="{BE4CE71D-40F7-4C05-930E-0BAF0D1D4C9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D1477D67-24A9-4858-B8A6-7038020DA4A2}"/>
              </a:ext>
            </a:extLst>
          </p:cNvPr>
          <p:cNvSpPr>
            <a:spLocks noGrp="1"/>
          </p:cNvSpPr>
          <p:nvPr>
            <p:ph type="title" idx="4294967295"/>
          </p:nvPr>
        </p:nvSpPr>
        <p:spPr>
          <a:xfrm>
            <a:off x="457200" y="-76200"/>
            <a:ext cx="8229600" cy="944563"/>
          </a:xfrm>
        </p:spPr>
        <p:txBody>
          <a:bodyPr/>
          <a:lstStyle/>
          <a:p>
            <a:pPr eaLnBrk="1" hangingPunct="1"/>
            <a:r>
              <a:rPr lang="ar-JO" altLang="en-US" dirty="0">
                <a:effectLst>
                  <a:outerShdw blurRad="38100" dist="38100" dir="2700000" algn="tl">
                    <a:srgbClr val="808080"/>
                  </a:outerShdw>
                </a:effectLst>
                <a:latin typeface="Arial" panose="020B0604020202020204" pitchFamily="34" charset="0"/>
                <a:ea typeface="ＭＳ Ｐゴシック" panose="020B0600070205080204" pitchFamily="34" charset="-128"/>
                <a:cs typeface="Arial" panose="020B0604020202020204" pitchFamily="34" charset="0"/>
              </a:rPr>
              <a:t>الساعة في إنجيل يوحنا</a:t>
            </a:r>
            <a:endParaRPr lang="en-US" altLang="en-US" dirty="0">
              <a:effectLst>
                <a:outerShdw blurRad="38100" dist="38100" dir="2700000" algn="tl">
                  <a:srgbClr val="80808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Title 2">
            <a:extLst>
              <a:ext uri="{FF2B5EF4-FFF2-40B4-BE49-F238E27FC236}">
                <a16:creationId xmlns:a16="http://schemas.microsoft.com/office/drawing/2014/main" id="{8BE41B11-046F-47D5-89C6-4F87973F2230}"/>
              </a:ext>
            </a:extLst>
          </p:cNvPr>
          <p:cNvSpPr txBox="1">
            <a:spLocks/>
          </p:cNvSpPr>
          <p:nvPr/>
        </p:nvSpPr>
        <p:spPr bwMode="auto">
          <a:xfrm>
            <a:off x="292224" y="762000"/>
            <a:ext cx="8816280" cy="6096000"/>
          </a:xfrm>
          <a:prstGeom prst="rect">
            <a:avLst/>
          </a:prstGeom>
          <a:noFill/>
          <a:ln w="9525">
            <a:noFill/>
            <a:miter lim="800000"/>
            <a:headEnd/>
            <a:tailEnd/>
          </a:ln>
          <a:effectLst/>
        </p:spPr>
        <p:txBody>
          <a:bodyPr anchor="t"/>
          <a:lstStyle>
            <a:lvl1pPr marL="1079500" indent="-1079500" eaLnBrk="0" hangingPunct="0">
              <a:tabLst>
                <a:tab pos="901700"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tabLst>
                <a:tab pos="901700" algn="l"/>
              </a:tabLst>
              <a:defRPr sz="2400">
                <a:solidFill>
                  <a:schemeClr val="tx1"/>
                </a:solidFill>
                <a:latin typeface="Arial" panose="020B0604020202020204" pitchFamily="34" charset="0"/>
                <a:ea typeface="ＭＳ Ｐゴシック" panose="020B0600070205080204" pitchFamily="34" charset="-128"/>
              </a:defRPr>
            </a:lvl2pPr>
            <a:lvl3pPr eaLnBrk="0" hangingPunct="0">
              <a:tabLst>
                <a:tab pos="901700" algn="l"/>
              </a:tabLst>
              <a:defRPr sz="2400">
                <a:solidFill>
                  <a:schemeClr val="tx1"/>
                </a:solidFill>
                <a:latin typeface="Arial" panose="020B0604020202020204" pitchFamily="34" charset="0"/>
                <a:ea typeface="ＭＳ Ｐゴシック" panose="020B0600070205080204" pitchFamily="34" charset="-128"/>
              </a:defRPr>
            </a:lvl3pPr>
            <a:lvl4pPr eaLnBrk="0" hangingPunct="0">
              <a:tabLst>
                <a:tab pos="901700" algn="l"/>
              </a:tabLst>
              <a:defRPr sz="2400">
                <a:solidFill>
                  <a:schemeClr val="tx1"/>
                </a:solidFill>
                <a:latin typeface="Arial" panose="020B0604020202020204" pitchFamily="34" charset="0"/>
                <a:ea typeface="ＭＳ Ｐゴシック" panose="020B0600070205080204" pitchFamily="34" charset="-128"/>
              </a:defRPr>
            </a:lvl4pPr>
            <a:lvl5pPr eaLnBrk="0" hangingPunct="0">
              <a:tabLst>
                <a:tab pos="901700"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901700"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901700"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901700"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901700" algn="l"/>
              </a:tabLst>
              <a:defRPr sz="2400">
                <a:solidFill>
                  <a:schemeClr val="tx1"/>
                </a:solidFill>
                <a:latin typeface="Arial" panose="020B0604020202020204" pitchFamily="34" charset="0"/>
                <a:ea typeface="ＭＳ Ｐゴシック" panose="020B0600070205080204" pitchFamily="34" charset="-128"/>
              </a:defRPr>
            </a:lvl9pPr>
          </a:lstStyle>
          <a:p>
            <a:pPr marL="1079500" marR="0" lvl="0" indent="-1079500" algn="r" defTabSz="914400" rtl="0" eaLnBrk="1" fontAlgn="base" latinLnBrk="0" hangingPunct="1">
              <a:lnSpc>
                <a:spcPct val="100000"/>
              </a:lnSpc>
              <a:spcBef>
                <a:spcPct val="0"/>
              </a:spcBef>
              <a:spcAft>
                <a:spcPct val="0"/>
              </a:spcAft>
              <a:buClrTx/>
              <a:buSzTx/>
              <a:buFontTx/>
              <a:buNone/>
              <a:tabLst>
                <a:tab pos="901700" algn="l"/>
              </a:tabLst>
              <a:defRPr/>
            </a:pPr>
            <a:r>
              <a:rPr kumimoji="0" lang="ar-JO"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عدد مرات ورود الكلمة في ترجمة ناسب (باليونانية كلها أورا ما عدا 7: 6، 8)</a:t>
            </a:r>
            <a:endParaRPr kumimoji="0" lang="en-US"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1079500" marR="0" lvl="0" indent="-1079500" algn="l" defTabSz="914400" rtl="0" eaLnBrk="1" fontAlgn="base" latinLnBrk="0" hangingPunct="1">
              <a:lnSpc>
                <a:spcPct val="100000"/>
              </a:lnSpc>
              <a:spcBef>
                <a:spcPct val="0"/>
              </a:spcBef>
              <a:spcAft>
                <a:spcPct val="0"/>
              </a:spcAft>
              <a:buClrTx/>
              <a:buSzTx/>
              <a:buFontTx/>
              <a:buNone/>
              <a:tabLst>
                <a:tab pos="901700" algn="l"/>
              </a:tabLst>
              <a:defRPr/>
            </a:pPr>
            <a:endParaRPr kumimoji="0" lang="en-US"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1079500" marR="0" lvl="0" indent="-1079500" algn="r" defTabSz="914400" rtl="0" eaLnBrk="1" fontAlgn="base" latinLnBrk="0" hangingPunct="1">
              <a:lnSpc>
                <a:spcPct val="100000"/>
              </a:lnSpc>
              <a:spcBef>
                <a:spcPct val="0"/>
              </a:spcBef>
              <a:spcAft>
                <a:spcPct val="0"/>
              </a:spcAft>
              <a:buClrTx/>
              <a:buSzTx/>
              <a:buFontTx/>
              <a:buNone/>
              <a:tabLst>
                <a:tab pos="901700" algn="l"/>
              </a:tabLst>
              <a:defRPr/>
            </a:pPr>
            <a:r>
              <a:rPr kumimoji="0" lang="ar-JO"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2: 4     لم تأت </a:t>
            </a:r>
            <a:r>
              <a:rPr kumimoji="0" lang="ar-JO" altLang="en-US" sz="2400" b="1" i="0" u="none" strike="noStrike" kern="1200" cap="none" spc="0" normalizeH="0" baseline="0" noProof="0" dirty="0">
                <a:ln>
                  <a:noFill/>
                </a:ln>
                <a:solidFill>
                  <a:srgbClr val="FFFF00"/>
                </a:solidFill>
                <a:effectLst>
                  <a:outerShdw blurRad="38100" dist="38100" dir="2700000" algn="tl">
                    <a:srgbClr val="808080"/>
                  </a:outerShdw>
                </a:effectLst>
                <a:uLnTx/>
                <a:uFillTx/>
                <a:cs typeface="Arial" panose="020B0604020202020204" pitchFamily="34" charset="0"/>
              </a:rPr>
              <a:t>ساعتي</a:t>
            </a:r>
            <a:r>
              <a:rPr kumimoji="0" lang="ar-JO"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 بعد</a:t>
            </a:r>
          </a:p>
          <a:p>
            <a:pPr marL="1079500" marR="0" lvl="0" indent="-1079500" algn="r" defTabSz="914400" rtl="0" eaLnBrk="1" fontAlgn="base" latinLnBrk="0" hangingPunct="1">
              <a:lnSpc>
                <a:spcPct val="100000"/>
              </a:lnSpc>
              <a:spcBef>
                <a:spcPct val="0"/>
              </a:spcBef>
              <a:spcAft>
                <a:spcPct val="0"/>
              </a:spcAft>
              <a:buClrTx/>
              <a:buSzTx/>
              <a:buFontTx/>
              <a:buNone/>
              <a:tabLst>
                <a:tab pos="901700" algn="l"/>
              </a:tabLst>
              <a:defRPr/>
            </a:pPr>
            <a:r>
              <a:rPr kumimoji="0" lang="ar-JO"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7: 6     إن </a:t>
            </a:r>
            <a:r>
              <a:rPr kumimoji="0" lang="ar-JO" altLang="en-US" sz="2400" b="1" i="0" u="none" strike="noStrike" kern="1200" cap="none" spc="0" normalizeH="0" baseline="0" noProof="0" dirty="0">
                <a:ln>
                  <a:noFill/>
                </a:ln>
                <a:solidFill>
                  <a:srgbClr val="FFFF00"/>
                </a:solidFill>
                <a:effectLst>
                  <a:outerShdw blurRad="38100" dist="38100" dir="2700000" algn="tl">
                    <a:srgbClr val="808080"/>
                  </a:outerShdw>
                </a:effectLst>
                <a:uLnTx/>
                <a:uFillTx/>
                <a:cs typeface="Arial" panose="020B0604020202020204" pitchFamily="34" charset="0"/>
              </a:rPr>
              <a:t>وقتي</a:t>
            </a:r>
            <a:r>
              <a:rPr kumimoji="0" lang="ar-JO"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 (كيروس باليونانية) لم يحضر بعد</a:t>
            </a:r>
          </a:p>
          <a:p>
            <a:pPr marL="1079500" marR="0" lvl="0" indent="-1079500" algn="r" defTabSz="914400" rtl="0" eaLnBrk="1" fontAlgn="base" latinLnBrk="0" hangingPunct="1">
              <a:lnSpc>
                <a:spcPct val="100000"/>
              </a:lnSpc>
              <a:spcBef>
                <a:spcPct val="0"/>
              </a:spcBef>
              <a:spcAft>
                <a:spcPct val="0"/>
              </a:spcAft>
              <a:buClrTx/>
              <a:buSzTx/>
              <a:buFontTx/>
              <a:buNone/>
              <a:tabLst>
                <a:tab pos="901700" algn="l"/>
              </a:tabLst>
              <a:defRPr/>
            </a:pPr>
            <a:r>
              <a:rPr kumimoji="0" lang="ar-JO"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7: 8     لأن </a:t>
            </a:r>
            <a:r>
              <a:rPr kumimoji="0" lang="ar-JO" altLang="en-US" sz="2400" b="1" i="0" u="none" strike="noStrike" kern="1200" cap="none" spc="0" normalizeH="0" baseline="0" noProof="0" dirty="0">
                <a:ln>
                  <a:noFill/>
                </a:ln>
                <a:solidFill>
                  <a:srgbClr val="FFFF00"/>
                </a:solidFill>
                <a:effectLst>
                  <a:outerShdw blurRad="38100" dist="38100" dir="2700000" algn="tl">
                    <a:srgbClr val="808080"/>
                  </a:outerShdw>
                </a:effectLst>
                <a:uLnTx/>
                <a:uFillTx/>
                <a:cs typeface="Arial" panose="020B0604020202020204" pitchFamily="34" charset="0"/>
              </a:rPr>
              <a:t>وقتي</a:t>
            </a:r>
            <a:r>
              <a:rPr kumimoji="0" lang="ar-JO"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 (كيروس باليونانية) لم يكمل بعد</a:t>
            </a:r>
          </a:p>
          <a:p>
            <a:pPr marL="1079500" marR="0" lvl="0" indent="-1079500" algn="r" defTabSz="914400" rtl="0" eaLnBrk="1" fontAlgn="base" latinLnBrk="0" hangingPunct="1">
              <a:lnSpc>
                <a:spcPct val="100000"/>
              </a:lnSpc>
              <a:spcBef>
                <a:spcPct val="0"/>
              </a:spcBef>
              <a:spcAft>
                <a:spcPct val="0"/>
              </a:spcAft>
              <a:buClrTx/>
              <a:buSzTx/>
              <a:buFontTx/>
              <a:buNone/>
              <a:tabLst>
                <a:tab pos="901700" algn="l"/>
              </a:tabLst>
              <a:defRPr/>
            </a:pPr>
            <a:r>
              <a:rPr kumimoji="0" lang="ar-JO"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7: 30   لأن </a:t>
            </a:r>
            <a:r>
              <a:rPr kumimoji="0" lang="ar-JO" altLang="en-US" sz="2400" b="1" i="0" u="none" strike="noStrike" kern="1200" cap="none" spc="0" normalizeH="0" baseline="0" noProof="0" dirty="0">
                <a:ln>
                  <a:noFill/>
                </a:ln>
                <a:solidFill>
                  <a:srgbClr val="FFFF00"/>
                </a:solidFill>
                <a:effectLst>
                  <a:outerShdw blurRad="38100" dist="38100" dir="2700000" algn="tl">
                    <a:srgbClr val="808080"/>
                  </a:outerShdw>
                </a:effectLst>
                <a:uLnTx/>
                <a:uFillTx/>
                <a:cs typeface="Arial" panose="020B0604020202020204" pitchFamily="34" charset="0"/>
              </a:rPr>
              <a:t>ساعته</a:t>
            </a:r>
            <a:r>
              <a:rPr kumimoji="0" lang="ar-JO"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 لم تكن قد جاءت بعد</a:t>
            </a:r>
            <a:endParaRPr lang="en-US" altLang="ja-JP" b="1" dirty="0">
              <a:solidFill>
                <a:srgbClr val="FFFFFF"/>
              </a:solidFill>
              <a:effectLst>
                <a:outerShdw blurRad="38100" dist="38100" dir="2700000" algn="tl">
                  <a:srgbClr val="000000">
                    <a:alpha val="43137"/>
                  </a:srgbClr>
                </a:outerShdw>
              </a:effectLst>
              <a:cs typeface="Arial" panose="020B0604020202020204" pitchFamily="34" charset="0"/>
            </a:endParaRPr>
          </a:p>
          <a:p>
            <a:pPr algn="r" eaLnBrk="1" hangingPunct="1">
              <a:defRPr/>
            </a:pPr>
            <a:r>
              <a:rPr lang="ar-JO" altLang="ja-JP" b="1" dirty="0">
                <a:solidFill>
                  <a:srgbClr val="FFFFFF"/>
                </a:solidFill>
                <a:effectLst>
                  <a:outerShdw blurRad="38100" dist="38100" dir="2700000" algn="tl">
                    <a:srgbClr val="000000">
                      <a:alpha val="43137"/>
                    </a:srgbClr>
                  </a:outerShdw>
                </a:effectLst>
                <a:cs typeface="Arial" panose="020B0604020202020204" pitchFamily="34" charset="0"/>
              </a:rPr>
              <a:t>8: 20   لأن </a:t>
            </a:r>
            <a:r>
              <a:rPr lang="ar-JO" altLang="ja-JP" b="1" dirty="0">
                <a:solidFill>
                  <a:srgbClr val="FFFF00"/>
                </a:solidFill>
                <a:effectLst>
                  <a:outerShdw blurRad="38100" dist="38100" dir="2700000" algn="tl">
                    <a:srgbClr val="000000">
                      <a:alpha val="43137"/>
                    </a:srgbClr>
                  </a:outerShdw>
                </a:effectLst>
                <a:cs typeface="Arial" panose="020B0604020202020204" pitchFamily="34" charset="0"/>
              </a:rPr>
              <a:t>ساعته</a:t>
            </a:r>
            <a:r>
              <a:rPr lang="ar-JO" altLang="ja-JP" b="1" dirty="0">
                <a:solidFill>
                  <a:srgbClr val="FFFFFF"/>
                </a:solidFill>
                <a:effectLst>
                  <a:outerShdw blurRad="38100" dist="38100" dir="2700000" algn="tl">
                    <a:srgbClr val="000000">
                      <a:alpha val="43137"/>
                    </a:srgbClr>
                  </a:outerShdw>
                </a:effectLst>
                <a:cs typeface="Arial" panose="020B0604020202020204" pitchFamily="34" charset="0"/>
              </a:rPr>
              <a:t> لم تكن قد جاءت بعد</a:t>
            </a:r>
            <a:endParaRPr lang="en-US" altLang="ja-JP" b="1" dirty="0">
              <a:solidFill>
                <a:srgbClr val="FFFFFF"/>
              </a:solidFill>
              <a:effectLst>
                <a:outerShdw blurRad="38100" dist="38100" dir="2700000" algn="tl">
                  <a:srgbClr val="000000">
                    <a:alpha val="43137"/>
                  </a:srgbClr>
                </a:outerShdw>
              </a:effectLst>
              <a:cs typeface="Arial" panose="020B0604020202020204" pitchFamily="34" charset="0"/>
            </a:endParaRPr>
          </a:p>
          <a:p>
            <a:pPr algn="r" eaLnBrk="1" hangingPunct="1">
              <a:defRPr/>
            </a:pPr>
            <a:r>
              <a:rPr lang="ar-JO" altLang="ja-JP" b="1" dirty="0">
                <a:solidFill>
                  <a:srgbClr val="FFFFFF"/>
                </a:solidFill>
                <a:effectLst>
                  <a:outerShdw blurRad="38100" dist="38100" dir="2700000" algn="tl">
                    <a:srgbClr val="000000">
                      <a:alpha val="43137"/>
                    </a:srgbClr>
                  </a:outerShdw>
                </a:effectLst>
                <a:cs typeface="Arial" panose="020B0604020202020204" pitchFamily="34" charset="0"/>
              </a:rPr>
              <a:t>12: 23 قد أتت </a:t>
            </a:r>
            <a:r>
              <a:rPr lang="ar-JO" altLang="ja-JP" b="1" dirty="0">
                <a:solidFill>
                  <a:srgbClr val="FFFF00"/>
                </a:solidFill>
                <a:effectLst>
                  <a:outerShdw blurRad="38100" dist="38100" dir="2700000" algn="tl">
                    <a:srgbClr val="000000">
                      <a:alpha val="43137"/>
                    </a:srgbClr>
                  </a:outerShdw>
                </a:effectLst>
                <a:cs typeface="Arial" panose="020B0604020202020204" pitchFamily="34" charset="0"/>
              </a:rPr>
              <a:t>الساعة</a:t>
            </a:r>
            <a:r>
              <a:rPr lang="ar-JO" altLang="ja-JP" b="1" dirty="0">
                <a:solidFill>
                  <a:srgbClr val="FFFFFF"/>
                </a:solidFill>
                <a:effectLst>
                  <a:outerShdw blurRad="38100" dist="38100" dir="2700000" algn="tl">
                    <a:srgbClr val="000000">
                      <a:alpha val="43137"/>
                    </a:srgbClr>
                  </a:outerShdw>
                </a:effectLst>
                <a:cs typeface="Arial" panose="020B0604020202020204" pitchFamily="34" charset="0"/>
              </a:rPr>
              <a:t> ليتمجد ابن الإنسان</a:t>
            </a:r>
            <a:endParaRPr lang="en-US" altLang="ja-JP" b="1" dirty="0">
              <a:solidFill>
                <a:srgbClr val="FFFFFF"/>
              </a:solidFill>
              <a:effectLst>
                <a:outerShdw blurRad="38100" dist="38100" dir="2700000" algn="tl">
                  <a:srgbClr val="000000">
                    <a:alpha val="43137"/>
                  </a:srgbClr>
                </a:outerShdw>
              </a:effectLst>
              <a:cs typeface="Arial" panose="020B0604020202020204" pitchFamily="34" charset="0"/>
            </a:endParaRPr>
          </a:p>
          <a:p>
            <a:pPr algn="r" eaLnBrk="1" hangingPunct="1">
              <a:defRPr/>
            </a:pPr>
            <a:r>
              <a:rPr lang="ar-JO" altLang="ja-JP" b="1" dirty="0">
                <a:solidFill>
                  <a:srgbClr val="FFFFFF"/>
                </a:solidFill>
                <a:effectLst>
                  <a:outerShdw blurRad="38100" dist="38100" dir="2700000" algn="tl">
                    <a:srgbClr val="000000">
                      <a:alpha val="43137"/>
                    </a:srgbClr>
                  </a:outerShdw>
                </a:effectLst>
                <a:cs typeface="Arial" panose="020B0604020202020204" pitchFamily="34" charset="0"/>
              </a:rPr>
              <a:t>12: 27 وماذا أقول أيها الآب نجني من هذه </a:t>
            </a:r>
            <a:r>
              <a:rPr lang="ar-JO" altLang="ja-JP" b="1" dirty="0">
                <a:solidFill>
                  <a:srgbClr val="FFFF00"/>
                </a:solidFill>
                <a:effectLst>
                  <a:outerShdw blurRad="38100" dist="38100" dir="2700000" algn="tl">
                    <a:srgbClr val="000000">
                      <a:alpha val="43137"/>
                    </a:srgbClr>
                  </a:outerShdw>
                </a:effectLst>
                <a:cs typeface="Arial" panose="020B0604020202020204" pitchFamily="34" charset="0"/>
              </a:rPr>
              <a:t>الساعة </a:t>
            </a:r>
            <a:r>
              <a:rPr lang="ar-JO" altLang="ja-JP" b="1" dirty="0">
                <a:solidFill>
                  <a:srgbClr val="FFFFFF"/>
                </a:solidFill>
                <a:effectLst>
                  <a:outerShdw blurRad="38100" dist="38100" dir="2700000" algn="tl">
                    <a:srgbClr val="000000">
                      <a:alpha val="43137"/>
                    </a:srgbClr>
                  </a:outerShdw>
                </a:effectLst>
                <a:cs typeface="Arial" panose="020B0604020202020204" pitchFamily="34" charset="0"/>
              </a:rPr>
              <a:t>ولكن لأجل هذا أتيت إلى هذه </a:t>
            </a:r>
            <a:r>
              <a:rPr lang="ar-JO" altLang="ja-JP" b="1" dirty="0">
                <a:solidFill>
                  <a:srgbClr val="FFFF00"/>
                </a:solidFill>
                <a:effectLst>
                  <a:outerShdw blurRad="38100" dist="38100" dir="2700000" algn="tl">
                    <a:srgbClr val="000000">
                      <a:alpha val="43137"/>
                    </a:srgbClr>
                  </a:outerShdw>
                </a:effectLst>
                <a:cs typeface="Arial" panose="020B0604020202020204" pitchFamily="34" charset="0"/>
              </a:rPr>
              <a:t>الساعة</a:t>
            </a:r>
            <a:endParaRPr lang="en-US" altLang="ja-JP" b="1" dirty="0">
              <a:solidFill>
                <a:srgbClr val="FFFF00"/>
              </a:solidFill>
              <a:effectLst>
                <a:outerShdw blurRad="38100" dist="38100" dir="2700000" algn="tl">
                  <a:srgbClr val="000000">
                    <a:alpha val="43137"/>
                  </a:srgbClr>
                </a:outerShdw>
              </a:effectLst>
              <a:cs typeface="Arial" panose="020B0604020202020204" pitchFamily="34" charset="0"/>
            </a:endParaRPr>
          </a:p>
          <a:p>
            <a:pPr algn="r" eaLnBrk="1" hangingPunct="1">
              <a:defRPr/>
            </a:pPr>
            <a:r>
              <a:rPr lang="ar-JO" altLang="ja-JP" b="1" dirty="0">
                <a:solidFill>
                  <a:srgbClr val="FFFFFF"/>
                </a:solidFill>
                <a:effectLst>
                  <a:outerShdw blurRad="38100" dist="38100" dir="2700000" algn="tl">
                    <a:srgbClr val="000000">
                      <a:alpha val="43137"/>
                    </a:srgbClr>
                  </a:outerShdw>
                </a:effectLst>
                <a:cs typeface="Arial" panose="020B0604020202020204" pitchFamily="34" charset="0"/>
              </a:rPr>
              <a:t>13: 1   أما يسوع قبل عيد الفصح وهو عالم أن </a:t>
            </a:r>
            <a:r>
              <a:rPr lang="ar-JO" altLang="ja-JP" b="1" dirty="0">
                <a:solidFill>
                  <a:srgbClr val="FFFF00"/>
                </a:solidFill>
                <a:effectLst>
                  <a:outerShdw blurRad="38100" dist="38100" dir="2700000" algn="tl">
                    <a:srgbClr val="000000">
                      <a:alpha val="43137"/>
                    </a:srgbClr>
                  </a:outerShdw>
                </a:effectLst>
                <a:cs typeface="Arial" panose="020B0604020202020204" pitchFamily="34" charset="0"/>
              </a:rPr>
              <a:t>ساعته</a:t>
            </a:r>
            <a:r>
              <a:rPr lang="ar-JO" altLang="ja-JP" b="1" dirty="0">
                <a:solidFill>
                  <a:srgbClr val="FFFFFF"/>
                </a:solidFill>
                <a:effectLst>
                  <a:outerShdw blurRad="38100" dist="38100" dir="2700000" algn="tl">
                    <a:srgbClr val="000000">
                      <a:alpha val="43137"/>
                    </a:srgbClr>
                  </a:outerShdw>
                </a:effectLst>
                <a:cs typeface="Arial" panose="020B0604020202020204" pitchFamily="34" charset="0"/>
              </a:rPr>
              <a:t> قد جاءت لينتقل من هذا العالم إلى الآب</a:t>
            </a:r>
            <a:endParaRPr lang="en-US" altLang="ja-JP" b="1" dirty="0">
              <a:solidFill>
                <a:srgbClr val="FFFFFF"/>
              </a:solidFill>
              <a:effectLst>
                <a:outerShdw blurRad="38100" dist="38100" dir="2700000" algn="tl">
                  <a:srgbClr val="000000">
                    <a:alpha val="43137"/>
                  </a:srgbClr>
                </a:outerShdw>
              </a:effectLst>
              <a:cs typeface="Arial" panose="020B0604020202020204" pitchFamily="34" charset="0"/>
            </a:endParaRPr>
          </a:p>
          <a:p>
            <a:pPr algn="r" eaLnBrk="1" hangingPunct="1">
              <a:defRPr/>
            </a:pPr>
            <a:r>
              <a:rPr lang="ar-JO" b="1" dirty="0">
                <a:solidFill>
                  <a:srgbClr val="FFFFFF"/>
                </a:solidFill>
                <a:effectLst>
                  <a:outerShdw blurRad="38100" dist="38100" dir="2700000" algn="tl">
                    <a:srgbClr val="000000">
                      <a:alpha val="43137"/>
                    </a:srgbClr>
                  </a:outerShdw>
                </a:effectLst>
                <a:cs typeface="Arial" panose="020B0604020202020204" pitchFamily="34" charset="0"/>
              </a:rPr>
              <a:t>17: 1   أيها الآب قد أتت </a:t>
            </a:r>
            <a:r>
              <a:rPr lang="ar-JO" b="1" dirty="0">
                <a:solidFill>
                  <a:srgbClr val="FFFF00"/>
                </a:solidFill>
                <a:effectLst>
                  <a:outerShdw blurRad="38100" dist="38100" dir="2700000" algn="tl">
                    <a:srgbClr val="000000">
                      <a:alpha val="43137"/>
                    </a:srgbClr>
                  </a:outerShdw>
                </a:effectLst>
                <a:cs typeface="Arial" panose="020B0604020202020204" pitchFamily="34" charset="0"/>
              </a:rPr>
              <a:t>الساعة</a:t>
            </a:r>
            <a:r>
              <a:rPr lang="ar-JO" b="1" dirty="0">
                <a:solidFill>
                  <a:srgbClr val="FFFFFF"/>
                </a:solidFill>
                <a:effectLst>
                  <a:outerShdw blurRad="38100" dist="38100" dir="2700000" algn="tl">
                    <a:srgbClr val="000000">
                      <a:alpha val="43137"/>
                    </a:srgbClr>
                  </a:outerShdw>
                </a:effectLst>
                <a:cs typeface="Arial" panose="020B0604020202020204" pitchFamily="34" charset="0"/>
              </a:rPr>
              <a:t> مجد ابنك ليمجدك ابنك أيضاً</a:t>
            </a:r>
            <a:endParaRPr lang="en-US" b="1" dirty="0">
              <a:solidFill>
                <a:srgbClr val="FFFFFF"/>
              </a:solidFill>
              <a:effectLst>
                <a:outerShdw blurRad="38100" dist="38100" dir="2700000" algn="tl">
                  <a:srgbClr val="000000">
                    <a:alpha val="43137"/>
                  </a:srgbClr>
                </a:outerShdw>
              </a:effectLst>
              <a:cs typeface="Arial" panose="020B0604020202020204" pitchFamily="34" charset="0"/>
            </a:endParaRPr>
          </a:p>
          <a:p>
            <a:pPr marL="1079500" marR="0" lvl="0" indent="-1079500" algn="l" defTabSz="914400" rtl="0" eaLnBrk="1" fontAlgn="base" latinLnBrk="0" hangingPunct="1">
              <a:lnSpc>
                <a:spcPct val="100000"/>
              </a:lnSpc>
              <a:spcBef>
                <a:spcPct val="0"/>
              </a:spcBef>
              <a:spcAft>
                <a:spcPct val="0"/>
              </a:spcAft>
              <a:buClrTx/>
              <a:buSzTx/>
              <a:buFontTx/>
              <a:buNone/>
              <a:tabLst>
                <a:tab pos="901700" algn="l"/>
              </a:tabLst>
              <a:defRPr/>
            </a:pPr>
            <a:endParaRPr kumimoji="0" lang="en-US" alt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p:txBody>
      </p:sp>
      <p:pic>
        <p:nvPicPr>
          <p:cNvPr id="29701" name="Picture 4" descr="hourglass.jpg">
            <a:extLst>
              <a:ext uri="{FF2B5EF4-FFF2-40B4-BE49-F238E27FC236}">
                <a16:creationId xmlns:a16="http://schemas.microsoft.com/office/drawing/2014/main" id="{98AE13E4-CFFA-4994-BDDB-3B77376B6B02}"/>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5" y="228600"/>
            <a:ext cx="1066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7598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446085" y="2817772"/>
            <a:ext cx="7249586" cy="611450"/>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كما قال البشير يوحنا </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ar-JO" sz="72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كن مصدقاً</a:t>
            </a:r>
            <a:endParaRPr lang="en-US"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د. ريك جريفيث •  كنيسة الطرق المتقاطعة الدولية بسنغافورة    </a:t>
            </a:r>
            <a:r>
              <a:rPr kumimoji="0" lang="en-US" sz="2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تؤمن</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أنت تستطيع أن</a:t>
            </a:r>
            <a:endParaRPr kumimoji="0" lang="en-US"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B23DB6C3-1C27-61CF-2CD3-B9D634561330}"/>
              </a:ext>
            </a:extLst>
          </p:cNvPr>
          <p:cNvSpPr txBox="1"/>
          <p:nvPr/>
        </p:nvSpPr>
        <p:spPr>
          <a:xfrm>
            <a:off x="2546252" y="-1139483"/>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2179941"/>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ar-JO" sz="4800" b="1" kern="1200" dirty="0">
                <a:solidFill>
                  <a:srgbClr val="FFFFFF"/>
                </a:solidFill>
                <a:effectLst>
                  <a:glow rad="177800">
                    <a:srgbClr val="000000"/>
                  </a:glow>
                </a:effectLst>
                <a:latin typeface="Arial" charset="0"/>
                <a:ea typeface="ＭＳ Ｐゴシック" charset="0"/>
                <a:cs typeface="Arial" charset="0"/>
              </a:rPr>
              <a:t>ما هي الحياة الأبدية؟</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يوحنا</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24797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ar-JO" sz="4800" b="1" kern="1200" dirty="0">
                <a:solidFill>
                  <a:srgbClr val="FFFFFF"/>
                </a:solidFill>
                <a:effectLst>
                  <a:glow rad="177800">
                    <a:srgbClr val="000000"/>
                  </a:glow>
                </a:effectLst>
                <a:latin typeface="Arial" charset="0"/>
                <a:ea typeface="ＭＳ Ｐゴシック" charset="0"/>
                <a:cs typeface="Arial" charset="0"/>
              </a:rPr>
              <a:t>ما هي الحياة الأبدية؟</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ar-SA" sz="4800" b="1" dirty="0">
                <a:solidFill>
                  <a:srgbClr val="FFFFFF"/>
                </a:solidFill>
                <a:effectLst>
                  <a:glow rad="177800">
                    <a:srgbClr val="000000"/>
                  </a:glow>
                </a:effectLst>
                <a:latin typeface="Arial" charset="0"/>
                <a:ea typeface="ＭＳ Ｐゴシック" charset="0"/>
                <a:cs typeface="Arial" charset="0"/>
              </a:rPr>
              <a:t>يوحنا</a:t>
            </a:r>
            <a:endParaRPr lang="en-US" sz="4800" b="1" dirty="0">
              <a:solidFill>
                <a:srgbClr val="FFFFFF"/>
              </a:solidFill>
              <a:effectLst>
                <a:glow rad="177800">
                  <a:srgbClr val="000000"/>
                </a:glow>
              </a:effectLst>
              <a:latin typeface="Arial" charset="0"/>
              <a:ea typeface="ＭＳ Ｐゴシック" charset="0"/>
              <a:cs typeface="Arial" charset="0"/>
            </a:endParaRPr>
          </a:p>
        </p:txBody>
      </p:sp>
    </p:spTree>
    <p:extLst>
      <p:ext uri="{BB962C8B-B14F-4D97-AF65-F5344CB8AC3E}">
        <p14:creationId xmlns:p14="http://schemas.microsoft.com/office/powerpoint/2010/main" val="2186178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6" name="Picture 2">
            <a:extLst>
              <a:ext uri="{FF2B5EF4-FFF2-40B4-BE49-F238E27FC236}">
                <a16:creationId xmlns:a16="http://schemas.microsoft.com/office/drawing/2014/main" id="{5673A440-C0E7-A449-A0A9-DBEEA22F62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0" y="641350"/>
            <a:ext cx="90805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628800"/>
            <a:ext cx="9144000" cy="636464"/>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ينبوع الشباب</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835541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4" name="Picture 4" descr="Related image">
            <a:extLst>
              <a:ext uri="{FF2B5EF4-FFF2-40B4-BE49-F238E27FC236}">
                <a16:creationId xmlns:a16="http://schemas.microsoft.com/office/drawing/2014/main" id="{379FA2A7-3EB1-8C45-B6A3-D51491A447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72"/>
            <a:ext cx="9160342" cy="615833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628800"/>
            <a:ext cx="9144000" cy="636464"/>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ينبوع الشباب</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8593488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628800"/>
            <a:ext cx="9144000" cy="63646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Fountain of Youth</a:t>
            </a:r>
          </a:p>
        </p:txBody>
      </p:sp>
      <p:pic>
        <p:nvPicPr>
          <p:cNvPr id="3" name="Picture 2">
            <a:extLst>
              <a:ext uri="{FF2B5EF4-FFF2-40B4-BE49-F238E27FC236}">
                <a16:creationId xmlns:a16="http://schemas.microsoft.com/office/drawing/2014/main" id="{5745A94B-CEBF-BE1C-F639-4DCD0C7CEF1D}"/>
              </a:ext>
            </a:extLst>
          </p:cNvPr>
          <p:cNvPicPr>
            <a:picLocks noChangeAspect="1"/>
          </p:cNvPicPr>
          <p:nvPr/>
        </p:nvPicPr>
        <p:blipFill>
          <a:blip r:embed="rId3"/>
          <a:stretch>
            <a:fillRect/>
          </a:stretch>
        </p:blipFill>
        <p:spPr>
          <a:xfrm>
            <a:off x="25400" y="114300"/>
            <a:ext cx="9093200" cy="6629400"/>
          </a:xfrm>
          <a:prstGeom prst="rect">
            <a:avLst/>
          </a:prstGeom>
        </p:spPr>
      </p:pic>
    </p:spTree>
    <p:extLst>
      <p:ext uri="{BB962C8B-B14F-4D97-AF65-F5344CB8AC3E}">
        <p14:creationId xmlns:p14="http://schemas.microsoft.com/office/powerpoint/2010/main" val="393330421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التجميد (تجميد جسم الإنسان)</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04834" name="Picture 2">
            <a:extLst>
              <a:ext uri="{FF2B5EF4-FFF2-40B4-BE49-F238E27FC236}">
                <a16:creationId xmlns:a16="http://schemas.microsoft.com/office/drawing/2014/main" id="{52CA7C44-1F4A-E043-A935-03394BBC79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341" y="1468800"/>
            <a:ext cx="9168341" cy="51571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1117695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858" name="Picture 2">
            <a:extLst>
              <a:ext uri="{FF2B5EF4-FFF2-40B4-BE49-F238E27FC236}">
                <a16:creationId xmlns:a16="http://schemas.microsoft.com/office/drawing/2014/main" id="{D403E122-A0AB-9546-A489-B86180AB6C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49" y="-10369"/>
            <a:ext cx="9171649" cy="687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التجميد (تجميد جسم الإنسان)</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7232782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C45A607F-32B7-FF49-92F6-3216E8C939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191" r="4572"/>
          <a:stretch/>
        </p:blipFill>
        <p:spPr bwMode="auto">
          <a:xfrm>
            <a:off x="0" y="0"/>
            <a:ext cx="9144000" cy="683651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"جعل الله الأبدية </a:t>
            </a:r>
            <a:b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في قلبهم"</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7394675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57808" y="1988840"/>
            <a:ext cx="8028384" cy="3269000"/>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هل لديكَ</a:t>
            </a:r>
            <a:b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الحياة الأبدية؟</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29599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6509360"/>
          </a:xfrm>
          <a:effectLst>
            <a:outerShdw blurRad="63500" dist="35921" dir="2700000" algn="ctr" rotWithShape="0">
              <a:schemeClr val="tx2">
                <a:alpha val="74998"/>
              </a:schemeClr>
            </a:outerShdw>
          </a:effectLst>
        </p:spPr>
        <p:txBody>
          <a:bodyPr/>
          <a:lstStyle/>
          <a:p>
            <a:pPr>
              <a:defRPr/>
            </a:pPr>
            <a:endParaRPr lang="en-US" sz="5400" b="1" dirty="0">
              <a:effectLst>
                <a:glow rad="127000">
                  <a:schemeClr val="tx1"/>
                </a:glow>
              </a:effectLst>
              <a:latin typeface="Arial" charset="0"/>
              <a:ea typeface="ＭＳ Ｐゴシック" charset="0"/>
              <a:cs typeface="ＭＳ Ｐゴシック" charset="0"/>
            </a:endParaRPr>
          </a:p>
        </p:txBody>
      </p:sp>
      <p:pic>
        <p:nvPicPr>
          <p:cNvPr id="9" name="Picture 8">
            <a:extLst>
              <a:ext uri="{FF2B5EF4-FFF2-40B4-BE49-F238E27FC236}">
                <a16:creationId xmlns:a16="http://schemas.microsoft.com/office/drawing/2014/main" id="{CC7D11FA-7353-622A-3CE6-E05524401773}"/>
              </a:ext>
            </a:extLst>
          </p:cNvPr>
          <p:cNvPicPr>
            <a:picLocks noChangeAspect="1"/>
          </p:cNvPicPr>
          <p:nvPr/>
        </p:nvPicPr>
        <p:blipFill>
          <a:blip r:embed="rId3"/>
          <a:stretch>
            <a:fillRect/>
          </a:stretch>
        </p:blipFill>
        <p:spPr>
          <a:xfrm>
            <a:off x="9525" y="116632"/>
            <a:ext cx="9124950" cy="6741367"/>
          </a:xfrm>
          <a:prstGeom prst="rect">
            <a:avLst/>
          </a:prstGeom>
        </p:spPr>
      </p:pic>
    </p:spTree>
    <p:extLst>
      <p:ext uri="{BB962C8B-B14F-4D97-AF65-F5344CB8AC3E}">
        <p14:creationId xmlns:p14="http://schemas.microsoft.com/office/powerpoint/2010/main" val="48258570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6980"/>
            <a:ext cx="9143999" cy="909772"/>
          </a:xfrm>
          <a:noFill/>
          <a:ln>
            <a:noFill/>
          </a:ln>
          <a:effectLst/>
        </p:spPr>
        <p:txBody>
          <a:bodyPr vert="horz" wrap="square" lIns="91440" tIns="45720" rIns="91440" bIns="45720" numCol="1" anchor="ctr" anchorCtr="0" compatLnSpc="1">
            <a:prstTxWarp prst="textNoShape">
              <a:avLst/>
            </a:prstTxWarp>
          </a:bodyPr>
          <a:lstStyle/>
          <a:p>
            <a:r>
              <a:rPr lang="ar-JO" b="1" dirty="0">
                <a:solidFill>
                  <a:schemeClr val="tx2"/>
                </a:solidFill>
                <a:effectLst>
                  <a:glow rad="127000">
                    <a:schemeClr val="bg1"/>
                  </a:glow>
                </a:effectLst>
                <a:latin typeface="Arial" charset="0"/>
                <a:ea typeface="ＭＳ Ｐゴシック" charset="0"/>
              </a:rPr>
              <a:t>كيف تحصل على الحياة الأبدية؟</a:t>
            </a:r>
            <a:endParaRPr lang="en-US" b="1" dirty="0">
              <a:solidFill>
                <a:schemeClr val="tx2"/>
              </a:solidFill>
              <a:effectLst>
                <a:glow rad="127000">
                  <a:schemeClr val="bg1"/>
                </a:glow>
              </a:effectLst>
              <a:latin typeface="Arial" charset="0"/>
              <a:ea typeface="ＭＳ Ｐゴシック" charset="0"/>
            </a:endParaRP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Arial"/>
              </a:rPr>
              <a:t>يوحنا</a:t>
            </a:r>
            <a:endParaRPr kumimoji="0" lang="en-US" sz="4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510999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 آذار 62</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No Animations</a:t>
            </a: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6980"/>
            <a:ext cx="9143999" cy="909772"/>
          </a:xfrm>
          <a:noFill/>
          <a:ln>
            <a:noFill/>
          </a:ln>
          <a:effectLst/>
        </p:spPr>
        <p:txBody>
          <a:bodyPr vert="horz" wrap="square" lIns="91440" tIns="45720" rIns="91440" bIns="45720" numCol="1" anchor="ctr" anchorCtr="0" compatLnSpc="1">
            <a:prstTxWarp prst="textNoShape">
              <a:avLst/>
            </a:prstTxWarp>
          </a:bodyPr>
          <a:lstStyle/>
          <a:p>
            <a:r>
              <a:rPr lang="ar-JO" b="1" dirty="0">
                <a:solidFill>
                  <a:schemeClr val="tx2"/>
                </a:solidFill>
                <a:effectLst>
                  <a:glow rad="127000">
                    <a:schemeClr val="bg1"/>
                  </a:glow>
                </a:effectLst>
                <a:latin typeface="Arial" charset="0"/>
                <a:ea typeface="ＭＳ Ｐゴシック" charset="0"/>
              </a:rPr>
              <a:t>كيف تحصل على الحياة الأبدية؟</a:t>
            </a:r>
            <a:endParaRPr lang="en-US" b="1" dirty="0">
              <a:solidFill>
                <a:schemeClr val="tx2"/>
              </a:solidFill>
              <a:effectLst>
                <a:glow rad="127000">
                  <a:schemeClr val="bg1"/>
                </a:glow>
              </a:effectLst>
              <a:latin typeface="Arial" charset="0"/>
              <a:ea typeface="ＭＳ Ｐゴシック" charset="0"/>
            </a:endParaRP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r"/>
            <a:r>
              <a:rPr lang="ar-SA" dirty="0"/>
              <a:t>يوحنا</a:t>
            </a:r>
            <a:endParaRPr lang="en-US" dirty="0"/>
          </a:p>
        </p:txBody>
      </p:sp>
    </p:spTree>
    <p:extLst>
      <p:ext uri="{BB962C8B-B14F-4D97-AF65-F5344CB8AC3E}">
        <p14:creationId xmlns:p14="http://schemas.microsoft.com/office/powerpoint/2010/main" val="5902466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13"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938" y="827089"/>
            <a:ext cx="9380538" cy="5649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74" name="Text Box 7"/>
          <p:cNvSpPr txBox="1">
            <a:spLocks noChangeArrowheads="1"/>
          </p:cNvSpPr>
          <p:nvPr/>
        </p:nvSpPr>
        <p:spPr bwMode="auto">
          <a:xfrm>
            <a:off x="5105400" y="908050"/>
            <a:ext cx="4038600" cy="585788"/>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الإمبراطورية الرومانيّة</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38275" name="Text Box 3"/>
          <p:cNvSpPr txBox="1">
            <a:spLocks noChangeArrowheads="1"/>
          </p:cNvSpPr>
          <p:nvPr/>
        </p:nvSpPr>
        <p:spPr bwMode="auto">
          <a:xfrm>
            <a:off x="8458231" y="26"/>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2535" name="Text Box 7"/>
          <p:cNvSpPr txBox="1">
            <a:spLocks noChangeArrowheads="1"/>
          </p:cNvSpPr>
          <p:nvPr/>
        </p:nvSpPr>
        <p:spPr bwMode="auto">
          <a:xfrm>
            <a:off x="304800" y="334967"/>
            <a:ext cx="4038600" cy="1569214"/>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a:ea typeface="SimSun" charset="0"/>
                <a:cs typeface="Arial"/>
              </a:rPr>
              <a:t>كتبَ يوحنا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SimSun" charset="0"/>
                <a:cs typeface="Arial"/>
              </a:rPr>
              <a:t>من أفسس</a:t>
            </a:r>
            <a:endParaRPr kumimoji="0" lang="en-US" sz="3200" b="1"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22537" name="Text Box 9"/>
          <p:cNvSpPr txBox="1">
            <a:spLocks noChangeArrowheads="1"/>
          </p:cNvSpPr>
          <p:nvPr/>
        </p:nvSpPr>
        <p:spPr bwMode="auto">
          <a:xfrm>
            <a:off x="3515072" y="4042979"/>
            <a:ext cx="4657328" cy="2554099"/>
          </a:xfrm>
          <a:prstGeom prst="rect">
            <a:avLst/>
          </a:prstGeom>
          <a:solidFill>
            <a:schemeClr val="accent1">
              <a:lumMod val="20000"/>
              <a:lumOff val="80000"/>
            </a:schemeClr>
          </a:solidFill>
          <a:ln>
            <a:noFill/>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sng" strike="noStrike" kern="1200" cap="none" spc="0" normalizeH="0" baseline="0" noProof="0" dirty="0">
                <a:ln>
                  <a:noFill/>
                </a:ln>
                <a:solidFill>
                  <a:srgbClr val="000000"/>
                </a:solidFill>
                <a:effectLst/>
                <a:uLnTx/>
                <a:uFillTx/>
                <a:latin typeface="Arial"/>
                <a:ea typeface="SimSun" charset="0"/>
                <a:cs typeface="Arial"/>
              </a:rPr>
              <a:t>المستلمون</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a:ea typeface="SimSun" charset="0"/>
                <a:cs typeface="Arial"/>
              </a:rPr>
              <a:t>من المرجح أن القرّاء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a:ea typeface="SimSun" charset="0"/>
                <a:cs typeface="Arial"/>
              </a:rPr>
              <a:t>الأوائل كانوا 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a:ea typeface="SimSun" charset="0"/>
                <a:cs typeface="Arial"/>
              </a:rPr>
              <a:t>الأمم في موقع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a:ea typeface="SimSun" charset="0"/>
                <a:cs typeface="Arial"/>
              </a:rPr>
              <a:t>يوحنا في أفسس.</a:t>
            </a:r>
          </a:p>
        </p:txBody>
      </p:sp>
      <p:sp>
        <p:nvSpPr>
          <p:cNvPr id="22540" name="Line 12"/>
          <p:cNvSpPr>
            <a:spLocks noChangeShapeType="1"/>
          </p:cNvSpPr>
          <p:nvPr/>
        </p:nvSpPr>
        <p:spPr bwMode="auto">
          <a:xfrm>
            <a:off x="2286000" y="1981200"/>
            <a:ext cx="3429000" cy="1905000"/>
          </a:xfrm>
          <a:prstGeom prst="line">
            <a:avLst/>
          </a:prstGeom>
          <a:noFill/>
          <a:ln w="50800" cap="sq">
            <a:solidFill>
              <a:schemeClr val="bg1"/>
            </a:solidFill>
            <a:round/>
            <a:headEnd type="none" w="sm" len="sm"/>
            <a:tailEnd type="triangle" w="lg" len="lg"/>
          </a:ln>
          <a:extLst>
            <a:ext uri="{909E8E84-426E-40dd-AFC4-6F175D3DCCD1}">
              <a14:hiddenFill xmlns="" xmlns:a14="http://schemas.microsoft.com/office/drawing/2010/main">
                <a:no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544" name="Freeform 16"/>
          <p:cNvSpPr>
            <a:spLocks/>
          </p:cNvSpPr>
          <p:nvPr/>
        </p:nvSpPr>
        <p:spPr bwMode="auto">
          <a:xfrm>
            <a:off x="5435600" y="133350"/>
            <a:ext cx="1314450" cy="3640138"/>
          </a:xfrm>
          <a:custGeom>
            <a:avLst/>
            <a:gdLst>
              <a:gd name="T0" fmla="*/ 2147483647 w 828"/>
              <a:gd name="T1" fmla="*/ 2147483647 h 2293"/>
              <a:gd name="T2" fmla="*/ 2147483647 w 828"/>
              <a:gd name="T3" fmla="*/ 2147483647 h 2293"/>
              <a:gd name="T4" fmla="*/ 2147483647 w 828"/>
              <a:gd name="T5" fmla="*/ 2147483647 h 2293"/>
              <a:gd name="T6" fmla="*/ 2147483647 w 828"/>
              <a:gd name="T7" fmla="*/ 2147483647 h 2293"/>
              <a:gd name="T8" fmla="*/ 2147483647 w 828"/>
              <a:gd name="T9" fmla="*/ 2147483647 h 2293"/>
              <a:gd name="T10" fmla="*/ 2147483647 w 828"/>
              <a:gd name="T11" fmla="*/ 2147483647 h 2293"/>
              <a:gd name="T12" fmla="*/ 2147483647 w 828"/>
              <a:gd name="T13" fmla="*/ 2147483647 h 2293"/>
              <a:gd name="T14" fmla="*/ 2147483647 w 828"/>
              <a:gd name="T15" fmla="*/ 2147483647 h 2293"/>
              <a:gd name="T16" fmla="*/ 2147483647 w 828"/>
              <a:gd name="T17" fmla="*/ 2147483647 h 2293"/>
              <a:gd name="T18" fmla="*/ 2147483647 w 828"/>
              <a:gd name="T19" fmla="*/ 2147483647 h 2293"/>
              <a:gd name="T20" fmla="*/ 2147483647 w 828"/>
              <a:gd name="T21" fmla="*/ 2147483647 h 2293"/>
              <a:gd name="T22" fmla="*/ 2147483647 w 828"/>
              <a:gd name="T23" fmla="*/ 2147483647 h 2293"/>
              <a:gd name="T24" fmla="*/ 2147483647 w 828"/>
              <a:gd name="T25" fmla="*/ 2147483647 h 2293"/>
              <a:gd name="T26" fmla="*/ 2147483647 w 828"/>
              <a:gd name="T27" fmla="*/ 2147483647 h 2293"/>
              <a:gd name="T28" fmla="*/ 2147483647 w 828"/>
              <a:gd name="T29" fmla="*/ 2147483647 h 2293"/>
              <a:gd name="T30" fmla="*/ 2147483647 w 828"/>
              <a:gd name="T31" fmla="*/ 2147483647 h 2293"/>
              <a:gd name="T32" fmla="*/ 2147483647 w 828"/>
              <a:gd name="T33" fmla="*/ 2147483647 h 2293"/>
              <a:gd name="T34" fmla="*/ 2147483647 w 828"/>
              <a:gd name="T35" fmla="*/ 2147483647 h 2293"/>
              <a:gd name="T36" fmla="*/ 2147483647 w 828"/>
              <a:gd name="T37" fmla="*/ 2147483647 h 2293"/>
              <a:gd name="T38" fmla="*/ 2147483647 w 828"/>
              <a:gd name="T39" fmla="*/ 2147483647 h 2293"/>
              <a:gd name="T40" fmla="*/ 2147483647 w 828"/>
              <a:gd name="T41" fmla="*/ 2147483647 h 2293"/>
              <a:gd name="T42" fmla="*/ 2147483647 w 828"/>
              <a:gd name="T43" fmla="*/ 2147483647 h 2293"/>
              <a:gd name="T44" fmla="*/ 2147483647 w 828"/>
              <a:gd name="T45" fmla="*/ 2147483647 h 2293"/>
              <a:gd name="T46" fmla="*/ 2147483647 w 828"/>
              <a:gd name="T47" fmla="*/ 2147483647 h 2293"/>
              <a:gd name="T48" fmla="*/ 2147483647 w 828"/>
              <a:gd name="T49" fmla="*/ 2147483647 h 2293"/>
              <a:gd name="T50" fmla="*/ 2147483647 w 828"/>
              <a:gd name="T51" fmla="*/ 0 h 22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28"/>
              <a:gd name="T79" fmla="*/ 0 h 2293"/>
              <a:gd name="T80" fmla="*/ 828 w 828"/>
              <a:gd name="T81" fmla="*/ 2293 h 229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28" h="2293">
                <a:moveTo>
                  <a:pt x="210" y="2293"/>
                </a:moveTo>
                <a:cubicBezTo>
                  <a:pt x="200" y="2262"/>
                  <a:pt x="205" y="2227"/>
                  <a:pt x="189" y="2199"/>
                </a:cubicBezTo>
                <a:cubicBezTo>
                  <a:pt x="186" y="2193"/>
                  <a:pt x="116" y="2180"/>
                  <a:pt x="105" y="2178"/>
                </a:cubicBezTo>
                <a:cubicBezTo>
                  <a:pt x="82" y="2144"/>
                  <a:pt x="55" y="2118"/>
                  <a:pt x="32" y="2084"/>
                </a:cubicBezTo>
                <a:cubicBezTo>
                  <a:pt x="21" y="2047"/>
                  <a:pt x="13" y="1983"/>
                  <a:pt x="53" y="1958"/>
                </a:cubicBezTo>
                <a:cubicBezTo>
                  <a:pt x="72" y="1946"/>
                  <a:pt x="98" y="1949"/>
                  <a:pt x="116" y="1937"/>
                </a:cubicBezTo>
                <a:cubicBezTo>
                  <a:pt x="137" y="1923"/>
                  <a:pt x="179" y="1895"/>
                  <a:pt x="179" y="1895"/>
                </a:cubicBezTo>
                <a:cubicBezTo>
                  <a:pt x="204" y="1822"/>
                  <a:pt x="193" y="1854"/>
                  <a:pt x="210" y="1801"/>
                </a:cubicBezTo>
                <a:cubicBezTo>
                  <a:pt x="202" y="1758"/>
                  <a:pt x="204" y="1715"/>
                  <a:pt x="158" y="1696"/>
                </a:cubicBezTo>
                <a:cubicBezTo>
                  <a:pt x="145" y="1690"/>
                  <a:pt x="130" y="1690"/>
                  <a:pt x="116" y="1686"/>
                </a:cubicBezTo>
                <a:cubicBezTo>
                  <a:pt x="95" y="1680"/>
                  <a:pt x="53" y="1665"/>
                  <a:pt x="53" y="1665"/>
                </a:cubicBezTo>
                <a:cubicBezTo>
                  <a:pt x="32" y="1634"/>
                  <a:pt x="22" y="1602"/>
                  <a:pt x="1" y="1571"/>
                </a:cubicBezTo>
                <a:cubicBezTo>
                  <a:pt x="4" y="1546"/>
                  <a:pt x="0" y="1519"/>
                  <a:pt x="11" y="1497"/>
                </a:cubicBezTo>
                <a:cubicBezTo>
                  <a:pt x="16" y="1487"/>
                  <a:pt x="32" y="1492"/>
                  <a:pt x="42" y="1487"/>
                </a:cubicBezTo>
                <a:cubicBezTo>
                  <a:pt x="87" y="1462"/>
                  <a:pt x="146" y="1425"/>
                  <a:pt x="179" y="1382"/>
                </a:cubicBezTo>
                <a:cubicBezTo>
                  <a:pt x="217" y="1333"/>
                  <a:pt x="249" y="1277"/>
                  <a:pt x="283" y="1225"/>
                </a:cubicBezTo>
                <a:cubicBezTo>
                  <a:pt x="310" y="1184"/>
                  <a:pt x="307" y="1131"/>
                  <a:pt x="336" y="1089"/>
                </a:cubicBezTo>
                <a:cubicBezTo>
                  <a:pt x="344" y="993"/>
                  <a:pt x="342" y="971"/>
                  <a:pt x="388" y="900"/>
                </a:cubicBezTo>
                <a:lnTo>
                  <a:pt x="336" y="733"/>
                </a:lnTo>
                <a:cubicBezTo>
                  <a:pt x="336" y="733"/>
                  <a:pt x="336" y="733"/>
                  <a:pt x="336" y="733"/>
                </a:cubicBezTo>
                <a:cubicBezTo>
                  <a:pt x="329" y="712"/>
                  <a:pt x="315" y="670"/>
                  <a:pt x="315" y="670"/>
                </a:cubicBezTo>
                <a:cubicBezTo>
                  <a:pt x="318" y="632"/>
                  <a:pt x="320" y="593"/>
                  <a:pt x="325" y="555"/>
                </a:cubicBezTo>
                <a:cubicBezTo>
                  <a:pt x="327" y="544"/>
                  <a:pt x="328" y="531"/>
                  <a:pt x="336" y="523"/>
                </a:cubicBezTo>
                <a:cubicBezTo>
                  <a:pt x="402" y="458"/>
                  <a:pt x="543" y="438"/>
                  <a:pt x="629" y="408"/>
                </a:cubicBezTo>
                <a:cubicBezTo>
                  <a:pt x="683" y="329"/>
                  <a:pt x="672" y="238"/>
                  <a:pt x="713" y="157"/>
                </a:cubicBezTo>
                <a:cubicBezTo>
                  <a:pt x="742" y="100"/>
                  <a:pt x="783" y="45"/>
                  <a:pt x="828" y="0"/>
                </a:cubicBezTo>
              </a:path>
            </a:pathLst>
          </a:custGeom>
          <a:noFill/>
          <a:ln w="57150" cap="sq">
            <a:solidFill>
              <a:schemeClr val="bg1"/>
            </a:solidFill>
            <a:round/>
            <a:headEnd type="none" w="sm" len="sm"/>
            <a:tailEnd type="triangle" w="med" len="med"/>
          </a:ln>
          <a:extLst>
            <a:ext uri="{909E8E84-426E-40dd-AFC4-6F175D3DCCD1}">
              <a14:hiddenFill xmlns="" xmlns:a14="http://schemas.microsoft.com/office/drawing/2010/main">
                <a:solidFill>
                  <a:srgbClr val="FFFFFF"/>
                </a:solid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545" name="Freeform 17"/>
          <p:cNvSpPr>
            <a:spLocks/>
          </p:cNvSpPr>
          <p:nvPr/>
        </p:nvSpPr>
        <p:spPr bwMode="auto">
          <a:xfrm>
            <a:off x="5802313" y="133377"/>
            <a:ext cx="1541462" cy="3590925"/>
          </a:xfrm>
          <a:custGeom>
            <a:avLst/>
            <a:gdLst>
              <a:gd name="T0" fmla="*/ 2147483647 w 971"/>
              <a:gd name="T1" fmla="*/ 0 h 2262"/>
              <a:gd name="T2" fmla="*/ 2147483647 w 971"/>
              <a:gd name="T3" fmla="*/ 2147483647 h 2262"/>
              <a:gd name="T4" fmla="*/ 2147483647 w 971"/>
              <a:gd name="T5" fmla="*/ 2147483647 h 2262"/>
              <a:gd name="T6" fmla="*/ 2147483647 w 971"/>
              <a:gd name="T7" fmla="*/ 2147483647 h 2262"/>
              <a:gd name="T8" fmla="*/ 2147483647 w 971"/>
              <a:gd name="T9" fmla="*/ 2147483647 h 2262"/>
              <a:gd name="T10" fmla="*/ 2147483647 w 971"/>
              <a:gd name="T11" fmla="*/ 2147483647 h 2262"/>
              <a:gd name="T12" fmla="*/ 2147483647 w 971"/>
              <a:gd name="T13" fmla="*/ 2147483647 h 2262"/>
              <a:gd name="T14" fmla="*/ 2147483647 w 971"/>
              <a:gd name="T15" fmla="*/ 2147483647 h 2262"/>
              <a:gd name="T16" fmla="*/ 2147483647 w 971"/>
              <a:gd name="T17" fmla="*/ 2147483647 h 2262"/>
              <a:gd name="T18" fmla="*/ 2147483647 w 971"/>
              <a:gd name="T19" fmla="*/ 2147483647 h 2262"/>
              <a:gd name="T20" fmla="*/ 2147483647 w 971"/>
              <a:gd name="T21" fmla="*/ 2147483647 h 2262"/>
              <a:gd name="T22" fmla="*/ 2147483647 w 971"/>
              <a:gd name="T23" fmla="*/ 2147483647 h 2262"/>
              <a:gd name="T24" fmla="*/ 2147483647 w 971"/>
              <a:gd name="T25" fmla="*/ 2147483647 h 2262"/>
              <a:gd name="T26" fmla="*/ 2147483647 w 971"/>
              <a:gd name="T27" fmla="*/ 2147483647 h 2262"/>
              <a:gd name="T28" fmla="*/ 2147483647 w 971"/>
              <a:gd name="T29" fmla="*/ 2147483647 h 2262"/>
              <a:gd name="T30" fmla="*/ 2147483647 w 971"/>
              <a:gd name="T31" fmla="*/ 2147483647 h 2262"/>
              <a:gd name="T32" fmla="*/ 2147483647 w 971"/>
              <a:gd name="T33" fmla="*/ 2147483647 h 2262"/>
              <a:gd name="T34" fmla="*/ 2147483647 w 971"/>
              <a:gd name="T35" fmla="*/ 2147483647 h 2262"/>
              <a:gd name="T36" fmla="*/ 2147483647 w 971"/>
              <a:gd name="T37" fmla="*/ 2147483647 h 2262"/>
              <a:gd name="T38" fmla="*/ 2147483647 w 971"/>
              <a:gd name="T39" fmla="*/ 2147483647 h 2262"/>
              <a:gd name="T40" fmla="*/ 2147483647 w 971"/>
              <a:gd name="T41" fmla="*/ 2147483647 h 2262"/>
              <a:gd name="T42" fmla="*/ 2147483647 w 971"/>
              <a:gd name="T43" fmla="*/ 2147483647 h 2262"/>
              <a:gd name="T44" fmla="*/ 2147483647 w 971"/>
              <a:gd name="T45" fmla="*/ 2147483647 h 2262"/>
              <a:gd name="T46" fmla="*/ 0 w 971"/>
              <a:gd name="T47" fmla="*/ 2147483647 h 22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71"/>
              <a:gd name="T73" fmla="*/ 0 h 2262"/>
              <a:gd name="T74" fmla="*/ 971 w 971"/>
              <a:gd name="T75" fmla="*/ 2262 h 22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71" h="2262">
                <a:moveTo>
                  <a:pt x="597" y="0"/>
                </a:moveTo>
                <a:cubicBezTo>
                  <a:pt x="631" y="23"/>
                  <a:pt x="657" y="50"/>
                  <a:pt x="691" y="73"/>
                </a:cubicBezTo>
                <a:cubicBezTo>
                  <a:pt x="730" y="132"/>
                  <a:pt x="735" y="160"/>
                  <a:pt x="712" y="241"/>
                </a:cubicBezTo>
                <a:cubicBezTo>
                  <a:pt x="704" y="271"/>
                  <a:pt x="670" y="324"/>
                  <a:pt x="670" y="324"/>
                </a:cubicBezTo>
                <a:cubicBezTo>
                  <a:pt x="646" y="419"/>
                  <a:pt x="658" y="380"/>
                  <a:pt x="639" y="440"/>
                </a:cubicBezTo>
                <a:cubicBezTo>
                  <a:pt x="648" y="514"/>
                  <a:pt x="641" y="542"/>
                  <a:pt x="712" y="565"/>
                </a:cubicBezTo>
                <a:cubicBezTo>
                  <a:pt x="778" y="608"/>
                  <a:pt x="857" y="617"/>
                  <a:pt x="922" y="660"/>
                </a:cubicBezTo>
                <a:cubicBezTo>
                  <a:pt x="947" y="733"/>
                  <a:pt x="936" y="701"/>
                  <a:pt x="953" y="754"/>
                </a:cubicBezTo>
                <a:cubicBezTo>
                  <a:pt x="951" y="800"/>
                  <a:pt x="971" y="988"/>
                  <a:pt x="911" y="1037"/>
                </a:cubicBezTo>
                <a:cubicBezTo>
                  <a:pt x="891" y="1053"/>
                  <a:pt x="813" y="1078"/>
                  <a:pt x="785" y="1089"/>
                </a:cubicBezTo>
                <a:cubicBezTo>
                  <a:pt x="765" y="1097"/>
                  <a:pt x="723" y="1110"/>
                  <a:pt x="723" y="1110"/>
                </a:cubicBezTo>
                <a:cubicBezTo>
                  <a:pt x="716" y="1120"/>
                  <a:pt x="712" y="1133"/>
                  <a:pt x="702" y="1141"/>
                </a:cubicBezTo>
                <a:cubicBezTo>
                  <a:pt x="693" y="1148"/>
                  <a:pt x="678" y="1144"/>
                  <a:pt x="670" y="1152"/>
                </a:cubicBezTo>
                <a:cubicBezTo>
                  <a:pt x="652" y="1170"/>
                  <a:pt x="628" y="1215"/>
                  <a:pt x="628" y="1215"/>
                </a:cubicBezTo>
                <a:cubicBezTo>
                  <a:pt x="621" y="1236"/>
                  <a:pt x="608" y="1255"/>
                  <a:pt x="607" y="1277"/>
                </a:cubicBezTo>
                <a:cubicBezTo>
                  <a:pt x="601" y="1440"/>
                  <a:pt x="659" y="1535"/>
                  <a:pt x="513" y="1581"/>
                </a:cubicBezTo>
                <a:cubicBezTo>
                  <a:pt x="459" y="1618"/>
                  <a:pt x="397" y="1635"/>
                  <a:pt x="335" y="1654"/>
                </a:cubicBezTo>
                <a:cubicBezTo>
                  <a:pt x="332" y="1665"/>
                  <a:pt x="326" y="1675"/>
                  <a:pt x="325" y="1686"/>
                </a:cubicBezTo>
                <a:cubicBezTo>
                  <a:pt x="319" y="1759"/>
                  <a:pt x="334" y="1835"/>
                  <a:pt x="314" y="1906"/>
                </a:cubicBezTo>
                <a:cubicBezTo>
                  <a:pt x="307" y="1930"/>
                  <a:pt x="272" y="1934"/>
                  <a:pt x="251" y="1948"/>
                </a:cubicBezTo>
                <a:cubicBezTo>
                  <a:pt x="209" y="1976"/>
                  <a:pt x="163" y="1995"/>
                  <a:pt x="115" y="2011"/>
                </a:cubicBezTo>
                <a:cubicBezTo>
                  <a:pt x="108" y="2025"/>
                  <a:pt x="102" y="2039"/>
                  <a:pt x="94" y="2052"/>
                </a:cubicBezTo>
                <a:cubicBezTo>
                  <a:pt x="81" y="2074"/>
                  <a:pt x="52" y="2115"/>
                  <a:pt x="52" y="2115"/>
                </a:cubicBezTo>
                <a:cubicBezTo>
                  <a:pt x="36" y="2168"/>
                  <a:pt x="40" y="2222"/>
                  <a:pt x="0" y="2262"/>
                </a:cubicBezTo>
              </a:path>
            </a:pathLst>
          </a:custGeom>
          <a:noFill/>
          <a:ln w="57150" cap="sq">
            <a:solidFill>
              <a:schemeClr val="bg1"/>
            </a:solidFill>
            <a:round/>
            <a:headEnd type="none" w="sm" len="sm"/>
            <a:tailEnd type="triangle" w="med" len="med"/>
          </a:ln>
          <a:extLst>
            <a:ext uri="{909E8E84-426E-40dd-AFC4-6F175D3DCCD1}">
              <a14:hiddenFill xmlns="" xmlns:a14="http://schemas.microsoft.com/office/drawing/2010/main">
                <a:solidFill>
                  <a:srgbClr val="FFFFFF"/>
                </a:solid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38281" name="Rectangle 1033"/>
          <p:cNvSpPr>
            <a:spLocks noGrp="1" noChangeArrowheads="1"/>
          </p:cNvSpPr>
          <p:nvPr>
            <p:ph type="title" idx="4294967295"/>
          </p:nvPr>
        </p:nvSpPr>
        <p:spPr>
          <a:xfrm>
            <a:off x="1066800" y="457200"/>
            <a:ext cx="25146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ar-JO" altLang="zh-CN" sz="3200" b="1" u="sng" dirty="0">
                <a:solidFill>
                  <a:schemeClr val="bg2"/>
                </a:solidFill>
                <a:effectLst/>
                <a:latin typeface="Arial" charset="0"/>
                <a:ea typeface="ＭＳ Ｐゴシック" charset="0"/>
                <a:cs typeface="Arial" charset="0"/>
              </a:rPr>
              <a:t>الأصل</a:t>
            </a:r>
            <a:endParaRPr lang="en-US" dirty="0">
              <a:effectLst/>
              <a:latin typeface="Arial" charset="0"/>
              <a:ea typeface="ＭＳ Ｐゴシック" charset="0"/>
              <a:cs typeface="Arial" charset="0"/>
            </a:endParaRPr>
          </a:p>
        </p:txBody>
      </p:sp>
    </p:spTree>
    <p:extLst>
      <p:ext uri="{BB962C8B-B14F-4D97-AF65-F5344CB8AC3E}">
        <p14:creationId xmlns:p14="http://schemas.microsoft.com/office/powerpoint/2010/main" val="26874208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540"/>
                                        </p:tgtEl>
                                        <p:attrNameLst>
                                          <p:attrName>style.visibility</p:attrName>
                                        </p:attrNameLst>
                                      </p:cBhvr>
                                      <p:to>
                                        <p:strVal val="visible"/>
                                      </p:to>
                                    </p:set>
                                    <p:anim calcmode="lin" valueType="num">
                                      <p:cBhvr>
                                        <p:cTn id="7" dur="500" fill="hold"/>
                                        <p:tgtEl>
                                          <p:spTgt spid="22540"/>
                                        </p:tgtEl>
                                        <p:attrNameLst>
                                          <p:attrName>ppt_w</p:attrName>
                                        </p:attrNameLst>
                                      </p:cBhvr>
                                      <p:tavLst>
                                        <p:tav tm="0">
                                          <p:val>
                                            <p:fltVal val="0"/>
                                          </p:val>
                                        </p:tav>
                                        <p:tav tm="100000">
                                          <p:val>
                                            <p:strVal val="#ppt_w"/>
                                          </p:val>
                                        </p:tav>
                                      </p:tavLst>
                                    </p:anim>
                                    <p:anim calcmode="lin" valueType="num">
                                      <p:cBhvr>
                                        <p:cTn id="8" dur="500" fill="hold"/>
                                        <p:tgtEl>
                                          <p:spTgt spid="2254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2544"/>
                                        </p:tgtEl>
                                        <p:attrNameLst>
                                          <p:attrName>style.visibility</p:attrName>
                                        </p:attrNameLst>
                                      </p:cBhvr>
                                      <p:to>
                                        <p:strVal val="visible"/>
                                      </p:to>
                                    </p:set>
                                    <p:animEffect transition="in" filter="wipe(down)">
                                      <p:cBhvr>
                                        <p:cTn id="13" dur="3000"/>
                                        <p:tgtEl>
                                          <p:spTgt spid="22544"/>
                                        </p:tgtEl>
                                      </p:cBhvr>
                                    </p:animEffect>
                                  </p:childTnLst>
                                </p:cTn>
                              </p:par>
                            </p:childTnLst>
                          </p:cTn>
                        </p:par>
                        <p:par>
                          <p:cTn id="14" fill="hold" nodeType="afterGroup">
                            <p:stCondLst>
                              <p:cond delay="3000"/>
                            </p:stCondLst>
                            <p:childTnLst>
                              <p:par>
                                <p:cTn id="15" presetID="22" presetClass="entr" presetSubtype="1" fill="hold" grpId="0" nodeType="afterEffect">
                                  <p:stCondLst>
                                    <p:cond delay="0"/>
                                  </p:stCondLst>
                                  <p:childTnLst>
                                    <p:set>
                                      <p:cBhvr>
                                        <p:cTn id="16" dur="1" fill="hold">
                                          <p:stCondLst>
                                            <p:cond delay="0"/>
                                          </p:stCondLst>
                                        </p:cTn>
                                        <p:tgtEl>
                                          <p:spTgt spid="22545"/>
                                        </p:tgtEl>
                                        <p:attrNameLst>
                                          <p:attrName>style.visibility</p:attrName>
                                        </p:attrNameLst>
                                      </p:cBhvr>
                                      <p:to>
                                        <p:strVal val="visible"/>
                                      </p:to>
                                    </p:set>
                                    <p:animEffect transition="in" filter="wipe(up)">
                                      <p:cBhvr>
                                        <p:cTn id="17" dur="3000"/>
                                        <p:tgtEl>
                                          <p:spTgt spid="2254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22537"/>
                                        </p:tgtEl>
                                        <p:attrNameLst>
                                          <p:attrName>style.visibility</p:attrName>
                                        </p:attrNameLst>
                                      </p:cBhvr>
                                      <p:to>
                                        <p:strVal val="visible"/>
                                      </p:to>
                                    </p:set>
                                    <p:anim calcmode="lin" valueType="num">
                                      <p:cBhvr additive="base">
                                        <p:cTn id="22" dur="500" fill="hold"/>
                                        <p:tgtEl>
                                          <p:spTgt spid="22537"/>
                                        </p:tgtEl>
                                        <p:attrNameLst>
                                          <p:attrName>ppt_x</p:attrName>
                                        </p:attrNameLst>
                                      </p:cBhvr>
                                      <p:tavLst>
                                        <p:tav tm="0">
                                          <p:val>
                                            <p:strVal val="0-#ppt_w/2"/>
                                          </p:val>
                                        </p:tav>
                                        <p:tav tm="100000">
                                          <p:val>
                                            <p:strVal val="#ppt_x"/>
                                          </p:val>
                                        </p:tav>
                                      </p:tavLst>
                                    </p:anim>
                                    <p:anim calcmode="lin" valueType="num">
                                      <p:cBhvr additive="base">
                                        <p:cTn id="23" dur="500" fill="hold"/>
                                        <p:tgtEl>
                                          <p:spTgt spid="225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7" grpId="0" animBg="1" autoUpdateAnimBg="0"/>
      <p:bldP spid="22540" grpId="0" animBg="1"/>
      <p:bldP spid="22544" grpId="0" animBg="1"/>
      <p:bldP spid="2254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3" descr="health-safety-sig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07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124200" y="4419601"/>
            <a:ext cx="6019800" cy="762000"/>
          </a:xfrm>
          <a:solidFill>
            <a:srgbClr val="000090"/>
          </a:solidFill>
        </p:spPr>
        <p:txBody>
          <a:bodyPr/>
          <a:lstStyle/>
          <a:p>
            <a:pPr>
              <a:defRPr/>
            </a:pPr>
            <a:r>
              <a:rPr lang="ar-JO" dirty="0">
                <a:latin typeface="Arial" panose="020B0604020202020204" pitchFamily="34" charset="0"/>
                <a:ea typeface="ＭＳ Ｐゴシック" charset="0"/>
                <a:cs typeface="Arial" panose="020B0604020202020204" pitchFamily="34" charset="0"/>
              </a:rPr>
              <a:t>اللافتات الإعلانية حيوية للحياة</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7708526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590801" y="0"/>
            <a:ext cx="2057400" cy="2438400"/>
          </a:xfrm>
          <a:effectLst>
            <a:outerShdw blurRad="63500" dist="107763" dir="13500000" algn="ctr" rotWithShape="0">
              <a:srgbClr val="000000">
                <a:alpha val="74997"/>
              </a:srgbClr>
            </a:outerShdw>
          </a:effectLst>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محبة</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الله</a:t>
            </a:r>
            <a:endParaRPr lang="en-US" dirty="0">
              <a:latin typeface="Arial" panose="020B0604020202020204" pitchFamily="34" charset="0"/>
              <a:ea typeface="ＭＳ Ｐゴシック" charset="0"/>
              <a:cs typeface="Arial" panose="020B0604020202020204" pitchFamily="34" charset="0"/>
            </a:endParaRPr>
          </a:p>
        </p:txBody>
      </p:sp>
      <p:pic>
        <p:nvPicPr>
          <p:cNvPr id="76804" name="Picture 4" descr="jesushealsblind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5860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6805" name="Picture 5" descr="jesushealslam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43438" y="0"/>
            <a:ext cx="450056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3" name="Rectangle 3"/>
          <p:cNvSpPr>
            <a:spLocks noChangeArrowheads="1"/>
          </p:cNvSpPr>
          <p:nvPr/>
        </p:nvSpPr>
        <p:spPr bwMode="auto">
          <a:xfrm>
            <a:off x="2411760" y="2286000"/>
            <a:ext cx="2226915" cy="3581400"/>
          </a:xfrm>
          <a:prstGeom prst="rect">
            <a:avLst/>
          </a:prstGeom>
          <a:noFill/>
          <a:ln w="9525">
            <a:noFill/>
            <a:miter lim="800000"/>
            <a:headEnd/>
            <a:tailEnd/>
          </a:ln>
          <a:effectLst>
            <a:outerShdw blurRad="63500" dist="89803" dir="18900000" algn="ctr" rotWithShape="0">
              <a:srgbClr val="000000">
                <a:alpha val="74997"/>
              </a:srgbClr>
            </a:outerShdw>
          </a:effectLst>
        </p:spPr>
        <p:txBody>
          <a:bodyPr lIns="90993" tIns="45499" rIns="90993" bIns="45499"/>
          <a:lstStyle/>
          <a:p>
            <a:pPr marL="341244" marR="0" lvl="0" indent="-341244" algn="r" defTabSz="914400" rtl="1" eaLnBrk="1" fontAlgn="base" latinLnBrk="0" hangingPunct="1">
              <a:lnSpc>
                <a:spcPct val="100000"/>
              </a:lnSpc>
              <a:spcBef>
                <a:spcPct val="20000"/>
              </a:spcBef>
              <a:spcAft>
                <a:spcPct val="0"/>
              </a:spcAft>
              <a:buClr>
                <a:srgbClr val="86D1EC"/>
              </a:buClr>
              <a:buSzPct val="90000"/>
              <a:buFontTx/>
              <a:buBlip>
                <a:blip r:embed="rId5"/>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تظهر</a:t>
            </a:r>
          </a:p>
          <a:p>
            <a:pPr marL="0" marR="0" lvl="0" indent="0" algn="r" defTabSz="914400" rtl="1" eaLnBrk="1" fontAlgn="base" latinLnBrk="0" hangingPunct="1">
              <a:lnSpc>
                <a:spcPct val="100000"/>
              </a:lnSpc>
              <a:spcBef>
                <a:spcPct val="20000"/>
              </a:spcBef>
              <a:spcAft>
                <a:spcPct val="0"/>
              </a:spcAft>
              <a:buClr>
                <a:srgbClr val="86D1EC"/>
              </a:buClr>
              <a:buSzPct val="90000"/>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a:t>
            </a:r>
          </a:p>
          <a:p>
            <a:pPr marL="0" marR="0" lvl="0" indent="0" algn="r" defTabSz="914400" rtl="1" eaLnBrk="1" fontAlgn="base" latinLnBrk="0" hangingPunct="1">
              <a:lnSpc>
                <a:spcPct val="100000"/>
              </a:lnSpc>
              <a:spcBef>
                <a:spcPct val="20000"/>
              </a:spcBef>
              <a:spcAft>
                <a:spcPct val="0"/>
              </a:spcAft>
              <a:buClr>
                <a:srgbClr val="86D1EC"/>
              </a:buClr>
              <a:buSzPct val="90000"/>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الإعلانات</a:t>
            </a:r>
          </a:p>
        </p:txBody>
      </p:sp>
    </p:spTree>
    <p:extLst>
      <p:ext uri="{BB962C8B-B14F-4D97-AF65-F5344CB8AC3E}">
        <p14:creationId xmlns:p14="http://schemas.microsoft.com/office/powerpoint/2010/main" val="12143280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76804"/>
                                        </p:tgtEl>
                                        <p:attrNameLst>
                                          <p:attrName>style.visibility</p:attrName>
                                        </p:attrNameLst>
                                      </p:cBhvr>
                                      <p:to>
                                        <p:strVal val="visible"/>
                                      </p:to>
                                    </p:set>
                                    <p:animEffect transition="in" filter="fade">
                                      <p:cBhvr>
                                        <p:cTn id="7" dur="500"/>
                                        <p:tgtEl>
                                          <p:spTgt spid="76804"/>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76805"/>
                                        </p:tgtEl>
                                        <p:attrNameLst>
                                          <p:attrName>style.visibility</p:attrName>
                                        </p:attrNameLst>
                                      </p:cBhvr>
                                      <p:to>
                                        <p:strVal val="visible"/>
                                      </p:to>
                                    </p:set>
                                    <p:animEffect transition="in" filter="fade">
                                      <p:cBhvr>
                                        <p:cTn id="11" dur="500"/>
                                        <p:tgtEl>
                                          <p:spTgt spid="76805"/>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6803">
                                            <p:txEl>
                                              <p:pRg st="0" end="0"/>
                                            </p:txEl>
                                          </p:spTgt>
                                        </p:tgtEl>
                                        <p:attrNameLst>
                                          <p:attrName>style.visibility</p:attrName>
                                        </p:attrNameLst>
                                      </p:cBhvr>
                                      <p:to>
                                        <p:strVal val="visible"/>
                                      </p:to>
                                    </p:set>
                                    <p:animEffect transition="in" filter="fade">
                                      <p:cBhvr>
                                        <p:cTn id="15" dur="500"/>
                                        <p:tgtEl>
                                          <p:spTgt spid="7680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6803">
                                            <p:txEl>
                                              <p:pRg st="1" end="1"/>
                                            </p:txEl>
                                          </p:spTgt>
                                        </p:tgtEl>
                                        <p:attrNameLst>
                                          <p:attrName>style.visibility</p:attrName>
                                        </p:attrNameLst>
                                      </p:cBhvr>
                                      <p:to>
                                        <p:strVal val="visible"/>
                                      </p:to>
                                    </p:set>
                                    <p:animEffect transition="in" filter="fade">
                                      <p:cBhvr>
                                        <p:cTn id="19" dur="500"/>
                                        <p:tgtEl>
                                          <p:spTgt spid="76803">
                                            <p:txEl>
                                              <p:pRg st="1" end="1"/>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76803">
                                            <p:txEl>
                                              <p:pRg st="2" end="2"/>
                                            </p:txEl>
                                          </p:spTgt>
                                        </p:tgtEl>
                                        <p:attrNameLst>
                                          <p:attrName>style.visibility</p:attrName>
                                        </p:attrNameLst>
                                      </p:cBhvr>
                                      <p:to>
                                        <p:strVal val="visible"/>
                                      </p:to>
                                    </p:set>
                                    <p:animEffect transition="in" filter="fade">
                                      <p:cBhvr>
                                        <p:cTn id="23" dur="500"/>
                                        <p:tgtEl>
                                          <p:spTgt spid="7680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3" grpId="0" build="p" autoUpdateAnimBg="0" advAuto="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8" descr="signs.jpg">
            <a:extLst>
              <a:ext uri="{FF2B5EF4-FFF2-40B4-BE49-F238E27FC236}">
                <a16:creationId xmlns:a16="http://schemas.microsoft.com/office/drawing/2014/main" id="{CFD6D06C-092C-4E40-870A-F3BCAC6C3C86}"/>
              </a:ext>
            </a:extLst>
          </p:cNvPr>
          <p:cNvPicPr>
            <a:picLocks noChangeAspect="1"/>
          </p:cNvPicPr>
          <p:nvPr/>
        </p:nvPicPr>
        <p:blipFill>
          <a:blip r:embed="rId3" cstate="print">
            <a:lum bright="58000"/>
            <a:extLst>
              <a:ext uri="{28A0092B-C50C-407E-A947-70E740481C1C}">
                <a14:useLocalDpi xmlns:a14="http://schemas.microsoft.com/office/drawing/2010/main" val="0"/>
              </a:ext>
            </a:extLst>
          </a:blip>
          <a:srcRect/>
          <a:stretch>
            <a:fillRect/>
          </a:stretch>
        </p:blipFill>
        <p:spPr bwMode="auto">
          <a:xfrm>
            <a:off x="0" y="0"/>
            <a:ext cx="9144000" cy="684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descr="black cross.jpg">
            <a:extLst>
              <a:ext uri="{FF2B5EF4-FFF2-40B4-BE49-F238E27FC236}">
                <a16:creationId xmlns:a16="http://schemas.microsoft.com/office/drawing/2014/main" id="{72F9A028-7F1D-4901-814A-F801D45FD532}"/>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597400"/>
            <a:ext cx="1585913"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3">
            <a:extLst>
              <a:ext uri="{FF2B5EF4-FFF2-40B4-BE49-F238E27FC236}">
                <a16:creationId xmlns:a16="http://schemas.microsoft.com/office/drawing/2014/main" id="{14DEC226-2B19-4B36-BD00-04AF4915A97E}"/>
              </a:ext>
            </a:extLst>
          </p:cNvPr>
          <p:cNvSpPr txBox="1">
            <a:spLocks noChangeArrowheads="1"/>
          </p:cNvSpPr>
          <p:nvPr/>
        </p:nvSpPr>
        <p:spPr bwMode="auto">
          <a:xfrm>
            <a:off x="8458200" y="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111</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itle 3">
            <a:extLst>
              <a:ext uri="{FF2B5EF4-FFF2-40B4-BE49-F238E27FC236}">
                <a16:creationId xmlns:a16="http://schemas.microsoft.com/office/drawing/2014/main" id="{721B2820-73D1-49D6-9233-931DCF98AD12}"/>
              </a:ext>
            </a:extLst>
          </p:cNvPr>
          <p:cNvSpPr>
            <a:spLocks noGrp="1"/>
          </p:cNvSpPr>
          <p:nvPr>
            <p:ph type="title" idx="4294967295"/>
          </p:nvPr>
        </p:nvSpPr>
        <p:spPr>
          <a:xfrm>
            <a:off x="685800" y="-71440"/>
            <a:ext cx="7772400" cy="838200"/>
          </a:xfrm>
        </p:spPr>
        <p:txBody>
          <a:bodyPr/>
          <a:lstStyle/>
          <a:p>
            <a:r>
              <a:rPr lang="ar-JO" altLang="en-US" sz="5400" b="1" dirty="0">
                <a:solidFill>
                  <a:schemeClr val="bg2"/>
                </a:solidFill>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rPr>
              <a:t>معجزات إنجيل يوحنا</a:t>
            </a:r>
            <a:endParaRPr lang="en-US" altLang="en-US" sz="5400" b="1" dirty="0">
              <a:solidFill>
                <a:schemeClr val="bg2"/>
              </a:solidFill>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84998" name="TextBox 5">
            <a:extLst>
              <a:ext uri="{FF2B5EF4-FFF2-40B4-BE49-F238E27FC236}">
                <a16:creationId xmlns:a16="http://schemas.microsoft.com/office/drawing/2014/main" id="{4A3395D7-C91A-4677-AFDD-6DFF903B2A57}"/>
              </a:ext>
            </a:extLst>
          </p:cNvPr>
          <p:cNvSpPr txBox="1">
            <a:spLocks noChangeArrowheads="1"/>
          </p:cNvSpPr>
          <p:nvPr/>
        </p:nvSpPr>
        <p:spPr bwMode="auto">
          <a:xfrm>
            <a:off x="0" y="614360"/>
            <a:ext cx="9144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معجزات فريدة في إنجيل يوحنا باللون الأصفر (6 من 9 معجزات)</a:t>
            </a:r>
            <a:endPar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Diamond 8">
            <a:extLst>
              <a:ext uri="{FF2B5EF4-FFF2-40B4-BE49-F238E27FC236}">
                <a16:creationId xmlns:a16="http://schemas.microsoft.com/office/drawing/2014/main" id="{E8D5DA17-92B6-4519-82FB-0ACFDF448248}"/>
              </a:ext>
            </a:extLst>
          </p:cNvPr>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إلى خمر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1-11)</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Diamond 9">
            <a:extLst>
              <a:ext uri="{FF2B5EF4-FFF2-40B4-BE49-F238E27FC236}">
                <a16:creationId xmlns:a16="http://schemas.microsoft.com/office/drawing/2014/main" id="{E6B6E740-735F-4BF2-92BC-896EE582B8F4}"/>
              </a:ext>
            </a:extLst>
          </p:cNvPr>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شفاء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ابن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قائد المئة</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46-54</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Diamond 10">
            <a:extLst>
              <a:ext uri="{FF2B5EF4-FFF2-40B4-BE49-F238E27FC236}">
                <a16:creationId xmlns:a16="http://schemas.microsoft.com/office/drawing/2014/main" id="{BF4131AF-2922-4A74-82EF-313528998BCB}"/>
              </a:ext>
            </a:extLst>
          </p:cNvPr>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شفاء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المشلول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1-18</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Diamond 11">
            <a:extLst>
              <a:ext uri="{FF2B5EF4-FFF2-40B4-BE49-F238E27FC236}">
                <a16:creationId xmlns:a16="http://schemas.microsoft.com/office/drawing/2014/main" id="{D1F2C5DE-DC95-4392-9754-D87053D5B4FB}"/>
              </a:ext>
            </a:extLst>
          </p:cNvPr>
          <p:cNvSpPr/>
          <p:nvPr/>
        </p:nvSpPr>
        <p:spPr bwMode="auto">
          <a:xfrm>
            <a:off x="-304800" y="2743200"/>
            <a:ext cx="2743200" cy="2590800"/>
          </a:xfrm>
          <a:prstGeom prst="diamond">
            <a:avLst/>
          </a:prstGeom>
          <a:solidFill>
            <a:srgbClr val="0E297C"/>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إطعام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5000</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6: 1-15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 name="Diamond 12">
            <a:extLst>
              <a:ext uri="{FF2B5EF4-FFF2-40B4-BE49-F238E27FC236}">
                <a16:creationId xmlns:a16="http://schemas.microsoft.com/office/drawing/2014/main" id="{BF72DB27-7A33-44EC-ABCD-BC4D0FE1FA06}"/>
              </a:ext>
            </a:extLst>
          </p:cNvPr>
          <p:cNvSpPr/>
          <p:nvPr/>
        </p:nvSpPr>
        <p:spPr bwMode="auto">
          <a:xfrm>
            <a:off x="2133600" y="2743200"/>
            <a:ext cx="2743200" cy="2590800"/>
          </a:xfrm>
          <a:prstGeom prst="diamond">
            <a:avLst/>
          </a:prstGeom>
          <a:solidFill>
            <a:srgbClr val="0E297C"/>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المشي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على الماء</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6: 16-24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 name="Diamond 13">
            <a:extLst>
              <a:ext uri="{FF2B5EF4-FFF2-40B4-BE49-F238E27FC236}">
                <a16:creationId xmlns:a16="http://schemas.microsoft.com/office/drawing/2014/main" id="{6EA88440-1B75-44D8-8829-1A922B2A30DA}"/>
              </a:ext>
            </a:extLst>
          </p:cNvPr>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شفاء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الرجل الأعمى</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 1-7</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Diamond 15">
            <a:extLst>
              <a:ext uri="{FF2B5EF4-FFF2-40B4-BE49-F238E27FC236}">
                <a16:creationId xmlns:a16="http://schemas.microsoft.com/office/drawing/2014/main" id="{91634E82-FCB2-4782-B419-5850B8C00145}"/>
              </a:ext>
            </a:extLst>
          </p:cNvPr>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إقامة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لعازر</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1-45</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Diamond 16">
            <a:extLst>
              <a:ext uri="{FF2B5EF4-FFF2-40B4-BE49-F238E27FC236}">
                <a16:creationId xmlns:a16="http://schemas.microsoft.com/office/drawing/2014/main" id="{2B8B9C58-17FA-4D38-B0CA-098970738FCF}"/>
              </a:ext>
            </a:extLst>
          </p:cNvPr>
          <p:cNvSpPr>
            <a:spLocks noChangeArrowheads="1"/>
          </p:cNvSpPr>
          <p:nvPr/>
        </p:nvSpPr>
        <p:spPr bwMode="auto">
          <a:xfrm>
            <a:off x="3276600" y="4419600"/>
            <a:ext cx="2743200" cy="2590800"/>
          </a:xfrm>
          <a:prstGeom prst="diamond">
            <a:avLst/>
          </a:prstGeom>
          <a:solidFill>
            <a:srgbClr val="0E297C"/>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قيامة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المسيح</a:t>
            </a:r>
            <a:b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 1-31</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Diamond 17">
            <a:extLst>
              <a:ext uri="{FF2B5EF4-FFF2-40B4-BE49-F238E27FC236}">
                <a16:creationId xmlns:a16="http://schemas.microsoft.com/office/drawing/2014/main" id="{AD7E0E82-F1C8-45B5-9F58-7129F0790BEF}"/>
              </a:ext>
            </a:extLst>
          </p:cNvPr>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السمك</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 1-3</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844338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الآية المفتاحية</a:t>
            </a:r>
            <a:endParaRPr lang="en-US"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وَآيَاتٍ أُخَرَ كَثِيرَةً صَنَعَ يَسُوعُ قُدَّامَ تَلاَمِيذِهِ لَمْ تُكْتَبْ فِي هذَا الْكِتَابِ. وَأَمَّا هذِهِ فَقَدْ كُتِبَتْ لِتُؤْمِنُوا أَنَّ يَسُوعَ هُوَ الْمَسِيحُ ابْنُ اللهِ، وَلِكَيْ تَكُونَ لَكُمْ إِذَا آمَنْتُمْ حَيَاةٌ بِاسْمِهِ.</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(20: 30-31)</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43" y="65366"/>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cs typeface="Arial" panose="020B0604020202020204" pitchFamily="34" charset="0"/>
              </a:rPr>
              <a:t>١٠٧</a:t>
            </a:r>
          </a:p>
        </p:txBody>
      </p:sp>
    </p:spTree>
    <p:extLst>
      <p:ext uri="{BB962C8B-B14F-4D97-AF65-F5344CB8AC3E}">
        <p14:creationId xmlns:p14="http://schemas.microsoft.com/office/powerpoint/2010/main" val="11199350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5BAA9C-C3BA-314F-8252-E480AC5E5C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306"/>
            <a:ext cx="9144000" cy="567055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3142" y="5877272"/>
            <a:ext cx="8761606" cy="769349"/>
          </a:xfrm>
          <a:effectLst>
            <a:outerShdw blurRad="63500" dist="35921" dir="2700000" algn="ctr" rotWithShape="0">
              <a:schemeClr val="tx2">
                <a:alpha val="74998"/>
              </a:schemeClr>
            </a:outerShdw>
          </a:effectLst>
        </p:spPr>
        <p:txBody>
          <a:bodyPr/>
          <a:lstStyle/>
          <a:p>
            <a:pPr algn="r" rtl="1">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يوحنا      الكلمة المفتاحية</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6501993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صنع الله الإنسان من أجل الحياة الأبدية</a:t>
            </a:r>
            <a:endParaRPr kumimoji="0" lang="en-SG"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337187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140374" name="Group 1110"/>
          <p:cNvGraphicFramePr>
            <a:graphicFrameLocks noGrp="1"/>
          </p:cNvGraphicFramePr>
          <p:nvPr>
            <p:extLst>
              <p:ext uri="{D42A27DB-BD31-4B8C-83A1-F6EECF244321}">
                <p14:modId xmlns:p14="http://schemas.microsoft.com/office/powerpoint/2010/main" val="2559770937"/>
              </p:ext>
            </p:extLst>
          </p:nvPr>
        </p:nvGraphicFramePr>
        <p:xfrm>
          <a:off x="0" y="667858"/>
          <a:ext cx="9144000" cy="621752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8399">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صنع الله الإنسان من أجل الحياة الأبدية</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4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الإله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وحي</a:t>
                      </a:r>
                      <a:endParaRPr kumimoji="0" lang="en-US"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endParaRPr kumimoji="0" lang="en-US"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تحضير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تلاميذ الابن</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العاطفة والقيامة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قدرة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D5"/>
                          </a:solidFill>
                          <a:effectLst/>
                          <a:latin typeface="Arial" panose="020B0604020202020204" pitchFamily="34" charset="0"/>
                          <a:ea typeface="ＭＳ Ｐゴシック" charset="0"/>
                          <a:cs typeface="Arial" panose="020B0604020202020204" pitchFamily="34" charset="0"/>
                        </a:rPr>
                        <a:t>ابن الله</a:t>
                      </a:r>
                      <a:r>
                        <a:rPr kumimoji="0" lang="en-US"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9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1-18</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19 – 12: 50</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13 - 17</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18 - 20</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21</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81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المقدمة</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عام</a:t>
                      </a:r>
                      <a:endParaRPr kumimoji="0" lang="en-US" sz="1800" b="0"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rPr>
                        <a:t>شخصي</a:t>
                      </a:r>
                      <a:endParaRPr kumimoji="0" lang="en-US" sz="1800" b="0"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عام</a:t>
                      </a:r>
                      <a:endParaRPr kumimoji="0" lang="en-US" sz="1800" b="0"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rPr>
                        <a:t>شخصي</a:t>
                      </a:r>
                      <a:endParaRPr kumimoji="0" lang="en-US" sz="1800" b="0" i="0" u="none" strike="noStrike" cap="none" normalizeH="0" baseline="0" dirty="0">
                        <a:ln>
                          <a:noFill/>
                        </a:ln>
                        <a:solidFill>
                          <a:srgbClr val="8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التجسد</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علامتان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وردت١: ١٩ –</a:t>
                      </a:r>
                      <a:br>
                        <a:rPr kumimoji="0" lang="en-US"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٤: ٥٤</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رفض خمس علامات</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5 - 12</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خطاب الغرفة العلوية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لافتات)</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العلامة المطلقة</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العلامة الاخيرة</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الأبدية</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الخريف ٢٩ م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الاثنين ۳٠ مارس ۳٣</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يوم الخميس،</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٢ أبريل ۳۳</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الجمعة ٣ نيسان (أبريل) ۳٣-الأحد ٥ أبريل ۳٣</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7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مايو ، ۳٣ م</a:t>
                      </a:r>
                      <a:endParaRPr kumimoji="0" lang="en-US" sz="18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69723">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9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(٥٦-٦٩ م)</a:t>
                      </a:r>
                      <a:endParaRPr kumimoji="0" lang="en-US" sz="19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132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ar-SA" b="1" dirty="0">
                <a:effectLst/>
                <a:latin typeface="Arial" panose="020B0604020202020204" pitchFamily="34" charset="0"/>
                <a:ea typeface="ＭＳ Ｐゴシック" charset="0"/>
                <a:cs typeface="Arial" panose="020B0604020202020204" pitchFamily="34" charset="0"/>
              </a:rPr>
              <a:t>يوحنا</a:t>
            </a:r>
            <a:endParaRPr lang="en-US" sz="7200" b="1" dirty="0">
              <a:effectLst/>
              <a:latin typeface="Arial" panose="020B0604020202020204" pitchFamily="34" charset="0"/>
              <a:ea typeface="ＭＳ Ｐゴシック" charset="0"/>
              <a:cs typeface="Arial" panose="020B0604020202020204" pitchFamily="34" charset="0"/>
            </a:endParaRPr>
          </a:p>
        </p:txBody>
      </p:sp>
      <p:sp>
        <p:nvSpPr>
          <p:cNvPr id="449572" name="Text Box 3"/>
          <p:cNvSpPr txBox="1">
            <a:spLocks noChangeArrowheads="1"/>
          </p:cNvSpPr>
          <p:nvPr/>
        </p:nvSpPr>
        <p:spPr bwMode="auto">
          <a:xfrm>
            <a:off x="8426483" y="76223"/>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١٠٧</a:t>
            </a:r>
          </a:p>
        </p:txBody>
      </p:sp>
    </p:spTree>
    <p:extLst>
      <p:ext uri="{BB962C8B-B14F-4D97-AF65-F5344CB8AC3E}">
        <p14:creationId xmlns:p14="http://schemas.microsoft.com/office/powerpoint/2010/main" val="3052213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1">
            <a:extLst>
              <a:ext uri="{FF2B5EF4-FFF2-40B4-BE49-F238E27FC236}">
                <a16:creationId xmlns:a16="http://schemas.microsoft.com/office/drawing/2014/main" id="{3C33C76A-3D96-4C97-B316-EFFE1003093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cstate="print"/>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sp>
        <p:nvSpPr>
          <p:cNvPr id="101379" name="Rectangle 2">
            <a:extLst>
              <a:ext uri="{FF2B5EF4-FFF2-40B4-BE49-F238E27FC236}">
                <a16:creationId xmlns:a16="http://schemas.microsoft.com/office/drawing/2014/main" id="{F601D9E0-DCE3-4374-9DAF-B026DA14D722}"/>
              </a:ext>
            </a:extLst>
          </p:cNvPr>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101380" name="Rectangle 3">
            <a:extLst>
              <a:ext uri="{FF2B5EF4-FFF2-40B4-BE49-F238E27FC236}">
                <a16:creationId xmlns:a16="http://schemas.microsoft.com/office/drawing/2014/main" id="{FC3C3EE3-40CA-4370-9EBD-401E9F011488}"/>
              </a:ext>
            </a:extLst>
          </p:cNvPr>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24580" name="AutoShape 4">
            <a:extLst>
              <a:ext uri="{FF2B5EF4-FFF2-40B4-BE49-F238E27FC236}">
                <a16:creationId xmlns:a16="http://schemas.microsoft.com/office/drawing/2014/main" id="{2FC093B2-41AF-4724-9DF4-F2A8E14C6A47}"/>
              </a:ext>
            </a:extLst>
          </p:cNvPr>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24581" name="AutoShape 5">
            <a:extLst>
              <a:ext uri="{FF2B5EF4-FFF2-40B4-BE49-F238E27FC236}">
                <a16:creationId xmlns:a16="http://schemas.microsoft.com/office/drawing/2014/main" id="{FD272E32-666A-488C-84C2-F66756C945AC}"/>
              </a:ext>
            </a:extLst>
          </p:cNvPr>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24583" name="AutoShape 7">
            <a:extLst>
              <a:ext uri="{FF2B5EF4-FFF2-40B4-BE49-F238E27FC236}">
                <a16:creationId xmlns:a16="http://schemas.microsoft.com/office/drawing/2014/main" id="{B3AB7BB9-191E-4D1A-B008-7A2A6514895D}"/>
              </a:ext>
            </a:extLst>
          </p:cNvPr>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101384" name="Rectangle 8">
            <a:extLst>
              <a:ext uri="{FF2B5EF4-FFF2-40B4-BE49-F238E27FC236}">
                <a16:creationId xmlns:a16="http://schemas.microsoft.com/office/drawing/2014/main" id="{31AC3944-D121-4B90-AD6A-40B3F8597A23}"/>
              </a:ext>
            </a:extLst>
          </p:cNvPr>
          <p:cNvSpPr>
            <a:spLocks noChangeArrowheads="1"/>
          </p:cNvSpPr>
          <p:nvPr/>
        </p:nvSpPr>
        <p:spPr bwMode="auto">
          <a:xfrm>
            <a:off x="4814888" y="9461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2</a:t>
            </a:r>
          </a:p>
        </p:txBody>
      </p:sp>
      <p:sp>
        <p:nvSpPr>
          <p:cNvPr id="101385" name="Rectangle 9">
            <a:extLst>
              <a:ext uri="{FF2B5EF4-FFF2-40B4-BE49-F238E27FC236}">
                <a16:creationId xmlns:a16="http://schemas.microsoft.com/office/drawing/2014/main" id="{48B9A3EA-46A9-4A99-917E-FC9E373E958C}"/>
              </a:ext>
            </a:extLst>
          </p:cNvPr>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3</a:t>
            </a:r>
          </a:p>
        </p:txBody>
      </p:sp>
      <p:sp>
        <p:nvSpPr>
          <p:cNvPr id="101386" name="Rectangle 11">
            <a:extLst>
              <a:ext uri="{FF2B5EF4-FFF2-40B4-BE49-F238E27FC236}">
                <a16:creationId xmlns:a16="http://schemas.microsoft.com/office/drawing/2014/main" id="{C834DEF9-DC3E-4650-A3CF-E77B89D4C80A}"/>
              </a:ext>
            </a:extLst>
          </p:cNvPr>
          <p:cNvSpPr>
            <a:spLocks noChangeArrowheads="1"/>
          </p:cNvSpPr>
          <p:nvPr/>
        </p:nvSpPr>
        <p:spPr bwMode="auto">
          <a:xfrm>
            <a:off x="1412875" y="962025"/>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1</a:t>
            </a:r>
          </a:p>
        </p:txBody>
      </p:sp>
      <p:grpSp>
        <p:nvGrpSpPr>
          <p:cNvPr id="101387" name="Group 12">
            <a:extLst>
              <a:ext uri="{FF2B5EF4-FFF2-40B4-BE49-F238E27FC236}">
                <a16:creationId xmlns:a16="http://schemas.microsoft.com/office/drawing/2014/main" id="{D502E1A3-827C-48ED-86C2-758F0B500634}"/>
              </a:ext>
            </a:extLst>
          </p:cNvPr>
          <p:cNvGrpSpPr>
            <a:grpSpLocks/>
          </p:cNvGrpSpPr>
          <p:nvPr/>
        </p:nvGrpSpPr>
        <p:grpSpPr bwMode="auto">
          <a:xfrm>
            <a:off x="1652588" y="1647826"/>
            <a:ext cx="890587" cy="1374188"/>
            <a:chOff x="1145" y="1176"/>
            <a:chExt cx="617" cy="982"/>
          </a:xfrm>
        </p:grpSpPr>
        <p:sp>
          <p:nvSpPr>
            <p:cNvPr id="101413" name="Rectangle 13">
              <a:extLst>
                <a:ext uri="{FF2B5EF4-FFF2-40B4-BE49-F238E27FC236}">
                  <a16:creationId xmlns:a16="http://schemas.microsoft.com/office/drawing/2014/main" id="{3D403DA6-EA3F-40CC-A668-20297A3E83FE}"/>
                </a:ext>
              </a:extLst>
            </p:cNvPr>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TO:</a:t>
              </a:r>
            </a:p>
          </p:txBody>
        </p:sp>
        <p:sp>
          <p:nvSpPr>
            <p:cNvPr id="101414" name="Rectangle 14">
              <a:extLst>
                <a:ext uri="{FF2B5EF4-FFF2-40B4-BE49-F238E27FC236}">
                  <a16:creationId xmlns:a16="http://schemas.microsoft.com/office/drawing/2014/main" id="{AD088B35-F6E0-4738-9099-65D3775A6AF5}"/>
                </a:ext>
              </a:extLst>
            </p:cNvPr>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AS:</a:t>
              </a:r>
            </a:p>
          </p:txBody>
        </p:sp>
        <p:sp>
          <p:nvSpPr>
            <p:cNvPr id="101415" name="Rectangle 15">
              <a:extLst>
                <a:ext uri="{FF2B5EF4-FFF2-40B4-BE49-F238E27FC236}">
                  <a16:creationId xmlns:a16="http://schemas.microsoft.com/office/drawing/2014/main" id="{114B37FD-51E8-4A23-9059-F315EF6ACA1E}"/>
                </a:ext>
              </a:extLst>
            </p:cNvPr>
            <p:cNvSpPr>
              <a:spLocks noChangeArrowheads="1"/>
            </p:cNvSpPr>
            <p:nvPr/>
          </p:nvSpPr>
          <p:spPr bwMode="auto">
            <a:xfrm>
              <a:off x="1145" y="1834"/>
              <a:ext cx="617"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HE:</a:t>
              </a:r>
            </a:p>
          </p:txBody>
        </p:sp>
      </p:grpSp>
      <p:grpSp>
        <p:nvGrpSpPr>
          <p:cNvPr id="101388" name="Group 16">
            <a:extLst>
              <a:ext uri="{FF2B5EF4-FFF2-40B4-BE49-F238E27FC236}">
                <a16:creationId xmlns:a16="http://schemas.microsoft.com/office/drawing/2014/main" id="{461C2709-4939-4914-AF02-7ADEE0E805EA}"/>
              </a:ext>
            </a:extLst>
          </p:cNvPr>
          <p:cNvGrpSpPr>
            <a:grpSpLocks/>
          </p:cNvGrpSpPr>
          <p:nvPr/>
        </p:nvGrpSpPr>
        <p:grpSpPr bwMode="auto">
          <a:xfrm>
            <a:off x="5070475" y="1658939"/>
            <a:ext cx="890588" cy="1374188"/>
            <a:chOff x="3513" y="1184"/>
            <a:chExt cx="617" cy="982"/>
          </a:xfrm>
        </p:grpSpPr>
        <p:sp>
          <p:nvSpPr>
            <p:cNvPr id="101410" name="Rectangle 17">
              <a:extLst>
                <a:ext uri="{FF2B5EF4-FFF2-40B4-BE49-F238E27FC236}">
                  <a16:creationId xmlns:a16="http://schemas.microsoft.com/office/drawing/2014/main" id="{DA13DBD0-C7D2-4E58-B0FF-97C318B1B3AF}"/>
                </a:ext>
              </a:extLst>
            </p:cNvPr>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TO:</a:t>
              </a:r>
            </a:p>
          </p:txBody>
        </p:sp>
        <p:sp>
          <p:nvSpPr>
            <p:cNvPr id="101411" name="Rectangle 18">
              <a:extLst>
                <a:ext uri="{FF2B5EF4-FFF2-40B4-BE49-F238E27FC236}">
                  <a16:creationId xmlns:a16="http://schemas.microsoft.com/office/drawing/2014/main" id="{19D8C9D7-66D1-4AFF-A1F5-EBC868F93BAC}"/>
                </a:ext>
              </a:extLst>
            </p:cNvPr>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AS:</a:t>
              </a:r>
            </a:p>
          </p:txBody>
        </p:sp>
        <p:sp>
          <p:nvSpPr>
            <p:cNvPr id="101412" name="Rectangle 19">
              <a:extLst>
                <a:ext uri="{FF2B5EF4-FFF2-40B4-BE49-F238E27FC236}">
                  <a16:creationId xmlns:a16="http://schemas.microsoft.com/office/drawing/2014/main" id="{F0387305-5F32-4BE6-B315-8C03AF597B62}"/>
                </a:ext>
              </a:extLst>
            </p:cNvPr>
            <p:cNvSpPr>
              <a:spLocks noChangeArrowheads="1"/>
            </p:cNvSpPr>
            <p:nvPr/>
          </p:nvSpPr>
          <p:spPr bwMode="auto">
            <a:xfrm>
              <a:off x="3513" y="1842"/>
              <a:ext cx="617"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HE:</a:t>
              </a:r>
            </a:p>
          </p:txBody>
        </p:sp>
      </p:grpSp>
      <p:grpSp>
        <p:nvGrpSpPr>
          <p:cNvPr id="101389" name="Group 20">
            <a:extLst>
              <a:ext uri="{FF2B5EF4-FFF2-40B4-BE49-F238E27FC236}">
                <a16:creationId xmlns:a16="http://schemas.microsoft.com/office/drawing/2014/main" id="{EA16BF34-711E-4380-A293-39C9180F4002}"/>
              </a:ext>
            </a:extLst>
          </p:cNvPr>
          <p:cNvGrpSpPr>
            <a:grpSpLocks/>
          </p:cNvGrpSpPr>
          <p:nvPr/>
        </p:nvGrpSpPr>
        <p:grpSpPr bwMode="auto">
          <a:xfrm>
            <a:off x="1674813" y="4325939"/>
            <a:ext cx="890587" cy="1374188"/>
            <a:chOff x="1161" y="3088"/>
            <a:chExt cx="617" cy="982"/>
          </a:xfrm>
        </p:grpSpPr>
        <p:sp>
          <p:nvSpPr>
            <p:cNvPr id="101407" name="Rectangle 21">
              <a:extLst>
                <a:ext uri="{FF2B5EF4-FFF2-40B4-BE49-F238E27FC236}">
                  <a16:creationId xmlns:a16="http://schemas.microsoft.com/office/drawing/2014/main" id="{CB3A8D36-35FD-41F0-901C-7B17E8D85C48}"/>
                </a:ext>
              </a:extLst>
            </p:cNvPr>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TO:</a:t>
              </a:r>
            </a:p>
          </p:txBody>
        </p:sp>
        <p:sp>
          <p:nvSpPr>
            <p:cNvPr id="101408" name="Rectangle 22">
              <a:extLst>
                <a:ext uri="{FF2B5EF4-FFF2-40B4-BE49-F238E27FC236}">
                  <a16:creationId xmlns:a16="http://schemas.microsoft.com/office/drawing/2014/main" id="{FCC3F492-3F23-4067-996E-357DA51C5E60}"/>
                </a:ext>
              </a:extLst>
            </p:cNvPr>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AS:</a:t>
              </a:r>
            </a:p>
          </p:txBody>
        </p:sp>
        <p:sp>
          <p:nvSpPr>
            <p:cNvPr id="101409" name="Rectangle 23">
              <a:extLst>
                <a:ext uri="{FF2B5EF4-FFF2-40B4-BE49-F238E27FC236}">
                  <a16:creationId xmlns:a16="http://schemas.microsoft.com/office/drawing/2014/main" id="{559BBB3D-2424-43A0-B5F5-5758FF007803}"/>
                </a:ext>
              </a:extLst>
            </p:cNvPr>
            <p:cNvSpPr>
              <a:spLocks noChangeArrowheads="1"/>
            </p:cNvSpPr>
            <p:nvPr/>
          </p:nvSpPr>
          <p:spPr bwMode="auto">
            <a:xfrm>
              <a:off x="1161" y="3746"/>
              <a:ext cx="617"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HE:</a:t>
              </a:r>
            </a:p>
          </p:txBody>
        </p:sp>
      </p:grpSp>
      <p:sp>
        <p:nvSpPr>
          <p:cNvPr id="101390" name="Rectangle 28">
            <a:extLst>
              <a:ext uri="{FF2B5EF4-FFF2-40B4-BE49-F238E27FC236}">
                <a16:creationId xmlns:a16="http://schemas.microsoft.com/office/drawing/2014/main" id="{867CB7AB-B24E-4896-A1FD-E6663943A789}"/>
              </a:ext>
            </a:extLst>
          </p:cNvPr>
          <p:cNvSpPr>
            <a:spLocks noChangeArrowheads="1"/>
          </p:cNvSpPr>
          <p:nvPr/>
        </p:nvSpPr>
        <p:spPr bwMode="auto">
          <a:xfrm>
            <a:off x="1757363" y="1004888"/>
            <a:ext cx="2355850" cy="572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MATTHEW</a:t>
            </a:r>
          </a:p>
        </p:txBody>
      </p:sp>
      <p:sp>
        <p:nvSpPr>
          <p:cNvPr id="101391" name="Rectangle 29">
            <a:extLst>
              <a:ext uri="{FF2B5EF4-FFF2-40B4-BE49-F238E27FC236}">
                <a16:creationId xmlns:a16="http://schemas.microsoft.com/office/drawing/2014/main" id="{AA4D1259-E4EB-46EF-8B8B-F4A39BF18C0B}"/>
              </a:ext>
            </a:extLst>
          </p:cNvPr>
          <p:cNvSpPr>
            <a:spLocks noChangeArrowheads="1"/>
          </p:cNvSpPr>
          <p:nvPr/>
        </p:nvSpPr>
        <p:spPr bwMode="auto">
          <a:xfrm>
            <a:off x="5588000" y="1025525"/>
            <a:ext cx="2036763" cy="572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MARK</a:t>
            </a:r>
          </a:p>
        </p:txBody>
      </p:sp>
      <p:sp>
        <p:nvSpPr>
          <p:cNvPr id="101392" name="Rectangle 30">
            <a:extLst>
              <a:ext uri="{FF2B5EF4-FFF2-40B4-BE49-F238E27FC236}">
                <a16:creationId xmlns:a16="http://schemas.microsoft.com/office/drawing/2014/main" id="{BB745314-7D4E-477E-89CF-EE385E00804D}"/>
              </a:ext>
            </a:extLst>
          </p:cNvPr>
          <p:cNvSpPr>
            <a:spLocks noChangeArrowheads="1"/>
          </p:cNvSpPr>
          <p:nvPr/>
        </p:nvSpPr>
        <p:spPr bwMode="auto">
          <a:xfrm>
            <a:off x="2149475" y="3692525"/>
            <a:ext cx="2035175" cy="572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LUKE</a:t>
            </a:r>
          </a:p>
        </p:txBody>
      </p:sp>
      <p:sp>
        <p:nvSpPr>
          <p:cNvPr id="101393" name="Rectangle 32">
            <a:extLst>
              <a:ext uri="{FF2B5EF4-FFF2-40B4-BE49-F238E27FC236}">
                <a16:creationId xmlns:a16="http://schemas.microsoft.com/office/drawing/2014/main" id="{6195CDB6-867A-4D42-986F-F64D71C80CEE}"/>
              </a:ext>
            </a:extLst>
          </p:cNvPr>
          <p:cNvSpPr>
            <a:spLocks noChangeArrowheads="1"/>
          </p:cNvSpPr>
          <p:nvPr/>
        </p:nvSpPr>
        <p:spPr bwMode="auto">
          <a:xfrm>
            <a:off x="2159000" y="1560513"/>
            <a:ext cx="1766888"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   JEWS</a:t>
            </a:r>
          </a:p>
        </p:txBody>
      </p:sp>
      <p:sp>
        <p:nvSpPr>
          <p:cNvPr id="101394" name="Rectangle 33">
            <a:extLst>
              <a:ext uri="{FF2B5EF4-FFF2-40B4-BE49-F238E27FC236}">
                <a16:creationId xmlns:a16="http://schemas.microsoft.com/office/drawing/2014/main" id="{DA8FFBCD-79D1-4177-A70B-7C77F95FCEB6}"/>
              </a:ext>
            </a:extLst>
          </p:cNvPr>
          <p:cNvSpPr>
            <a:spLocks noChangeArrowheads="1"/>
          </p:cNvSpPr>
          <p:nvPr/>
        </p:nvSpPr>
        <p:spPr bwMode="auto">
          <a:xfrm>
            <a:off x="5899150" y="1570038"/>
            <a:ext cx="1766888"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ROMANS</a:t>
            </a:r>
          </a:p>
        </p:txBody>
      </p:sp>
      <p:sp>
        <p:nvSpPr>
          <p:cNvPr id="101395" name="Rectangle 34">
            <a:extLst>
              <a:ext uri="{FF2B5EF4-FFF2-40B4-BE49-F238E27FC236}">
                <a16:creationId xmlns:a16="http://schemas.microsoft.com/office/drawing/2014/main" id="{09850E03-563D-480E-8116-BB134FD35120}"/>
              </a:ext>
            </a:extLst>
          </p:cNvPr>
          <p:cNvSpPr>
            <a:spLocks noChangeArrowheads="1"/>
          </p:cNvSpPr>
          <p:nvPr/>
        </p:nvSpPr>
        <p:spPr bwMode="auto">
          <a:xfrm>
            <a:off x="2462213" y="4237038"/>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GREEKS</a:t>
            </a:r>
          </a:p>
        </p:txBody>
      </p:sp>
      <p:sp>
        <p:nvSpPr>
          <p:cNvPr id="101396" name="Rectangle 36">
            <a:extLst>
              <a:ext uri="{FF2B5EF4-FFF2-40B4-BE49-F238E27FC236}">
                <a16:creationId xmlns:a16="http://schemas.microsoft.com/office/drawing/2014/main" id="{A99A10E9-A664-4A40-A761-ABC2072F0E18}"/>
              </a:ext>
            </a:extLst>
          </p:cNvPr>
          <p:cNvSpPr>
            <a:spLocks noChangeArrowheads="1"/>
          </p:cNvSpPr>
          <p:nvPr/>
        </p:nvSpPr>
        <p:spPr bwMode="auto">
          <a:xfrm>
            <a:off x="2424113" y="2070100"/>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KING</a:t>
            </a:r>
          </a:p>
        </p:txBody>
      </p:sp>
      <p:sp>
        <p:nvSpPr>
          <p:cNvPr id="101397" name="Rectangle 37">
            <a:extLst>
              <a:ext uri="{FF2B5EF4-FFF2-40B4-BE49-F238E27FC236}">
                <a16:creationId xmlns:a16="http://schemas.microsoft.com/office/drawing/2014/main" id="{33B30EF8-2D8F-493F-983A-2798C88559E2}"/>
              </a:ext>
            </a:extLst>
          </p:cNvPr>
          <p:cNvSpPr>
            <a:spLocks noChangeArrowheads="1"/>
          </p:cNvSpPr>
          <p:nvPr/>
        </p:nvSpPr>
        <p:spPr bwMode="auto">
          <a:xfrm>
            <a:off x="5881688" y="2065338"/>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SERVANT</a:t>
            </a:r>
          </a:p>
        </p:txBody>
      </p:sp>
      <p:sp>
        <p:nvSpPr>
          <p:cNvPr id="101398" name="Rectangle 38">
            <a:extLst>
              <a:ext uri="{FF2B5EF4-FFF2-40B4-BE49-F238E27FC236}">
                <a16:creationId xmlns:a16="http://schemas.microsoft.com/office/drawing/2014/main" id="{1FA961D0-C520-4218-A0C7-9B4EE27C1744}"/>
              </a:ext>
            </a:extLst>
          </p:cNvPr>
          <p:cNvSpPr>
            <a:spLocks noChangeArrowheads="1"/>
          </p:cNvSpPr>
          <p:nvPr/>
        </p:nvSpPr>
        <p:spPr bwMode="auto">
          <a:xfrm>
            <a:off x="2439988" y="4735513"/>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GOD/MAN</a:t>
            </a:r>
          </a:p>
        </p:txBody>
      </p:sp>
      <p:sp>
        <p:nvSpPr>
          <p:cNvPr id="101399" name="Rectangle 40">
            <a:extLst>
              <a:ext uri="{FF2B5EF4-FFF2-40B4-BE49-F238E27FC236}">
                <a16:creationId xmlns:a16="http://schemas.microsoft.com/office/drawing/2014/main" id="{79F5CBD8-97D5-4998-9199-42D2D9596003}"/>
              </a:ext>
            </a:extLst>
          </p:cNvPr>
          <p:cNvSpPr>
            <a:spLocks noChangeArrowheads="1"/>
          </p:cNvSpPr>
          <p:nvPr/>
        </p:nvSpPr>
        <p:spPr bwMode="auto">
          <a:xfrm>
            <a:off x="2427288" y="2574925"/>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SAID</a:t>
            </a:r>
          </a:p>
        </p:txBody>
      </p:sp>
      <p:sp>
        <p:nvSpPr>
          <p:cNvPr id="101400" name="Rectangle 41">
            <a:extLst>
              <a:ext uri="{FF2B5EF4-FFF2-40B4-BE49-F238E27FC236}">
                <a16:creationId xmlns:a16="http://schemas.microsoft.com/office/drawing/2014/main" id="{B1C4E3A9-0FAA-49FB-B6E8-5636596AF6DE}"/>
              </a:ext>
            </a:extLst>
          </p:cNvPr>
          <p:cNvSpPr>
            <a:spLocks noChangeArrowheads="1"/>
          </p:cNvSpPr>
          <p:nvPr/>
        </p:nvSpPr>
        <p:spPr bwMode="auto">
          <a:xfrm>
            <a:off x="5905500" y="2584450"/>
            <a:ext cx="1154113"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DID</a:t>
            </a:r>
          </a:p>
        </p:txBody>
      </p:sp>
      <p:sp>
        <p:nvSpPr>
          <p:cNvPr id="101401" name="Rectangle 43">
            <a:extLst>
              <a:ext uri="{FF2B5EF4-FFF2-40B4-BE49-F238E27FC236}">
                <a16:creationId xmlns:a16="http://schemas.microsoft.com/office/drawing/2014/main" id="{7E830C70-83B7-45E2-A322-99714D21D7EB}"/>
              </a:ext>
            </a:extLst>
          </p:cNvPr>
          <p:cNvSpPr>
            <a:spLocks noChangeArrowheads="1"/>
          </p:cNvSpPr>
          <p:nvPr/>
        </p:nvSpPr>
        <p:spPr bwMode="auto">
          <a:xfrm>
            <a:off x="2439988" y="5251450"/>
            <a:ext cx="1247775"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FELT</a:t>
            </a:r>
          </a:p>
        </p:txBody>
      </p:sp>
      <p:sp>
        <p:nvSpPr>
          <p:cNvPr id="101402" name="Text Box 45">
            <a:extLst>
              <a:ext uri="{FF2B5EF4-FFF2-40B4-BE49-F238E27FC236}">
                <a16:creationId xmlns:a16="http://schemas.microsoft.com/office/drawing/2014/main" id="{CF53750E-83D5-4BF8-934A-2D1D73204BB6}"/>
              </a:ext>
            </a:extLst>
          </p:cNvPr>
          <p:cNvSpPr txBox="1">
            <a:spLocks noChangeArrowheads="1"/>
          </p:cNvSpPr>
          <p:nvPr/>
        </p:nvSpPr>
        <p:spPr bwMode="auto">
          <a:xfrm>
            <a:off x="8748614" y="4042"/>
            <a:ext cx="227209" cy="361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ts val="1125"/>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0" i="0" u="none" strike="noStrike" kern="1200" cap="none" spc="0" normalizeH="0" baseline="0" noProof="0">
                <a:ln>
                  <a:noFill/>
                </a:ln>
                <a:solidFill>
                  <a:srgbClr val="FFA27C"/>
                </a:solidFill>
                <a:effectLst/>
                <a:uLnTx/>
                <a:uFillTx/>
                <a:latin typeface="Arial" panose="020B0604020202020204" pitchFamily="34" charset="0"/>
                <a:ea typeface="MS Gothic" panose="020B0609070205080204" pitchFamily="49" charset="-128"/>
                <a:cs typeface="Arial" panose="020B0604020202020204" pitchFamily="34" charset="0"/>
              </a:rPr>
              <a:t> </a:t>
            </a:r>
          </a:p>
        </p:txBody>
      </p:sp>
      <p:sp>
        <p:nvSpPr>
          <p:cNvPr id="24582" name="AutoShape 6">
            <a:extLst>
              <a:ext uri="{FF2B5EF4-FFF2-40B4-BE49-F238E27FC236}">
                <a16:creationId xmlns:a16="http://schemas.microsoft.com/office/drawing/2014/main" id="{6D9CCB8E-4E1B-4A7E-9122-F2E13BDD570F}"/>
              </a:ext>
            </a:extLst>
          </p:cNvPr>
          <p:cNvSpPr>
            <a:spLocks noChangeArrowheads="1"/>
          </p:cNvSpPr>
          <p:nvPr/>
        </p:nvSpPr>
        <p:spPr bwMode="auto">
          <a:xfrm>
            <a:off x="1143000" y="762000"/>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41" name="TextBox 40">
            <a:extLst>
              <a:ext uri="{FF2B5EF4-FFF2-40B4-BE49-F238E27FC236}">
                <a16:creationId xmlns:a16="http://schemas.microsoft.com/office/drawing/2014/main" id="{7EF38EDC-5D20-4AB3-8090-F2630FC1F269}"/>
              </a:ext>
            </a:extLst>
          </p:cNvPr>
          <p:cNvSpPr txBox="1"/>
          <p:nvPr/>
        </p:nvSpPr>
        <p:spPr>
          <a:xfrm>
            <a:off x="8458200" y="0"/>
            <a:ext cx="704039"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a:cs typeface="Arial" panose="020B0604020202020204" pitchFamily="34" charset="0"/>
              </a:rPr>
              <a:t>111</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a:cs typeface="Arial" panose="020B0604020202020204" pitchFamily="34" charset="0"/>
            </a:endParaRPr>
          </a:p>
        </p:txBody>
      </p:sp>
      <p:sp>
        <p:nvSpPr>
          <p:cNvPr id="50" name="Title 49">
            <a:extLst>
              <a:ext uri="{FF2B5EF4-FFF2-40B4-BE49-F238E27FC236}">
                <a16:creationId xmlns:a16="http://schemas.microsoft.com/office/drawing/2014/main" id="{72B93A41-E7B5-44E7-80A7-CED01BE77D66}"/>
              </a:ext>
            </a:extLst>
          </p:cNvPr>
          <p:cNvSpPr>
            <a:spLocks noGrp="1"/>
          </p:cNvSpPr>
          <p:nvPr>
            <p:ph type="title" idx="4294967295"/>
          </p:nvPr>
        </p:nvSpPr>
        <p:spPr>
          <a:xfrm>
            <a:off x="381000" y="1023938"/>
            <a:ext cx="8153400" cy="609600"/>
          </a:xfrm>
          <a:prstGeom prst="rect">
            <a:avLst/>
          </a:prstGeom>
        </p:spPr>
        <p:txBody>
          <a:bodyPr/>
          <a:lstStyle/>
          <a:p>
            <a:r>
              <a:rPr lang="ar-JO" altLang="en-US" sz="2900" b="1" dirty="0">
                <a:solidFill>
                  <a:srgbClr val="FAFD00"/>
                </a:solidFill>
                <a:effectLst>
                  <a:outerShdw blurRad="38100" dist="38100" dir="2700000" algn="tl">
                    <a:srgbClr val="C0C0C0"/>
                  </a:outerShdw>
                </a:effectLst>
                <a:latin typeface="Arial" pitchFamily="34" charset="0"/>
                <a:cs typeface="Arial" pitchFamily="34" charset="0"/>
              </a:rPr>
              <a:t>عبارات أنا هو في يوحنا</a:t>
            </a:r>
            <a:endParaRPr lang="en-US" altLang="en-US" dirty="0">
              <a:effectLst>
                <a:outerShdw blurRad="38100" dist="38100" dir="2700000" algn="tl">
                  <a:srgbClr val="C0C0C0"/>
                </a:outerShdw>
              </a:effectLst>
              <a:latin typeface="Arial" pitchFamily="34" charset="0"/>
              <a:cs typeface="Arial" pitchFamily="34" charset="0"/>
            </a:endParaRPr>
          </a:p>
        </p:txBody>
      </p:sp>
      <p:sp>
        <p:nvSpPr>
          <p:cNvPr id="223243" name="Rectangle 10">
            <a:extLst>
              <a:ext uri="{FF2B5EF4-FFF2-40B4-BE49-F238E27FC236}">
                <a16:creationId xmlns:a16="http://schemas.microsoft.com/office/drawing/2014/main" id="{0BD5D09D-CEDA-498B-BBA9-5369616A74A8}"/>
              </a:ext>
            </a:extLst>
          </p:cNvPr>
          <p:cNvSpPr>
            <a:spLocks noChangeArrowheads="1"/>
          </p:cNvSpPr>
          <p:nvPr/>
        </p:nvSpPr>
        <p:spPr bwMode="auto">
          <a:xfrm>
            <a:off x="1066800" y="1636713"/>
            <a:ext cx="6685128" cy="3773559"/>
          </a:xfrm>
          <a:prstGeom prst="rect">
            <a:avLst/>
          </a:prstGeom>
          <a:noFill/>
          <a:ln w="9525">
            <a:noFill/>
            <a:round/>
            <a:headEnd/>
            <a:tailEnd/>
          </a:ln>
        </p:spPr>
        <p:txBody>
          <a:bodyPr wrap="square" lIns="81079" tIns="39732" rIns="81079" bIns="39732">
            <a:spAutoFit/>
          </a:bodyPr>
          <a:lstStyle>
            <a:lvl1pPr marL="514350" indent="-514350"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514350" marR="0" lvl="0" indent="-514350" algn="r" defTabSz="914400" rtl="0" eaLnBrk="1" fontAlgn="base" latinLnBrk="0" hangingPunct="1">
              <a:lnSpc>
                <a:spcPct val="100000"/>
              </a:lnSpc>
              <a:spcBef>
                <a:spcPts val="2250"/>
              </a:spcBef>
              <a:spcAft>
                <a:spcPct val="0"/>
              </a:spcAft>
              <a:buClr>
                <a:srgbClr val="FAFD00"/>
              </a:buClr>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1.أنا هو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المسيا</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(4: 26)</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2.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لا تخافوا </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أنا هو (6: 20)</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3. أنا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خبز</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الحياة (6: 35)</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4. أنا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نور</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العالم (8: 12)</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5.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قبل أن يكون إبراهيم </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أنا كائن (8: 58)</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6. أنا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باب</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الخراف (10: 7)</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7. أنا الراعي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الصالح</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(10: 11، 14)</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8. أنا هو 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قيامة</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وال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حياة</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(11: 25)</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9. أنا هو 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طريق</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وال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حق</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وال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حياة</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(14: 6)</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10. أنا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الكرمة الحقيقية </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(15: 1)</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p:txBody>
      </p:sp>
    </p:spTree>
    <p:extLst>
      <p:ext uri="{BB962C8B-B14F-4D97-AF65-F5344CB8AC3E}">
        <p14:creationId xmlns:p14="http://schemas.microsoft.com/office/powerpoint/2010/main" val="207526915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23243">
                                            <p:txEl>
                                              <p:pRg st="7" end="7"/>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23243">
                                            <p:txEl>
                                              <p:pRg st="8" end="8"/>
                                            </p:txEl>
                                          </p:spTgt>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2324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ar-JO" sz="4800" b="1" kern="1200" dirty="0">
                <a:solidFill>
                  <a:srgbClr val="FFFFFF"/>
                </a:solidFill>
                <a:effectLst>
                  <a:glow rad="177800">
                    <a:srgbClr val="000000"/>
                  </a:glow>
                </a:effectLst>
                <a:latin typeface="Arial" charset="0"/>
                <a:ea typeface="ＭＳ Ｐゴシック" charset="0"/>
                <a:cs typeface="Arial" charset="0"/>
              </a:rPr>
              <a:t>١. استجابات الحياة الأبدية في يسوع بشكل متباين .</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يوحنا ١ – ١٧ </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2996971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ar-JO" sz="4800" b="1" kern="1200" dirty="0">
                <a:solidFill>
                  <a:srgbClr val="FFFFFF"/>
                </a:solidFill>
                <a:effectLst>
                  <a:glow rad="177800">
                    <a:srgbClr val="000000"/>
                  </a:glow>
                </a:effectLst>
                <a:latin typeface="Arial" charset="0"/>
                <a:ea typeface="ＭＳ Ｐゴシック" charset="0"/>
                <a:cs typeface="Arial" charset="0"/>
              </a:rPr>
              <a:t>١. استجابات الحياة الأبدية في يسوع بشكل متباين .</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ar-JO" sz="4800" b="1" dirty="0">
                <a:solidFill>
                  <a:srgbClr val="FFFFFF"/>
                </a:solidFill>
                <a:effectLst>
                  <a:glow rad="177800">
                    <a:srgbClr val="000000"/>
                  </a:glow>
                </a:effectLst>
                <a:latin typeface="Arial" charset="0"/>
                <a:ea typeface="ＭＳ Ｐゴシック" charset="0"/>
                <a:cs typeface="Arial" charset="0"/>
              </a:rPr>
              <a:t>يوحنا ١ – ١٧ </a:t>
            </a:r>
            <a:endParaRPr lang="en-US" sz="4800" b="1" dirty="0">
              <a:solidFill>
                <a:srgbClr val="FFFFFF"/>
              </a:solidFill>
              <a:effectLst>
                <a:glow rad="177800">
                  <a:srgbClr val="000000"/>
                </a:glow>
              </a:effectLst>
              <a:latin typeface="Arial" charset="0"/>
              <a:ea typeface="ＭＳ Ｐゴシック" charset="0"/>
              <a:cs typeface="Arial" charset="0"/>
            </a:endParaRPr>
          </a:p>
        </p:txBody>
      </p:sp>
    </p:spTree>
    <p:extLst>
      <p:ext uri="{BB962C8B-B14F-4D97-AF65-F5344CB8AC3E}">
        <p14:creationId xmlns:p14="http://schemas.microsoft.com/office/powerpoint/2010/main" val="8000434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23528" y="49784"/>
            <a:ext cx="8467694" cy="2443112"/>
          </a:xfrm>
          <a:effectLst>
            <a:outerShdw blurRad="63500" dist="35921" dir="2700000" algn="ctr" rotWithShape="0">
              <a:schemeClr val="tx2">
                <a:alpha val="74998"/>
              </a:schemeClr>
            </a:outerShdw>
          </a:effectLst>
        </p:spPr>
        <p:txBody>
          <a:bodyPr anchor="t"/>
          <a:lstStyle/>
          <a:p>
            <a:pPr marL="757238" indent="-757238" algn="r">
              <a:defRPr/>
            </a:pPr>
            <a:r>
              <a:rPr lang="ar-JO" sz="4800" b="1" kern="1200" dirty="0">
                <a:solidFill>
                  <a:srgbClr val="FFFFFF"/>
                </a:solidFill>
                <a:effectLst>
                  <a:glow rad="177800">
                    <a:srgbClr val="000000"/>
                  </a:glow>
                </a:effectLst>
                <a:latin typeface="Arial" charset="0"/>
                <a:ea typeface="ＭＳ Ｐゴシック" charset="0"/>
                <a:cs typeface="Arial" charset="0"/>
              </a:rPr>
              <a:t>٢. تأتي الحياة الأبدية من خلال الإيمان بأن يسوع مات وقام من أجلك .</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يوحنا ١۸ - ٢١</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011710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قال يوحنا أن الحياة الأبدية</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تأتي من خلال الثقة بيسوع</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الذي هو الله المتجسد</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1- 18).</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21770683"/>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1</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131342846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6D246AC-3BFB-4444-9013-111FEED7A815}"/>
              </a:ext>
            </a:extLst>
          </p:cNvPr>
          <p:cNvSpPr txBox="1"/>
          <p:nvPr/>
        </p:nvSpPr>
        <p:spPr>
          <a:xfrm>
            <a:off x="488648" y="1694418"/>
            <a:ext cx="8259816" cy="1446550"/>
          </a:xfrm>
          <a:prstGeom prst="rect">
            <a:avLst/>
          </a:prstGeom>
          <a:noFill/>
          <a:effectLst>
            <a:glow rad="127000">
              <a:schemeClr val="tx1"/>
            </a:glow>
          </a:effectLst>
        </p:spPr>
        <p:txBody>
          <a:bodyPr wrap="square">
            <a:spAutoFit/>
          </a:bodyPr>
          <a:lstStyle/>
          <a:p>
            <a:pPr marL="0" marR="0" lvl="0" indent="0" algn="ctr" defTabSz="642915" rtl="0" eaLnBrk="1" fontAlgn="base" latinLnBrk="0" hangingPunct="1">
              <a:lnSpc>
                <a:spcPct val="100000"/>
              </a:lnSpc>
              <a:spcBef>
                <a:spcPct val="0"/>
              </a:spcBef>
              <a:spcAft>
                <a:spcPct val="0"/>
              </a:spcAft>
              <a:buClrTx/>
              <a:buSzTx/>
              <a:buFontTx/>
              <a:buNone/>
              <a:tabLst/>
              <a:defRPr/>
            </a:pPr>
            <a:r>
              <a:rPr kumimoji="0" lang="ar-JO" sz="8800" b="0" i="0" u="none" strike="noStrike" kern="1200" cap="none" spc="0" normalizeH="0" baseline="0" noProof="0" dirty="0">
                <a:ln>
                  <a:noFill/>
                </a:ln>
                <a:solidFill>
                  <a:srgbClr val="FFFFFF"/>
                </a:solidFill>
                <a:effectLst>
                  <a:glow rad="139700">
                    <a:srgbClr val="000000">
                      <a:alpha val="97000"/>
                    </a:srgbClr>
                  </a:glow>
                </a:effectLst>
                <a:uLnTx/>
                <a:uFillTx/>
                <a:latin typeface="Arial" panose="020B0604020202020204" pitchFamily="34" charset="0"/>
                <a:ea typeface="ヒラギノ角ゴ ProN W3" panose="020B0300000000000000" pitchFamily="34" charset="-128"/>
                <a:cs typeface="Arial" panose="020B0604020202020204" pitchFamily="34" charset="0"/>
                <a:sym typeface="Gill Sans" panose="020B0502020104020203" pitchFamily="34" charset="-79"/>
              </a:rPr>
              <a:t>يسوع هو الله</a:t>
            </a:r>
            <a:endParaRPr kumimoji="0" lang="en-US" sz="9600" b="0" i="0" u="none" strike="noStrike" kern="1200" cap="none" spc="0" normalizeH="0" baseline="0" noProof="0" dirty="0">
              <a:ln>
                <a:noFill/>
              </a:ln>
              <a:solidFill>
                <a:srgbClr val="FFFFFF"/>
              </a:solidFill>
              <a:effectLst>
                <a:glow rad="139700">
                  <a:srgbClr val="000000">
                    <a:alpha val="97000"/>
                  </a:srgbClr>
                </a:glow>
              </a:effectLst>
              <a:uLnTx/>
              <a:uFillTx/>
              <a:latin typeface="Arial" panose="020B0604020202020204" pitchFamily="34" charset="0"/>
              <a:ea typeface="ヒラギノ角ゴ ProN W3" panose="020B0300000000000000" pitchFamily="34" charset="-128"/>
              <a:cs typeface="Arial" panose="020B0604020202020204" pitchFamily="34" charset="0"/>
              <a:sym typeface="Gill Sans" panose="020B0502020104020203" pitchFamily="34" charset="-79"/>
            </a:endParaRPr>
          </a:p>
        </p:txBody>
      </p:sp>
    </p:spTree>
    <p:extLst>
      <p:ext uri="{BB962C8B-B14F-4D97-AF65-F5344CB8AC3E}">
        <p14:creationId xmlns:p14="http://schemas.microsoft.com/office/powerpoint/2010/main" val="3734218191"/>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323528" y="1268760"/>
            <a:ext cx="8820472" cy="4031873"/>
          </a:xfrm>
          <a:prstGeom prst="rect">
            <a:avLst/>
          </a:prstGeom>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القائد</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FF"/>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1 في البدء كان الكلمة والكلمة كان عند الله وكان الكلمة الله 2 هذا كان في البدء عند الله</a:t>
            </a:r>
            <a:b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endPar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00"/>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جماعة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3 كل شيء به كان وبغيره لم يكن شيء مما كان 4 فيه كانت الحياة والحياة كانت نور الناس</a:t>
            </a:r>
            <a:b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endPar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476672"/>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5400" b="1" baseline="30000" dirty="0">
                <a:solidFill>
                  <a:srgbClr val="FFFF00"/>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يوحنا 1: 1-14</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5682799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692696"/>
            <a:ext cx="8712968" cy="2062103"/>
          </a:xfrm>
          <a:prstGeom prst="rect">
            <a:avLst/>
          </a:prstGeom>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FF"/>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القائد</a:t>
            </a:r>
            <a:b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lang="ar-JO" sz="3200" b="1" dirty="0">
                <a:solidFill>
                  <a:srgbClr val="FFFFFF"/>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5 والنور يضي في الظلمة والظلمة لم تدركه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6 كان إنسان مرسل من الله اسمه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FF"/>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7 هذا جاء للشهادة ليشهد للنور لكي يؤمن الكل بواسطته</a:t>
            </a:r>
            <a:endPar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538265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895167"/>
            <a:ext cx="8712968" cy="3046988"/>
          </a:xfrm>
          <a:prstGeom prst="rect">
            <a:avLst/>
          </a:prstGeom>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جماعة المؤمنين</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00"/>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8 لم يكن هو النور بل ليشهد للنور</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9 كان النور الحقيقي الذي ينير كل إنسان آتياً إلى العالم</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chemeClr val="bg1"/>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القائد</a:t>
            </a:r>
            <a:endPar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FF"/>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10 كان في العالم وكون العالم به ولم يعرفه العالم</a:t>
            </a:r>
            <a:endPar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82099555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548680"/>
            <a:ext cx="8712968" cy="2062103"/>
          </a:xfrm>
          <a:prstGeom prst="rect">
            <a:avLst/>
          </a:prstGeom>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00"/>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جماعة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11 إلى خاصته جاء وخاصته لم تقبله</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00"/>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12 وأما كل الذين قبلوه فأعطاهم سلطاناً أن يصيروا أولاد الله ــــ أي المؤمنين باسمه</a:t>
            </a:r>
            <a:endPar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5974060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404664"/>
            <a:ext cx="8712968" cy="3539430"/>
          </a:xfrm>
          <a:prstGeom prst="rect">
            <a:avLst/>
          </a:prstGeom>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FF"/>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القائد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13 الذين ولدوا ليس من دم ولا من مشيئة جسد ولا من مشيئة رجل بل من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dirty="0">
                <a:solidFill>
                  <a:srgbClr val="FFFF00"/>
                </a:solidFill>
                <a:effectLst>
                  <a:glow rad="228600">
                    <a:srgbClr val="000000"/>
                  </a:glow>
                </a:effectLst>
                <a:latin typeface="Arial" panose="020B0604020202020204" pitchFamily="34" charset="0"/>
                <a:ea typeface="ＭＳ Ｐゴシック" panose="020B0600070205080204" pitchFamily="34" charset="-128"/>
                <a:cs typeface="Arial" panose="020B0604020202020204" pitchFamily="34" charset="0"/>
              </a:rPr>
              <a:t>جماعة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14 والكلمة صار جسداً وحل بيننا ورأينا مجده مجداً كما لوحيد من الآب مملوء نعمة وحقاً</a:t>
            </a:r>
            <a:endPar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92340430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ar-JO" b="1" i="1" dirty="0">
                <a:latin typeface="Arial" panose="020B0604020202020204" pitchFamily="34" charset="0"/>
                <a:ea typeface="ＭＳ Ｐゴシック" charset="0"/>
                <a:cs typeface="Arial" panose="020B0604020202020204" pitchFamily="34" charset="0"/>
              </a:rPr>
              <a:t>يسوع هو الله دائماً</a:t>
            </a:r>
            <a:endParaRPr lang="en-US" dirty="0">
              <a:latin typeface="Arial" panose="020B0604020202020204" pitchFamily="34" charset="0"/>
              <a:ea typeface="ＭＳ Ｐゴシック" charset="0"/>
              <a:cs typeface="Arial" panose="020B0604020202020204" pitchFamily="34"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في البدء كان الكلمة</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والكلمة كان عند الله</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وكان الكلمة الله</a:t>
            </a:r>
            <a:r>
              <a:rPr lang="en-US" sz="3600" b="1" dirty="0">
                <a:latin typeface="Arial" panose="020B0604020202020204" pitchFamily="34" charset="0"/>
                <a:ea typeface="ＭＳ Ｐゴシック" charset="0"/>
                <a:cs typeface="Arial" panose="020B0604020202020204" pitchFamily="34" charset="0"/>
              </a:rPr>
              <a:t> </a:t>
            </a:r>
          </a:p>
          <a:p>
            <a:pPr marL="0" indent="0" algn="r" eaLnBrk="1" hangingPunct="1">
              <a:buFontTx/>
              <a:buNone/>
              <a:defRPr/>
            </a:pPr>
            <a:endParaRPr lang="en-US" sz="3600" b="1" dirty="0">
              <a:latin typeface="Arial" panose="020B0604020202020204" pitchFamily="34" charset="0"/>
              <a:ea typeface="ＭＳ Ｐゴシック" charset="0"/>
              <a:cs typeface="Arial" panose="020B0604020202020204" pitchFamily="34" charset="0"/>
            </a:endParaRPr>
          </a:p>
          <a:p>
            <a:pPr marL="0" indent="0" algn="r" eaLnBrk="1" hangingPunct="1">
              <a:buFontTx/>
              <a:buNone/>
              <a:defRPr/>
            </a:pPr>
            <a:r>
              <a:rPr lang="en-US" sz="3600" b="1" dirty="0">
                <a:latin typeface="Arial" panose="020B0604020202020204" pitchFamily="34" charset="0"/>
                <a:ea typeface="ＭＳ Ｐゴシック" charset="0"/>
                <a:cs typeface="Arial" panose="020B0604020202020204" pitchFamily="34" charset="0"/>
              </a:rPr>
              <a:t>(</a:t>
            </a:r>
            <a:r>
              <a:rPr lang="ar-SA" sz="3600" b="1" dirty="0">
                <a:latin typeface="Arial" panose="020B0604020202020204" pitchFamily="34" charset="0"/>
                <a:ea typeface="ＭＳ Ｐゴシック" charset="0"/>
                <a:cs typeface="Arial" panose="020B0604020202020204" pitchFamily="34" charset="0"/>
              </a:rPr>
              <a:t>يوحنا</a:t>
            </a:r>
            <a:r>
              <a:rPr lang="ar-JO" sz="3600" b="1" dirty="0">
                <a:latin typeface="Arial" panose="020B0604020202020204" pitchFamily="34" charset="0"/>
                <a:ea typeface="ＭＳ Ｐゴシック" charset="0"/>
                <a:cs typeface="Arial" panose="020B0604020202020204" pitchFamily="34" charset="0"/>
              </a:rPr>
              <a:t> 1: 1</a:t>
            </a:r>
            <a:r>
              <a:rPr lang="en-US" sz="3600" b="1" dirty="0">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37113850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4" end="4"/>
                                            </p:txEl>
                                          </p:spTgt>
                                        </p:tgtEl>
                                        <p:attrNameLst>
                                          <p:attrName>style.visibility</p:attrName>
                                        </p:attrNameLst>
                                      </p:cBhvr>
                                      <p:to>
                                        <p:strVal val="visible"/>
                                      </p:to>
                                    </p:set>
                                    <p:animEffect transition="in" filter="fade">
                                      <p:cBhvr>
                                        <p:cTn id="23" dur="500"/>
                                        <p:tgtEl>
                                          <p:spTgt spid="55808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23528" y="49784"/>
            <a:ext cx="8467694" cy="2443112"/>
          </a:xfrm>
          <a:effectLst>
            <a:outerShdw blurRad="63500" dist="35921" dir="2700000" algn="ctr" rotWithShape="0">
              <a:schemeClr val="tx2">
                <a:alpha val="74998"/>
              </a:schemeClr>
            </a:outerShdw>
          </a:effectLst>
        </p:spPr>
        <p:txBody>
          <a:bodyPr anchor="t"/>
          <a:lstStyle/>
          <a:p>
            <a:pPr marL="757238" indent="-757238" algn="r">
              <a:defRPr/>
            </a:pPr>
            <a:r>
              <a:rPr lang="ar-JO" sz="4800" b="1" kern="1200" dirty="0">
                <a:solidFill>
                  <a:srgbClr val="FFFFFF"/>
                </a:solidFill>
                <a:effectLst>
                  <a:glow rad="177800">
                    <a:srgbClr val="000000"/>
                  </a:glow>
                </a:effectLst>
                <a:latin typeface="Arial" charset="0"/>
                <a:ea typeface="ＭＳ Ｐゴシック" charset="0"/>
                <a:cs typeface="Arial" charset="0"/>
              </a:rPr>
              <a:t>٢. تأتي الحياة الأبدية من خلال الإيمان بأن يسوع مات وقام من أجلك .</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ar-JO" sz="4800" b="1" dirty="0">
                <a:solidFill>
                  <a:srgbClr val="FFFFFF"/>
                </a:solidFill>
                <a:effectLst>
                  <a:glow rad="177800">
                    <a:srgbClr val="000000"/>
                  </a:glow>
                </a:effectLst>
                <a:latin typeface="Arial" charset="0"/>
                <a:ea typeface="ＭＳ Ｐゴシック" charset="0"/>
                <a:cs typeface="Arial" charset="0"/>
              </a:rPr>
              <a:t>يوحنا ١۸ - ٢١</a:t>
            </a:r>
            <a:endParaRPr lang="en-US" sz="4800" b="1" dirty="0">
              <a:solidFill>
                <a:srgbClr val="FFFFFF"/>
              </a:solidFill>
              <a:effectLst>
                <a:glow rad="177800">
                  <a:srgbClr val="000000"/>
                </a:glow>
              </a:effectLst>
              <a:latin typeface="Arial" charset="0"/>
              <a:ea typeface="ＭＳ Ｐゴシック" charset="0"/>
              <a:cs typeface="Arial" charset="0"/>
            </a:endParaRPr>
          </a:p>
        </p:txBody>
      </p:sp>
    </p:spTree>
    <p:extLst>
      <p:ext uri="{BB962C8B-B14F-4D97-AF65-F5344CB8AC3E}">
        <p14:creationId xmlns:p14="http://schemas.microsoft.com/office/powerpoint/2010/main" val="28664746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2"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br>
              <a:rPr lang="en-US" b="1" dirty="0">
                <a:effectLst>
                  <a:glow rad="228600">
                    <a:schemeClr val="bg2">
                      <a:alpha val="81000"/>
                    </a:schemeClr>
                  </a:glow>
                </a:effectLst>
                <a:latin typeface="Arial" panose="020B0604020202020204" pitchFamily="34" charset="0"/>
                <a:ea typeface="ＭＳ Ｐゴシック" charset="0"/>
                <a:cs typeface="Arial" panose="020B0604020202020204" pitchFamily="34" charset="0"/>
              </a:rPr>
            </a:br>
            <a:r>
              <a:rPr lang="ar-JO" b="1" dirty="0">
                <a:effectLst>
                  <a:glow rad="228600">
                    <a:schemeClr val="bg2">
                      <a:alpha val="81000"/>
                    </a:schemeClr>
                  </a:glow>
                </a:effectLst>
                <a:latin typeface="Arial" panose="020B0604020202020204" pitchFamily="34" charset="0"/>
                <a:ea typeface="ＭＳ Ｐゴシック" charset="0"/>
                <a:cs typeface="Arial" panose="020B0604020202020204" pitchFamily="34" charset="0"/>
              </a:rPr>
              <a:t>رفض اليهود المسيح </a:t>
            </a:r>
            <a:br>
              <a:rPr lang="ar-JO" b="1" dirty="0">
                <a:effectLst>
                  <a:glow rad="228600">
                    <a:schemeClr val="bg2">
                      <a:alpha val="81000"/>
                    </a:schemeClr>
                  </a:glow>
                </a:effectLst>
                <a:latin typeface="Arial" panose="020B0604020202020204" pitchFamily="34" charset="0"/>
                <a:ea typeface="ＭＳ Ｐゴシック" charset="0"/>
                <a:cs typeface="Arial" panose="020B0604020202020204" pitchFamily="34" charset="0"/>
              </a:rPr>
            </a:br>
            <a:r>
              <a:rPr lang="ar-JO" b="1" dirty="0">
                <a:effectLst>
                  <a:glow rad="228600">
                    <a:schemeClr val="bg2">
                      <a:alpha val="81000"/>
                    </a:schemeClr>
                  </a:glow>
                </a:effectLst>
                <a:latin typeface="Arial" panose="020B0604020202020204" pitchFamily="34" charset="0"/>
                <a:ea typeface="ＭＳ Ｐゴシック" charset="0"/>
                <a:cs typeface="Arial" panose="020B0604020202020204" pitchFamily="34" charset="0"/>
              </a:rPr>
              <a:t>مع أنه كان يهودياً (1: 11)</a:t>
            </a:r>
            <a:endParaRPr lang="en-US" b="1" dirty="0">
              <a:effectLst>
                <a:glow rad="228600">
                  <a:schemeClr val="bg2">
                    <a:alpha val="81000"/>
                  </a:schemeClr>
                </a:glow>
              </a:effectLst>
              <a:latin typeface="Arial" panose="020B0604020202020204" pitchFamily="34" charset="0"/>
              <a:ea typeface="ＭＳ Ｐゴシック" charset="0"/>
              <a:cs typeface="Arial" panose="020B0604020202020204" pitchFamily="34" charset="0"/>
            </a:endParaRP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cs typeface="Arial" panose="020B0604020202020204" pitchFamily="34" charset="0"/>
              </a:rPr>
              <a:t>إلى خاصته جاء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cs typeface="Arial" panose="020B0604020202020204" pitchFamily="34" charset="0"/>
              </a:rPr>
              <a:t>وخاصته لم تقبله</a:t>
            </a:r>
            <a:endPar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816499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algn="ctr" eaLnBrk="1" hangingPunct="1"/>
            <a:r>
              <a:rPr lang="ar-JO" altLang="en-US" sz="3600" b="1" i="1" dirty="0">
                <a:ea typeface="ＭＳ Ｐゴシック" panose="020B0600070205080204" pitchFamily="34" charset="-128"/>
              </a:rPr>
              <a:t>أنت تصير ابناً لله من خلال الإيمان أن يسوع هو الله :</a:t>
            </a:r>
            <a:r>
              <a:rPr lang="en-US" altLang="en-US" sz="3600" b="1" i="1" dirty="0">
                <a:ea typeface="ＭＳ Ｐゴシック" panose="020B0600070205080204" pitchFamily="34" charset="-128"/>
              </a:rPr>
              <a:t> </a:t>
            </a:r>
            <a:endParaRPr lang="en-US" altLang="en-US" sz="3600" b="1" i="1" dirty="0">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وأما كل الذين </a:t>
            </a:r>
            <a:r>
              <a:rPr kumimoji="0" lang="ar-JO"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قبلوه</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فأعطاهم سلطاناً أن يصيروا أولاد الله</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يوحنا 1: 12</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275287"/>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eaLnBrk="1" hangingPunct="1">
              <a:defRPr/>
            </a:pPr>
            <a:r>
              <a:rPr lang="ar-JO" b="1" i="1" u="sng" dirty="0">
                <a:latin typeface="Arial" panose="020B0604020202020204" pitchFamily="34" charset="0"/>
                <a:ea typeface="ＭＳ Ｐゴシック" charset="0"/>
                <a:cs typeface="Arial" panose="020B0604020202020204" pitchFamily="34" charset="0"/>
              </a:rPr>
              <a:t>صار الله إنساناً في يسوع</a:t>
            </a:r>
            <a:endParaRPr lang="en-US" dirty="0">
              <a:latin typeface="Arial" panose="020B0604020202020204" pitchFamily="34" charset="0"/>
              <a:ea typeface="ＭＳ Ｐゴシック" charset="0"/>
              <a:cs typeface="Arial" panose="020B0604020202020204" pitchFamily="34"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r" defTabSz="914400" rtl="1" eaLnBrk="1" fontAlgn="base" latinLnBrk="0" hangingPunct="1">
              <a:lnSpc>
                <a:spcPct val="90000"/>
              </a:lnSpc>
              <a:spcBef>
                <a:spcPct val="20000"/>
              </a:spcBef>
              <a:spcAft>
                <a:spcPct val="0"/>
              </a:spcAft>
              <a:buClr>
                <a:srgbClr val="86D1EC"/>
              </a:buClr>
              <a:buSzPct val="90000"/>
              <a:buFontTx/>
              <a:buBlip>
                <a:blip r:embed="rId4"/>
              </a:buBlip>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والكلمة صار جسداً وحل بيننا ورأينا مجده مجداً كما لوحيد من الآب مملوء نعمة وحقاً (يوحنا 1: 14)</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ar-JO" sz="4800" dirty="0">
                <a:solidFill>
                  <a:srgbClr val="FFFFFF"/>
                </a:solidFill>
              </a:rPr>
              <a:t>المرسوم النيقاوي</a:t>
            </a:r>
            <a:br>
              <a:rPr lang="en-US" sz="4800" dirty="0">
                <a:solidFill>
                  <a:srgbClr val="FFFFFF"/>
                </a:solidFill>
              </a:rPr>
            </a:br>
            <a:r>
              <a:rPr lang="en-US" sz="4800" dirty="0">
                <a:solidFill>
                  <a:srgbClr val="FFFFFF"/>
                </a:solidFill>
              </a:rPr>
              <a:t>(</a:t>
            </a:r>
            <a:r>
              <a:rPr lang="ar-JO" sz="4800" dirty="0">
                <a:solidFill>
                  <a:srgbClr val="FFFFFF"/>
                </a:solidFill>
              </a:rPr>
              <a:t>325 م</a:t>
            </a:r>
            <a:r>
              <a:rPr lang="en-US" sz="4800" dirty="0">
                <a:solidFill>
                  <a:srgbClr val="FFFFFF"/>
                </a:solidFill>
              </a:rPr>
              <a:t>)</a:t>
            </a:r>
          </a:p>
        </p:txBody>
      </p:sp>
      <p:sp>
        <p:nvSpPr>
          <p:cNvPr id="12" name="Text Box 7"/>
          <p:cNvSpPr txBox="1">
            <a:spLocks noChangeArrowheads="1"/>
          </p:cNvSpPr>
          <p:nvPr/>
        </p:nvSpPr>
        <p:spPr bwMode="auto">
          <a:xfrm>
            <a:off x="82438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153ج</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&amp; BibleStudyDownloads.org</a:t>
            </a:r>
          </a:p>
        </p:txBody>
      </p:sp>
    </p:spTree>
    <p:extLst>
      <p:ext uri="{BB962C8B-B14F-4D97-AF65-F5344CB8AC3E}">
        <p14:creationId xmlns:p14="http://schemas.microsoft.com/office/powerpoint/2010/main" val="24745948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الأزلية السابقة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الأزلية المستقبلية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ar-JO" i="1" dirty="0">
                <a:solidFill>
                  <a:schemeClr val="bg1"/>
                </a:solidFill>
                <a:latin typeface="Arial" panose="020B0604020202020204" pitchFamily="34" charset="0"/>
                <a:ea typeface="ＭＳ Ｐゴシック" charset="0"/>
                <a:cs typeface="Arial" panose="020B0604020202020204" pitchFamily="34" charset="0"/>
              </a:rPr>
              <a:t>تعليم آريوس الهرطوقي</a:t>
            </a:r>
            <a:endParaRPr lang="en-US" i="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83331" name="Text Box 4"/>
          <p:cNvSpPr txBox="1">
            <a:spLocks noChangeArrowheads="1"/>
          </p:cNvSpPr>
          <p:nvPr/>
        </p:nvSpPr>
        <p:spPr bwMode="auto">
          <a:xfrm>
            <a:off x="0" y="6516689"/>
            <a:ext cx="9144000" cy="3381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 المتوسط (جراند رابيدز: زوندرفان، 2001)</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المخلوقات   الأخرى</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الزمن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666805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ar-JO" altLang="en-US" sz="4000" dirty="0">
                <a:solidFill>
                  <a:schemeClr val="bg1"/>
                </a:solidFill>
                <a:latin typeface="Arial" panose="020B0604020202020204" pitchFamily="34" charset="0"/>
                <a:cs typeface="Arial" panose="020B0604020202020204" pitchFamily="34" charset="0"/>
              </a:rPr>
              <a:t>ألكسندر ضد آريوس الهرطوقي</a:t>
            </a:r>
            <a:endParaRPr lang="en-US" altLang="en-US" sz="4000" dirty="0">
              <a:solidFill>
                <a:schemeClr val="bg1"/>
              </a:solidFill>
              <a:latin typeface="Arial" panose="020B0604020202020204" pitchFamily="34" charset="0"/>
              <a:cs typeface="Arial" panose="020B0604020202020204" pitchFamily="34" charset="0"/>
            </a:endParaRP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cs typeface="Arial" panose="020B0604020202020204" pitchFamily="34" charset="0"/>
              </a:rPr>
              <a:t>جون د. حنا، قوائم تاريخ الكنيسة القديم و المتوسط (جراند رابيدز: زوندرفان، 2001)</a:t>
            </a:r>
            <a:endParaRPr kumimoji="0" lang="en-US" sz="1600" b="0" i="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ألكسندر :        أسقف       الإسكندرية</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1"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12"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089658"/>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آريوس :</a:t>
              </a:r>
            </a:p>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شيخ تحت ألكسندر</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ar-JO" altLang="en-US" sz="4800" b="1" dirty="0">
                <a:solidFill>
                  <a:schemeClr val="bg1"/>
                </a:solidFill>
                <a:latin typeface="Arial" panose="020B0604020202020204" pitchFamily="34" charset="0"/>
                <a:cs typeface="Arial" panose="020B0604020202020204" pitchFamily="34" charset="0"/>
              </a:rPr>
              <a:t>ماذا عن نيقية</a:t>
            </a:r>
            <a:br>
              <a:rPr lang="en-US" altLang="en-US" sz="4800" b="1" dirty="0">
                <a:solidFill>
                  <a:schemeClr val="bg1"/>
                </a:solidFill>
                <a:latin typeface="Arial" panose="020B0604020202020204" pitchFamily="34" charset="0"/>
                <a:cs typeface="Arial" panose="020B0604020202020204" pitchFamily="34" charset="0"/>
              </a:rPr>
            </a:br>
            <a:r>
              <a:rPr lang="ar-JO" altLang="en-US" sz="4000" b="1" dirty="0">
                <a:solidFill>
                  <a:schemeClr val="bg1"/>
                </a:solidFill>
                <a:latin typeface="Arial" panose="020B0604020202020204" pitchFamily="34" charset="0"/>
                <a:cs typeface="Arial" panose="020B0604020202020204" pitchFamily="34" charset="0"/>
              </a:rPr>
              <a:t>(325 م) ؟</a:t>
            </a:r>
            <a:endParaRPr lang="en-US" altLang="en-US" sz="4800" b="1" dirty="0">
              <a:solidFill>
                <a:schemeClr val="bg1"/>
              </a:solidFill>
              <a:latin typeface="Arial" panose="020B0604020202020204" pitchFamily="34" charset="0"/>
              <a:cs typeface="Arial" panose="020B0604020202020204" pitchFamily="34" charset="0"/>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cs typeface="Arial" pitchFamily="34" charset="0"/>
              </a:rPr>
              <a:t>اجتمع الأساقفة في جميع أنحاء الإمبراطورية الشرقية وطردوا أريوس الإسكندري</a:t>
            </a:r>
            <a:endParaRPr kumimoji="0" lang="en-US" altLang="en-US" sz="3600" b="1" i="0" u="none" strike="noStrike" kern="1200" cap="none" spc="0" normalizeH="0" baseline="0" noProof="0" dirty="0">
              <a:ln>
                <a:noFill/>
              </a:ln>
              <a:solidFill>
                <a:srgbClr val="FFFFFF"/>
              </a:solidFill>
              <a:effectLst/>
              <a:uLnTx/>
              <a:uFillTx/>
              <a:cs typeface="Arial" pitchFamily="34" charset="0"/>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1" u="none" strike="noStrike" kern="1200" cap="none" spc="0" normalizeH="0" baseline="0" noProof="0">
                <a:ln>
                  <a:noFill/>
                </a:ln>
                <a:solidFill>
                  <a:srgbClr val="000000"/>
                </a:solidFill>
                <a:effectLst/>
                <a:uLnTx/>
                <a:uFillTx/>
                <a:cs typeface="Arial" panose="020B0604020202020204" pitchFamily="34" charset="0"/>
              </a:rPr>
              <a:t>The Atlas of the Bible and the History of Christianity</a:t>
            </a:r>
            <a:r>
              <a:rPr kumimoji="0" lang="en-US" altLang="en-US" sz="900" b="0" i="0" u="none" strike="noStrike" kern="1200" cap="none" spc="0" normalizeH="0" baseline="0" noProof="0">
                <a:ln>
                  <a:noFill/>
                </a:ln>
                <a:solidFill>
                  <a:srgbClr val="000000"/>
                </a:solidFill>
                <a:effectLst/>
                <a:uLnTx/>
                <a:uFillTx/>
                <a:cs typeface="Arial" panose="020B0604020202020204" pitchFamily="34" charset="0"/>
              </a:rPr>
              <a:t>,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ألكسندر</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آريوس</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نيقية</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2" name="Rectangle 9"/>
          <p:cNvSpPr>
            <a:spLocks noGrp="1" noChangeArrowheads="1"/>
          </p:cNvSpPr>
          <p:nvPr>
            <p:ph type="ctrTitle"/>
          </p:nvPr>
        </p:nvSpPr>
        <p:spPr>
          <a:xfrm>
            <a:off x="762000" y="304800"/>
            <a:ext cx="7772400" cy="9144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ماذا عن نيقية ؟</a:t>
            </a:r>
            <a:endParaRPr lang="en-US" dirty="0">
              <a:latin typeface="Arial" panose="020B0604020202020204" pitchFamily="34" charset="0"/>
              <a:ea typeface="ＭＳ Ｐゴシック" charset="0"/>
              <a:cs typeface="Arial" panose="020B0604020202020204" pitchFamily="34" charset="0"/>
            </a:endParaRP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الأرثوذكسيين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هو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الخيال</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7" name="Text Box 35"/>
          <p:cNvSpPr txBox="1">
            <a:spLocks noChangeArrowheads="1"/>
          </p:cNvSpPr>
          <p:nvPr/>
        </p:nvSpPr>
        <p:spPr bwMode="auto">
          <a:xfrm>
            <a:off x="6858001" y="4724427"/>
            <a:ext cx="2057400" cy="83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الأرثوذكسيين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هو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أصوات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300 صوت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الحقيقة</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5711234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128"/>
              <a:cs typeface="Arial"/>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768007" name="Text Box 7"/>
          <p:cNvSpPr txBox="1">
            <a:spLocks noChangeArrowheads="1"/>
          </p:cNvSpPr>
          <p:nvPr/>
        </p:nvSpPr>
        <p:spPr bwMode="auto">
          <a:xfrm>
            <a:off x="4876800" y="4098963"/>
            <a:ext cx="42672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يسوع</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أنا والآب واحد</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يو 10: 30</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b="1" dirty="0">
                <a:solidFill>
                  <a:schemeClr val="bg1"/>
                </a:solidFill>
                <a:latin typeface="Arial"/>
                <a:ea typeface="+mj-ea"/>
                <a:cs typeface="Arial"/>
              </a:rPr>
              <a:t>إيمان القرن الأول بالألوهية</a:t>
            </a:r>
            <a:endParaRPr lang="en-US" b="1" dirty="0">
              <a:solidFill>
                <a:schemeClr val="bg1"/>
              </a:solidFill>
              <a:latin typeface="Arial"/>
              <a:ea typeface="+mj-ea"/>
              <a:cs typeface="Arial"/>
            </a:endParaRP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بطرس </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إلهنا والمخلص يسوع المسيح</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2 بط 1: 1</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768011" name="Text Box 11"/>
          <p:cNvSpPr txBox="1">
            <a:spLocks noChangeArrowheads="1"/>
          </p:cNvSpPr>
          <p:nvPr/>
        </p:nvSpPr>
        <p:spPr bwMode="auto">
          <a:xfrm>
            <a:off x="1" y="4098963"/>
            <a:ext cx="4572000" cy="2030879"/>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الآب</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JO"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قائلاً عن الإبن كرسيك يا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عب 1: 8</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68012" name="Text Box 12"/>
          <p:cNvSpPr txBox="1">
            <a:spLocks noChangeArrowheads="1"/>
          </p:cNvSpPr>
          <p:nvPr/>
        </p:nvSpPr>
        <p:spPr bwMode="auto">
          <a:xfrm>
            <a:off x="0" y="288963"/>
            <a:ext cx="36576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بولس</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يسوع رباً على الكل</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رو 9: 5</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ar-JO" sz="36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الإيمان بألوهية المسيح قبل نيقية</a:t>
            </a:r>
            <a:endParaRPr lang="en-US" dirty="0">
              <a:solidFill>
                <a:schemeClr val="bg1"/>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1297412" name="Rectangle 4"/>
          <p:cNvSpPr>
            <a:spLocks noChangeArrowheads="1"/>
          </p:cNvSpPr>
          <p:nvPr/>
        </p:nvSpPr>
        <p:spPr bwMode="auto">
          <a:xfrm>
            <a:off x="0" y="990600"/>
            <a:ext cx="9001156" cy="5715000"/>
          </a:xfrm>
          <a:prstGeom prst="rect">
            <a:avLst/>
          </a:prstGeom>
          <a:noFill/>
          <a:ln w="12700">
            <a:noFill/>
            <a:miter lim="800000"/>
            <a:headEnd/>
            <a:tailEnd/>
          </a:ln>
          <a:effectLst/>
        </p:spPr>
        <p:txBody>
          <a:bodyPr lIns="90043" tIns="44238" rIns="90043" bIns="44238" anchor="ctr"/>
          <a:lstStyle/>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أغناطيوس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ظهر الله نفسه في صورة بشرية (105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أكليمندس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من الجيد أن تفكر بيسوع المسيح على أنه الله (150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إيريناوس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هو الله لأن اسم عمانوئيل يشير إلى ذلك (180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ترتليانوس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المسيح إلهنا (200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أوريجانوس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لا يجب أن ينزعج أحد كون المخلص هو الله نفسه (225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لاكتانتيوس</a:t>
            </a:r>
            <a:r>
              <a:rPr kumimoji="0" lang="ar-JO"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نؤمن أنه الله (304 م)</a:t>
            </a:r>
            <a:endParaRPr kumimoji="0" lang="en-US" sz="4000" b="1" i="0" u="none" strike="noStrike" kern="1200" cap="none" spc="0" normalizeH="0" baseline="0" noProof="0" dirty="0">
              <a:ln>
                <a:noFill/>
              </a:ln>
              <a:solidFill>
                <a:srgbClr val="8CF4EA"/>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p:txBody>
      </p:sp>
      <p:sp>
        <p:nvSpPr>
          <p:cNvPr id="1297413" name="Text Box 5"/>
          <p:cNvSpPr txBox="1">
            <a:spLocks noChangeArrowheads="1"/>
          </p:cNvSpPr>
          <p:nvPr/>
        </p:nvSpPr>
        <p:spPr bwMode="auto">
          <a:xfrm>
            <a:off x="0" y="6413651"/>
            <a:ext cx="5904656" cy="399663"/>
          </a:xfrm>
          <a:prstGeom prst="rect">
            <a:avLst/>
          </a:prstGeom>
          <a:noFill/>
          <a:ln w="9525">
            <a:noFill/>
            <a:miter lim="800000"/>
            <a:headEnd/>
            <a:tailEnd/>
          </a:ln>
          <a:effectLst>
            <a:outerShdw blurRad="63500" dist="38099" dir="2700000" algn="ctr" rotWithShape="0">
              <a:schemeClr val="bg2">
                <a:alpha val="74997"/>
              </a:schemeClr>
            </a:outerShdw>
          </a:effectLst>
        </p:spPr>
        <p:txBody>
          <a:bodyPr wrap="squar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بيركوت، 93-100 في جارلو آند جونز، 94</a:t>
            </a:r>
            <a:endParaRPr kumimoji="0" lang="en-US"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الفكرة الرئيسية</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JO" sz="48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تأتي الحياة الأبدية بالثقة في أن يسوع هو الله الذي خلق الإنسان .</a:t>
            </a:r>
            <a:endParaRPr lang="en-US" sz="48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SA" sz="48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يوحنا</a:t>
            </a:r>
            <a:endParaRPr lang="en-US" sz="48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4520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1376559" y="411163"/>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latin typeface="Arial" panose="020B0604020202020204" pitchFamily="34" charset="0"/>
                <a:cs typeface="Arial" panose="020B0604020202020204" pitchFamily="34" charset="0"/>
              </a:rPr>
              <a:t>مرسوم نيقية (325 م)</a:t>
            </a:r>
            <a:endParaRPr lang="en-US" altLang="en-US" sz="3200" u="sng" dirty="0">
              <a:solidFill>
                <a:schemeClr val="bg1"/>
              </a:solidFill>
              <a:latin typeface="Arial" panose="020B0604020202020204" pitchFamily="34" charset="0"/>
              <a:cs typeface="Arial" panose="020B0604020202020204" pitchFamily="34" charset="0"/>
            </a:endParaRP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1116064" y="1447800"/>
            <a:ext cx="373211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نؤمن بإله واحد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آب ضابط الكل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خالق السماء والأرض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كل ما يرى وما لا يرى</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وبرب واحد يسوع 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ابن الله الوحيد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نور من نور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إله حق من إله حق</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434333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1389258" y="304800"/>
            <a:ext cx="3209533"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latin typeface="Arial" panose="020B0604020202020204" pitchFamily="34" charset="0"/>
                <a:cs typeface="Arial" panose="020B0604020202020204" pitchFamily="34" charset="0"/>
              </a:rPr>
              <a:t>مرسوم نيقية (325 م)</a:t>
            </a:r>
            <a:endParaRPr lang="en-US" altLang="en-US" sz="3200" u="sng" dirty="0">
              <a:solidFill>
                <a:schemeClr val="bg1"/>
              </a:solidFill>
              <a:latin typeface="Arial" panose="020B0604020202020204" pitchFamily="34" charset="0"/>
              <a:cs typeface="Arial" panose="020B0604020202020204" pitchFamily="34" charset="0"/>
            </a:endParaRP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747255" y="1556792"/>
            <a:ext cx="449353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مولود غير مخلوق</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مساو الآب في الجوهر</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الذي به كان كل شيء</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في السماء وعلى الأرض</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الذي من أجلنا ومن أجل خلاصنا</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تنازل وتجسد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وصار إنساناً</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87875738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1617859" y="457200"/>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latin typeface="Arial" panose="020B0604020202020204" pitchFamily="34" charset="0"/>
                <a:cs typeface="Arial" panose="020B0604020202020204" pitchFamily="34" charset="0"/>
              </a:rPr>
              <a:t>مرسوم نيقية (325 م)</a:t>
            </a:r>
            <a:endParaRPr lang="en-US" altLang="en-US" sz="3200" u="sng" dirty="0">
              <a:solidFill>
                <a:schemeClr val="bg1"/>
              </a:solidFill>
              <a:latin typeface="Arial" panose="020B0604020202020204" pitchFamily="34" charset="0"/>
              <a:cs typeface="Arial" panose="020B0604020202020204" pitchFamily="34" charset="0"/>
            </a:endParaRP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1569789" y="1659285"/>
            <a:ext cx="313739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تألم</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وقام في اليوم الثالث</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وصعد إلى السماوات</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وسيأتي ليدين</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الأحياء والأموات</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ونؤمن بالروح القدس</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5135127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16"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والمتوسط (جراند رابيدز: زوندرفان، 2001)</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ar-JO" sz="3600" b="0" i="1" dirty="0">
                <a:solidFill>
                  <a:schemeClr val="bg1"/>
                </a:solidFill>
                <a:latin typeface="Arial" panose="020B0604020202020204" pitchFamily="34" charset="0"/>
                <a:ea typeface="ＭＳ Ｐゴシック" charset="0"/>
                <a:cs typeface="Arial" panose="020B0604020202020204" pitchFamily="34" charset="0"/>
              </a:rPr>
              <a:t>الجدل الآريوسي والثالوث</a:t>
            </a:r>
            <a:endParaRPr lang="en-US" sz="3600" b="0" i="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الصراع مع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 نيقية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عودة ظهور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عمل الكبادوكيين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 القسطنطينية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رفض الآريوسية الأولي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رفض الآريوسية النهائي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9033815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والمتوسط (جراند رابيدز: زوندرفان، 2001)</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عودة ظهور الآريوسية</a:t>
            </a:r>
            <a:endParaRPr lang="en-US" dirty="0">
              <a:latin typeface="Arial" panose="020B0604020202020204" pitchFamily="34" charset="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325           مجمع            نيقية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آريوس                ضد             أثناسيوس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باسيليوس القيصري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غريغوريوس النيصي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غريغوريوس النيزنزي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عودة ظهور الآريوسية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عمل            الكبادوكيين الثلاثة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القسطنطينية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8649246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1030"/>
          <p:cNvSpPr>
            <a:spLocks noGrp="1" noChangeArrowheads="1"/>
          </p:cNvSpPr>
          <p:nvPr>
            <p:ph type="title"/>
          </p:nvPr>
        </p:nvSpPr>
        <p:spPr>
          <a:xfrm>
            <a:off x="685800" y="30480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المسيح فقط هو النور</a:t>
            </a:r>
            <a:endParaRPr lang="en-US" dirty="0">
              <a:latin typeface="Arial" panose="020B0604020202020204" pitchFamily="34" charset="0"/>
              <a:ea typeface="ＭＳ Ｐゴシック" charset="0"/>
              <a:cs typeface="Arial" panose="020B0604020202020204" pitchFamily="34" charset="0"/>
            </a:endParaRPr>
          </a:p>
        </p:txBody>
      </p:sp>
      <p:sp>
        <p:nvSpPr>
          <p:cNvPr id="67586" name="Rectangle 1026"/>
          <p:cNvSpPr>
            <a:spLocks noChangeArrowheads="1"/>
          </p:cNvSpPr>
          <p:nvPr/>
        </p:nvSpPr>
        <p:spPr bwMode="auto">
          <a:xfrm>
            <a:off x="0" y="1600200"/>
            <a:ext cx="4357686"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يوحنا (1: 6-9)</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جاء إلى العالم (6)</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جاء إلى الوجود (6)</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إنسان (6)</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سهد للنور (7-8)</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7587" name="Rectangle 1027"/>
          <p:cNvSpPr>
            <a:spLocks noChangeArrowheads="1"/>
          </p:cNvSpPr>
          <p:nvPr/>
        </p:nvSpPr>
        <p:spPr bwMode="auto">
          <a:xfrm>
            <a:off x="4788024" y="1600201"/>
            <a:ext cx="3563888"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يسوع (1: 1-5)</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خلق العالم (3)</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كان في البدء (1أ)</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الكلمة أو الله (1ت)</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كان هو النور (9)</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آمن الناس ورفضوا </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إعلان المسيح العلني عن</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نفسه باعتباره الله</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19- 12: 50). </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181290759"/>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أعدّ يسوع تلاميذه</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للاعتماد على الروح القدس.</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(يوحنا 13-17).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72755353"/>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كانت خطة الله أن يموت يسوع</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ويقوم مرة أخرى من أجلك.</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(يوحنا 18- 20).</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5343297"/>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علّم يسوع قدرته</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لجميع الذين يؤمنون </a:t>
            </a:r>
            <a:br>
              <a:rPr lang="en-US"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(يوحنا 21).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4761087"/>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القانون الإلهي</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1619672" y="3943170"/>
            <a:ext cx="6768752" cy="2923877"/>
          </a:xfrm>
          <a:prstGeom prst="rect">
            <a:avLst/>
          </a:prstGeom>
        </p:spPr>
        <p:txBody>
          <a:bodyPr wrap="square">
            <a:spAutoFit/>
          </a:bodyPr>
          <a:lstStyle/>
          <a:p>
            <a:pPr algn="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لأَنَّهُ هكَذَا أَحَبَّ اللهُ الْعَالَمَ حَتَّى بَذَلَ ابْنَهُ الْوَحِيدَ، لِكَيْ لاَ يَهْلِكَ كُلُّ مَنْ يُؤْمِنُ بِهِ، بَلْ تَكُونُ لَهُ الْحَيَاةُ الأَبَدِيَّةُ.</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a:p>
            <a:pPr algn="r"/>
            <a:endParaRPr lang="en-US" sz="3600" b="1" i="0" dirty="0">
              <a:effectLst/>
              <a:latin typeface="Arial" panose="020B0604020202020204" pitchFamily="34" charset="0"/>
              <a:ea typeface="Microsoft YaHei UI Light" panose="020B0502040204020203" pitchFamily="34" charset="-122"/>
              <a:cs typeface="Arial" panose="020B0604020202020204" pitchFamily="34" charset="0"/>
            </a:endParaRPr>
          </a:p>
          <a:p>
            <a:pPr algn="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يوحنا ٣ : ١٦</a:t>
            </a:r>
          </a:p>
        </p:txBody>
      </p:sp>
    </p:spTree>
    <p:extLst>
      <p:ext uri="{BB962C8B-B14F-4D97-AF65-F5344CB8AC3E}">
        <p14:creationId xmlns:p14="http://schemas.microsoft.com/office/powerpoint/2010/main" val="380035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0"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2660102" cy="1592508"/>
            <a:chOff x="5508104" y="620689"/>
            <a:chExt cx="2660102"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33220459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algn="ctr" rtl="1" eaLnBrk="0" hangingPunct="0"/>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١٩ وَهَذِهِ هِيَ شَهَادَةُ يُوحَنَّا حِينَ أَرْسَلَ الْيَهُودُ مِنْ أُورُشَلِيمَ كَهَنَةً وَلاَوِيِّينَ لِيَسْأَلُوهُ:</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«مَنْ أَنْتَ؟»</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٢٠ فَاعْتَرَفَ وَلَمْ يُنْكِرْ وَأَقَرَّ أَنِّي لَسْتُ أَنَا الْمَسِيحَ. ٢١ فَسَأَلُوهُ:</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«إِذاً مَاذَا؟ إِيلِيَّا أَنْتَ؟»</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فَقَالَ: «لَسْتُ أَنَا».</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a:t>
            </a:r>
            <a:r>
              <a:rPr lang="ar-SA" sz="3600" b="1" dirty="0" err="1">
                <a:solidFill>
                  <a:schemeClr val="bg1"/>
                </a:solidFill>
                <a:effectLst>
                  <a:glow rad="127000">
                    <a:schemeClr val="tx1"/>
                  </a:glow>
                </a:effectLst>
                <a:latin typeface="Arial" panose="020B0604020202020204" pitchFamily="34" charset="0"/>
                <a:cs typeface="Arial" panose="020B0604020202020204" pitchFamily="34" charset="0"/>
              </a:rPr>
              <a:t>أَلنَّبِيُّ</a:t>
            </a: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أَنْتَ؟»</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lvl="0" algn="ctr" defTabSz="342883" fontAlgn="auto">
              <a:spcBef>
                <a:spcPts val="0"/>
              </a:spcBef>
              <a:spcAft>
                <a:spcPts val="0"/>
              </a:spcAft>
              <a:defRPr/>
            </a:pPr>
            <a:r>
              <a:rPr lang="ar-SA" sz="3600" b="1" dirty="0">
                <a:solidFill>
                  <a:schemeClr val="bg1"/>
                </a:solidFill>
                <a:effectLst/>
                <a:latin typeface="Arial" panose="020B0604020202020204" pitchFamily="34" charset="0"/>
                <a:cs typeface="Arial" panose="020B0604020202020204" pitchFamily="34" charset="0"/>
              </a:rPr>
              <a:t>يوحنا ١ : ١٩-٢١</a:t>
            </a:r>
          </a:p>
        </p:txBody>
      </p:sp>
    </p:spTree>
    <p:extLst>
      <p:ext uri="{BB962C8B-B14F-4D97-AF65-F5344CB8AC3E}">
        <p14:creationId xmlns:p14="http://schemas.microsoft.com/office/powerpoint/2010/main" val="364361011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algn="ctr" rtl="1" eaLnBrk="0" hangingPunct="0"/>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٢٢ فَقَالُوا لَهُ:</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«مَنْ أَنْتَ لِنُعْطِيَ جَوَاباً لِلَّذِينَ أَرْسَلُونَا؟</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مَاذَا تَقُولُ عَنْ نَفْسِكَ؟»</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٢٣ قَالَ:</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«أَنَا صَوْتُ صَارِخٍ فِي الْبَرِّيَّةِ:</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قَوِّمُوا طَرِيقَ الرَّبِّ كَمَا قَالَ إِشَعْيَاءُ النَّبِيُّ».</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٢٤ وَكَانَ الْمُرْسَلُونَ مِنَ الْفَرِّيسِيِّينَ ٢٥ فَسَأَلُوهُ:</a:t>
            </a:r>
            <a:br>
              <a:rPr lang="en-US" sz="3600" b="1" dirty="0">
                <a:solidFill>
                  <a:schemeClr val="bg1"/>
                </a:solidFill>
                <a:effectLst>
                  <a:glow rad="127000">
                    <a:schemeClr val="tx1"/>
                  </a:glow>
                </a:effectLst>
                <a:latin typeface="Arial" panose="020B0604020202020204" pitchFamily="34" charset="0"/>
                <a:cs typeface="Arial" panose="020B0604020202020204" pitchFamily="34" charset="0"/>
              </a:rPr>
            </a:br>
            <a:r>
              <a:rPr lang="ar-SA" sz="3600" b="1" dirty="0">
                <a:solidFill>
                  <a:schemeClr val="bg1"/>
                </a:solidFill>
                <a:effectLst>
                  <a:glow rad="127000">
                    <a:schemeClr val="tx1"/>
                  </a:glow>
                </a:effectLst>
                <a:latin typeface="Arial" panose="020B0604020202020204" pitchFamily="34"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algn="ctr" defTabSz="342883" fontAlgn="auto">
              <a:spcBef>
                <a:spcPts val="0"/>
              </a:spcBef>
              <a:spcAft>
                <a:spcPts val="0"/>
              </a:spcAft>
            </a:pPr>
            <a:r>
              <a:rPr lang="ar-SA" sz="3600" b="1" dirty="0">
                <a:solidFill>
                  <a:schemeClr val="bg1"/>
                </a:solidFill>
                <a:effectLst/>
                <a:latin typeface="Arial" panose="020B0604020202020204" pitchFamily="34" charset="0"/>
                <a:cs typeface="Arial" panose="020B0604020202020204" pitchFamily="34" charset="0"/>
              </a:rPr>
              <a:t>يوحنا ١ : ٢٢-٢٥</a:t>
            </a:r>
          </a:p>
        </p:txBody>
      </p:sp>
    </p:spTree>
    <p:extLst>
      <p:ext uri="{BB962C8B-B14F-4D97-AF65-F5344CB8AC3E}">
        <p14:creationId xmlns:p14="http://schemas.microsoft.com/office/powerpoint/2010/main" val="2950338954"/>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ar-JO" sz="4800" b="1" kern="1200" dirty="0">
                <a:solidFill>
                  <a:srgbClr val="FFFFFF"/>
                </a:solidFill>
                <a:effectLst>
                  <a:glow rad="177800">
                    <a:srgbClr val="000000"/>
                  </a:glow>
                </a:effectLst>
                <a:latin typeface="Arial" charset="0"/>
                <a:ea typeface="ＭＳ Ｐゴシック" charset="0"/>
                <a:cs typeface="Arial" charset="0"/>
              </a:rPr>
              <a:t>كيف يمكنك التعرف عليه؟</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r" rtl="1" eaLnBrk="1" hangingPunct="1">
              <a:spcBef>
                <a:spcPct val="20000"/>
              </a:spcBef>
              <a:buClr>
                <a:srgbClr val="FFCC66"/>
              </a:buClr>
              <a:buSzPct val="80000"/>
              <a:buFont typeface="Wingdings" charset="0"/>
              <a:buChar char="n"/>
              <a:defRPr/>
            </a:pPr>
            <a:r>
              <a:rPr lang="ar-JO" sz="3200" b="1" dirty="0">
                <a:solidFill>
                  <a:srgbClr val="FFFFFF"/>
                </a:solidFill>
                <a:effectLst>
                  <a:glow rad="177800">
                    <a:srgbClr val="000000"/>
                  </a:glow>
                </a:effectLst>
                <a:latin typeface="Arial" charset="0"/>
                <a:cs typeface="Arial" charset="0"/>
              </a:rPr>
              <a:t>اعترف أنك أخطأت</a:t>
            </a:r>
          </a:p>
          <a:p>
            <a:pPr lvl="0" algn="r" rtl="1" eaLnBrk="1" hangingPunct="1">
              <a:spcBef>
                <a:spcPct val="20000"/>
              </a:spcBef>
              <a:buClr>
                <a:srgbClr val="FFCC66"/>
              </a:buClr>
              <a:buSzPct val="80000"/>
              <a:buFont typeface="Wingdings" charset="0"/>
              <a:buChar char="n"/>
              <a:defRPr/>
            </a:pPr>
            <a:r>
              <a:rPr lang="ar-JO" sz="3200" b="1" dirty="0">
                <a:solidFill>
                  <a:srgbClr val="FFFFFF"/>
                </a:solidFill>
                <a:effectLst>
                  <a:glow rad="177800">
                    <a:srgbClr val="000000"/>
                  </a:glow>
                </a:effectLst>
                <a:latin typeface="Arial" charset="0"/>
                <a:cs typeface="Arial" charset="0"/>
              </a:rPr>
              <a:t>صدق أن يسوع مات من أجلك</a:t>
            </a:r>
          </a:p>
          <a:p>
            <a:pPr lvl="0" algn="r" rtl="1" eaLnBrk="1" hangingPunct="1">
              <a:spcBef>
                <a:spcPct val="20000"/>
              </a:spcBef>
              <a:buClr>
                <a:srgbClr val="FFCC66"/>
              </a:buClr>
              <a:buSzPct val="80000"/>
              <a:buFont typeface="Wingdings" charset="0"/>
              <a:buChar char="n"/>
              <a:defRPr/>
            </a:pPr>
            <a:r>
              <a:rPr lang="ar-JO" sz="3200" b="1" dirty="0">
                <a:solidFill>
                  <a:srgbClr val="FFFFFF"/>
                </a:solidFill>
                <a:effectLst>
                  <a:glow rad="177800">
                    <a:srgbClr val="000000"/>
                  </a:glow>
                </a:effectLst>
                <a:latin typeface="Arial" charset="0"/>
                <a:cs typeface="Arial" charset="0"/>
              </a:rPr>
              <a:t>اعترف أنك غيرت رأيك بشأن ما أو من يمكنه أن يخلصك (التوبة)</a:t>
            </a:r>
            <a:endParaRPr lang="en-US" sz="3200" b="1" dirty="0">
              <a:solidFill>
                <a:srgbClr val="FFFFFF"/>
              </a:solidFill>
              <a:effectLst>
                <a:glow rad="177800">
                  <a:srgbClr val="000000"/>
                </a:glow>
              </a:effectLst>
              <a:latin typeface="Arial" charset="0"/>
              <a:cs typeface="Arial" charset="0"/>
            </a:endParaRPr>
          </a:p>
        </p:txBody>
      </p:sp>
    </p:spTree>
    <p:extLst>
      <p:ext uri="{BB962C8B-B14F-4D97-AF65-F5344CB8AC3E}">
        <p14:creationId xmlns:p14="http://schemas.microsoft.com/office/powerpoint/2010/main" val="347145316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الكلمة المفتاحية</a:t>
            </a:r>
            <a:endParaRPr lang="en-US"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50247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ar-JO" sz="8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83" y="65366"/>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cs typeface="Arial" panose="020B0604020202020204" pitchFamily="34" charset="0"/>
              </a:rPr>
              <a:t>١٠٧</a:t>
            </a:r>
          </a:p>
        </p:txBody>
      </p:sp>
    </p:spTree>
    <p:extLst>
      <p:ext uri="{BB962C8B-B14F-4D97-AF65-F5344CB8AC3E}">
        <p14:creationId xmlns:p14="http://schemas.microsoft.com/office/powerpoint/2010/main" val="948742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7439760"/>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40270549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1" name="Rectangle 7"/>
          <p:cNvSpPr>
            <a:spLocks noChangeArrowheads="1"/>
          </p:cNvSpPr>
          <p:nvPr/>
        </p:nvSpPr>
        <p:spPr bwMode="auto">
          <a:xfrm>
            <a:off x="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01762" name="Text Box 3"/>
          <p:cNvSpPr txBox="1">
            <a:spLocks noChangeArrowheads="1"/>
          </p:cNvSpPr>
          <p:nvPr/>
        </p:nvSpPr>
        <p:spPr bwMode="auto">
          <a:xfrm>
            <a:off x="7943882" y="76223"/>
            <a:ext cx="12577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dirty="0">
                <a:latin typeface="Arial" charset="0"/>
                <a:cs typeface="Arial" charset="0"/>
              </a:rPr>
              <a:t>114-116</a:t>
            </a:r>
            <a:endParaRPr lang="en-US" dirty="0">
              <a:latin typeface="Arial" charset="0"/>
              <a:cs typeface="Arial" charset="0"/>
            </a:endParaRPr>
          </a:p>
        </p:txBody>
      </p:sp>
      <p:sp>
        <p:nvSpPr>
          <p:cNvPr id="35844" name="Text Box 4"/>
          <p:cNvSpPr txBox="1">
            <a:spLocks noChangeArrowheads="1"/>
          </p:cNvSpPr>
          <p:nvPr/>
        </p:nvSpPr>
        <p:spPr bwMode="auto">
          <a:xfrm>
            <a:off x="228600" y="914428"/>
            <a:ext cx="8686800" cy="76899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altLang="zh-CN" sz="2200" b="1" dirty="0">
                <a:solidFill>
                  <a:srgbClr val="FFFFFF"/>
                </a:solidFill>
                <a:latin typeface="Arial" charset="0"/>
                <a:cs typeface="Arial" charset="0"/>
              </a:rPr>
              <a:t>(١: ١-١٨) تقدم </a:t>
            </a:r>
            <a:r>
              <a:rPr lang="ar-JO" altLang="zh-CN" sz="2200" b="1" dirty="0">
                <a:solidFill>
                  <a:srgbClr val="FFFF00"/>
                </a:solidFill>
                <a:latin typeface="Arial" charset="0"/>
                <a:cs typeface="Arial" charset="0"/>
              </a:rPr>
              <a:t>مقدمة يوحنا اللاهوتية </a:t>
            </a:r>
            <a:r>
              <a:rPr lang="ar-JO" altLang="zh-CN" sz="2200" b="1" dirty="0">
                <a:solidFill>
                  <a:srgbClr val="FFFFFF"/>
                </a:solidFill>
                <a:latin typeface="Arial" charset="0"/>
                <a:cs typeface="Arial" charset="0"/>
              </a:rPr>
              <a:t>المسيح على أنه الله الذي خلق الإنسان ليكون نور الإنسان وحياته لإدخال موضوعات تتكرر لاحقًا في إنجيله ولتشجيع الإيمان بالرواية التالية.</a:t>
            </a:r>
            <a:endParaRPr lang="en-US" sz="2200" b="1" dirty="0">
              <a:solidFill>
                <a:srgbClr val="FFFFFF"/>
              </a:solidFill>
              <a:latin typeface="Arial" charset="0"/>
              <a:cs typeface="Arial" charset="0"/>
            </a:endParaRPr>
          </a:p>
        </p:txBody>
      </p:sp>
      <p:sp>
        <p:nvSpPr>
          <p:cNvPr id="35845" name="Text Box 5"/>
          <p:cNvSpPr txBox="1">
            <a:spLocks noChangeArrowheads="1"/>
          </p:cNvSpPr>
          <p:nvPr/>
        </p:nvSpPr>
        <p:spPr bwMode="auto">
          <a:xfrm>
            <a:off x="228600" y="2803543"/>
            <a:ext cx="8648700" cy="110754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altLang="zh-CN" sz="2200" b="1" dirty="0">
                <a:solidFill>
                  <a:srgbClr val="FFFFFF"/>
                </a:solidFill>
                <a:latin typeface="Arial" charset="0"/>
                <a:cs typeface="Arial" charset="0"/>
              </a:rPr>
              <a:t>(1: 19–12:50) يؤكد يوحنا كيف أن </a:t>
            </a:r>
            <a:r>
              <a:rPr lang="ar-JO" altLang="zh-CN" sz="2200" b="1" dirty="0">
                <a:solidFill>
                  <a:srgbClr val="FFFF00"/>
                </a:solidFill>
                <a:latin typeface="Arial" charset="0"/>
                <a:cs typeface="Arial" charset="0"/>
              </a:rPr>
              <a:t>إعلان المسيح العلني </a:t>
            </a:r>
            <a:r>
              <a:rPr lang="ar-JO" altLang="zh-CN" sz="2200" b="1" dirty="0">
                <a:solidFill>
                  <a:srgbClr val="FFFFFF"/>
                </a:solidFill>
                <a:latin typeface="Arial" charset="0"/>
                <a:cs typeface="Arial" charset="0"/>
              </a:rPr>
              <a:t>عن نفسه كالله من خلال سبع علامات وثمانية خطابات يتلقى ردود فعل متباينة لجعل قراءه يفكرون في استجابتهم الشخصية للمسيح كمخلص.</a:t>
            </a:r>
            <a:endParaRPr lang="en-US" sz="2200" b="1" dirty="0">
              <a:solidFill>
                <a:srgbClr val="FFFFFF"/>
              </a:solidFill>
              <a:latin typeface="Arial" charset="0"/>
              <a:cs typeface="Arial" charset="0"/>
            </a:endParaRPr>
          </a:p>
        </p:txBody>
      </p:sp>
      <p:sp>
        <p:nvSpPr>
          <p:cNvPr id="6" name="Title 5"/>
          <p:cNvSpPr>
            <a:spLocks noGrp="1"/>
          </p:cNvSpPr>
          <p:nvPr>
            <p:ph type="title" idx="4294967295"/>
          </p:nvPr>
        </p:nvSpPr>
        <p:spPr>
          <a:xfrm>
            <a:off x="685800" y="0"/>
            <a:ext cx="7772400" cy="762000"/>
          </a:xfrm>
        </p:spPr>
        <p:txBody>
          <a:bodyPr/>
          <a:lstStyle/>
          <a:p>
            <a:pPr>
              <a:defRPr/>
            </a:pPr>
            <a:r>
              <a:rPr lang="ar-JO" sz="4000" dirty="0">
                <a:latin typeface="Arial" charset="0"/>
                <a:ea typeface="ＭＳ Ｐゴシック" charset="0"/>
                <a:cs typeface="Arial" charset="0"/>
              </a:rPr>
              <a:t>ملخص 1-12</a:t>
            </a:r>
            <a:endParaRPr lang="en-US" sz="4000" dirty="0">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500" fill="hold"/>
                                        <p:tgtEl>
                                          <p:spTgt spid="35844"/>
                                        </p:tgtEl>
                                        <p:attrNameLst>
                                          <p:attrName>ppt_w</p:attrName>
                                        </p:attrNameLst>
                                      </p:cBhvr>
                                      <p:tavLst>
                                        <p:tav tm="0">
                                          <p:val>
                                            <p:fltVal val="0"/>
                                          </p:val>
                                        </p:tav>
                                        <p:tav tm="100000">
                                          <p:val>
                                            <p:strVal val="#ppt_w"/>
                                          </p:val>
                                        </p:tav>
                                      </p:tavLst>
                                    </p:anim>
                                    <p:anim calcmode="lin" valueType="num">
                                      <p:cBhvr>
                                        <p:cTn id="8" dur="500" fill="hold"/>
                                        <p:tgtEl>
                                          <p:spTgt spid="3584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5845"/>
                                        </p:tgtEl>
                                        <p:attrNameLst>
                                          <p:attrName>style.visibility</p:attrName>
                                        </p:attrNameLst>
                                      </p:cBhvr>
                                      <p:to>
                                        <p:strVal val="visible"/>
                                      </p:to>
                                    </p:set>
                                    <p:anim calcmode="lin" valueType="num">
                                      <p:cBhvr>
                                        <p:cTn id="13" dur="500" fill="hold"/>
                                        <p:tgtEl>
                                          <p:spTgt spid="35845"/>
                                        </p:tgtEl>
                                        <p:attrNameLst>
                                          <p:attrName>ppt_w</p:attrName>
                                        </p:attrNameLst>
                                      </p:cBhvr>
                                      <p:tavLst>
                                        <p:tav tm="0">
                                          <p:val>
                                            <p:fltVal val="0"/>
                                          </p:val>
                                        </p:tav>
                                        <p:tav tm="100000">
                                          <p:val>
                                            <p:strVal val="#ppt_w"/>
                                          </p:val>
                                        </p:tav>
                                      </p:tavLst>
                                    </p:anim>
                                    <p:anim calcmode="lin" valueType="num">
                                      <p:cBhvr>
                                        <p:cTn id="14" dur="500" fill="hold"/>
                                        <p:tgtEl>
                                          <p:spTgt spid="3584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P spid="35845" grpId="0" animBg="1"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2</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1361780441"/>
      </p:ext>
    </p:extLst>
  </p:cSld>
  <p:clrMapOvr>
    <a:overrideClrMapping bg1="lt1" tx1="dk1" bg2="lt2" tx2="dk2" accent1="accent1" accent2="accent2" accent3="accent3" accent4="accent4" accent5="accent5" accent6="accent6" hlink="hlink" folHlink="folHlink"/>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9F3FAAAB-89BA-4542-9794-E537A5993964}"/>
              </a:ext>
            </a:extLst>
          </p:cNvPr>
          <p:cNvSpPr>
            <a:spLocks noGrp="1" noChangeArrowheads="1"/>
          </p:cNvSpPr>
          <p:nvPr>
            <p:ph type="ctrTitle"/>
          </p:nvPr>
        </p:nvSpPr>
        <p:spPr>
          <a:xfrm rot="21326222">
            <a:off x="979488" y="2209800"/>
            <a:ext cx="8164512" cy="1238250"/>
          </a:xfrm>
        </p:spPr>
        <p:txBody>
          <a:bodyPr/>
          <a:lstStyle/>
          <a:p>
            <a:pPr eaLnBrk="1" hangingPunct="1">
              <a:defRPr/>
            </a:pPr>
            <a:r>
              <a:rPr lang="ar-JO" sz="9600" dirty="0">
                <a:solidFill>
                  <a:srgbClr val="FFFF66"/>
                </a:solidFill>
                <a:effectLst>
                  <a:outerShdw blurRad="38100" dist="38100" dir="2700000" algn="tl">
                    <a:srgbClr val="000000"/>
                  </a:outerShdw>
                </a:effectLst>
                <a:latin typeface="Arial" panose="020B0604020202020204" pitchFamily="34" charset="0"/>
                <a:cs typeface="Arial" panose="020B0604020202020204" pitchFamily="34" charset="0"/>
              </a:rPr>
              <a:t>يوحنا 2</a:t>
            </a:r>
            <a:endParaRPr lang="en-US" sz="9600" dirty="0">
              <a:solidFill>
                <a:srgbClr val="FFFF66"/>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051" name="Rectangle 3">
            <a:extLst>
              <a:ext uri="{FF2B5EF4-FFF2-40B4-BE49-F238E27FC236}">
                <a16:creationId xmlns:a16="http://schemas.microsoft.com/office/drawing/2014/main" id="{97134760-7BD0-D941-8290-3D6B404D7BAC}"/>
              </a:ext>
            </a:extLst>
          </p:cNvPr>
          <p:cNvSpPr>
            <a:spLocks noGrp="1" noChangeArrowheads="1"/>
          </p:cNvSpPr>
          <p:nvPr>
            <p:ph type="subTitle" idx="1"/>
          </p:nvPr>
        </p:nvSpPr>
        <p:spPr>
          <a:xfrm rot="21326222">
            <a:off x="1371600" y="3581400"/>
            <a:ext cx="7416800" cy="990600"/>
          </a:xfrm>
        </p:spPr>
        <p:txBody>
          <a:bodyPr/>
          <a:lstStyle/>
          <a:p>
            <a:pPr eaLnBrk="1" hangingPunct="1">
              <a:defRPr/>
            </a:pPr>
            <a:r>
              <a:rPr lang="ar-JO" sz="5400" dirty="0">
                <a:effectLst>
                  <a:outerShdw blurRad="38100" dist="38100" dir="2700000" algn="tl">
                    <a:srgbClr val="000000"/>
                  </a:outerShdw>
                </a:effectLst>
                <a:latin typeface="Arial" panose="020B0604020202020204" pitchFamily="34" charset="0"/>
                <a:cs typeface="Arial" panose="020B0604020202020204" pitchFamily="34" charset="0"/>
              </a:rPr>
              <a:t>المعجزة الأولى</a:t>
            </a:r>
            <a:endParaRPr lang="en-US" sz="54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052" name="Rectangle 4">
            <a:extLst>
              <a:ext uri="{FF2B5EF4-FFF2-40B4-BE49-F238E27FC236}">
                <a16:creationId xmlns:a16="http://schemas.microsoft.com/office/drawing/2014/main" id="{3120707A-852E-3F4F-8D62-0C5AAE6F536F}"/>
              </a:ext>
            </a:extLst>
          </p:cNvPr>
          <p:cNvSpPr>
            <a:spLocks noChangeArrowheads="1"/>
          </p:cNvSpPr>
          <p:nvPr/>
        </p:nvSpPr>
        <p:spPr bwMode="auto">
          <a:xfrm rot="21326222">
            <a:off x="1371600" y="4495800"/>
            <a:ext cx="74168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5400" b="1" i="0" u="none" strike="noStrike" kern="1200" cap="none" spc="0" normalizeH="0" baseline="0" noProof="0" dirty="0">
                <a:ln>
                  <a:noFill/>
                </a:ln>
                <a:solidFill>
                  <a:srgbClr val="99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تطهير الهيكل</a:t>
            </a:r>
            <a:endParaRPr kumimoji="0" lang="en-US" sz="5400" b="1" i="0" u="none" strike="noStrike" kern="1200" cap="none" spc="0" normalizeH="0" baseline="0" noProof="0" dirty="0">
              <a:ln>
                <a:noFill/>
              </a:ln>
              <a:solidFill>
                <a:srgbClr val="99FF66"/>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7893" name="TextBox 4">
            <a:extLst>
              <a:ext uri="{FF2B5EF4-FFF2-40B4-BE49-F238E27FC236}">
                <a16:creationId xmlns:a16="http://schemas.microsoft.com/office/drawing/2014/main" id="{6292429B-79BC-DD46-A1A3-E688C3611D33}"/>
              </a:ext>
            </a:extLst>
          </p:cNvPr>
          <p:cNvSpPr txBox="1">
            <a:spLocks noChangeArrowheads="1"/>
          </p:cNvSpPr>
          <p:nvPr/>
        </p:nvSpPr>
        <p:spPr bwMode="auto">
          <a:xfrm rot="-174716">
            <a:off x="304800" y="714375"/>
            <a:ext cx="88392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lvl="0" algn="ctr" eaLnBrk="1" hangingPunct="1">
              <a:defRPr/>
            </a:pPr>
            <a:r>
              <a:rPr lang="ar-JO" altLang="en-US" sz="3200" b="1" dirty="0">
                <a:solidFill>
                  <a:srgbClr val="000000"/>
                </a:solidFill>
              </a:rPr>
              <a:t>يستطيع المسيح أن يجعل كل شيء جديداً في حياتك</a:t>
            </a:r>
            <a:endParaRPr kumimoji="0" lang="en-US" altLang="en-US" sz="3200" b="1" i="0" u="none" strike="noStrike" kern="1200" cap="none" spc="0" normalizeH="0" baseline="0" noProof="0" dirty="0">
              <a:ln>
                <a:noFill/>
              </a:ln>
              <a:solidFill>
                <a:srgbClr val="000000"/>
              </a:solidFill>
              <a:effectLst/>
              <a:uLnTx/>
              <a:uFillTx/>
            </a:endParaRPr>
          </a:p>
        </p:txBody>
      </p:sp>
    </p:spTree>
    <p:extLst>
      <p:ext uri="{BB962C8B-B14F-4D97-AF65-F5344CB8AC3E}">
        <p14:creationId xmlns:p14="http://schemas.microsoft.com/office/powerpoint/2010/main" val="82812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plus(in)">
                                      <p:cBhvr>
                                        <p:cTn id="7" dur="500"/>
                                        <p:tgtEl>
                                          <p:spTgt spid="205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7" presetClass="entr" presetSubtype="4" fill="hold" grpId="0" nodeType="clickEffect">
                                  <p:stCondLst>
                                    <p:cond delay="0"/>
                                  </p:stCondLst>
                                  <p:childTnLst>
                                    <p:set>
                                      <p:cBhvr>
                                        <p:cTn id="11" dur="1" fill="hold">
                                          <p:stCondLst>
                                            <p:cond delay="0"/>
                                          </p:stCondLst>
                                        </p:cTn>
                                        <p:tgtEl>
                                          <p:spTgt spid="2051">
                                            <p:txEl>
                                              <p:pRg st="0" end="0"/>
                                            </p:txEl>
                                          </p:spTgt>
                                        </p:tgtEl>
                                        <p:attrNameLst>
                                          <p:attrName>style.visibility</p:attrName>
                                        </p:attrNameLst>
                                      </p:cBhvr>
                                      <p:to>
                                        <p:strVal val="visible"/>
                                      </p:to>
                                    </p:set>
                                    <p:anim calcmode="lin" valueType="num">
                                      <p:cBhvr additive="base">
                                        <p:cTn id="12" dur="2000" fill="hold"/>
                                        <p:tgtEl>
                                          <p:spTgt spid="2051">
                                            <p:txEl>
                                              <p:pRg st="0" end="0"/>
                                            </p:txEl>
                                          </p:spTgt>
                                        </p:tgtEl>
                                        <p:attrNameLst>
                                          <p:attrName>ppt_x</p:attrName>
                                        </p:attrNameLst>
                                      </p:cBhvr>
                                      <p:tavLst>
                                        <p:tav tm="0">
                                          <p:val>
                                            <p:strVal val="#ppt_x"/>
                                          </p:val>
                                        </p:tav>
                                        <p:tav tm="100000">
                                          <p:val>
                                            <p:strVal val="#ppt_x"/>
                                          </p:val>
                                        </p:tav>
                                      </p:tavLst>
                                    </p:anim>
                                    <p:anim calcmode="lin" valueType="num">
                                      <p:cBhvr additive="base">
                                        <p:cTn id="13" dur="2000" fill="hold"/>
                                        <p:tgtEl>
                                          <p:spTgt spid="205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7" presetClass="entr" presetSubtype="4" fill="hold" grpId="0" nodeType="clickEffect">
                                  <p:stCondLst>
                                    <p:cond delay="0"/>
                                  </p:stCondLst>
                                  <p:childTnLst>
                                    <p:set>
                                      <p:cBhvr>
                                        <p:cTn id="17" dur="1" fill="hold">
                                          <p:stCondLst>
                                            <p:cond delay="0"/>
                                          </p:stCondLst>
                                        </p:cTn>
                                        <p:tgtEl>
                                          <p:spTgt spid="2052">
                                            <p:txEl>
                                              <p:pRg st="0" end="0"/>
                                            </p:txEl>
                                          </p:spTgt>
                                        </p:tgtEl>
                                        <p:attrNameLst>
                                          <p:attrName>style.visibility</p:attrName>
                                        </p:attrNameLst>
                                      </p:cBhvr>
                                      <p:to>
                                        <p:strVal val="visible"/>
                                      </p:to>
                                    </p:set>
                                    <p:anim calcmode="lin" valueType="num">
                                      <p:cBhvr additive="base">
                                        <p:cTn id="18" dur="2000" fill="hold"/>
                                        <p:tgtEl>
                                          <p:spTgt spid="2052">
                                            <p:txEl>
                                              <p:pRg st="0" end="0"/>
                                            </p:txEl>
                                          </p:spTgt>
                                        </p:tgtEl>
                                        <p:attrNameLst>
                                          <p:attrName>ppt_x</p:attrName>
                                        </p:attrNameLst>
                                      </p:cBhvr>
                                      <p:tavLst>
                                        <p:tav tm="0">
                                          <p:val>
                                            <p:strVal val="#ppt_x"/>
                                          </p:val>
                                        </p:tav>
                                        <p:tav tm="100000">
                                          <p:val>
                                            <p:strVal val="#ppt_x"/>
                                          </p:val>
                                        </p:tav>
                                      </p:tavLst>
                                    </p:anim>
                                    <p:anim calcmode="lin" valueType="num">
                                      <p:cBhvr additive="base">
                                        <p:cTn id="19" dur="2000" fill="hold"/>
                                        <p:tgtEl>
                                          <p:spTgt spid="2052">
                                            <p:txEl>
                                              <p:pRg st="0" end="0"/>
                                            </p:txEl>
                                          </p:spTgt>
                                        </p:tgtEl>
                                        <p:attrNameLst>
                                          <p:attrName>ppt_y</p:attrName>
                                        </p:attrNameLst>
                                      </p:cBhvr>
                                      <p:tavLst>
                                        <p:tav tm="0">
                                          <p:val>
                                            <p:strVal val="1+#ppt_h/2"/>
                                          </p:val>
                                        </p:tav>
                                        <p:tav tm="100000">
                                          <p:val>
                                            <p:strVal val="#ppt_y"/>
                                          </p:val>
                                        </p:tav>
                                      </p:tavLst>
                                    </p:anim>
                                  </p:childTnLst>
                                </p:cTn>
                              </p:par>
                              <p:par>
                                <p:cTn id="20" presetID="3" presetClass="emph" presetSubtype="2" fill="hold" grpId="1" nodeType="withEffect">
                                  <p:stCondLst>
                                    <p:cond delay="0"/>
                                  </p:stCondLst>
                                  <p:childTnLst>
                                    <p:animClr clrSpc="rgb" dir="cw">
                                      <p:cBhvr override="childStyle">
                                        <p:cTn id="21" dur="2000" fill="hold"/>
                                        <p:tgtEl>
                                          <p:spTgt spid="2051">
                                            <p:txEl>
                                              <p:pRg st="0" end="0"/>
                                            </p:txEl>
                                          </p:spTgt>
                                        </p:tgtEl>
                                        <p:attrNameLst>
                                          <p:attrName>style.color</p:attrName>
                                        </p:attrNameLst>
                                      </p:cBhvr>
                                      <p:to>
                                        <a:srgbClr val="FF0000"/>
                                      </p:to>
                                    </p:animClr>
                                  </p:childTnLst>
                                </p:cTn>
                              </p:par>
                            </p:childTnLst>
                          </p:cTn>
                        </p:par>
                        <p:par>
                          <p:cTn id="22" fill="hold" nodeType="afterGroup">
                            <p:stCondLst>
                              <p:cond delay="2000"/>
                            </p:stCondLst>
                            <p:childTnLst>
                              <p:par>
                                <p:cTn id="23" presetID="3" presetClass="emph" presetSubtype="6" fill="hold" nodeType="afterEffect">
                                  <p:stCondLst>
                                    <p:cond delay="0"/>
                                  </p:stCondLst>
                                  <p:childTnLst>
                                    <p:animClr clrSpc="hsl" dir="cw">
                                      <p:cBhvr override="childStyle">
                                        <p:cTn id="24" dur="2000" fill="hold"/>
                                        <p:tgtEl>
                                          <p:spTgt spid="2052">
                                            <p:txEl>
                                              <p:pRg st="0" end="0"/>
                                            </p:txEl>
                                          </p:spTgt>
                                        </p:tgtEl>
                                        <p:attrNameLst>
                                          <p:attrName>style.color</p:attrName>
                                        </p:attrNameLst>
                                      </p:cBhvr>
                                      <p:to>
                                        <a:schemeClr val="tx1"/>
                                      </p:to>
                                    </p:animClr>
                                  </p:childTnLst>
                                </p:cTn>
                              </p:par>
                            </p:childTnLst>
                          </p:cTn>
                        </p:par>
                      </p:childTnLst>
                    </p:cTn>
                  </p:par>
                  <p:par>
                    <p:cTn id="25" fill="hold" nodeType="clickPar">
                      <p:stCondLst>
                        <p:cond delay="indefinite"/>
                      </p:stCondLst>
                      <p:childTnLst>
                        <p:par>
                          <p:cTn id="26" fill="hold" nodeType="withGroup">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37893"/>
                                        </p:tgtEl>
                                        <p:attrNameLst>
                                          <p:attrName>style.visibility</p:attrName>
                                        </p:attrNameLst>
                                      </p:cBhvr>
                                      <p:to>
                                        <p:strVal val="visible"/>
                                      </p:to>
                                    </p:set>
                                    <p:animEffect transition="in" filter="fade">
                                      <p:cBhvr>
                                        <p:cTn id="29" dur="1000"/>
                                        <p:tgtEl>
                                          <p:spTgt spid="37893"/>
                                        </p:tgtEl>
                                      </p:cBhvr>
                                    </p:animEffect>
                                    <p:anim calcmode="lin" valueType="num">
                                      <p:cBhvr>
                                        <p:cTn id="30" dur="1000" fill="hold"/>
                                        <p:tgtEl>
                                          <p:spTgt spid="37893"/>
                                        </p:tgtEl>
                                        <p:attrNameLst>
                                          <p:attrName>ppt_x</p:attrName>
                                        </p:attrNameLst>
                                      </p:cBhvr>
                                      <p:tavLst>
                                        <p:tav tm="0">
                                          <p:val>
                                            <p:strVal val="#ppt_x"/>
                                          </p:val>
                                        </p:tav>
                                        <p:tav tm="100000">
                                          <p:val>
                                            <p:strVal val="#ppt_x"/>
                                          </p:val>
                                        </p:tav>
                                      </p:tavLst>
                                    </p:anim>
                                    <p:anim calcmode="lin" valueType="num">
                                      <p:cBhvr>
                                        <p:cTn id="31" dur="900" decel="100000" fill="hold"/>
                                        <p:tgtEl>
                                          <p:spTgt spid="3789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789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p:bldP spid="2051" grpId="0" build="p"/>
      <p:bldP spid="2051" grpId="1" build="p"/>
      <p:bldP spid="2052" grpId="0" build="p"/>
      <p:bldP spid="37893"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4" name="Picture 4" descr="img4088">
            <a:extLst>
              <a:ext uri="{FF2B5EF4-FFF2-40B4-BE49-F238E27FC236}">
                <a16:creationId xmlns:a16="http://schemas.microsoft.com/office/drawing/2014/main" id="{9E209623-5175-DF4C-9860-3029FA94E886}"/>
              </a:ext>
            </a:extLst>
          </p:cNvPr>
          <p:cNvPicPr>
            <a:picLocks noGrp="1" noChangeAspect="1" noChangeArrowheads="1"/>
          </p:cNvPicPr>
          <p:nvPr>
            <p:ph sz="half" idx="2"/>
          </p:nvPr>
        </p:nvPicPr>
        <p:blipFill>
          <a:blip r:embed="rId3">
            <a:lum bright="-20000"/>
            <a:extLst>
              <a:ext uri="{28A0092B-C50C-407E-A947-70E740481C1C}">
                <a14:useLocalDpi xmlns:a14="http://schemas.microsoft.com/office/drawing/2010/main" val="0"/>
              </a:ext>
            </a:extLst>
          </a:blip>
          <a:srcRect t="19167" b="5833"/>
          <a:stretch>
            <a:fillRect/>
          </a:stretch>
        </p:blipFill>
        <p:spPr>
          <a:xfrm rot="21365839">
            <a:off x="1595438" y="1258888"/>
            <a:ext cx="8015287" cy="6858000"/>
          </a:xfrm>
          <a:noFill/>
          <a:extLst>
            <a:ext uri="{909E8E84-426E-40DD-AFC4-6F175D3DCCD1}">
              <a14:hiddenFill xmlns:a14="http://schemas.microsoft.com/office/drawing/2010/main">
                <a:solidFill>
                  <a:srgbClr val="FFFFFF"/>
                </a:solidFill>
              </a14:hiddenFill>
            </a:ext>
          </a:extLst>
        </p:spPr>
      </p:pic>
      <p:sp>
        <p:nvSpPr>
          <p:cNvPr id="10242" name="Rectangle 2">
            <a:extLst>
              <a:ext uri="{FF2B5EF4-FFF2-40B4-BE49-F238E27FC236}">
                <a16:creationId xmlns:a16="http://schemas.microsoft.com/office/drawing/2014/main" id="{A61C4760-DF12-0D4D-BBC7-AE680CDE12CF}"/>
              </a:ext>
            </a:extLst>
          </p:cNvPr>
          <p:cNvSpPr>
            <a:spLocks noGrp="1" noChangeArrowheads="1"/>
          </p:cNvSpPr>
          <p:nvPr>
            <p:ph type="title"/>
          </p:nvPr>
        </p:nvSpPr>
        <p:spPr>
          <a:xfrm rot="21402147">
            <a:off x="1422400" y="-347663"/>
            <a:ext cx="9144000" cy="1143001"/>
          </a:xfrm>
        </p:spPr>
        <p:txBody>
          <a:bodyPr/>
          <a:lstStyle/>
          <a:p>
            <a:pPr algn="l" eaLnBrk="1" hangingPunct="1">
              <a:defRPr/>
            </a:pPr>
            <a:r>
              <a:rPr lang="ar-JO" sz="6000"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6000"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7" name="Rectangle 3">
            <a:extLst>
              <a:ext uri="{FF2B5EF4-FFF2-40B4-BE49-F238E27FC236}">
                <a16:creationId xmlns:a16="http://schemas.microsoft.com/office/drawing/2014/main" id="{485A04FD-9D1F-4C49-9242-ECA18F39102C}"/>
              </a:ext>
            </a:extLst>
          </p:cNvPr>
          <p:cNvSpPr txBox="1">
            <a:spLocks noChangeArrowheads="1"/>
          </p:cNvSpPr>
          <p:nvPr/>
        </p:nvSpPr>
        <p:spPr bwMode="auto">
          <a:xfrm rot="21365682">
            <a:off x="1498600" y="1943100"/>
            <a:ext cx="5791200" cy="5410200"/>
          </a:xfrm>
          <a:prstGeom prst="rect">
            <a:avLst/>
          </a:prstGeom>
          <a:noFill/>
          <a:ln w="9525">
            <a:noFill/>
            <a:miter lim="800000"/>
            <a:headEnd/>
            <a:tailEnd/>
          </a:ln>
          <a:effectLst/>
        </p:spPr>
        <p:txBody>
          <a:bodyPr/>
          <a:lstStyle>
            <a:lvl1pPr marL="622300" indent="-622300"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lvl="0" algn="r" rtl="1" eaLnBrk="1" hangingPunct="1">
              <a:spcBef>
                <a:spcPct val="20000"/>
              </a:spcBef>
              <a:buFont typeface="Arial" panose="020B0604020202020204" pitchFamily="34" charset="0"/>
              <a:buChar char="•"/>
              <a:defRPr/>
            </a:pPr>
            <a:r>
              <a:rPr lang="ar-JO" altLang="en-US" sz="4000" b="1" dirty="0">
                <a:solidFill>
                  <a:srgbClr val="FFFFFF"/>
                </a:solidFill>
                <a:effectLst>
                  <a:outerShdw blurRad="38100" dist="38100" dir="2700000" algn="tl">
                    <a:srgbClr val="C0C0C0"/>
                  </a:outerShdw>
                </a:effectLst>
              </a:rPr>
              <a:t>لم تكن طقوس التطهير اليهودية قادرة على التطهير بشكل كامل وإلى الأبد     (١:٢-٦).</a:t>
            </a:r>
            <a:endParaRPr kumimoji="0" lang="en-US" altLang="en-US" sz="4000" b="1" i="0" u="none" strike="noStrike" kern="1200" cap="none" spc="0" normalizeH="0" baseline="0" noProof="0" dirty="0">
              <a:ln>
                <a:noFill/>
              </a:ln>
              <a:solidFill>
                <a:srgbClr val="FFFFFF"/>
              </a:solidFill>
              <a:effectLst>
                <a:outerShdw blurRad="38100" dist="38100" dir="2700000" algn="tl">
                  <a:srgbClr val="C0C0C0"/>
                </a:outerShdw>
              </a:effectLst>
              <a:uLnTx/>
              <a:uFillTx/>
            </a:endParaRPr>
          </a:p>
        </p:txBody>
      </p:sp>
    </p:spTree>
    <p:extLst>
      <p:ext uri="{BB962C8B-B14F-4D97-AF65-F5344CB8AC3E}">
        <p14:creationId xmlns:p14="http://schemas.microsoft.com/office/powerpoint/2010/main" val="1578241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0244"/>
                                        </p:tgtEl>
                                        <p:attrNameLst>
                                          <p:attrName>style.opacity</p:attrName>
                                        </p:attrNameLst>
                                      </p:cBhvr>
                                      <p:to>
                                        <p:strVal val="0.25"/>
                                      </p:to>
                                    </p:set>
                                    <p:animEffect filter="image" prLst="opacity: 0.25">
                                      <p:cBhvr rctx="IE">
                                        <p:cTn id="7" dur="indefinite"/>
                                        <p:tgtEl>
                                          <p:spTgt spid="102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additive="base">
                                        <p:cTn id="12"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5" descr="Thanksgiving Joy Background Slide.jpg">
            <a:extLst>
              <a:ext uri="{FF2B5EF4-FFF2-40B4-BE49-F238E27FC236}">
                <a16:creationId xmlns:a16="http://schemas.microsoft.com/office/drawing/2014/main" id="{16FE66A7-109C-7849-A4AE-E9BBFC8657D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13CC834-2CC6-A049-AF54-EA6A60F4D8A7}"/>
              </a:ext>
            </a:extLst>
          </p:cNvPr>
          <p:cNvSpPr>
            <a:spLocks noGrp="1"/>
          </p:cNvSpPr>
          <p:nvPr>
            <p:ph type="title"/>
          </p:nvPr>
        </p:nvSpPr>
        <p:spPr>
          <a:xfrm>
            <a:off x="228600" y="76200"/>
            <a:ext cx="8229600" cy="2286000"/>
          </a:xfrm>
        </p:spPr>
        <p:txBody>
          <a:bodyPr/>
          <a:lstStyle/>
          <a:p>
            <a:r>
              <a:rPr lang="ar-JO" altLang="en-US" dirty="0">
                <a:solidFill>
                  <a:srgbClr val="FFFFFF"/>
                </a:solidFill>
                <a:effectLst>
                  <a:outerShdw blurRad="38100" dist="38100" dir="2700000" algn="tl">
                    <a:schemeClr val="tx1"/>
                  </a:outerShdw>
                </a:effectLst>
                <a:latin typeface="Arial" panose="020B0604020202020204" pitchFamily="34" charset="0"/>
                <a:cs typeface="Arial" panose="020B0604020202020204" pitchFamily="34" charset="0"/>
              </a:rPr>
              <a:t>اعترف بأن يسوع أفضل من الطقوس لأنه يستطيع أن يجعل كل شيء جديداً.</a:t>
            </a:r>
            <a:endParaRPr lang="en-US" altLang="en-US" dirty="0">
              <a:solidFill>
                <a:srgbClr val="FFFFFF"/>
              </a:solidFill>
              <a:effectLst>
                <a:outerShdw blurRad="38100" dist="38100" dir="2700000" algn="tl">
                  <a:schemeClr val="tx1"/>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372796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1/6</a:t>
            </a:r>
          </a:p>
        </p:txBody>
      </p:sp>
      <p:pic>
        <p:nvPicPr>
          <p:cNvPr id="285698" name="Picture 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Rectangle 4"/>
          <p:cNvSpPr>
            <a:spLocks noChangeArrowheads="1"/>
          </p:cNvSpPr>
          <p:nvPr/>
        </p:nvSpPr>
        <p:spPr bwMode="auto">
          <a:xfrm>
            <a:off x="2128350" y="146063"/>
            <a:ext cx="4928652"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ar-JO" sz="3600" b="1" dirty="0">
                <a:solidFill>
                  <a:srgbClr val="FFFFFF"/>
                </a:solidFill>
                <a:latin typeface="Arial" panose="020B0604020202020204" pitchFamily="34" charset="0"/>
                <a:ea typeface="+mn-ea"/>
                <a:cs typeface="Arial" panose="020B0604020202020204" pitchFamily="34" charset="0"/>
              </a:rPr>
              <a:t>أؤمن بيسوع</a:t>
            </a:r>
          </a:p>
          <a:p>
            <a:pPr algn="ctr" eaLnBrk="0" hangingPunct="0">
              <a:defRPr/>
            </a:pPr>
            <a:r>
              <a:rPr lang="ar-JO" sz="3600" b="1" dirty="0">
                <a:solidFill>
                  <a:srgbClr val="FFFFFF"/>
                </a:solidFill>
                <a:latin typeface="Arial" panose="020B0604020202020204" pitchFamily="34" charset="0"/>
                <a:ea typeface="+mn-ea"/>
                <a:cs typeface="Arial" panose="020B0604020202020204" pitchFamily="34" charset="0"/>
              </a:rPr>
              <a:t>أؤمن بأنه ابن الله</a:t>
            </a:r>
          </a:p>
          <a:p>
            <a:pPr algn="ctr" eaLnBrk="0" hangingPunct="0">
              <a:defRPr/>
            </a:pPr>
            <a:r>
              <a:rPr lang="ar-JO" sz="3600" b="1" dirty="0">
                <a:solidFill>
                  <a:srgbClr val="FFFFFF"/>
                </a:solidFill>
                <a:latin typeface="Arial" panose="020B0604020202020204" pitchFamily="34" charset="0"/>
                <a:ea typeface="+mn-ea"/>
                <a:cs typeface="Arial" panose="020B0604020202020204" pitchFamily="34" charset="0"/>
              </a:rPr>
              <a:t>أؤمن أنه مات وقام ثانية</a:t>
            </a:r>
          </a:p>
          <a:p>
            <a:pPr algn="ctr" eaLnBrk="0" hangingPunct="0">
              <a:defRPr/>
            </a:pPr>
            <a:r>
              <a:rPr lang="ar-JO" sz="3600" b="1" dirty="0">
                <a:solidFill>
                  <a:srgbClr val="FFFFFF"/>
                </a:solidFill>
                <a:latin typeface="Arial" panose="020B0604020202020204" pitchFamily="34" charset="0"/>
                <a:ea typeface="+mn-ea"/>
                <a:cs typeface="Arial" panose="020B0604020202020204" pitchFamily="34" charset="0"/>
              </a:rPr>
              <a:t>أؤمن أنه دفع الثمن لأجلنا جميعاً</a:t>
            </a:r>
            <a:endParaRPr lang="en-US" sz="3600" b="1" dirty="0">
              <a:solidFill>
                <a:srgbClr val="FFFFFF"/>
              </a:solidFill>
              <a:latin typeface="Arial" panose="020B0604020202020204" pitchFamily="34" charset="0"/>
              <a:ea typeface="+mn-ea"/>
              <a:cs typeface="Arial" panose="020B0604020202020204" pitchFamily="34" charset="0"/>
            </a:endParaRPr>
          </a:p>
        </p:txBody>
      </p:sp>
    </p:spTree>
  </p:cSld>
  <p:clrMapOvr>
    <a:masterClrMapping/>
  </p:clrMapOvr>
  <p:transition spd="slow">
    <p:strips dir="ld"/>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782227"/>
            <a:ext cx="8876128" cy="957989"/>
          </a:xfrm>
          <a:prstGeom prst="rect">
            <a:avLst/>
          </a:prstGeom>
          <a:noFill/>
        </p:spPr>
        <p:txBody>
          <a:bodyPr wrap="square" lIns="91218" tIns="45610" rIns="91218" bIns="45610">
            <a:spAutoFit/>
          </a:bodyPr>
          <a:lstStyle/>
          <a:p>
            <a:pPr marL="0" marR="0" lvl="0" indent="0" algn="ctr" defTabSz="912690" rtl="0" eaLnBrk="1" fontAlgn="base" latinLnBrk="0" hangingPunct="1">
              <a:lnSpc>
                <a:spcPct val="100000"/>
              </a:lnSpc>
              <a:spcBef>
                <a:spcPct val="0"/>
              </a:spcBef>
              <a:spcAft>
                <a:spcPct val="0"/>
              </a:spcAft>
              <a:buClrTx/>
              <a:buSzTx/>
              <a:buFontTx/>
              <a:buNone/>
              <a:tabLst/>
              <a:defRPr/>
            </a:pPr>
            <a:r>
              <a:rPr kumimoji="0" lang="ar-JO" sz="5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العرس في قانا</a:t>
            </a:r>
            <a:endParaRPr kumimoji="0" lang="en-US" sz="5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761811" y="340030"/>
            <a:ext cx="5284995" cy="676615"/>
          </a:xfrm>
          <a:prstGeom prst="rect">
            <a:avLst/>
          </a:prstGeom>
          <a:noFill/>
        </p:spPr>
        <p:txBody>
          <a:bodyPr wrap="square" lIns="91218" tIns="45610" rIns="91218" bIns="45610">
            <a:spAutoFit/>
          </a:bodyPr>
          <a:lstStyle/>
          <a:p>
            <a:pPr marL="0" marR="0" lvl="0" indent="0" algn="r" defTabSz="912690" rtl="0" eaLnBrk="1" fontAlgn="base" latinLnBrk="0" hangingPunct="1">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2: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179512" y="188640"/>
            <a:ext cx="3456896" cy="1592508"/>
            <a:chOff x="5508104" y="620689"/>
            <a:chExt cx="3456896"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648153"/>
              <a:ext cx="2160752" cy="1565044"/>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 </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2444597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064364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27636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992617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929260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00834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239320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36372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09022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57282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2/6</a:t>
            </a:r>
          </a:p>
        </p:txBody>
      </p:sp>
      <p:pic>
        <p:nvPicPr>
          <p:cNvPr id="287746" name="Picture 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8" name="Rectangle 4"/>
          <p:cNvSpPr>
            <a:spLocks noChangeArrowheads="1"/>
          </p:cNvSpPr>
          <p:nvPr/>
        </p:nvSpPr>
        <p:spPr bwMode="auto">
          <a:xfrm>
            <a:off x="2779132" y="146050"/>
            <a:ext cx="3627014"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وأؤمن بأنه هنا الآن</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واقف في وسطنا</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هنا مع قوة الشفاء الآن</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والنعمة للغفران</a:t>
            </a:r>
            <a:endParaRPr lang="en-US" sz="3600" b="1" dirty="0">
              <a:solidFill>
                <a:srgbClr val="FFFFFF"/>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slow">
    <p:strips dir="ld"/>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82170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584547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048026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37643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866145391"/>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400643135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923255"/>
          </a:xfrm>
          <a:prstGeom prst="rect">
            <a:avLst/>
          </a:prstGeom>
          <a:noFill/>
        </p:spPr>
        <p:txBody>
          <a:bodyPr lIns="91365" tIns="45683" rIns="91365" bIns="45683">
            <a:spAutoFit/>
          </a:bodyPr>
          <a:lstStyle/>
          <a:p>
            <a:pPr marL="0" marR="0" lvl="0" indent="0" algn="r" defTabSz="91408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تطهير الهيكل</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217689" y="137317"/>
            <a:ext cx="5284787" cy="2431360"/>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21: 12-17</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11: 15-19</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19: 45-48</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2: 13-24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9" name="TextBox 8"/>
          <p:cNvSpPr txBox="1"/>
          <p:nvPr/>
        </p:nvSpPr>
        <p:spPr>
          <a:xfrm>
            <a:off x="217689" y="3833692"/>
            <a:ext cx="4282873" cy="418829"/>
          </a:xfrm>
          <a:prstGeom prst="rect">
            <a:avLst/>
          </a:prstGeom>
          <a:noFill/>
        </p:spPr>
        <p:txBody>
          <a:bodyPr wrap="square" lIns="64258" tIns="32129" rIns="64258" bIns="32129">
            <a:spAutoFit/>
          </a:bodyPr>
          <a:lstStyle/>
          <a:p>
            <a:pPr marL="0" marR="0" lvl="0" indent="0" algn="r" defTabSz="321487" rtl="0" eaLnBrk="0" fontAlgn="base" latinLnBrk="0" hangingPunct="0">
              <a:lnSpc>
                <a:spcPct val="100000"/>
              </a:lnSpc>
              <a:spcBef>
                <a:spcPct val="0"/>
              </a:spcBef>
              <a:spcAft>
                <a:spcPct val="0"/>
              </a:spcAft>
              <a:buClrTx/>
              <a:buSzTx/>
              <a:buFontTx/>
              <a:buNone/>
              <a:tabLst/>
              <a:defRPr/>
            </a:pPr>
            <a:r>
              <a:rPr kumimoji="0" lang="ar-JO"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الفصح</a:t>
            </a:r>
            <a:endParaRPr kumimoji="0" lang="en-US"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8" name="Group 7"/>
          <p:cNvGrpSpPr/>
          <p:nvPr/>
        </p:nvGrpSpPr>
        <p:grpSpPr>
          <a:xfrm>
            <a:off x="6011648" y="4293097"/>
            <a:ext cx="3456896" cy="1551664"/>
            <a:chOff x="5508104" y="620689"/>
            <a:chExt cx="3456896" cy="1551664"/>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1" name="TextBox 10"/>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557675725"/>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6512" y="5993904"/>
            <a:ext cx="471601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١٣</a:t>
            </a:r>
          </a:p>
        </p:txBody>
      </p:sp>
      <p:sp>
        <p:nvSpPr>
          <p:cNvPr id="2" name="Rectangle 2">
            <a:extLst>
              <a:ext uri="{FF2B5EF4-FFF2-40B4-BE49-F238E27FC236}">
                <a16:creationId xmlns:a16="http://schemas.microsoft.com/office/drawing/2014/main" id="{708AFF32-97E6-048F-9B9C-40615C9A71B8}"/>
              </a:ext>
            </a:extLst>
          </p:cNvPr>
          <p:cNvSpPr txBox="1">
            <a:spLocks noChangeArrowheads="1"/>
          </p:cNvSpPr>
          <p:nvPr/>
        </p:nvSpPr>
        <p:spPr bwMode="auto">
          <a:xfrm>
            <a:off x="4139952" y="476672"/>
            <a:ext cx="4716016" cy="13130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وَكَانَ فِصْحُ الْيَهُودِ قَرِيباً فَصَعِدَ يَسُوعُ إِلَى أُورُشَلِيمَ </a:t>
            </a:r>
          </a:p>
        </p:txBody>
      </p:sp>
    </p:spTree>
    <p:extLst>
      <p:ext uri="{BB962C8B-B14F-4D97-AF65-F5344CB8AC3E}">
        <p14:creationId xmlns:p14="http://schemas.microsoft.com/office/powerpoint/2010/main" val="32164811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27382"/>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9104" y="5921896"/>
            <a:ext cx="4256560" cy="9361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١٤ا</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6589F4E-775D-DAD7-4B1F-2F726DA8DEF9}"/>
              </a:ext>
            </a:extLst>
          </p:cNvPr>
          <p:cNvSpPr txBox="1">
            <a:spLocks noChangeArrowheads="1"/>
          </p:cNvSpPr>
          <p:nvPr/>
        </p:nvSpPr>
        <p:spPr bwMode="auto">
          <a:xfrm>
            <a:off x="4247456" y="188640"/>
            <a:ext cx="4716016" cy="20445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وَوَجَدَ فِي الْهَيْكَلِ الَّذِينَ كَانُوا يَبِيعُونَ بَقَراً وَغَنَماً وَحَمَاماً</a:t>
            </a:r>
          </a:p>
        </p:txBody>
      </p:sp>
    </p:spTree>
    <p:extLst>
      <p:ext uri="{BB962C8B-B14F-4D97-AF65-F5344CB8AC3E}">
        <p14:creationId xmlns:p14="http://schemas.microsoft.com/office/powerpoint/2010/main" val="46423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2008" y="5993904"/>
            <a:ext cx="363589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١٤ب</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70B09F10-3789-1630-F6E1-175BC622EBD6}"/>
              </a:ext>
            </a:extLst>
          </p:cNvPr>
          <p:cNvSpPr txBox="1">
            <a:spLocks noChangeArrowheads="1"/>
          </p:cNvSpPr>
          <p:nvPr/>
        </p:nvSpPr>
        <p:spPr bwMode="auto">
          <a:xfrm>
            <a:off x="4788024" y="476672"/>
            <a:ext cx="4355976"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وَالصَّيَارِفَ جُلُوساً. </a:t>
            </a:r>
          </a:p>
        </p:txBody>
      </p:sp>
    </p:spTree>
    <p:extLst>
      <p:ext uri="{BB962C8B-B14F-4D97-AF65-F5344CB8AC3E}">
        <p14:creationId xmlns:p14="http://schemas.microsoft.com/office/powerpoint/2010/main" val="35220489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3/6</a:t>
            </a:r>
          </a:p>
        </p:txBody>
      </p:sp>
      <p:pic>
        <p:nvPicPr>
          <p:cNvPr id="289794"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6" name="Rectangle 4"/>
          <p:cNvSpPr>
            <a:spLocks noChangeArrowheads="1"/>
          </p:cNvSpPr>
          <p:nvPr/>
        </p:nvSpPr>
        <p:spPr bwMode="auto">
          <a:xfrm>
            <a:off x="1968914" y="69863"/>
            <a:ext cx="5236428"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ar-JO" sz="3600" b="1" dirty="0">
                <a:solidFill>
                  <a:srgbClr val="FFFFFF"/>
                </a:solidFill>
                <a:latin typeface="Arial" panose="020B0604020202020204" pitchFamily="34" charset="0"/>
                <a:ea typeface="+mn-ea"/>
                <a:cs typeface="Arial" panose="020B0604020202020204" pitchFamily="34" charset="0"/>
              </a:rPr>
              <a:t>أؤمن بك يا رب</a:t>
            </a:r>
          </a:p>
          <a:p>
            <a:pPr algn="ctr" eaLnBrk="0" hangingPunct="0">
              <a:defRPr/>
            </a:pPr>
            <a:r>
              <a:rPr lang="ar-JO" sz="3600" b="1" dirty="0">
                <a:solidFill>
                  <a:srgbClr val="FFFFFF"/>
                </a:solidFill>
                <a:latin typeface="Arial" panose="020B0604020202020204" pitchFamily="34" charset="0"/>
                <a:ea typeface="+mn-ea"/>
                <a:cs typeface="Arial" panose="020B0604020202020204" pitchFamily="34" charset="0"/>
              </a:rPr>
              <a:t>أؤمن أنك ابن الله</a:t>
            </a:r>
          </a:p>
          <a:p>
            <a:pPr algn="ctr" eaLnBrk="0" hangingPunct="0">
              <a:defRPr/>
            </a:pPr>
            <a:r>
              <a:rPr lang="ar-JO" sz="3600" b="1" dirty="0">
                <a:solidFill>
                  <a:srgbClr val="FFFFFF"/>
                </a:solidFill>
                <a:latin typeface="Arial" panose="020B0604020202020204" pitchFamily="34" charset="0"/>
                <a:ea typeface="+mn-ea"/>
                <a:cs typeface="Arial" panose="020B0604020202020204" pitchFamily="34" charset="0"/>
              </a:rPr>
              <a:t>أؤمن أنك مت وقمت ثانية</a:t>
            </a:r>
          </a:p>
          <a:p>
            <a:pPr algn="ctr" eaLnBrk="0" hangingPunct="0">
              <a:defRPr/>
            </a:pPr>
            <a:r>
              <a:rPr lang="ar-JO" sz="3600" b="1" dirty="0">
                <a:solidFill>
                  <a:srgbClr val="FFFFFF"/>
                </a:solidFill>
                <a:latin typeface="Arial" panose="020B0604020202020204" pitchFamily="34" charset="0"/>
                <a:ea typeface="+mn-ea"/>
                <a:cs typeface="Arial" panose="020B0604020202020204" pitchFamily="34" charset="0"/>
              </a:rPr>
              <a:t>أؤمن أنك دفعت الثمن لأجلنا جميعاً</a:t>
            </a:r>
            <a:endParaRPr lang="en-US" sz="3600" b="1" dirty="0">
              <a:solidFill>
                <a:srgbClr val="FFFFFF"/>
              </a:solidFill>
              <a:latin typeface="Arial" panose="020B0604020202020204" pitchFamily="34" charset="0"/>
              <a:ea typeface="+mn-ea"/>
              <a:cs typeface="Arial" panose="020B0604020202020204" pitchFamily="34" charset="0"/>
            </a:endParaRPr>
          </a:p>
        </p:txBody>
      </p:sp>
    </p:spTree>
  </p:cSld>
  <p:clrMapOvr>
    <a:masterClrMapping/>
  </p:clrMapOvr>
  <p:transition spd="slow">
    <p:strips dir="ld"/>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9574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99170"/>
            <a:ext cx="4499992" cy="8978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١٥ا</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a:p>
            <a:pPr rtl="1">
              <a:defRPr/>
            </a:pPr>
            <a:endParaRPr lang="ar-SA"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6915D243-C70C-05EB-0495-8EBC1DA08E6C}"/>
              </a:ext>
            </a:extLst>
          </p:cNvPr>
          <p:cNvSpPr txBox="1">
            <a:spLocks noChangeArrowheads="1"/>
          </p:cNvSpPr>
          <p:nvPr/>
        </p:nvSpPr>
        <p:spPr bwMode="auto">
          <a:xfrm>
            <a:off x="5220071" y="332656"/>
            <a:ext cx="3940757" cy="2520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فَصَنَعَ سَوْطاً مِنْ حِبَالٍ وَطَرَدَ الْجَمِيعَ مِنَ الْهَيْكَلِ اَلْغَنَمَ</a:t>
            </a:r>
          </a:p>
        </p:txBody>
      </p:sp>
    </p:spTree>
    <p:extLst>
      <p:ext uri="{BB962C8B-B14F-4D97-AF65-F5344CB8AC3E}">
        <p14:creationId xmlns:p14="http://schemas.microsoft.com/office/powerpoint/2010/main" val="2505213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25199" y="5949067"/>
            <a:ext cx="4716016" cy="9035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١٥ت</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053BE394-B446-959D-4D67-63C26897EA83}"/>
              </a:ext>
            </a:extLst>
          </p:cNvPr>
          <p:cNvSpPr txBox="1">
            <a:spLocks noChangeArrowheads="1"/>
          </p:cNvSpPr>
          <p:nvPr/>
        </p:nvSpPr>
        <p:spPr bwMode="auto">
          <a:xfrm>
            <a:off x="0" y="908720"/>
            <a:ext cx="4716016" cy="10493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وَالْبَقَرَ وَكَبَّ دَرَاهِمَ الصَّيَارِفِ</a:t>
            </a:r>
          </a:p>
        </p:txBody>
      </p:sp>
    </p:spTree>
    <p:extLst>
      <p:ext uri="{BB962C8B-B14F-4D97-AF65-F5344CB8AC3E}">
        <p14:creationId xmlns:p14="http://schemas.microsoft.com/office/powerpoint/2010/main" val="33082550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93904"/>
            <a:ext cx="4567448"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١٥</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22C70DF7-2DA2-B47B-1508-91C668D0A535}"/>
              </a:ext>
            </a:extLst>
          </p:cNvPr>
          <p:cNvSpPr txBox="1">
            <a:spLocks noChangeArrowheads="1"/>
          </p:cNvSpPr>
          <p:nvPr/>
        </p:nvSpPr>
        <p:spPr bwMode="auto">
          <a:xfrm>
            <a:off x="4427984" y="369477"/>
            <a:ext cx="4716016" cy="17728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rtl="1">
              <a:defRPr/>
            </a:pPr>
            <a:r>
              <a:rPr lang="ar-SA" dirty="0" err="1">
                <a:effectLst>
                  <a:glow rad="127000">
                    <a:schemeClr val="tx1"/>
                  </a:glow>
                </a:effectLst>
                <a:latin typeface="Arial" panose="020B0604020202020204" pitchFamily="34" charset="0"/>
                <a:ea typeface="ＭＳ Ｐゴシック" charset="0"/>
                <a:cs typeface="Arial" panose="020B0604020202020204" pitchFamily="34" charset="0"/>
              </a:rPr>
              <a:t>ف</a:t>
            </a:r>
            <a:r>
              <a:rPr lang="ar-SA"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 </a:t>
            </a:r>
            <a:r>
              <a:rPr lang="ar-SA" dirty="0">
                <a:effectLst>
                  <a:glow rad="127000">
                    <a:schemeClr val="tx1"/>
                  </a:glow>
                </a:effectLst>
                <a:latin typeface="Arial" panose="020B0604020202020204" pitchFamily="34" charset="0"/>
                <a:ea typeface="ＭＳ Ｐゴシック" charset="0"/>
                <a:cs typeface="Arial" panose="020B0604020202020204" pitchFamily="34" charset="0"/>
              </a:rPr>
              <a:t>وَقَلَّبَ مَوَائِدَهُمْ. </a:t>
            </a:r>
          </a:p>
        </p:txBody>
      </p:sp>
    </p:spTree>
    <p:extLst>
      <p:ext uri="{BB962C8B-B14F-4D97-AF65-F5344CB8AC3E}">
        <p14:creationId xmlns:p14="http://schemas.microsoft.com/office/powerpoint/2010/main" val="1917195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Rectangle 2">
            <a:extLst>
              <a:ext uri="{FF2B5EF4-FFF2-40B4-BE49-F238E27FC236}">
                <a16:creationId xmlns:a16="http://schemas.microsoft.com/office/drawing/2014/main" id="{49E19824-10CA-5DC4-3A92-66BE212CC076}"/>
              </a:ext>
            </a:extLst>
          </p:cNvPr>
          <p:cNvSpPr txBox="1">
            <a:spLocks noChangeArrowheads="1"/>
          </p:cNvSpPr>
          <p:nvPr/>
        </p:nvSpPr>
        <p:spPr bwMode="auto">
          <a:xfrm>
            <a:off x="4442146" y="476672"/>
            <a:ext cx="4716016" cy="7660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وَقَالَ لِبَاعَةِ الْحَمَامِ:</a:t>
            </a:r>
          </a:p>
        </p:txBody>
      </p:sp>
      <p:sp>
        <p:nvSpPr>
          <p:cNvPr id="4" name="Rectangle 2">
            <a:extLst>
              <a:ext uri="{FF2B5EF4-FFF2-40B4-BE49-F238E27FC236}">
                <a16:creationId xmlns:a16="http://schemas.microsoft.com/office/drawing/2014/main" id="{89624CCF-5CC7-8710-3A1F-850F77EB9278}"/>
              </a:ext>
            </a:extLst>
          </p:cNvPr>
          <p:cNvSpPr txBox="1">
            <a:spLocks noChangeArrowheads="1"/>
          </p:cNvSpPr>
          <p:nvPr/>
        </p:nvSpPr>
        <p:spPr bwMode="auto">
          <a:xfrm>
            <a:off x="-122864" y="5819701"/>
            <a:ext cx="4716016" cy="11204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١٦ا</a:t>
            </a:r>
          </a:p>
          <a:p>
            <a:pPr>
              <a:defRPr/>
            </a:pPr>
            <a:endParaRPr lang="ar-SA"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3570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5567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«ارْفَعُوا هَذِهِ مِنْ هَهُنَا. لاَ تَجْعَلُوا بَيْتَ أَبِي بَيْتَ تِجَارَةٍ». </a:t>
            </a:r>
          </a:p>
        </p:txBody>
      </p:sp>
      <p:sp>
        <p:nvSpPr>
          <p:cNvPr id="2" name="Rectangle 2">
            <a:extLst>
              <a:ext uri="{FF2B5EF4-FFF2-40B4-BE49-F238E27FC236}">
                <a16:creationId xmlns:a16="http://schemas.microsoft.com/office/drawing/2014/main" id="{43667F59-7588-F8AB-AA7D-A90ED03D3984}"/>
              </a:ext>
            </a:extLst>
          </p:cNvPr>
          <p:cNvSpPr txBox="1">
            <a:spLocks noChangeArrowheads="1"/>
          </p:cNvSpPr>
          <p:nvPr/>
        </p:nvSpPr>
        <p:spPr bwMode="auto">
          <a:xfrm>
            <a:off x="0" y="6021287"/>
            <a:ext cx="4067944" cy="80464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١٦ت</a:t>
            </a:r>
          </a:p>
        </p:txBody>
      </p:sp>
    </p:spTree>
    <p:extLst>
      <p:ext uri="{BB962C8B-B14F-4D97-AF65-F5344CB8AC3E}">
        <p14:creationId xmlns:p14="http://schemas.microsoft.com/office/powerpoint/2010/main" val="37814806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26298" y="260648"/>
            <a:ext cx="5256584" cy="7920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١٧</a:t>
            </a:r>
          </a:p>
        </p:txBody>
      </p:sp>
      <p:sp>
        <p:nvSpPr>
          <p:cNvPr id="2" name="Rectangle 2">
            <a:extLst>
              <a:ext uri="{FF2B5EF4-FFF2-40B4-BE49-F238E27FC236}">
                <a16:creationId xmlns:a16="http://schemas.microsoft.com/office/drawing/2014/main" id="{2EA761D0-692B-EF3E-5D98-39F31A2ECBA9}"/>
              </a:ext>
            </a:extLst>
          </p:cNvPr>
          <p:cNvSpPr txBox="1">
            <a:spLocks noChangeArrowheads="1"/>
          </p:cNvSpPr>
          <p:nvPr/>
        </p:nvSpPr>
        <p:spPr bwMode="auto">
          <a:xfrm>
            <a:off x="17287" y="5517232"/>
            <a:ext cx="9144000" cy="133129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فَتَذَكَّرَ تلاَمِيذُهُ أَنَّهُ مَكْتُوبٌ: «غَيْرَةُ بَيْتِكَ أَكَلَتْنِي». </a:t>
            </a:r>
          </a:p>
        </p:txBody>
      </p:sp>
    </p:spTree>
    <p:extLst>
      <p:ext uri="{BB962C8B-B14F-4D97-AF65-F5344CB8AC3E}">
        <p14:creationId xmlns:p14="http://schemas.microsoft.com/office/powerpoint/2010/main" val="4574985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90817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68560" y="6028965"/>
            <a:ext cx="471601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١٨</a:t>
            </a:r>
          </a:p>
        </p:txBody>
      </p:sp>
      <p:sp>
        <p:nvSpPr>
          <p:cNvPr id="2" name="Rectangle 2">
            <a:extLst>
              <a:ext uri="{FF2B5EF4-FFF2-40B4-BE49-F238E27FC236}">
                <a16:creationId xmlns:a16="http://schemas.microsoft.com/office/drawing/2014/main" id="{C6DD86EA-3A7D-2025-26F8-389763123535}"/>
              </a:ext>
            </a:extLst>
          </p:cNvPr>
          <p:cNvSpPr txBox="1">
            <a:spLocks noChangeArrowheads="1"/>
          </p:cNvSpPr>
          <p:nvPr/>
        </p:nvSpPr>
        <p:spPr bwMode="auto">
          <a:xfrm>
            <a:off x="12323" y="3068960"/>
            <a:ext cx="9144000" cy="119204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فَسَأَلَهُ الْيَهُودُ: «أَيَّةَ آيَةٍ تُرِينَا حَتَّى تَفْعَلَ هَذَا؟» </a:t>
            </a:r>
          </a:p>
        </p:txBody>
      </p:sp>
    </p:spTree>
    <p:extLst>
      <p:ext uri="{BB962C8B-B14F-4D97-AF65-F5344CB8AC3E}">
        <p14:creationId xmlns:p14="http://schemas.microsoft.com/office/powerpoint/2010/main" val="14582574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34068" y="5877272"/>
            <a:ext cx="4464496" cy="10232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١٩</a:t>
            </a:r>
          </a:p>
        </p:txBody>
      </p:sp>
      <p:sp>
        <p:nvSpPr>
          <p:cNvPr id="2" name="Rectangle 2">
            <a:extLst>
              <a:ext uri="{FF2B5EF4-FFF2-40B4-BE49-F238E27FC236}">
                <a16:creationId xmlns:a16="http://schemas.microsoft.com/office/drawing/2014/main" id="{FB7BBD40-7543-8C76-3CA2-1E7C28EA2D9A}"/>
              </a:ext>
            </a:extLst>
          </p:cNvPr>
          <p:cNvSpPr txBox="1">
            <a:spLocks noChangeArrowheads="1"/>
          </p:cNvSpPr>
          <p:nvPr/>
        </p:nvSpPr>
        <p:spPr bwMode="auto">
          <a:xfrm>
            <a:off x="434068" y="404664"/>
            <a:ext cx="4464496" cy="21861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أَجَابَ يَسُوعُ:</a:t>
            </a:r>
            <a:br>
              <a:rPr lang="en-US" dirty="0">
                <a:effectLst>
                  <a:glow rad="127000">
                    <a:schemeClr val="tx1"/>
                  </a:glow>
                </a:effectLst>
                <a:latin typeface="Arial" panose="020B0604020202020204" pitchFamily="34" charset="0"/>
                <a:ea typeface="ＭＳ Ｐゴシック" charset="0"/>
                <a:cs typeface="Arial" panose="020B0604020202020204" pitchFamily="34" charset="0"/>
              </a:rPr>
            </a:br>
            <a:r>
              <a:rPr lang="ar-SA" dirty="0">
                <a:effectLst>
                  <a:glow rad="127000">
                    <a:schemeClr val="tx1"/>
                  </a:glow>
                </a:effectLst>
                <a:latin typeface="Arial" panose="020B0604020202020204" pitchFamily="34" charset="0"/>
                <a:ea typeface="ＭＳ Ｐゴシック" charset="0"/>
                <a:cs typeface="Arial" panose="020B0604020202020204" pitchFamily="34" charset="0"/>
              </a:rPr>
              <a:t> «انْقُضُوا هَذَا الْهَيْكَلَ وَفِي ثلاَثَةِ أَيَّامٍ أُقِيمُهُ». </a:t>
            </a:r>
          </a:p>
        </p:txBody>
      </p:sp>
    </p:spTree>
    <p:extLst>
      <p:ext uri="{BB962C8B-B14F-4D97-AF65-F5344CB8AC3E}">
        <p14:creationId xmlns:p14="http://schemas.microsoft.com/office/powerpoint/2010/main" val="185944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4/6</a:t>
            </a:r>
          </a:p>
        </p:txBody>
      </p:sp>
      <p:pic>
        <p:nvPicPr>
          <p:cNvPr id="291842"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4" name="Rectangle 4"/>
          <p:cNvSpPr>
            <a:spLocks noChangeArrowheads="1"/>
          </p:cNvSpPr>
          <p:nvPr/>
        </p:nvSpPr>
        <p:spPr bwMode="auto">
          <a:xfrm>
            <a:off x="2770396" y="69851"/>
            <a:ext cx="3633426"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وأؤمن بأنه هنا الآن</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واقف في وسطنا</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هنا مع قوة الشفاء الآن</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والنعمة للغفران</a:t>
            </a:r>
          </a:p>
        </p:txBody>
      </p:sp>
    </p:spTree>
  </p:cSld>
  <p:clrMapOvr>
    <a:masterClrMapping/>
  </p:clrMapOvr>
  <p:transition spd="slow">
    <p:strips dir="ld"/>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83290"/>
            <a:ext cx="4464496" cy="87925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٢٠</a:t>
            </a:r>
          </a:p>
        </p:txBody>
      </p:sp>
      <p:sp>
        <p:nvSpPr>
          <p:cNvPr id="2" name="Rectangle 2">
            <a:extLst>
              <a:ext uri="{FF2B5EF4-FFF2-40B4-BE49-F238E27FC236}">
                <a16:creationId xmlns:a16="http://schemas.microsoft.com/office/drawing/2014/main" id="{2C5E70C4-0409-663C-F605-DF99A99B376F}"/>
              </a:ext>
            </a:extLst>
          </p:cNvPr>
          <p:cNvSpPr txBox="1">
            <a:spLocks noChangeArrowheads="1"/>
          </p:cNvSpPr>
          <p:nvPr/>
        </p:nvSpPr>
        <p:spPr bwMode="auto">
          <a:xfrm>
            <a:off x="0" y="1412776"/>
            <a:ext cx="4464496" cy="29215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فَقَالَ الْيَهُودُ:</a:t>
            </a:r>
            <a:br>
              <a:rPr lang="en-US" dirty="0">
                <a:effectLst>
                  <a:glow rad="127000">
                    <a:schemeClr val="tx1"/>
                  </a:glow>
                </a:effectLst>
                <a:latin typeface="Arial" panose="020B0604020202020204" pitchFamily="34" charset="0"/>
                <a:ea typeface="ＭＳ Ｐゴシック" charset="0"/>
                <a:cs typeface="Arial" panose="020B0604020202020204" pitchFamily="34" charset="0"/>
              </a:rPr>
            </a:br>
            <a:r>
              <a:rPr lang="ar-SA" dirty="0">
                <a:effectLst>
                  <a:glow rad="127000">
                    <a:schemeClr val="tx1"/>
                  </a:glow>
                </a:effectLst>
                <a:latin typeface="Arial" panose="020B0604020202020204" pitchFamily="34" charset="0"/>
                <a:ea typeface="ＭＳ Ｐゴシック" charset="0"/>
                <a:cs typeface="Arial" panose="020B0604020202020204" pitchFamily="34" charset="0"/>
              </a:rPr>
              <a:t> «فِي سِتٍّ وَأَرْبَعِينَ سَنَةً بُنِيَ هَذَا الْهَيْكَلُ أَفَأَنْتَ فِي ثلاَثَةِ أَيَّامٍ تُقِيمُهُ؟» </a:t>
            </a:r>
          </a:p>
        </p:txBody>
      </p:sp>
    </p:spTree>
    <p:extLst>
      <p:ext uri="{BB962C8B-B14F-4D97-AF65-F5344CB8AC3E}">
        <p14:creationId xmlns:p14="http://schemas.microsoft.com/office/powerpoint/2010/main" val="14419632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0528" y="6013597"/>
            <a:ext cx="4464496" cy="9087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٢١</a:t>
            </a:r>
          </a:p>
        </p:txBody>
      </p:sp>
      <p:sp>
        <p:nvSpPr>
          <p:cNvPr id="2" name="Rectangle 2">
            <a:extLst>
              <a:ext uri="{FF2B5EF4-FFF2-40B4-BE49-F238E27FC236}">
                <a16:creationId xmlns:a16="http://schemas.microsoft.com/office/drawing/2014/main" id="{455C588F-6AA5-4B0A-0B4B-282F72D2A26F}"/>
              </a:ext>
            </a:extLst>
          </p:cNvPr>
          <p:cNvSpPr txBox="1">
            <a:spLocks noChangeArrowheads="1"/>
          </p:cNvSpPr>
          <p:nvPr/>
        </p:nvSpPr>
        <p:spPr bwMode="auto">
          <a:xfrm>
            <a:off x="611560" y="764704"/>
            <a:ext cx="4464496" cy="20608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وَأَمَّا هُوَ فَكَانَ يَقُولُ عَنْ هَيْكَلِ جَسَدِهِ. </a:t>
            </a:r>
          </a:p>
        </p:txBody>
      </p:sp>
    </p:spTree>
    <p:extLst>
      <p:ext uri="{BB962C8B-B14F-4D97-AF65-F5344CB8AC3E}">
        <p14:creationId xmlns:p14="http://schemas.microsoft.com/office/powerpoint/2010/main" val="82675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5508104" y="116632"/>
            <a:ext cx="3600400" cy="8194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sz="3600" dirty="0">
                <a:effectLst>
                  <a:glow rad="127000">
                    <a:schemeClr val="tx1"/>
                  </a:glow>
                </a:effectLst>
                <a:latin typeface="Arial" panose="020B0604020202020204" pitchFamily="34" charset="0"/>
                <a:ea typeface="ＭＳ Ｐゴシック" charset="0"/>
                <a:cs typeface="Arial" panose="020B0604020202020204" pitchFamily="34" charset="0"/>
              </a:rPr>
              <a:t>يوحنا ٢ : ٢٢</a:t>
            </a:r>
          </a:p>
        </p:txBody>
      </p:sp>
      <p:sp>
        <p:nvSpPr>
          <p:cNvPr id="2" name="Rectangle 2">
            <a:extLst>
              <a:ext uri="{FF2B5EF4-FFF2-40B4-BE49-F238E27FC236}">
                <a16:creationId xmlns:a16="http://schemas.microsoft.com/office/drawing/2014/main" id="{5899900A-0C69-47D7-F9A4-8BA058D703DA}"/>
              </a:ext>
            </a:extLst>
          </p:cNvPr>
          <p:cNvSpPr txBox="1">
            <a:spLocks noChangeArrowheads="1"/>
          </p:cNvSpPr>
          <p:nvPr/>
        </p:nvSpPr>
        <p:spPr bwMode="auto">
          <a:xfrm>
            <a:off x="971600" y="4437112"/>
            <a:ext cx="7200800" cy="20184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SA" dirty="0">
                <a:effectLst>
                  <a:glow rad="127000">
                    <a:schemeClr val="tx1"/>
                  </a:glow>
                </a:effectLst>
                <a:latin typeface="Arial" panose="020B0604020202020204" pitchFamily="34" charset="0"/>
                <a:ea typeface="ＭＳ Ｐゴシック" charset="0"/>
                <a:cs typeface="Arial" panose="020B0604020202020204" pitchFamily="34" charset="0"/>
              </a:rPr>
              <a:t>فَلَمَّا قَامَ مِنَ الأَمْوَاتِ تَذَكَّرَ تلاَمِيذُهُ أَنَّهُ قَالَ هَذَا فَآمَنُوا بِالْكِتَابِ وَالْكلاَمِ الَّذِي قَالَهُ يَسُوعُ. </a:t>
            </a:r>
          </a:p>
        </p:txBody>
      </p:sp>
    </p:spTree>
    <p:extLst>
      <p:ext uri="{BB962C8B-B14F-4D97-AF65-F5344CB8AC3E}">
        <p14:creationId xmlns:p14="http://schemas.microsoft.com/office/powerpoint/2010/main" val="1154949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01866647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64228002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73F52820-874D-864A-B243-FB51796CD11C}"/>
              </a:ext>
            </a:extLst>
          </p:cNvPr>
          <p:cNvSpPr>
            <a:spLocks noGrp="1" noChangeArrowheads="1"/>
          </p:cNvSpPr>
          <p:nvPr>
            <p:ph type="title"/>
          </p:nvPr>
        </p:nvSpPr>
        <p:spPr>
          <a:xfrm rot="21436669">
            <a:off x="306179" y="-26828"/>
            <a:ext cx="9144000" cy="990600"/>
          </a:xfrm>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Arabic Transparent" pitchFamily="2" charset="0"/>
                <a:cs typeface="Arial" panose="020B0604020202020204" pitchFamily="34" charset="0"/>
              </a:rPr>
              <a:t>ملخص (يوحنا 2: 23-25)</a:t>
            </a:r>
            <a:endParaRPr lang="en-US" dirty="0">
              <a:solidFill>
                <a:schemeClr val="bg1"/>
              </a:solidFill>
              <a:effectLst>
                <a:outerShdw blurRad="38100" dist="38100" dir="2700000" algn="tl">
                  <a:srgbClr val="000000"/>
                </a:outerShdw>
              </a:effectLst>
              <a:latin typeface="Arial" panose="020B0604020202020204" pitchFamily="34" charset="0"/>
              <a:ea typeface="Arabic Transparent" pitchFamily="2" charset="0"/>
              <a:cs typeface="Arial" panose="020B0604020202020204" pitchFamily="34" charset="0"/>
            </a:endParaRPr>
          </a:p>
        </p:txBody>
      </p:sp>
      <p:sp>
        <p:nvSpPr>
          <p:cNvPr id="101379" name="Rectangle 3">
            <a:extLst>
              <a:ext uri="{FF2B5EF4-FFF2-40B4-BE49-F238E27FC236}">
                <a16:creationId xmlns:a16="http://schemas.microsoft.com/office/drawing/2014/main" id="{78291B5A-7741-884C-89AB-D33F8EB2DAE9}"/>
              </a:ext>
            </a:extLst>
          </p:cNvPr>
          <p:cNvSpPr>
            <a:spLocks noGrp="1" noChangeArrowheads="1"/>
          </p:cNvSpPr>
          <p:nvPr>
            <p:ph type="body" idx="1"/>
          </p:nvPr>
        </p:nvSpPr>
        <p:spPr>
          <a:xfrm rot="21400540">
            <a:off x="1974475" y="1671017"/>
            <a:ext cx="6976292" cy="4988911"/>
          </a:xfrm>
        </p:spPr>
        <p:txBody>
          <a:bodyPr/>
          <a:lstStyle/>
          <a:p>
            <a:pPr marL="11113" lvl="1" indent="0" algn="ctr" eaLnBrk="1" hangingPunct="1">
              <a:lnSpc>
                <a:spcPct val="90000"/>
              </a:lnSpc>
              <a:buFontTx/>
              <a:buNone/>
            </a:pPr>
            <a:r>
              <a:rPr lang="ar-JO" altLang="en-US" sz="3600"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23 ولما كان في أورشليم في عيد الفصح </a:t>
            </a:r>
            <a:r>
              <a:rPr lang="ar-JO" altLang="en-US" sz="36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t>آمن كثيرون باسمه </a:t>
            </a:r>
            <a:r>
              <a:rPr lang="ar-JO" altLang="en-US" sz="3600"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إذ رأوا الآيات  التي صنع  24 لكن يسوع لم يأتمنهم على نفسه لأنه كان يعرف  الجميع 25 ولأنه لم يكن محتاجاً أن يشهد أحد عن الإنسان لأنه علم ما كان في الإنسان</a:t>
            </a:r>
            <a:r>
              <a:rPr lang="en-US" altLang="en-US" sz="3200"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 </a:t>
            </a:r>
          </a:p>
        </p:txBody>
      </p:sp>
      <p:sp>
        <p:nvSpPr>
          <p:cNvPr id="2" name="Oval Callout 1">
            <a:extLst>
              <a:ext uri="{FF2B5EF4-FFF2-40B4-BE49-F238E27FC236}">
                <a16:creationId xmlns:a16="http://schemas.microsoft.com/office/drawing/2014/main" id="{A12045F4-FB83-DF4C-82F3-5B182A0214FE}"/>
              </a:ext>
            </a:extLst>
          </p:cNvPr>
          <p:cNvSpPr/>
          <p:nvPr/>
        </p:nvSpPr>
        <p:spPr>
          <a:xfrm>
            <a:off x="-396552" y="3068960"/>
            <a:ext cx="2520280" cy="2448272"/>
          </a:xfrm>
          <a:prstGeom prst="wedgeEllipseCallout">
            <a:avLst>
              <a:gd name="adj1" fmla="val 125148"/>
              <a:gd name="adj2" fmla="val -34140"/>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ar-JO" b="1" dirty="0">
                <a:solidFill>
                  <a:sysClr val="windowText" lastClr="000000"/>
                </a:solidFill>
                <a:latin typeface="Arial" panose="020B0604020202020204" pitchFamily="34" charset="0"/>
                <a:cs typeface="Arial" panose="020B0604020202020204" pitchFamily="34" charset="0"/>
              </a:rPr>
              <a:t>هل آمن      تعني آمن؟</a:t>
            </a:r>
            <a:endParaRPr lang="en-US" b="1" dirty="0">
              <a:solidFill>
                <a:sysClr val="windowText" lastClr="000000"/>
              </a:solidFill>
              <a:latin typeface="Arial" panose="020B0604020202020204" pitchFamily="34" charset="0"/>
              <a:cs typeface="Arial" panose="020B0604020202020204" pitchFamily="34" charset="0"/>
            </a:endParaRPr>
          </a:p>
        </p:txBody>
      </p:sp>
      <p:sp>
        <p:nvSpPr>
          <p:cNvPr id="5" name="Oval Callout 4">
            <a:extLst>
              <a:ext uri="{FF2B5EF4-FFF2-40B4-BE49-F238E27FC236}">
                <a16:creationId xmlns:a16="http://schemas.microsoft.com/office/drawing/2014/main" id="{3AF08317-A7A3-7242-AF9F-B5F50D274A89}"/>
              </a:ext>
            </a:extLst>
          </p:cNvPr>
          <p:cNvSpPr/>
          <p:nvPr/>
        </p:nvSpPr>
        <p:spPr>
          <a:xfrm>
            <a:off x="-252536" y="0"/>
            <a:ext cx="2808094" cy="2448272"/>
          </a:xfrm>
          <a:prstGeom prst="wedgeEllipseCallout">
            <a:avLst>
              <a:gd name="adj1" fmla="val -1707"/>
              <a:gd name="adj2" fmla="val 101249"/>
            </a:avLst>
          </a:prstGeom>
        </p:spPr>
        <p:style>
          <a:lnRef idx="1">
            <a:schemeClr val="accent1"/>
          </a:lnRef>
          <a:fillRef idx="3">
            <a:schemeClr val="accent1"/>
          </a:fillRef>
          <a:effectRef idx="2">
            <a:schemeClr val="accent1"/>
          </a:effectRef>
          <a:fontRef idx="minor">
            <a:schemeClr val="lt1"/>
          </a:fontRef>
        </p:style>
        <p:txBody>
          <a:bodyPr rtlCol="0" anchor="ctr"/>
          <a:lstStyle/>
          <a:p>
            <a:pPr marL="11113" algn="ctr">
              <a:tabLst>
                <a:tab pos="1812925" algn="l"/>
              </a:tabLst>
            </a:pPr>
            <a:r>
              <a:rPr lang="ar-JO" b="1" dirty="0">
                <a:solidFill>
                  <a:sysClr val="windowText" lastClr="000000"/>
                </a:solidFill>
                <a:latin typeface="Arial" panose="020B0604020202020204" pitchFamily="34" charset="0"/>
                <a:cs typeface="Arial" panose="020B0604020202020204" pitchFamily="34" charset="0"/>
              </a:rPr>
              <a:t>ماذا تعني كلمة يؤمن أيضًا في إنجيل يوحنا؟</a:t>
            </a:r>
            <a:endParaRPr lang="en-US" b="1" dirty="0">
              <a:solidFill>
                <a:sysClr val="windowText" lastClr="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36540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01379">
                                            <p:txEl>
                                              <p:pRg st="0" end="0"/>
                                            </p:txEl>
                                          </p:spTgt>
                                        </p:tgtEl>
                                        <p:attrNameLst>
                                          <p:attrName>style.visibility</p:attrName>
                                        </p:attrNameLst>
                                      </p:cBhvr>
                                      <p:to>
                                        <p:strVal val="visible"/>
                                      </p:to>
                                    </p:set>
                                    <p:anim calcmode="lin" valueType="num">
                                      <p:cBhvr additive="base">
                                        <p:cTn id="7" dur="500" fill="hold"/>
                                        <p:tgtEl>
                                          <p:spTgt spid="1013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13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right)">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build="p" bldLvl="2"/>
      <p:bldP spid="2" grpId="0" animBg="1"/>
      <p:bldP spid="5"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73F52820-874D-864A-B243-FB51796CD11C}"/>
              </a:ext>
            </a:extLst>
          </p:cNvPr>
          <p:cNvSpPr>
            <a:spLocks noGrp="1" noChangeArrowheads="1"/>
          </p:cNvSpPr>
          <p:nvPr>
            <p:ph type="title"/>
          </p:nvPr>
        </p:nvSpPr>
        <p:spPr>
          <a:xfrm rot="21436669">
            <a:off x="306179" y="-26828"/>
            <a:ext cx="9144000" cy="990600"/>
          </a:xfrm>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Arabic Transparent" pitchFamily="2" charset="0"/>
                <a:cs typeface="Arial" panose="020B0604020202020204" pitchFamily="34" charset="0"/>
              </a:rPr>
              <a:t>الإيمان في يوحنا 2: 23-25</a:t>
            </a:r>
            <a:endParaRPr lang="en-US" dirty="0">
              <a:solidFill>
                <a:schemeClr val="bg1"/>
              </a:solidFill>
              <a:effectLst>
                <a:outerShdw blurRad="38100" dist="38100" dir="2700000" algn="tl">
                  <a:srgbClr val="000000"/>
                </a:outerShdw>
              </a:effectLst>
              <a:latin typeface="Arial" panose="020B0604020202020204" pitchFamily="34" charset="0"/>
              <a:ea typeface="Arabic Transparent" pitchFamily="2" charset="0"/>
              <a:cs typeface="Arial" panose="020B0604020202020204" pitchFamily="34" charset="0"/>
            </a:endParaRPr>
          </a:p>
        </p:txBody>
      </p:sp>
      <p:sp>
        <p:nvSpPr>
          <p:cNvPr id="101379" name="Rectangle 3">
            <a:extLst>
              <a:ext uri="{FF2B5EF4-FFF2-40B4-BE49-F238E27FC236}">
                <a16:creationId xmlns:a16="http://schemas.microsoft.com/office/drawing/2014/main" id="{78291B5A-7741-884C-89AB-D33F8EB2DAE9}"/>
              </a:ext>
            </a:extLst>
          </p:cNvPr>
          <p:cNvSpPr>
            <a:spLocks noGrp="1" noChangeArrowheads="1"/>
          </p:cNvSpPr>
          <p:nvPr>
            <p:ph type="body" idx="1"/>
          </p:nvPr>
        </p:nvSpPr>
        <p:spPr>
          <a:xfrm rot="21400540">
            <a:off x="1974475" y="1671017"/>
            <a:ext cx="6976292" cy="4988911"/>
          </a:xfrm>
        </p:spPr>
        <p:txBody>
          <a:bodyPr/>
          <a:lstStyle/>
          <a:p>
            <a:pPr marL="11113" lvl="1" indent="0" algn="r" eaLnBrk="1" hangingPunct="1">
              <a:lnSpc>
                <a:spcPct val="90000"/>
              </a:lnSpc>
              <a:buFontTx/>
              <a:buNone/>
            </a:pPr>
            <a:r>
              <a:rPr lang="ar-JO" altLang="en-US" sz="36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t>يرى معظم العلماء أن كلمة آمن هنا خاطئة، لماذا تعتبر خاطئة؟</a:t>
            </a:r>
            <a:endParaRPr lang="en-US" altLang="en-US" sz="36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endParaRPr>
          </a:p>
          <a:p>
            <a:pPr marL="468313" lvl="1" indent="-457200" algn="r" rtl="1" eaLnBrk="1" hangingPunct="1">
              <a:lnSpc>
                <a:spcPct val="90000"/>
              </a:lnSpc>
              <a:buFont typeface="Wingdings" pitchFamily="2" charset="2"/>
              <a:buChar char="q"/>
            </a:pPr>
            <a:r>
              <a:rPr lang="ar-JO" altLang="en-US" sz="36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t>هذه هي الكلمة المعتادة لمعنى  آمن  (أنظر 1: 12)</a:t>
            </a:r>
            <a:endParaRPr lang="en-US" altLang="en-US" sz="36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endParaRPr>
          </a:p>
          <a:p>
            <a:pPr marL="468313" lvl="1" indent="-457200" algn="r" rtl="1" eaLnBrk="1" hangingPunct="1">
              <a:lnSpc>
                <a:spcPct val="90000"/>
              </a:lnSpc>
              <a:buFont typeface="Wingdings" pitchFamily="2" charset="2"/>
              <a:buChar char="q"/>
            </a:pPr>
            <a:r>
              <a:rPr lang="ar-JO" altLang="en-US" sz="36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t>لم يذكر العهد الجديد في أي مكان أن يسوع "يلتزم" بجميع المؤمنين.</a:t>
            </a:r>
            <a:endParaRPr lang="en-US" altLang="en-US" sz="36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endParaRPr>
          </a:p>
          <a:p>
            <a:pPr marL="468313" lvl="1" indent="-457200" algn="r" rtl="1" eaLnBrk="1" hangingPunct="1">
              <a:lnSpc>
                <a:spcPct val="90000"/>
              </a:lnSpc>
              <a:buFont typeface="Wingdings" pitchFamily="2" charset="2"/>
              <a:buChar char="q"/>
            </a:pPr>
            <a:r>
              <a:rPr lang="ar-JO" altLang="en-US" sz="36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t>لا تخبرنا هذه الفقرة بالفعل أن نكون قديسين سريين</a:t>
            </a:r>
            <a:endParaRPr lang="en-US" altLang="en-US" sz="32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endParaRPr>
          </a:p>
        </p:txBody>
      </p:sp>
      <p:sp>
        <p:nvSpPr>
          <p:cNvPr id="6" name="Text Box 3">
            <a:extLst>
              <a:ext uri="{FF2B5EF4-FFF2-40B4-BE49-F238E27FC236}">
                <a16:creationId xmlns:a16="http://schemas.microsoft.com/office/drawing/2014/main" id="{ECCDC753-0DAD-2D4E-A770-E63E03ECFF9F}"/>
              </a:ext>
            </a:extLst>
          </p:cNvPr>
          <p:cNvSpPr txBox="1">
            <a:spLocks noChangeArrowheads="1"/>
          </p:cNvSpPr>
          <p:nvPr/>
        </p:nvSpPr>
        <p:spPr bwMode="auto">
          <a:xfrm>
            <a:off x="8241260" y="26"/>
            <a:ext cx="7704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119أ</a:t>
            </a:r>
            <a:endParaRPr lang="en-US"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63589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01379">
                                            <p:txEl>
                                              <p:pRg st="0" end="0"/>
                                            </p:txEl>
                                          </p:spTgt>
                                        </p:tgtEl>
                                        <p:attrNameLst>
                                          <p:attrName>style.visibility</p:attrName>
                                        </p:attrNameLst>
                                      </p:cBhvr>
                                      <p:to>
                                        <p:strVal val="visible"/>
                                      </p:to>
                                    </p:set>
                                    <p:anim calcmode="lin" valueType="num">
                                      <p:cBhvr additive="base">
                                        <p:cTn id="7" dur="500" fill="hold"/>
                                        <p:tgtEl>
                                          <p:spTgt spid="1013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13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01379">
                                            <p:txEl>
                                              <p:pRg st="1" end="1"/>
                                            </p:txEl>
                                          </p:spTgt>
                                        </p:tgtEl>
                                        <p:attrNameLst>
                                          <p:attrName>style.visibility</p:attrName>
                                        </p:attrNameLst>
                                      </p:cBhvr>
                                      <p:to>
                                        <p:strVal val="visible"/>
                                      </p:to>
                                    </p:set>
                                    <p:anim calcmode="lin" valueType="num">
                                      <p:cBhvr additive="base">
                                        <p:cTn id="13" dur="500" fill="hold"/>
                                        <p:tgtEl>
                                          <p:spTgt spid="101379">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013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01379">
                                            <p:txEl>
                                              <p:pRg st="2" end="2"/>
                                            </p:txEl>
                                          </p:spTgt>
                                        </p:tgtEl>
                                        <p:attrNameLst>
                                          <p:attrName>style.visibility</p:attrName>
                                        </p:attrNameLst>
                                      </p:cBhvr>
                                      <p:to>
                                        <p:strVal val="visible"/>
                                      </p:to>
                                    </p:set>
                                    <p:anim calcmode="lin" valueType="num">
                                      <p:cBhvr additive="base">
                                        <p:cTn id="19" dur="500" fill="hold"/>
                                        <p:tgtEl>
                                          <p:spTgt spid="101379">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013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01379">
                                            <p:txEl>
                                              <p:pRg st="3" end="3"/>
                                            </p:txEl>
                                          </p:spTgt>
                                        </p:tgtEl>
                                        <p:attrNameLst>
                                          <p:attrName>style.visibility</p:attrName>
                                        </p:attrNameLst>
                                      </p:cBhvr>
                                      <p:to>
                                        <p:strVal val="visible"/>
                                      </p:to>
                                    </p:set>
                                    <p:anim calcmode="lin" valueType="num">
                                      <p:cBhvr additive="base">
                                        <p:cTn id="25" dur="500" fill="hold"/>
                                        <p:tgtEl>
                                          <p:spTgt spid="101379">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0137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build="p" bldLvl="2"/>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3</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23266724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3" descr="Baptism Background Imag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pic>
      <p:sp>
        <p:nvSpPr>
          <p:cNvPr id="260100" name="Text Box 3"/>
          <p:cNvSpPr txBox="1">
            <a:spLocks noChangeArrowheads="1"/>
          </p:cNvSpPr>
          <p:nvPr/>
        </p:nvSpPr>
        <p:spPr bwMode="auto">
          <a:xfrm>
            <a:off x="7620661" y="16"/>
            <a:ext cx="1440134" cy="522933"/>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152" tIns="45578" rIns="91152" bIns="45578">
            <a:spAutoFit/>
          </a:bodyPr>
          <a:lstStyle>
            <a:defPPr>
              <a:defRPr lang="en-US"/>
            </a:defPPr>
            <a:lvl1pPr algn="r" eaLnBrk="1" hangingPunct="1">
              <a:defRPr sz="4400" b="1">
                <a:solidFill>
                  <a:prstClr val="white"/>
                </a:solidFill>
                <a:effectLst>
                  <a:glow rad="203200">
                    <a:prstClr val="black">
                      <a:alpha val="99000"/>
                    </a:prstClr>
                  </a:glow>
                  <a:outerShdw blurRad="38100" dist="38100" dir="2700000" algn="tl">
                    <a:srgbClr val="000000"/>
                  </a:outerShdw>
                </a:effectLst>
                <a:latin typeface="Arial"/>
                <a:ea typeface="SimHei" charset="0"/>
                <a:cs typeface="Arial"/>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119ث</a:t>
            </a:r>
            <a:endParaRPr kumimoji="0" lang="en-US" sz="44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endParaRPr>
          </a:p>
        </p:txBody>
      </p:sp>
      <p:sp>
        <p:nvSpPr>
          <p:cNvPr id="6" name="TextBox 5"/>
          <p:cNvSpPr txBox="1"/>
          <p:nvPr/>
        </p:nvSpPr>
        <p:spPr>
          <a:xfrm>
            <a:off x="342900" y="5830850"/>
            <a:ext cx="8458200" cy="769155"/>
          </a:xfrm>
          <a:prstGeom prst="rect">
            <a:avLst/>
          </a:prstGeom>
          <a:noFill/>
        </p:spPr>
        <p:txBody>
          <a:bodyPr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44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يوحنا ٣ : ٥</a:t>
            </a:r>
          </a:p>
        </p:txBody>
      </p:sp>
      <p:sp>
        <p:nvSpPr>
          <p:cNvPr id="2" name="TextBox 1">
            <a:extLst>
              <a:ext uri="{FF2B5EF4-FFF2-40B4-BE49-F238E27FC236}">
                <a16:creationId xmlns:a16="http://schemas.microsoft.com/office/drawing/2014/main" id="{820D940B-6933-BC8E-01C4-E526DE5B48BA}"/>
              </a:ext>
            </a:extLst>
          </p:cNvPr>
          <p:cNvSpPr txBox="1"/>
          <p:nvPr/>
        </p:nvSpPr>
        <p:spPr>
          <a:xfrm>
            <a:off x="971600" y="2708920"/>
            <a:ext cx="5646237" cy="2123372"/>
          </a:xfrm>
          <a:prstGeom prst="rect">
            <a:avLst/>
          </a:prstGeom>
          <a:noFill/>
        </p:spPr>
        <p:txBody>
          <a:bodyPr wrap="square"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b="1" i="0" u="none" strike="noStrike" kern="1200" cap="none" spc="0" normalizeH="0" baseline="0" noProof="0" dirty="0" err="1">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يالْحَقَّ</a:t>
            </a:r>
            <a:r>
              <a:rPr kumimoji="0" lang="ar-SA" altLang="zh-CN" sz="44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 الْحَقَّ أَقُولُ لَكَ: إِنْ كَانَ أَحَدٌ لاَ يُولَدُ مِنَ الْمَاءِ وَالرُّوحِ لاَ يَقْدِرُ أَنْ يَدْخُلَ مَلَكُوتَ اللَّهِ. </a:t>
            </a:r>
          </a:p>
        </p:txBody>
      </p:sp>
      <p:sp>
        <p:nvSpPr>
          <p:cNvPr id="3" name="TextBox 2">
            <a:extLst>
              <a:ext uri="{FF2B5EF4-FFF2-40B4-BE49-F238E27FC236}">
                <a16:creationId xmlns:a16="http://schemas.microsoft.com/office/drawing/2014/main" id="{ABC8EE2D-AFC8-66CE-B3CD-6720B6841BE2}"/>
              </a:ext>
            </a:extLst>
          </p:cNvPr>
          <p:cNvSpPr txBox="1"/>
          <p:nvPr/>
        </p:nvSpPr>
        <p:spPr>
          <a:xfrm>
            <a:off x="4964257" y="1440486"/>
            <a:ext cx="3836843" cy="769155"/>
          </a:xfrm>
          <a:prstGeom prst="rect">
            <a:avLst/>
          </a:prstGeom>
          <a:noFill/>
        </p:spPr>
        <p:txBody>
          <a:bodyPr wrap="square"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أَجَابَ يَسُوعُ:</a:t>
            </a:r>
          </a:p>
        </p:txBody>
      </p:sp>
    </p:spTree>
    <p:extLst>
      <p:ext uri="{BB962C8B-B14F-4D97-AF65-F5344CB8AC3E}">
        <p14:creationId xmlns:p14="http://schemas.microsoft.com/office/powerpoint/2010/main" val="274866973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857" name="Content Placeholder 3" descr="Baptism Background Image.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505858" name="Title 1"/>
          <p:cNvSpPr>
            <a:spLocks noGrp="1"/>
          </p:cNvSpPr>
          <p:nvPr>
            <p:ph type="title"/>
          </p:nvPr>
        </p:nvSpPr>
        <p:spPr>
          <a:xfrm>
            <a:off x="457200" y="152400"/>
            <a:ext cx="7315200" cy="609600"/>
          </a:xfrm>
          <a:solidFill>
            <a:schemeClr val="tx1"/>
          </a:solidFill>
        </p:spPr>
        <p:txBody>
          <a:bodyPr/>
          <a:lstStyle/>
          <a:p>
            <a:pPr eaLnBrk="1" hangingPunct="1"/>
            <a:r>
              <a:rPr lang="ar-JO" sz="3600" dirty="0">
                <a:solidFill>
                  <a:schemeClr val="bg1"/>
                </a:solidFill>
                <a:latin typeface="Arial" panose="020B0604020202020204" pitchFamily="34" charset="0"/>
                <a:ea typeface="ＭＳ Ｐゴシック" charset="0"/>
                <a:cs typeface="Arial" panose="020B0604020202020204" pitchFamily="34" charset="0"/>
              </a:rPr>
              <a:t>تفسيرات يوحنا 3: 5</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05859" name="Text Box 3"/>
          <p:cNvSpPr txBox="1">
            <a:spLocks noChangeArrowheads="1"/>
          </p:cNvSpPr>
          <p:nvPr/>
        </p:nvSpPr>
        <p:spPr bwMode="auto">
          <a:xfrm>
            <a:off x="8174736" y="26"/>
            <a:ext cx="903512"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119ث</a:t>
            </a:r>
            <a:endParaRPr lang="en-US" b="1" dirty="0">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1476774" y="1143061"/>
            <a:ext cx="2288507" cy="522774"/>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000000"/>
                </a:solidFill>
                <a:latin typeface="Arial" panose="020B0604020202020204" pitchFamily="34" charset="0"/>
                <a:cs typeface="Arial" panose="020B0604020202020204" pitchFamily="34" charset="0"/>
              </a:rPr>
              <a:t>التجديد بالمعمودية</a:t>
            </a:r>
            <a:endParaRPr lang="en-US" sz="2800" b="1" dirty="0">
              <a:solidFill>
                <a:srgbClr val="000000"/>
              </a:solidFill>
              <a:latin typeface="Arial" panose="020B0604020202020204" pitchFamily="34" charset="0"/>
              <a:cs typeface="Arial" panose="020B0604020202020204" pitchFamily="34" charset="0"/>
            </a:endParaRPr>
          </a:p>
        </p:txBody>
      </p:sp>
      <p:sp>
        <p:nvSpPr>
          <p:cNvPr id="12" name="Text Box 5"/>
          <p:cNvSpPr txBox="1">
            <a:spLocks noChangeArrowheads="1"/>
          </p:cNvSpPr>
          <p:nvPr/>
        </p:nvSpPr>
        <p:spPr bwMode="auto">
          <a:xfrm>
            <a:off x="3126410" y="2305111"/>
            <a:ext cx="1737074" cy="522774"/>
          </a:xfrm>
          <a:prstGeom prst="rect">
            <a:avLst/>
          </a:prstGeom>
          <a:solidFill>
            <a:srgbClr val="CCFFCC"/>
          </a:solidFill>
          <a:ln w="12700" cap="sq">
            <a:noFill/>
            <a:miter lim="800000"/>
            <a:headEnd type="none" w="sm" len="sm"/>
            <a:tailEnd type="none" w="sm" len="sm"/>
          </a:ln>
        </p:spPr>
        <p:txBody>
          <a:bodyPr wrap="none" lIns="90993" tIns="45499" rIns="90993" bIns="45499">
            <a:spAutoFit/>
          </a:bodyPr>
          <a:lstStyle/>
          <a:p>
            <a:pPr algn="ctr" fontAlgn="auto">
              <a:spcBef>
                <a:spcPts val="0"/>
              </a:spcBef>
              <a:spcAft>
                <a:spcPts val="0"/>
              </a:spcAft>
              <a:defRPr/>
            </a:pPr>
            <a:r>
              <a:rPr lang="ar-JO" altLang="zh-CN" sz="2800" b="1" kern="0" dirty="0">
                <a:solidFill>
                  <a:srgbClr val="000000"/>
                </a:solidFill>
                <a:latin typeface="Arial" panose="020B0604020202020204" pitchFamily="34" charset="0"/>
                <a:ea typeface="SimSun" pitchFamily="2" charset="-122"/>
                <a:cs typeface="Arial" panose="020B0604020202020204" pitchFamily="34" charset="0"/>
              </a:rPr>
              <a:t>الغسل بالكلمة</a:t>
            </a:r>
            <a:endParaRPr lang="en-US" altLang="zh-CN" sz="2800" b="1" kern="0" dirty="0">
              <a:solidFill>
                <a:srgbClr val="000000"/>
              </a:solidFill>
              <a:latin typeface="Arial" panose="020B0604020202020204" pitchFamily="34" charset="0"/>
              <a:ea typeface="SimSun" pitchFamily="2" charset="-122"/>
              <a:cs typeface="Arial" panose="020B0604020202020204" pitchFamily="34" charset="0"/>
            </a:endParaRPr>
          </a:p>
        </p:txBody>
      </p:sp>
      <p:sp>
        <p:nvSpPr>
          <p:cNvPr id="13" name="Text Box 6"/>
          <p:cNvSpPr txBox="1">
            <a:spLocks noChangeArrowheads="1"/>
          </p:cNvSpPr>
          <p:nvPr/>
        </p:nvSpPr>
        <p:spPr bwMode="auto">
          <a:xfrm>
            <a:off x="3609769" y="3505261"/>
            <a:ext cx="3057948" cy="522774"/>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000000"/>
                </a:solidFill>
                <a:latin typeface="Arial" panose="020B0604020202020204" pitchFamily="34" charset="0"/>
                <a:cs typeface="Arial" panose="020B0604020202020204" pitchFamily="34" charset="0"/>
              </a:rPr>
              <a:t>الماء كرمز للروح القدس</a:t>
            </a:r>
            <a:endParaRPr lang="en-US" sz="2800" b="1" dirty="0">
              <a:solidFill>
                <a:srgbClr val="000000"/>
              </a:solidFill>
              <a:latin typeface="Arial" panose="020B0604020202020204" pitchFamily="34" charset="0"/>
              <a:cs typeface="Arial" panose="020B0604020202020204" pitchFamily="34" charset="0"/>
            </a:endParaRPr>
          </a:p>
        </p:txBody>
      </p:sp>
      <p:sp>
        <p:nvSpPr>
          <p:cNvPr id="14" name="Text Box 7"/>
          <p:cNvSpPr txBox="1">
            <a:spLocks noChangeArrowheads="1"/>
          </p:cNvSpPr>
          <p:nvPr/>
        </p:nvSpPr>
        <p:spPr bwMode="auto">
          <a:xfrm>
            <a:off x="3915418" y="4629211"/>
            <a:ext cx="2718111" cy="522774"/>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000000"/>
                </a:solidFill>
                <a:latin typeface="Arial" panose="020B0604020202020204" pitchFamily="34" charset="0"/>
                <a:cs typeface="Arial" panose="020B0604020202020204" pitchFamily="34" charset="0"/>
              </a:rPr>
              <a:t>خدمة التوبة في يوحنا</a:t>
            </a:r>
            <a:endParaRPr lang="en-US" sz="2800" b="1" dirty="0">
              <a:solidFill>
                <a:srgbClr val="000000"/>
              </a:solidFill>
              <a:latin typeface="Arial" panose="020B0604020202020204" pitchFamily="34" charset="0"/>
              <a:cs typeface="Arial" panose="020B0604020202020204" pitchFamily="34" charset="0"/>
            </a:endParaRPr>
          </a:p>
        </p:txBody>
      </p:sp>
      <p:sp>
        <p:nvSpPr>
          <p:cNvPr id="15" name="Text Box 8"/>
          <p:cNvSpPr txBox="1">
            <a:spLocks noChangeArrowheads="1"/>
          </p:cNvSpPr>
          <p:nvPr/>
        </p:nvSpPr>
        <p:spPr bwMode="auto">
          <a:xfrm>
            <a:off x="4078752" y="5791261"/>
            <a:ext cx="1934243" cy="522774"/>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000000"/>
                </a:solidFill>
                <a:latin typeface="Arial" panose="020B0604020202020204" pitchFamily="34" charset="0"/>
                <a:cs typeface="Arial" panose="020B0604020202020204" pitchFamily="34" charset="0"/>
              </a:rPr>
              <a:t>الميلاد الجسدي</a:t>
            </a:r>
            <a:endParaRPr lang="en-US" sz="28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0-#ppt_w/2"/>
                                          </p:val>
                                        </p:tav>
                                        <p:tav tm="100000">
                                          <p:val>
                                            <p:strVal val="#ppt_x"/>
                                          </p:val>
                                        </p:tav>
                                      </p:tavLst>
                                    </p:anim>
                                    <p:anim calcmode="lin" valueType="num">
                                      <p:cBhvr additive="base">
                                        <p:cTn id="32"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autoUpdateAnimBg="0"/>
      <p:bldP spid="12" grpId="0" animBg="1" autoUpdateAnimBg="0"/>
      <p:bldP spid="13" grpId="0" animBg="1" autoUpdateAnimBg="0"/>
      <p:bldP spid="14" grpId="0" animBg="1" autoUpdateAnimBg="0"/>
      <p:bldP spid="15"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5/6</a:t>
            </a:r>
          </a:p>
        </p:txBody>
      </p:sp>
      <p:pic>
        <p:nvPicPr>
          <p:cNvPr id="293890"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Rectangle 4"/>
          <p:cNvSpPr>
            <a:spLocks noChangeArrowheads="1"/>
          </p:cNvSpPr>
          <p:nvPr/>
        </p:nvSpPr>
        <p:spPr bwMode="auto">
          <a:xfrm>
            <a:off x="2770396" y="911225"/>
            <a:ext cx="3633426" cy="2307878"/>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90993" tIns="45499" rIns="90993" bIns="45499">
            <a:spAutoFit/>
          </a:bodyPr>
          <a:lstStyle/>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وأؤمن بأنه هنا الآن</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واقف في وسطنا</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هنا مع قوة الشفاء الآن</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والنعمة للغفران</a:t>
            </a:r>
          </a:p>
        </p:txBody>
      </p:sp>
    </p:spTree>
  </p:cSld>
  <p:clrMapOvr>
    <a:masterClrMapping/>
  </p:clrMapOvr>
  <p:transition spd="slow">
    <p:strips dir="l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412"/>
                                        </p:tgtEl>
                                        <p:attrNameLst>
                                          <p:attrName>style.visibility</p:attrName>
                                        </p:attrNameLst>
                                      </p:cBhvr>
                                      <p:to>
                                        <p:strVal val="visible"/>
                                      </p:to>
                                    </p:set>
                                    <p:animEffect transition="in" filter="dissolve">
                                      <p:cBhvr>
                                        <p:cTn id="7" dur="5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9400"/>
            <a:ext cx="426238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Times New Roman" pitchFamily="-111" charset="0"/>
                <a:cs typeface="Arial"/>
              </a:rPr>
              <a:t>عَدَد 21: 8- 9</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b="1" dirty="0">
                <a:effectLst>
                  <a:glow rad="165100">
                    <a:schemeClr val="tx1">
                      <a:alpha val="96000"/>
                    </a:schemeClr>
                  </a:glow>
                </a:effectLst>
                <a:latin typeface="Arial" charset="0"/>
              </a:rPr>
              <a:t>الحيّة</a:t>
            </a:r>
            <a:br>
              <a:rPr lang="ar-JO" sz="6000" b="1" dirty="0">
                <a:effectLst>
                  <a:glow rad="165100">
                    <a:schemeClr val="tx1">
                      <a:alpha val="96000"/>
                    </a:schemeClr>
                  </a:glow>
                </a:effectLst>
                <a:latin typeface="Arial" charset="0"/>
              </a:rPr>
            </a:br>
            <a:r>
              <a:rPr lang="ar-JO" sz="6000" b="1" dirty="0">
                <a:effectLst>
                  <a:glow rad="165100">
                    <a:schemeClr val="tx1">
                      <a:alpha val="96000"/>
                    </a:schemeClr>
                  </a:glow>
                </a:effectLst>
                <a:latin typeface="Arial" charset="0"/>
              </a:rPr>
              <a:t>النحاسيّة</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167595868"/>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b="1" dirty="0">
                <a:effectLst>
                  <a:glow rad="165100">
                    <a:schemeClr val="tx1">
                      <a:alpha val="96000"/>
                    </a:schemeClr>
                  </a:glow>
                </a:effectLst>
                <a:latin typeface="Arial" charset="0"/>
              </a:rPr>
              <a:t>الحيّة</a:t>
            </a:r>
            <a:br>
              <a:rPr lang="ar-JO" sz="6000" b="1" dirty="0">
                <a:effectLst>
                  <a:glow rad="165100">
                    <a:schemeClr val="tx1">
                      <a:alpha val="96000"/>
                    </a:schemeClr>
                  </a:glow>
                </a:effectLst>
                <a:latin typeface="Arial" charset="0"/>
              </a:rPr>
            </a:br>
            <a:r>
              <a:rPr lang="ar-JO" sz="6000" b="1" dirty="0">
                <a:effectLst>
                  <a:glow rad="165100">
                    <a:schemeClr val="tx1">
                      <a:alpha val="96000"/>
                    </a:schemeClr>
                  </a:glow>
                </a:effectLst>
                <a:latin typeface="Arial" charset="0"/>
              </a:rPr>
              <a:t>النحاسيّة</a:t>
            </a:r>
            <a:endParaRPr lang="en-US" sz="6000" b="1" dirty="0">
              <a:effectLst>
                <a:glow rad="165100">
                  <a:schemeClr val="tx1">
                    <a:alpha val="96000"/>
                  </a:schemeClr>
                </a:glow>
              </a:effectLst>
              <a:latin typeface="Arial" charset="0"/>
            </a:endParaRPr>
          </a:p>
        </p:txBody>
      </p:sp>
      <p:pic>
        <p:nvPicPr>
          <p:cNvPr id="5" name="Picture 4"/>
          <p:cNvPicPr>
            <a:picLocks noChangeAspect="1"/>
          </p:cNvPicPr>
          <p:nvPr/>
        </p:nvPicPr>
        <p:blipFill>
          <a:blip r:embed="rId4"/>
          <a:stretch>
            <a:fillRect/>
          </a:stretch>
        </p:blipFill>
        <p:spPr>
          <a:xfrm>
            <a:off x="103605" y="2550027"/>
            <a:ext cx="3937000" cy="4178300"/>
          </a:xfrm>
          <a:prstGeom prst="rect">
            <a:avLst/>
          </a:prstGeom>
          <a:ln w="57150" cmpd="sng">
            <a:solidFill>
              <a:srgbClr val="000000"/>
            </a:solidFill>
          </a:ln>
        </p:spPr>
      </p:pic>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عَدَد 21: 8- 9</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endParaRPr>
          </a:p>
        </p:txBody>
      </p:sp>
    </p:spTree>
    <p:extLst>
      <p:ext uri="{BB962C8B-B14F-4D97-AF65-F5344CB8AC3E}">
        <p14:creationId xmlns:p14="http://schemas.microsoft.com/office/powerpoint/2010/main" val="40548265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558899"/>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"وَكَمَا عَلَّقَ مُوسَى الْحَيَّةَ فِي الْبَرِّيَّةِ،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 فَكَذلِكَ لَا بُدَّ مِنْ أَنْ يُعَلَّقَ ابْنُ الإِنْسَانِ."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(يوحنا 3: 14).</a:t>
            </a:r>
          </a:p>
        </p:txBody>
      </p:sp>
    </p:spTree>
    <p:extLst>
      <p:ext uri="{BB962C8B-B14F-4D97-AF65-F5344CB8AC3E}">
        <p14:creationId xmlns:p14="http://schemas.microsoft.com/office/powerpoint/2010/main" val="2460356659"/>
      </p:ext>
    </p:extLst>
  </p:cSld>
  <p:clrMapOvr>
    <a:masterClrMapping/>
  </p:clrMapOvr>
  <p:transition spd="med">
    <p:randomBar dir="vert"/>
  </p:transition>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John 3:16 NIV | Christian images, Bible pictures, For god so loved the world">
            <a:extLst>
              <a:ext uri="{FF2B5EF4-FFF2-40B4-BE49-F238E27FC236}">
                <a16:creationId xmlns:a16="http://schemas.microsoft.com/office/drawing/2014/main" id="{2D04A029-2B05-D878-C450-E691E83FD8A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5800"/>
          <a:stretch/>
        </p:blipFill>
        <p:spPr bwMode="auto">
          <a:xfrm>
            <a:off x="0" y="0"/>
            <a:ext cx="9144000" cy="37170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42900" y="3429000"/>
            <a:ext cx="8458200" cy="3292922"/>
          </a:xfrm>
          <a:prstGeom prst="rect">
            <a:avLst/>
          </a:prstGeom>
          <a:noFill/>
        </p:spPr>
        <p:txBody>
          <a:bodyPr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يوحنا ٣ : ١٦</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لأَنَّهُ هَكَذَا أَحَبَّ اللَّهُ الْعَالَمَ حَتَّى بَذَلَ ابْنَهُ الْوَحِيدَ لِكَيْ لاَ يَهْلِكَ كُلُّ مَنْ يُؤْمِنُ بِهِ بَلْ تَكُونُ لَهُ الْحَيَاةُ الأَبَدِيَّةُ. </a:t>
            </a:r>
          </a:p>
        </p:txBody>
      </p:sp>
    </p:spTree>
    <p:extLst>
      <p:ext uri="{BB962C8B-B14F-4D97-AF65-F5344CB8AC3E}">
        <p14:creationId xmlns:p14="http://schemas.microsoft.com/office/powerpoint/2010/main" val="4141167798"/>
      </p:ext>
    </p:extLst>
  </p:cSld>
  <p:clrMapOvr>
    <a:overrideClrMapping bg1="lt1" tx1="dk1" bg2="lt2" tx2="dk2" accent1="accent1" accent2="accent2" accent3="accent3" accent4="accent4" accent5="accent5" accent6="accent6" hlink="hlink" folHlink="folHlink"/>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4</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221997494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5" name="Rectangle 7"/>
          <p:cNvSpPr>
            <a:spLocks noChangeArrowheads="1"/>
          </p:cNvSpPr>
          <p:nvPr/>
        </p:nvSpPr>
        <p:spPr bwMode="auto">
          <a:xfrm>
            <a:off x="0" y="-76200"/>
            <a:ext cx="9296400" cy="7010400"/>
          </a:xfrm>
          <a:prstGeom prst="rect">
            <a:avLst/>
          </a:prstGeom>
          <a:solidFill>
            <a:schemeClr val="bg2"/>
          </a:solidFill>
          <a:ln w="12700" cap="sq">
            <a:solidFill>
              <a:schemeClr val="tx1"/>
            </a:solidFill>
            <a:round/>
            <a:headEnd type="none" w="sm" len="sm"/>
            <a:tailEnd type="none" w="sm" len="sm"/>
          </a:ln>
        </p:spPr>
        <p:txBody>
          <a:bodyPr wrap="none" lIns="91280" tIns="45640" rIns="91280" bIns="4564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507906" name="Picture 3"/>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0" y="0"/>
            <a:ext cx="6477000" cy="89916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507907" name="Text Box 5"/>
          <p:cNvSpPr txBox="1">
            <a:spLocks noChangeArrowheads="1"/>
          </p:cNvSpPr>
          <p:nvPr/>
        </p:nvSpPr>
        <p:spPr bwMode="auto">
          <a:xfrm>
            <a:off x="8382016" y="11"/>
            <a:ext cx="670053" cy="461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107</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5367" name="Oval 7"/>
          <p:cNvSpPr>
            <a:spLocks noChangeArrowheads="1"/>
          </p:cNvSpPr>
          <p:nvPr/>
        </p:nvSpPr>
        <p:spPr bwMode="auto">
          <a:xfrm>
            <a:off x="4114800" y="3048000"/>
            <a:ext cx="762000" cy="3048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280" tIns="45640" rIns="91280" bIns="4564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5372" name="Oval 12"/>
          <p:cNvSpPr>
            <a:spLocks noChangeArrowheads="1"/>
          </p:cNvSpPr>
          <p:nvPr/>
        </p:nvSpPr>
        <p:spPr bwMode="auto">
          <a:xfrm>
            <a:off x="3276601" y="4267200"/>
            <a:ext cx="762000" cy="4572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280" tIns="45640" rIns="91280" bIns="4564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 name="Title 6"/>
          <p:cNvSpPr>
            <a:spLocks noGrp="1"/>
          </p:cNvSpPr>
          <p:nvPr>
            <p:ph type="title" idx="4294967295"/>
          </p:nvPr>
        </p:nvSpPr>
        <p:spPr>
          <a:xfrm>
            <a:off x="6553200" y="762000"/>
            <a:ext cx="2514600" cy="4343400"/>
          </a:xfrm>
        </p:spPr>
        <p:txBody>
          <a:bodyPr/>
          <a:lstStyle/>
          <a:p>
            <a:pPr>
              <a:defRPr/>
            </a:pPr>
            <a:r>
              <a:rPr lang="ar-JO" b="1" dirty="0">
                <a:solidFill>
                  <a:schemeClr val="tx1"/>
                </a:solidFill>
                <a:latin typeface="Arial" charset="0"/>
                <a:ea typeface="ＭＳ Ｐゴシック" charset="0"/>
                <a:cs typeface="Arial" charset="0"/>
              </a:rPr>
              <a:t>يسوع </a:t>
            </a:r>
            <a:br>
              <a:rPr lang="ar-JO" b="1" dirty="0">
                <a:solidFill>
                  <a:schemeClr val="tx1"/>
                </a:solidFill>
                <a:latin typeface="Arial" charset="0"/>
                <a:ea typeface="ＭＳ Ｐゴシック" charset="0"/>
                <a:cs typeface="Arial" charset="0"/>
              </a:rPr>
            </a:br>
            <a:r>
              <a:rPr lang="ar-JO" b="1" dirty="0">
                <a:solidFill>
                  <a:schemeClr val="tx1"/>
                </a:solidFill>
                <a:latin typeface="Arial" charset="0"/>
                <a:ea typeface="ＭＳ Ｐゴシック" charset="0"/>
                <a:cs typeface="Arial" charset="0"/>
              </a:rPr>
              <a:t>في اليهودية والسامرة</a:t>
            </a:r>
            <a:endParaRPr lang="en-US" b="1" dirty="0">
              <a:solidFill>
                <a:schemeClr val="tx1"/>
              </a:solidFill>
              <a:latin typeface="Arial" charset="0"/>
              <a:ea typeface="ＭＳ Ｐゴシック" charset="0"/>
              <a:cs typeface="Arial" charset="0"/>
            </a:endParaRPr>
          </a:p>
        </p:txBody>
      </p:sp>
    </p:spTree>
    <p:extLst>
      <p:ext uri="{BB962C8B-B14F-4D97-AF65-F5344CB8AC3E}">
        <p14:creationId xmlns:p14="http://schemas.microsoft.com/office/powerpoint/2010/main" val="37919063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5367"/>
                                        </p:tgtEl>
                                        <p:attrNameLst>
                                          <p:attrName>style.visibility</p:attrName>
                                        </p:attrNameLst>
                                      </p:cBhvr>
                                      <p:to>
                                        <p:strVal val="visible"/>
                                      </p:to>
                                    </p:set>
                                    <p:anim calcmode="lin" valueType="num">
                                      <p:cBhvr>
                                        <p:cTn id="7" dur="1000" fill="hold"/>
                                        <p:tgtEl>
                                          <p:spTgt spid="15367"/>
                                        </p:tgtEl>
                                        <p:attrNameLst>
                                          <p:attrName>ppt_w</p:attrName>
                                        </p:attrNameLst>
                                      </p:cBhvr>
                                      <p:tavLst>
                                        <p:tav tm="0">
                                          <p:val>
                                            <p:fltVal val="0"/>
                                          </p:val>
                                        </p:tav>
                                        <p:tav tm="100000">
                                          <p:val>
                                            <p:strVal val="#ppt_w"/>
                                          </p:val>
                                        </p:tav>
                                      </p:tavLst>
                                    </p:anim>
                                    <p:anim calcmode="lin" valueType="num">
                                      <p:cBhvr>
                                        <p:cTn id="8" dur="1000" fill="hold"/>
                                        <p:tgtEl>
                                          <p:spTgt spid="15367"/>
                                        </p:tgtEl>
                                        <p:attrNameLst>
                                          <p:attrName>ppt_h</p:attrName>
                                        </p:attrNameLst>
                                      </p:cBhvr>
                                      <p:tavLst>
                                        <p:tav tm="0">
                                          <p:val>
                                            <p:fltVal val="0"/>
                                          </p:val>
                                        </p:tav>
                                        <p:tav tm="100000">
                                          <p:val>
                                            <p:strVal val="#ppt_h"/>
                                          </p:val>
                                        </p:tav>
                                      </p:tavLst>
                                    </p:anim>
                                    <p:anim calcmode="lin" valueType="num">
                                      <p:cBhvr>
                                        <p:cTn id="9" dur="1000" fill="hold"/>
                                        <p:tgtEl>
                                          <p:spTgt spid="1536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53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5372"/>
                                        </p:tgtEl>
                                        <p:attrNameLst>
                                          <p:attrName>style.visibility</p:attrName>
                                        </p:attrNameLst>
                                      </p:cBhvr>
                                      <p:to>
                                        <p:strVal val="visible"/>
                                      </p:to>
                                    </p:set>
                                    <p:anim calcmode="lin" valueType="num">
                                      <p:cBhvr>
                                        <p:cTn id="15" dur="1000" fill="hold"/>
                                        <p:tgtEl>
                                          <p:spTgt spid="15372"/>
                                        </p:tgtEl>
                                        <p:attrNameLst>
                                          <p:attrName>ppt_w</p:attrName>
                                        </p:attrNameLst>
                                      </p:cBhvr>
                                      <p:tavLst>
                                        <p:tav tm="0">
                                          <p:val>
                                            <p:fltVal val="0"/>
                                          </p:val>
                                        </p:tav>
                                        <p:tav tm="100000">
                                          <p:val>
                                            <p:strVal val="#ppt_w"/>
                                          </p:val>
                                        </p:tav>
                                      </p:tavLst>
                                    </p:anim>
                                    <p:anim calcmode="lin" valueType="num">
                                      <p:cBhvr>
                                        <p:cTn id="16" dur="1000" fill="hold"/>
                                        <p:tgtEl>
                                          <p:spTgt spid="15372"/>
                                        </p:tgtEl>
                                        <p:attrNameLst>
                                          <p:attrName>ppt_h</p:attrName>
                                        </p:attrNameLst>
                                      </p:cBhvr>
                                      <p:tavLst>
                                        <p:tav tm="0">
                                          <p:val>
                                            <p:fltVal val="0"/>
                                          </p:val>
                                        </p:tav>
                                        <p:tav tm="100000">
                                          <p:val>
                                            <p:strVal val="#ppt_h"/>
                                          </p:val>
                                        </p:tav>
                                      </p:tavLst>
                                    </p:anim>
                                    <p:anim calcmode="lin" valueType="num">
                                      <p:cBhvr>
                                        <p:cTn id="17" dur="1000" fill="hold"/>
                                        <p:tgtEl>
                                          <p:spTgt spid="1537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537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7" grpId="0" animBg="1"/>
      <p:bldP spid="15372"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5</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3637477648"/>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441777"/>
            <a:ext cx="8876128" cy="1384496"/>
          </a:xfrm>
          <a:prstGeom prst="rect">
            <a:avLst/>
          </a:prstGeom>
          <a:noFill/>
        </p:spPr>
        <p:txBody>
          <a:bodyPr wrap="square" lIns="90941" tIns="45473" rIns="90941" bIns="45473">
            <a:spAutoFit/>
          </a:bodyPr>
          <a:lstStyle/>
          <a:p>
            <a:pPr marL="0" marR="0" lvl="0" indent="0" algn="ctr" defTabSz="909904" rtl="0" eaLnBrk="1" fontAlgn="base" latinLnBrk="0" hangingPunct="1">
              <a:lnSpc>
                <a:spcPct val="100000"/>
              </a:lnSpc>
              <a:spcBef>
                <a:spcPct val="0"/>
              </a:spcBef>
              <a:spcAft>
                <a:spcPct val="0"/>
              </a:spcAft>
              <a:buClrTx/>
              <a:buSzTx/>
              <a:buFontTx/>
              <a:buNone/>
              <a:tabLst/>
              <a:defRPr/>
            </a:pPr>
            <a:r>
              <a:rPr kumimoji="0" lang="ar-JO" sz="42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والرجل المفلوج</a:t>
            </a:r>
          </a:p>
          <a:p>
            <a:pPr marL="0" marR="0" lvl="0" indent="0" algn="ctr" defTabSz="909904" rtl="0" eaLnBrk="1" fontAlgn="base" latinLnBrk="0" hangingPunct="1">
              <a:lnSpc>
                <a:spcPct val="100000"/>
              </a:lnSpc>
              <a:spcBef>
                <a:spcPct val="0"/>
              </a:spcBef>
              <a:spcAft>
                <a:spcPct val="0"/>
              </a:spcAft>
              <a:buClrTx/>
              <a:buSzTx/>
              <a:buFontTx/>
              <a:buNone/>
              <a:tabLst/>
              <a:defRPr/>
            </a:pPr>
            <a:r>
              <a:rPr kumimoji="0" lang="ar-JO" sz="42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عند بركة بيت حسدا</a:t>
            </a:r>
          </a:p>
        </p:txBody>
      </p:sp>
      <p:pic>
        <p:nvPicPr>
          <p:cNvPr id="369668"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69173" y="3884749"/>
            <a:ext cx="5284995" cy="676615"/>
          </a:xfrm>
          <a:prstGeom prst="rect">
            <a:avLst/>
          </a:prstGeom>
          <a:noFill/>
        </p:spPr>
        <p:txBody>
          <a:bodyPr wrap="square" lIns="90941" tIns="45473" rIns="90941" bIns="45473">
            <a:spAutoFit/>
          </a:bodyPr>
          <a:lstStyle/>
          <a:p>
            <a:pPr marL="0" marR="0" lvl="0" indent="0" algn="l" defTabSz="909904" rtl="0" eaLnBrk="1" fontAlgn="base" latinLnBrk="0" hangingPunct="1">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5: 1- 30</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13" name="Group 12">
            <a:extLst>
              <a:ext uri="{FF2B5EF4-FFF2-40B4-BE49-F238E27FC236}">
                <a16:creationId xmlns:a16="http://schemas.microsoft.com/office/drawing/2014/main" id="{01692EF4-B261-C540-901F-F1409C59E729}"/>
              </a:ext>
            </a:extLst>
          </p:cNvPr>
          <p:cNvGrpSpPr/>
          <p:nvPr/>
        </p:nvGrpSpPr>
        <p:grpSpPr>
          <a:xfrm>
            <a:off x="318158" y="127062"/>
            <a:ext cx="2658573" cy="1302048"/>
            <a:chOff x="238313" y="1456911"/>
            <a:chExt cx="2376264" cy="1302048"/>
          </a:xfrm>
        </p:grpSpPr>
        <p:grpSp>
          <p:nvGrpSpPr>
            <p:cNvPr id="14" name="Group 13">
              <a:extLst>
                <a:ext uri="{FF2B5EF4-FFF2-40B4-BE49-F238E27FC236}">
                  <a16:creationId xmlns:a16="http://schemas.microsoft.com/office/drawing/2014/main" id="{C704D334-71DB-8C4D-8D45-9B03B381D493}"/>
                </a:ext>
              </a:extLst>
            </p:cNvPr>
            <p:cNvGrpSpPr/>
            <p:nvPr/>
          </p:nvGrpSpPr>
          <p:grpSpPr>
            <a:xfrm>
              <a:off x="238313" y="1506508"/>
              <a:ext cx="2376264" cy="1252451"/>
              <a:chOff x="6444208" y="182050"/>
              <a:chExt cx="2376264" cy="1252451"/>
            </a:xfrm>
          </p:grpSpPr>
          <p:pic>
            <p:nvPicPr>
              <p:cNvPr id="16" name="Picture 1" descr="22_John_Baptist_Prison_JPEG_1024.jpg">
                <a:extLst>
                  <a:ext uri="{FF2B5EF4-FFF2-40B4-BE49-F238E27FC236}">
                    <a16:creationId xmlns:a16="http://schemas.microsoft.com/office/drawing/2014/main" id="{9A76C32E-9A08-F141-AC9D-E990800A2854}"/>
                  </a:ext>
                </a:extLst>
              </p:cNvPr>
              <p:cNvPicPr>
                <a:picLocks noChangeAspect="1"/>
              </p:cNvPicPr>
              <p:nvPr/>
            </p:nvPicPr>
            <p:blipFill rotWithShape="1">
              <a:blip r:embed="rId5"/>
              <a:srcRect l="11929" t="7918" r="10554" b="37606"/>
              <a:stretch/>
            </p:blipFill>
            <p:spPr bwMode="auto">
              <a:xfrm>
                <a:off x="6444208" y="182050"/>
                <a:ext cx="2376264" cy="1252451"/>
              </a:xfrm>
              <a:prstGeom prst="rect">
                <a:avLst/>
              </a:prstGeom>
              <a:noFill/>
              <a:ln w="9525">
                <a:noFill/>
                <a:miter lim="800000"/>
                <a:headEnd/>
                <a:tailEnd/>
              </a:ln>
            </p:spPr>
          </p:pic>
          <p:sp>
            <p:nvSpPr>
              <p:cNvPr id="17" name="Rectangle 16">
                <a:extLst>
                  <a:ext uri="{FF2B5EF4-FFF2-40B4-BE49-F238E27FC236}">
                    <a16:creationId xmlns:a16="http://schemas.microsoft.com/office/drawing/2014/main" id="{6E7C6A39-680F-AF4C-A5FA-FC232886FCC2}"/>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5" name="TextBox 14">
              <a:extLst>
                <a:ext uri="{FF2B5EF4-FFF2-40B4-BE49-F238E27FC236}">
                  <a16:creationId xmlns:a16="http://schemas.microsoft.com/office/drawing/2014/main" id="{B06A0FB5-8549-0D43-A82E-A3C73A8B6A31}"/>
                </a:ext>
              </a:extLst>
            </p:cNvPr>
            <p:cNvSpPr txBox="1"/>
            <p:nvPr/>
          </p:nvSpPr>
          <p:spPr>
            <a:xfrm>
              <a:off x="1403648" y="1456911"/>
              <a:ext cx="1138921" cy="1263773"/>
            </a:xfrm>
            <a:prstGeom prst="rect">
              <a:avLst/>
            </a:prstGeom>
            <a:noFill/>
            <a:effectLst/>
          </p:spPr>
          <p:txBody>
            <a:bodyPr wrap="square" lIns="91341" tIns="45671" rIns="91341" bIns="45671" rtlCol="0">
              <a:spAutoFit/>
            </a:bodyPr>
            <a:lstStyle/>
            <a:p>
              <a:pPr marL="0" marR="0" lvl="0" indent="0" algn="r" defTabSz="914400" rtl="0" eaLnBrk="1" fontAlgn="auto" latinLnBrk="0" hangingPunct="1">
                <a:lnSpc>
                  <a:spcPct val="70000"/>
                </a:lnSpc>
                <a:spcBef>
                  <a:spcPts val="0"/>
                </a:spcBef>
                <a:spcAft>
                  <a:spcPts val="0"/>
                </a:spcAft>
                <a:buClrTx/>
                <a:buSzTx/>
                <a:buFontTx/>
                <a:buNone/>
                <a:tabLst/>
                <a:defRPr/>
              </a:pPr>
              <a:r>
                <a:rPr kumimoji="0" lang="ar-JO" sz="36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صور</a:t>
              </a:r>
            </a:p>
            <a:p>
              <a:pPr marL="0" marR="0" lvl="0" indent="0" algn="r" defTabSz="914400" rtl="0" eaLnBrk="1" fontAlgn="auto" latinLnBrk="0" hangingPunct="1">
                <a:lnSpc>
                  <a:spcPct val="70000"/>
                </a:lnSpc>
                <a:spcBef>
                  <a:spcPts val="0"/>
                </a:spcBef>
                <a:spcAft>
                  <a:spcPts val="0"/>
                </a:spcAft>
                <a:buClrTx/>
                <a:buSzTx/>
                <a:buFontTx/>
                <a:buNone/>
                <a:tabLst/>
                <a:defRPr/>
              </a:pPr>
              <a:r>
                <a:rPr kumimoji="0" lang="ar-JO" sz="36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كتابية</a:t>
              </a:r>
            </a:p>
            <a:p>
              <a:pPr marL="0" marR="0" lvl="0" indent="0" algn="r" defTabSz="914400" rtl="0" eaLnBrk="1" fontAlgn="auto" latinLnBrk="0" hangingPunct="1">
                <a:lnSpc>
                  <a:spcPct val="70000"/>
                </a:lnSpc>
                <a:spcBef>
                  <a:spcPts val="0"/>
                </a:spcBef>
                <a:spcAft>
                  <a:spcPts val="0"/>
                </a:spcAft>
                <a:buClrTx/>
                <a:buSzTx/>
                <a:buFontTx/>
                <a:buNone/>
                <a:tabLst/>
                <a:defRPr/>
              </a:pPr>
              <a:r>
                <a:rPr kumimoji="0" lang="ar-JO" sz="36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مجانية</a:t>
              </a:r>
              <a:endParaRPr kumimoji="0" lang="en-GB" sz="36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287853752"/>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81213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045751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6/6</a:t>
            </a:r>
          </a:p>
        </p:txBody>
      </p:sp>
      <p:pic>
        <p:nvPicPr>
          <p:cNvPr id="29593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0" name="Rectangle 4"/>
          <p:cNvSpPr>
            <a:spLocks noChangeArrowheads="1"/>
          </p:cNvSpPr>
          <p:nvPr/>
        </p:nvSpPr>
        <p:spPr bwMode="auto">
          <a:xfrm>
            <a:off x="2770396" y="73030"/>
            <a:ext cx="3633426" cy="2307878"/>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90993" tIns="45499" rIns="90993" bIns="45499">
            <a:spAutoFit/>
          </a:bodyPr>
          <a:lstStyle/>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وأؤمن بأنه هنا الآن</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واقف في وسطنا</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هنا مع قوة الشفاء الآن</a:t>
            </a:r>
          </a:p>
          <a:p>
            <a:pPr algn="ctr" eaLnBrk="0" hangingPunct="0">
              <a:defRPr/>
            </a:pPr>
            <a:r>
              <a:rPr lang="ar-JO" sz="3600" b="1" dirty="0">
                <a:solidFill>
                  <a:srgbClr val="FFFFFF"/>
                </a:solidFill>
                <a:latin typeface="Arial" panose="020B0604020202020204" pitchFamily="34" charset="0"/>
                <a:ea typeface="ＭＳ Ｐゴシック" charset="-128"/>
                <a:cs typeface="Arial" panose="020B0604020202020204" pitchFamily="34" charset="0"/>
              </a:rPr>
              <a:t>والنعمة للغفران</a:t>
            </a:r>
          </a:p>
        </p:txBody>
      </p:sp>
    </p:spTree>
  </p:cSld>
  <p:clrMapOvr>
    <a:masterClrMapping/>
  </p:clrMapOvr>
  <p:transition spd="slow">
    <p:strips dir="l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dissolve">
                                      <p:cBhvr>
                                        <p:cTn id="7" dur="500"/>
                                        <p:tgtEl>
                                          <p:spTgt spid="19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04485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15170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271535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36805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57079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5233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15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8699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492073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774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2" descr="intr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48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0" name="Rectangle 2"/>
          <p:cNvSpPr>
            <a:spLocks noGrp="1" noChangeArrowheads="1"/>
          </p:cNvSpPr>
          <p:nvPr>
            <p:ph type="title"/>
          </p:nvPr>
        </p:nvSpPr>
        <p:spPr>
          <a:xfrm>
            <a:off x="4966792" y="624880"/>
            <a:ext cx="2590800" cy="1828800"/>
          </a:xfrm>
        </p:spPr>
        <p:txBody>
          <a:bodyPr/>
          <a:lstStyle/>
          <a:p>
            <a:pPr eaLnBrk="1" hangingPunct="1">
              <a:defRPr/>
            </a:pPr>
            <a:r>
              <a:rPr lang="ar-JO" b="1" dirty="0">
                <a:solidFill>
                  <a:schemeClr val="tx1"/>
                </a:solidFill>
                <a:latin typeface="Arial" panose="020B0604020202020204" pitchFamily="34" charset="0"/>
                <a:ea typeface="ＭＳ Ｐゴシック" charset="0"/>
                <a:cs typeface="Arial" panose="020B0604020202020204" pitchFamily="34" charset="0"/>
              </a:rPr>
              <a:t>الآن لِ ...</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1835696" y="908720"/>
            <a:ext cx="2590800" cy="1524000"/>
          </a:xfrm>
          <a:prstGeom prst="rect">
            <a:avLst/>
          </a:prstGeom>
          <a:noFill/>
          <a:ln w="9525">
            <a:noFill/>
            <a:miter lim="800000"/>
            <a:headEnd/>
            <a:tailEnd/>
          </a:ln>
          <a:effectLst/>
        </p:spPr>
        <p:txBody>
          <a:bodyPr lIns="91628" tIns="45812" rIns="91628" bIns="45812"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4400" b="1" dirty="0">
                <a:effectLst>
                  <a:outerShdw blurRad="38100" dist="38100" dir="2700000" algn="tl">
                    <a:srgbClr val="000000"/>
                  </a:outerShdw>
                </a:effectLst>
                <a:latin typeface="Arial" panose="020B0604020202020204" pitchFamily="34" charset="0"/>
                <a:cs typeface="Arial" panose="020B0604020202020204" pitchFamily="34" charset="0"/>
              </a:rPr>
              <a:t>مراجعة صغيرة</a:t>
            </a:r>
            <a:endParaRPr lang="en-US" sz="44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33117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718836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72055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068136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323320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88740357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8"/>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09954" name="Text Box 3"/>
          <p:cNvSpPr txBox="1">
            <a:spLocks noChangeArrowheads="1"/>
          </p:cNvSpPr>
          <p:nvPr/>
        </p:nvSpPr>
        <p:spPr bwMode="auto">
          <a:xfrm>
            <a:off x="7943882" y="76223"/>
            <a:ext cx="12577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dirty="0">
                <a:latin typeface="Arial" charset="0"/>
                <a:cs typeface="Arial" charset="0"/>
              </a:rPr>
              <a:t>114-116</a:t>
            </a:r>
            <a:endParaRPr lang="en-US" dirty="0">
              <a:latin typeface="Arial" charset="0"/>
              <a:cs typeface="Arial" charset="0"/>
            </a:endParaRPr>
          </a:p>
        </p:txBody>
      </p:sp>
      <p:sp>
        <p:nvSpPr>
          <p:cNvPr id="509955" name="Text Box 4"/>
          <p:cNvSpPr txBox="1">
            <a:spLocks noChangeArrowheads="1"/>
          </p:cNvSpPr>
          <p:nvPr/>
        </p:nvSpPr>
        <p:spPr bwMode="auto">
          <a:xfrm>
            <a:off x="228600" y="914428"/>
            <a:ext cx="8686800" cy="76899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altLang="zh-CN" sz="2200" b="1" dirty="0">
                <a:solidFill>
                  <a:srgbClr val="FFFFFF"/>
                </a:solidFill>
                <a:latin typeface="Arial" charset="0"/>
                <a:cs typeface="Arial" charset="0"/>
              </a:rPr>
              <a:t>(١: ١-١٨) تقدم </a:t>
            </a:r>
            <a:r>
              <a:rPr lang="ar-JO" altLang="zh-CN" sz="2200" b="1" dirty="0">
                <a:solidFill>
                  <a:srgbClr val="FFFF00"/>
                </a:solidFill>
                <a:latin typeface="Arial" charset="0"/>
                <a:cs typeface="Arial" charset="0"/>
              </a:rPr>
              <a:t>مقدمة يوحنا اللاهوتية </a:t>
            </a:r>
            <a:r>
              <a:rPr lang="ar-JO" altLang="zh-CN" sz="2200" b="1" dirty="0">
                <a:solidFill>
                  <a:srgbClr val="FFFFFF"/>
                </a:solidFill>
                <a:latin typeface="Arial" charset="0"/>
                <a:cs typeface="Arial" charset="0"/>
              </a:rPr>
              <a:t>المسيح على أنه الله الذي خلق الإنسان ليكون نور الإنسان وحياته لإدخال موضوعات تتكرر لاحقًا في إنجيله ولتشجيع الإيمان بالرواية التالية.</a:t>
            </a:r>
            <a:endParaRPr lang="en-US" sz="2200" b="1" dirty="0">
              <a:solidFill>
                <a:srgbClr val="FFFFFF"/>
              </a:solidFill>
              <a:latin typeface="Arial" charset="0"/>
              <a:cs typeface="Arial" charset="0"/>
            </a:endParaRPr>
          </a:p>
        </p:txBody>
      </p:sp>
      <p:sp>
        <p:nvSpPr>
          <p:cNvPr id="509956" name="Text Box 5"/>
          <p:cNvSpPr txBox="1">
            <a:spLocks noChangeArrowheads="1"/>
          </p:cNvSpPr>
          <p:nvPr/>
        </p:nvSpPr>
        <p:spPr bwMode="auto">
          <a:xfrm>
            <a:off x="228600" y="2803543"/>
            <a:ext cx="8648700" cy="110754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altLang="zh-CN" sz="2200" b="1" dirty="0">
                <a:solidFill>
                  <a:srgbClr val="FFFFFF"/>
                </a:solidFill>
                <a:latin typeface="Arial" charset="0"/>
                <a:cs typeface="Arial" charset="0"/>
              </a:rPr>
              <a:t>(1: 19–12:50) يؤكد يوحنا كيف أن </a:t>
            </a:r>
            <a:r>
              <a:rPr lang="ar-JO" altLang="zh-CN" sz="2200" b="1" dirty="0">
                <a:solidFill>
                  <a:srgbClr val="FFFF00"/>
                </a:solidFill>
                <a:latin typeface="Arial" charset="0"/>
                <a:cs typeface="Arial" charset="0"/>
              </a:rPr>
              <a:t>إعلان المسيح العلني </a:t>
            </a:r>
            <a:r>
              <a:rPr lang="ar-JO" altLang="zh-CN" sz="2200" b="1" dirty="0">
                <a:solidFill>
                  <a:srgbClr val="FFFFFF"/>
                </a:solidFill>
                <a:latin typeface="Arial" charset="0"/>
                <a:cs typeface="Arial" charset="0"/>
              </a:rPr>
              <a:t>عن نفسه كالله من خلال سبع علامات وثمانية خطابات يتلقى ردود فعل متباينة لجعل قراءه يفكرون في استجابتهم الشخصية للمسيح كمخلص.</a:t>
            </a:r>
            <a:endParaRPr lang="en-US" sz="2200" b="1" dirty="0">
              <a:solidFill>
                <a:srgbClr val="FFFFFF"/>
              </a:solidFill>
              <a:latin typeface="Arial" charset="0"/>
              <a:cs typeface="Arial" charset="0"/>
            </a:endParaRPr>
          </a:p>
        </p:txBody>
      </p:sp>
      <p:sp>
        <p:nvSpPr>
          <p:cNvPr id="54278" name="Text Box 6"/>
          <p:cNvSpPr txBox="1">
            <a:spLocks noChangeArrowheads="1"/>
          </p:cNvSpPr>
          <p:nvPr/>
        </p:nvSpPr>
        <p:spPr bwMode="auto">
          <a:xfrm>
            <a:off x="228600" y="5029228"/>
            <a:ext cx="8686800" cy="76899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altLang="zh-CN" sz="2200" b="1" dirty="0">
                <a:solidFill>
                  <a:srgbClr val="FFFFFF"/>
                </a:solidFill>
                <a:latin typeface="Arial" charset="0"/>
                <a:cs typeface="Arial" charset="0"/>
              </a:rPr>
              <a:t>(الفصل 13-17) يروي يوحنا </a:t>
            </a:r>
            <a:r>
              <a:rPr lang="ar-JO" altLang="zh-CN" sz="2200" b="1" dirty="0">
                <a:solidFill>
                  <a:srgbClr val="FFFF00"/>
                </a:solidFill>
                <a:latin typeface="Arial" charset="0"/>
                <a:cs typeface="Arial" charset="0"/>
              </a:rPr>
              <a:t>إعداد المسيح الخاص </a:t>
            </a:r>
            <a:r>
              <a:rPr lang="ar-JO" altLang="zh-CN" sz="2200" b="1" dirty="0">
                <a:solidFill>
                  <a:srgbClr val="FFFFFF"/>
                </a:solidFill>
                <a:latin typeface="Arial" charset="0"/>
                <a:cs typeface="Arial" charset="0"/>
              </a:rPr>
              <a:t>لتلاميذه لموته وخدمتهم لتشجيع قراءه المؤمنين على خدمة الآخرين وتحقيق غرض الله لهم من خلال الاعتماد على الروح القدس.</a:t>
            </a:r>
            <a:endParaRPr lang="en-US" sz="2200" b="1" dirty="0">
              <a:solidFill>
                <a:srgbClr val="FFFFFF"/>
              </a:solidFill>
              <a:latin typeface="Arial" charset="0"/>
              <a:cs typeface="Arial" charset="0"/>
            </a:endParaRPr>
          </a:p>
        </p:txBody>
      </p:sp>
      <p:sp>
        <p:nvSpPr>
          <p:cNvPr id="7" name="Title 6"/>
          <p:cNvSpPr>
            <a:spLocks noGrp="1"/>
          </p:cNvSpPr>
          <p:nvPr>
            <p:ph type="title" idx="4294967295"/>
          </p:nvPr>
        </p:nvSpPr>
        <p:spPr>
          <a:xfrm>
            <a:off x="685800" y="0"/>
            <a:ext cx="7772400" cy="838200"/>
          </a:xfrm>
        </p:spPr>
        <p:txBody>
          <a:bodyPr/>
          <a:lstStyle/>
          <a:p>
            <a:pPr>
              <a:defRPr/>
            </a:pPr>
            <a:r>
              <a:rPr lang="ar-JO" sz="4000" dirty="0">
                <a:latin typeface="Arial" charset="0"/>
                <a:ea typeface="ＭＳ Ｐゴシック" charset="0"/>
                <a:cs typeface="Arial" charset="0"/>
              </a:rPr>
              <a:t>ملخص 1-17</a:t>
            </a:r>
            <a:endParaRPr lang="en-US" sz="4000" dirty="0">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4278"/>
                                        </p:tgtEl>
                                        <p:attrNameLst>
                                          <p:attrName>style.visibility</p:attrName>
                                        </p:attrNameLst>
                                      </p:cBhvr>
                                      <p:to>
                                        <p:strVal val="visible"/>
                                      </p:to>
                                    </p:set>
                                    <p:anim calcmode="lin" valueType="num">
                                      <p:cBhvr>
                                        <p:cTn id="7" dur="500" fill="hold"/>
                                        <p:tgtEl>
                                          <p:spTgt spid="54278"/>
                                        </p:tgtEl>
                                        <p:attrNameLst>
                                          <p:attrName>ppt_w</p:attrName>
                                        </p:attrNameLst>
                                      </p:cBhvr>
                                      <p:tavLst>
                                        <p:tav tm="0">
                                          <p:val>
                                            <p:fltVal val="0"/>
                                          </p:val>
                                        </p:tav>
                                        <p:tav tm="100000">
                                          <p:val>
                                            <p:strVal val="#ppt_w"/>
                                          </p:val>
                                        </p:tav>
                                      </p:tavLst>
                                    </p:anim>
                                    <p:anim calcmode="lin" valueType="num">
                                      <p:cBhvr>
                                        <p:cTn id="8" dur="500" fill="hold"/>
                                        <p:tgtEl>
                                          <p:spTgt spid="542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8" grpId="0" animBg="1" autoUpdateAnimBg="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8"/>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2002" name="Text Box 3"/>
          <p:cNvSpPr txBox="1">
            <a:spLocks noChangeArrowheads="1"/>
          </p:cNvSpPr>
          <p:nvPr/>
        </p:nvSpPr>
        <p:spPr bwMode="auto">
          <a:xfrm>
            <a:off x="7924832" y="152426"/>
            <a:ext cx="12577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dirty="0">
                <a:latin typeface="Arial" charset="0"/>
                <a:cs typeface="Arial" charset="0"/>
              </a:rPr>
              <a:t>114-116</a:t>
            </a:r>
            <a:endParaRPr lang="en-US" dirty="0">
              <a:latin typeface="Arial" charset="0"/>
              <a:cs typeface="Arial" charset="0"/>
            </a:endParaRPr>
          </a:p>
        </p:txBody>
      </p:sp>
      <p:sp>
        <p:nvSpPr>
          <p:cNvPr id="36868" name="Text Box 4"/>
          <p:cNvSpPr txBox="1">
            <a:spLocks noChangeArrowheads="1"/>
          </p:cNvSpPr>
          <p:nvPr/>
        </p:nvSpPr>
        <p:spPr bwMode="auto">
          <a:xfrm>
            <a:off x="304800" y="2933728"/>
            <a:ext cx="8610600" cy="76899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altLang="zh-CN" sz="2200" b="1" dirty="0">
                <a:solidFill>
                  <a:srgbClr val="FFFFFF"/>
                </a:solidFill>
                <a:latin typeface="Arial" charset="0"/>
                <a:cs typeface="Arial" charset="0"/>
              </a:rPr>
              <a:t>(الفصل 18-20) يروي يوحنا </a:t>
            </a:r>
            <a:r>
              <a:rPr lang="ar-JO" altLang="zh-CN" sz="2200" b="1" dirty="0">
                <a:solidFill>
                  <a:srgbClr val="FFFF00"/>
                </a:solidFill>
                <a:latin typeface="Arial" charset="0"/>
                <a:cs typeface="Arial" charset="0"/>
              </a:rPr>
              <a:t>اعتقال المسيح العلني ومحاكماته وموته ودفنه وقيامته المنتصرة</a:t>
            </a:r>
            <a:r>
              <a:rPr lang="ar-JO" altLang="zh-CN" sz="2200" b="1" dirty="0">
                <a:solidFill>
                  <a:srgbClr val="FFFFFF"/>
                </a:solidFill>
                <a:latin typeface="Arial" charset="0"/>
                <a:cs typeface="Arial" charset="0"/>
              </a:rPr>
              <a:t> لتوثيق موته الكفاري عن العالم باعتباره الله حتى يؤمن الجميع به للحياة الأبدية.</a:t>
            </a:r>
            <a:endParaRPr lang="en-US" altLang="zh-CN" sz="2200" b="1" dirty="0">
              <a:solidFill>
                <a:srgbClr val="FFFFFF"/>
              </a:solidFill>
              <a:latin typeface="Arial" charset="0"/>
              <a:cs typeface="Arial" charset="0"/>
            </a:endParaRPr>
          </a:p>
        </p:txBody>
      </p:sp>
      <p:sp>
        <p:nvSpPr>
          <p:cNvPr id="36869" name="Text Box 5"/>
          <p:cNvSpPr txBox="1">
            <a:spLocks noChangeArrowheads="1"/>
          </p:cNvSpPr>
          <p:nvPr/>
        </p:nvSpPr>
        <p:spPr bwMode="auto">
          <a:xfrm>
            <a:off x="304800" y="4876827"/>
            <a:ext cx="8610600" cy="110754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altLang="zh-CN" sz="2200" b="1" dirty="0">
                <a:solidFill>
                  <a:srgbClr val="FFFFFF"/>
                </a:solidFill>
                <a:latin typeface="Arial" charset="0"/>
                <a:cs typeface="Arial" charset="0"/>
              </a:rPr>
              <a:t>(الفصل 21) إن </a:t>
            </a:r>
            <a:r>
              <a:rPr lang="ar-JO" altLang="zh-CN" sz="2200" b="1" dirty="0">
                <a:solidFill>
                  <a:srgbClr val="FFFF00"/>
                </a:solidFill>
                <a:latin typeface="Arial" charset="0"/>
                <a:cs typeface="Arial" charset="0"/>
              </a:rPr>
              <a:t>ظهور المسيح المعجزي </a:t>
            </a:r>
            <a:r>
              <a:rPr lang="ar-JO" altLang="zh-CN" sz="2200" b="1" dirty="0">
                <a:solidFill>
                  <a:srgbClr val="FFFFFF"/>
                </a:solidFill>
                <a:latin typeface="Arial" charset="0"/>
                <a:cs typeface="Arial" charset="0"/>
              </a:rPr>
              <a:t>الأخير عند البحر وإعادة بطرس إلى منصبه يؤكد ملاءمته لهم، ويعلم أن النجاح في الخدمة هو نتيجة للمحبة، ويقمع شائعة مفادها أن يوحنا لن يموت أبدًا.</a:t>
            </a:r>
            <a:endParaRPr lang="en-US" sz="2200" b="1" dirty="0">
              <a:solidFill>
                <a:srgbClr val="FFFFFF"/>
              </a:solidFill>
              <a:latin typeface="Arial" charset="0"/>
              <a:cs typeface="Arial" charset="0"/>
            </a:endParaRPr>
          </a:p>
        </p:txBody>
      </p:sp>
      <p:sp>
        <p:nvSpPr>
          <p:cNvPr id="512005" name="Text Box 6"/>
          <p:cNvSpPr txBox="1">
            <a:spLocks noChangeArrowheads="1"/>
          </p:cNvSpPr>
          <p:nvPr/>
        </p:nvSpPr>
        <p:spPr bwMode="auto">
          <a:xfrm>
            <a:off x="304800" y="990628"/>
            <a:ext cx="8686800" cy="76899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altLang="zh-CN" sz="2200" b="1" dirty="0">
                <a:solidFill>
                  <a:srgbClr val="FFFFFF"/>
                </a:solidFill>
                <a:latin typeface="Arial" charset="0"/>
                <a:cs typeface="Arial" charset="0"/>
              </a:rPr>
              <a:t>(الفصل 13-17) يروي يوحنا </a:t>
            </a:r>
            <a:r>
              <a:rPr lang="ar-JO" altLang="zh-CN" sz="2200" b="1" dirty="0">
                <a:solidFill>
                  <a:srgbClr val="FFFF00"/>
                </a:solidFill>
                <a:latin typeface="Arial" charset="0"/>
                <a:cs typeface="Arial" charset="0"/>
              </a:rPr>
              <a:t>إعداد المسيح الخاص </a:t>
            </a:r>
            <a:r>
              <a:rPr lang="ar-JO" altLang="zh-CN" sz="2200" b="1" dirty="0">
                <a:solidFill>
                  <a:srgbClr val="FFFFFF"/>
                </a:solidFill>
                <a:latin typeface="Arial" charset="0"/>
                <a:cs typeface="Arial" charset="0"/>
              </a:rPr>
              <a:t>لتلاميذه لموته وخدمتهم لتشجيع قراءه المؤمنين على خدمة الآخرين وتحقيق غرض الله لهم من خلال الاعتماد على الروح القدس.</a:t>
            </a:r>
            <a:endParaRPr lang="en-US" sz="2200" b="1" dirty="0">
              <a:solidFill>
                <a:srgbClr val="FFFFFF"/>
              </a:solidFill>
              <a:latin typeface="Arial" charset="0"/>
              <a:cs typeface="Arial" charset="0"/>
            </a:endParaRPr>
          </a:p>
        </p:txBody>
      </p:sp>
      <p:sp>
        <p:nvSpPr>
          <p:cNvPr id="7" name="Title 6"/>
          <p:cNvSpPr>
            <a:spLocks noGrp="1"/>
          </p:cNvSpPr>
          <p:nvPr>
            <p:ph type="title" idx="4294967295"/>
          </p:nvPr>
        </p:nvSpPr>
        <p:spPr>
          <a:xfrm>
            <a:off x="685800" y="0"/>
            <a:ext cx="7772400" cy="838200"/>
          </a:xfrm>
        </p:spPr>
        <p:txBody>
          <a:bodyPr/>
          <a:lstStyle/>
          <a:p>
            <a:pPr>
              <a:defRPr/>
            </a:pPr>
            <a:r>
              <a:rPr lang="ar-JO" sz="4000" dirty="0">
                <a:latin typeface="Arial" charset="0"/>
                <a:ea typeface="ＭＳ Ｐゴシック" charset="0"/>
                <a:cs typeface="Arial" charset="0"/>
              </a:rPr>
              <a:t>ملخص 13-21</a:t>
            </a:r>
            <a:endParaRPr lang="en-US" sz="4000" dirty="0">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6868"/>
                                        </p:tgtEl>
                                        <p:attrNameLst>
                                          <p:attrName>style.visibility</p:attrName>
                                        </p:attrNameLst>
                                      </p:cBhvr>
                                      <p:to>
                                        <p:strVal val="visible"/>
                                      </p:to>
                                    </p:set>
                                    <p:anim calcmode="lin" valueType="num">
                                      <p:cBhvr>
                                        <p:cTn id="7" dur="500" fill="hold"/>
                                        <p:tgtEl>
                                          <p:spTgt spid="36868"/>
                                        </p:tgtEl>
                                        <p:attrNameLst>
                                          <p:attrName>ppt_w</p:attrName>
                                        </p:attrNameLst>
                                      </p:cBhvr>
                                      <p:tavLst>
                                        <p:tav tm="0">
                                          <p:val>
                                            <p:fltVal val="0"/>
                                          </p:val>
                                        </p:tav>
                                        <p:tav tm="100000">
                                          <p:val>
                                            <p:strVal val="#ppt_w"/>
                                          </p:val>
                                        </p:tav>
                                      </p:tavLst>
                                    </p:anim>
                                    <p:anim calcmode="lin" valueType="num">
                                      <p:cBhvr>
                                        <p:cTn id="8" dur="500" fill="hold"/>
                                        <p:tgtEl>
                                          <p:spTgt spid="36868"/>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6869"/>
                                        </p:tgtEl>
                                        <p:attrNameLst>
                                          <p:attrName>style.visibility</p:attrName>
                                        </p:attrNameLst>
                                      </p:cBhvr>
                                      <p:to>
                                        <p:strVal val="visible"/>
                                      </p:to>
                                    </p:set>
                                    <p:anim calcmode="lin" valueType="num">
                                      <p:cBhvr>
                                        <p:cTn id="13" dur="500" fill="hold"/>
                                        <p:tgtEl>
                                          <p:spTgt spid="36869"/>
                                        </p:tgtEl>
                                        <p:attrNameLst>
                                          <p:attrName>ppt_w</p:attrName>
                                        </p:attrNameLst>
                                      </p:cBhvr>
                                      <p:tavLst>
                                        <p:tav tm="0">
                                          <p:val>
                                            <p:fltVal val="0"/>
                                          </p:val>
                                        </p:tav>
                                        <p:tav tm="100000">
                                          <p:val>
                                            <p:strVal val="#ppt_w"/>
                                          </p:val>
                                        </p:tav>
                                      </p:tavLst>
                                    </p:anim>
                                    <p:anim calcmode="lin" valueType="num">
                                      <p:cBhvr>
                                        <p:cTn id="14" dur="500" fill="hold"/>
                                        <p:tgtEl>
                                          <p:spTgt spid="3686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 grpId="0" animBg="1" autoUpdateAnimBg="0"/>
      <p:bldP spid="36869" grpId="0" animBg="1"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7425" name="Picture 2"/>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36512" y="-26987"/>
            <a:ext cx="9275763" cy="6956426"/>
          </a:xfrm>
          <a:prstGeom prst="rect">
            <a:avLst/>
          </a:prstGeom>
          <a:solidFill>
            <a:schemeClr val="accent1">
              <a:lumMod val="20000"/>
              <a:lumOff val="80000"/>
            </a:schemeClr>
          </a:solidFill>
          <a:ln>
            <a:noFill/>
          </a:ln>
        </p:spPr>
      </p:pic>
      <p:sp>
        <p:nvSpPr>
          <p:cNvPr id="514050" name="Text Box 4"/>
          <p:cNvSpPr txBox="1">
            <a:spLocks noChangeArrowheads="1"/>
          </p:cNvSpPr>
          <p:nvPr/>
        </p:nvSpPr>
        <p:spPr bwMode="auto">
          <a:xfrm>
            <a:off x="8502686" y="23"/>
            <a:ext cx="669474" cy="461219"/>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dirty="0">
                <a:latin typeface="Arial" panose="020B0604020202020204" pitchFamily="34" charset="0"/>
                <a:cs typeface="Arial" panose="020B0604020202020204" pitchFamily="34" charset="0"/>
              </a:rPr>
              <a:t>118</a:t>
            </a:r>
            <a:endParaRPr lang="en-US" dirty="0">
              <a:latin typeface="Arial" panose="020B0604020202020204" pitchFamily="34" charset="0"/>
              <a:cs typeface="Arial" panose="020B0604020202020204" pitchFamily="34" charset="0"/>
            </a:endParaRPr>
          </a:p>
        </p:txBody>
      </p:sp>
      <p:sp>
        <p:nvSpPr>
          <p:cNvPr id="16389" name="Oval 5"/>
          <p:cNvSpPr>
            <a:spLocks noChangeArrowheads="1"/>
          </p:cNvSpPr>
          <p:nvPr/>
        </p:nvSpPr>
        <p:spPr bwMode="auto">
          <a:xfrm>
            <a:off x="5257800" y="3581401"/>
            <a:ext cx="685800" cy="3810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391" name="Oval 7"/>
          <p:cNvSpPr>
            <a:spLocks noChangeArrowheads="1"/>
          </p:cNvSpPr>
          <p:nvPr/>
        </p:nvSpPr>
        <p:spPr bwMode="auto">
          <a:xfrm>
            <a:off x="6629400" y="1905000"/>
            <a:ext cx="1066800" cy="3810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0" y="38100"/>
            <a:ext cx="4114800" cy="647700"/>
          </a:xfrm>
          <a:solidFill>
            <a:schemeClr val="bg1"/>
          </a:solidFill>
          <a:effectLst>
            <a:outerShdw blurRad="63500" dist="38099" dir="2700000" algn="ctr" rotWithShape="0">
              <a:schemeClr val="bg2">
                <a:alpha val="74997"/>
              </a:schemeClr>
            </a:outerShdw>
          </a:effectLst>
        </p:spPr>
        <p:txBody>
          <a:bodyPr>
            <a:spAutoFit/>
          </a:bodyPr>
          <a:lstStyle/>
          <a:p>
            <a:pPr>
              <a:spcBef>
                <a:spcPct val="50000"/>
              </a:spcBef>
              <a:defRPr/>
            </a:pPr>
            <a:r>
              <a:rPr lang="ar-JO" sz="3600" b="1" dirty="0">
                <a:solidFill>
                  <a:schemeClr val="tx1"/>
                </a:solidFill>
                <a:latin typeface="Arial" panose="020B0604020202020204" pitchFamily="34" charset="0"/>
                <a:ea typeface="ＭＳ Ｐゴシック" charset="0"/>
                <a:cs typeface="Arial" panose="020B0604020202020204" pitchFamily="34" charset="0"/>
              </a:rPr>
              <a:t>يسوع في الجليل</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6389"/>
                                        </p:tgtEl>
                                        <p:attrNameLst>
                                          <p:attrName>style.visibility</p:attrName>
                                        </p:attrNameLst>
                                      </p:cBhvr>
                                      <p:to>
                                        <p:strVal val="visible"/>
                                      </p:to>
                                    </p:set>
                                    <p:anim calcmode="lin" valueType="num">
                                      <p:cBhvr>
                                        <p:cTn id="7" dur="1000" fill="hold"/>
                                        <p:tgtEl>
                                          <p:spTgt spid="16389"/>
                                        </p:tgtEl>
                                        <p:attrNameLst>
                                          <p:attrName>ppt_w</p:attrName>
                                        </p:attrNameLst>
                                      </p:cBhvr>
                                      <p:tavLst>
                                        <p:tav tm="0">
                                          <p:val>
                                            <p:fltVal val="0"/>
                                          </p:val>
                                        </p:tav>
                                        <p:tav tm="100000">
                                          <p:val>
                                            <p:strVal val="#ppt_w"/>
                                          </p:val>
                                        </p:tav>
                                      </p:tavLst>
                                    </p:anim>
                                    <p:anim calcmode="lin" valueType="num">
                                      <p:cBhvr>
                                        <p:cTn id="8" dur="1000" fill="hold"/>
                                        <p:tgtEl>
                                          <p:spTgt spid="16389"/>
                                        </p:tgtEl>
                                        <p:attrNameLst>
                                          <p:attrName>ppt_h</p:attrName>
                                        </p:attrNameLst>
                                      </p:cBhvr>
                                      <p:tavLst>
                                        <p:tav tm="0">
                                          <p:val>
                                            <p:fltVal val="0"/>
                                          </p:val>
                                        </p:tav>
                                        <p:tav tm="100000">
                                          <p:val>
                                            <p:strVal val="#ppt_h"/>
                                          </p:val>
                                        </p:tav>
                                      </p:tavLst>
                                    </p:anim>
                                    <p:anim calcmode="lin" valueType="num">
                                      <p:cBhvr>
                                        <p:cTn id="9" dur="1000" fill="hold"/>
                                        <p:tgtEl>
                                          <p:spTgt spid="1638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63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6391"/>
                                        </p:tgtEl>
                                        <p:attrNameLst>
                                          <p:attrName>style.visibility</p:attrName>
                                        </p:attrNameLst>
                                      </p:cBhvr>
                                      <p:to>
                                        <p:strVal val="visible"/>
                                      </p:to>
                                    </p:set>
                                    <p:anim calcmode="lin" valueType="num">
                                      <p:cBhvr>
                                        <p:cTn id="15" dur="1000" fill="hold"/>
                                        <p:tgtEl>
                                          <p:spTgt spid="16391"/>
                                        </p:tgtEl>
                                        <p:attrNameLst>
                                          <p:attrName>ppt_w</p:attrName>
                                        </p:attrNameLst>
                                      </p:cBhvr>
                                      <p:tavLst>
                                        <p:tav tm="0">
                                          <p:val>
                                            <p:fltVal val="0"/>
                                          </p:val>
                                        </p:tav>
                                        <p:tav tm="100000">
                                          <p:val>
                                            <p:strVal val="#ppt_w"/>
                                          </p:val>
                                        </p:tav>
                                      </p:tavLst>
                                    </p:anim>
                                    <p:anim calcmode="lin" valueType="num">
                                      <p:cBhvr>
                                        <p:cTn id="16" dur="1000" fill="hold"/>
                                        <p:tgtEl>
                                          <p:spTgt spid="16391"/>
                                        </p:tgtEl>
                                        <p:attrNameLst>
                                          <p:attrName>ppt_h</p:attrName>
                                        </p:attrNameLst>
                                      </p:cBhvr>
                                      <p:tavLst>
                                        <p:tav tm="0">
                                          <p:val>
                                            <p:fltVal val="0"/>
                                          </p:val>
                                        </p:tav>
                                        <p:tav tm="100000">
                                          <p:val>
                                            <p:strVal val="#ppt_h"/>
                                          </p:val>
                                        </p:tav>
                                      </p:tavLst>
                                    </p:anim>
                                    <p:anim calcmode="lin" valueType="num">
                                      <p:cBhvr>
                                        <p:cTn id="17" dur="1000" fill="hold"/>
                                        <p:tgtEl>
                                          <p:spTgt spid="1639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639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9" grpId="0" animBg="1"/>
      <p:bldP spid="16391"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7" name="Rectangle 10"/>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6098" name="Text Box 2"/>
          <p:cNvSpPr txBox="1">
            <a:spLocks noChangeArrowheads="1"/>
          </p:cNvSpPr>
          <p:nvPr/>
        </p:nvSpPr>
        <p:spPr bwMode="auto">
          <a:xfrm>
            <a:off x="8458201" y="-4740"/>
            <a:ext cx="712788"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charset="0"/>
                <a:cs typeface="Arial" charset="0"/>
              </a:rPr>
              <a:t>112</a:t>
            </a:r>
            <a:endParaRPr lang="en-US" b="1" dirty="0">
              <a:latin typeface="Arial" charset="0"/>
              <a:cs typeface="Arial" charset="0"/>
            </a:endParaRPr>
          </a:p>
        </p:txBody>
      </p:sp>
      <p:sp>
        <p:nvSpPr>
          <p:cNvPr id="33796" name="Text Box 4"/>
          <p:cNvSpPr txBox="1">
            <a:spLocks noChangeArrowheads="1"/>
          </p:cNvSpPr>
          <p:nvPr/>
        </p:nvSpPr>
        <p:spPr bwMode="auto">
          <a:xfrm>
            <a:off x="-33299" y="854104"/>
            <a:ext cx="9253499" cy="461219"/>
          </a:xfrm>
          <a:prstGeom prst="rect">
            <a:avLst/>
          </a:prstGeom>
          <a:solidFill>
            <a:schemeClr val="accent1">
              <a:lumMod val="20000"/>
              <a:lumOff val="80000"/>
            </a:schemeClr>
          </a:solidFill>
          <a:ln>
            <a:noFill/>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b="1" dirty="0">
                <a:solidFill>
                  <a:schemeClr val="bg2"/>
                </a:solidFill>
                <a:latin typeface="Arial" charset="0"/>
                <a:cs typeface="Arial" charset="0"/>
              </a:rPr>
              <a:t>مقدمة: مقدمة لاهوتية تستعرض مواضيع السفر (1: 1-18)</a:t>
            </a:r>
            <a:endParaRPr lang="en-US" b="1" dirty="0">
              <a:solidFill>
                <a:schemeClr val="bg2"/>
              </a:solidFill>
              <a:latin typeface="Arial" charset="0"/>
              <a:cs typeface="Arial" charset="0"/>
            </a:endParaRPr>
          </a:p>
        </p:txBody>
      </p:sp>
      <p:sp>
        <p:nvSpPr>
          <p:cNvPr id="33798" name="Text Box 6"/>
          <p:cNvSpPr txBox="1">
            <a:spLocks noChangeArrowheads="1"/>
          </p:cNvSpPr>
          <p:nvPr/>
        </p:nvSpPr>
        <p:spPr bwMode="auto">
          <a:xfrm>
            <a:off x="617572" y="2073304"/>
            <a:ext cx="8645525" cy="461219"/>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b="1" dirty="0">
                <a:solidFill>
                  <a:schemeClr val="bg2"/>
                </a:solidFill>
                <a:latin typeface="Arial" charset="0"/>
                <a:cs typeface="Arial" charset="0"/>
              </a:rPr>
              <a:t>بشكل علني: آيات وخطايات تقدم المسيح بصفته إله إسرائيل (1: 19-12: 50)</a:t>
            </a:r>
            <a:endParaRPr lang="en-US" b="1" dirty="0">
              <a:solidFill>
                <a:schemeClr val="bg2"/>
              </a:solidFill>
              <a:latin typeface="Arial" charset="0"/>
              <a:cs typeface="Arial" charset="0"/>
            </a:endParaRPr>
          </a:p>
        </p:txBody>
      </p:sp>
      <p:sp>
        <p:nvSpPr>
          <p:cNvPr id="33800" name="Text Box 8"/>
          <p:cNvSpPr txBox="1">
            <a:spLocks noChangeArrowheads="1"/>
          </p:cNvSpPr>
          <p:nvPr/>
        </p:nvSpPr>
        <p:spPr bwMode="auto">
          <a:xfrm>
            <a:off x="1295461" y="3292504"/>
            <a:ext cx="7967663" cy="461219"/>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b="1" dirty="0">
                <a:solidFill>
                  <a:schemeClr val="bg2"/>
                </a:solidFill>
                <a:latin typeface="Arial" charset="0"/>
                <a:cs typeface="Arial" charset="0"/>
              </a:rPr>
              <a:t>بشكل خاص: خطاب إعداد التلاميذ للخدمة وموت المسيح (الفصول 13-17)</a:t>
            </a:r>
            <a:endParaRPr lang="en-US" b="1" dirty="0">
              <a:solidFill>
                <a:schemeClr val="bg2"/>
              </a:solidFill>
              <a:latin typeface="Arial" charset="0"/>
              <a:cs typeface="Arial" charset="0"/>
            </a:endParaRPr>
          </a:p>
        </p:txBody>
      </p:sp>
      <p:sp>
        <p:nvSpPr>
          <p:cNvPr id="33803" name="Text Box 11"/>
          <p:cNvSpPr txBox="1">
            <a:spLocks noChangeArrowheads="1"/>
          </p:cNvSpPr>
          <p:nvPr/>
        </p:nvSpPr>
        <p:spPr bwMode="auto">
          <a:xfrm>
            <a:off x="2020949" y="4511705"/>
            <a:ext cx="7242175" cy="461219"/>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b="1" dirty="0">
                <a:solidFill>
                  <a:schemeClr val="bg2"/>
                </a:solidFill>
                <a:latin typeface="Arial" charset="0"/>
                <a:cs typeface="Arial" charset="0"/>
              </a:rPr>
              <a:t>بشكل علني: الآلام والقيامة تؤكدان ألوهية المسيح (الفصول 18-20)</a:t>
            </a:r>
            <a:endParaRPr lang="en-US" b="1" dirty="0">
              <a:solidFill>
                <a:schemeClr val="bg2"/>
              </a:solidFill>
              <a:latin typeface="Arial" charset="0"/>
              <a:cs typeface="Arial" charset="0"/>
            </a:endParaRPr>
          </a:p>
        </p:txBody>
      </p:sp>
      <p:sp>
        <p:nvSpPr>
          <p:cNvPr id="33804" name="Text Box 12"/>
          <p:cNvSpPr txBox="1">
            <a:spLocks noChangeArrowheads="1"/>
          </p:cNvSpPr>
          <p:nvPr/>
        </p:nvSpPr>
        <p:spPr bwMode="auto">
          <a:xfrm>
            <a:off x="2438461" y="5730904"/>
            <a:ext cx="68246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b="1" dirty="0">
                <a:solidFill>
                  <a:schemeClr val="bg2"/>
                </a:solidFill>
                <a:latin typeface="Arial" charset="0"/>
                <a:cs typeface="Arial" charset="0"/>
              </a:rPr>
              <a:t>خاتمة (بشكل خاص): الظهور عند البحر لتقديم مسؤوليات التلاميذ (الفصل 21)</a:t>
            </a:r>
            <a:r>
              <a:rPr lang="en-US" altLang="zh-CN" b="1" dirty="0">
                <a:solidFill>
                  <a:schemeClr val="bg2"/>
                </a:solidFill>
                <a:latin typeface="Arial" charset="0"/>
                <a:cs typeface="Arial" charset="0"/>
              </a:rPr>
              <a:t> </a:t>
            </a:r>
            <a:endParaRPr lang="en-US" b="1" dirty="0">
              <a:solidFill>
                <a:schemeClr val="bg2"/>
              </a:solidFill>
              <a:latin typeface="Arial" charset="0"/>
              <a:cs typeface="Arial" charset="0"/>
            </a:endParaRPr>
          </a:p>
        </p:txBody>
      </p:sp>
      <p:sp>
        <p:nvSpPr>
          <p:cNvPr id="9" name="Title 8"/>
          <p:cNvSpPr>
            <a:spLocks noGrp="1"/>
          </p:cNvSpPr>
          <p:nvPr>
            <p:ph type="title" idx="4294967295"/>
          </p:nvPr>
        </p:nvSpPr>
        <p:spPr>
          <a:xfrm>
            <a:off x="685800" y="44451"/>
            <a:ext cx="7772400" cy="685800"/>
          </a:xfrm>
        </p:spPr>
        <p:txBody>
          <a:bodyPr/>
          <a:lstStyle/>
          <a:p>
            <a:pPr>
              <a:defRPr/>
            </a:pPr>
            <a:r>
              <a:rPr lang="ar-JO" sz="4000" b="1" dirty="0">
                <a:latin typeface="Arial" charset="0"/>
                <a:ea typeface="ＭＳ Ｐゴシック" charset="0"/>
                <a:cs typeface="Arial" charset="0"/>
              </a:rPr>
              <a:t>حجة يوحنا</a:t>
            </a:r>
            <a:endParaRPr lang="en-US" sz="4000" b="1" dirty="0">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6"/>
                                        </p:tgtEl>
                                        <p:attrNameLst>
                                          <p:attrName>style.visibility</p:attrName>
                                        </p:attrNameLst>
                                      </p:cBhvr>
                                      <p:to>
                                        <p:strVal val="visible"/>
                                      </p:to>
                                    </p:set>
                                    <p:anim calcmode="lin" valueType="num">
                                      <p:cBhvr additive="base">
                                        <p:cTn id="7" dur="500" fill="hold"/>
                                        <p:tgtEl>
                                          <p:spTgt spid="33796"/>
                                        </p:tgtEl>
                                        <p:attrNameLst>
                                          <p:attrName>ppt_x</p:attrName>
                                        </p:attrNameLst>
                                      </p:cBhvr>
                                      <p:tavLst>
                                        <p:tav tm="0">
                                          <p:val>
                                            <p:strVal val="0-#ppt_w/2"/>
                                          </p:val>
                                        </p:tav>
                                        <p:tav tm="100000">
                                          <p:val>
                                            <p:strVal val="#ppt_x"/>
                                          </p:val>
                                        </p:tav>
                                      </p:tavLst>
                                    </p:anim>
                                    <p:anim calcmode="lin" valueType="num">
                                      <p:cBhvr additive="base">
                                        <p:cTn id="8" dur="500" fill="hold"/>
                                        <p:tgtEl>
                                          <p:spTgt spid="3379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8"/>
                                        </p:tgtEl>
                                        <p:attrNameLst>
                                          <p:attrName>style.visibility</p:attrName>
                                        </p:attrNameLst>
                                      </p:cBhvr>
                                      <p:to>
                                        <p:strVal val="visible"/>
                                      </p:to>
                                    </p:set>
                                    <p:anim calcmode="lin" valueType="num">
                                      <p:cBhvr additive="base">
                                        <p:cTn id="13" dur="500" fill="hold"/>
                                        <p:tgtEl>
                                          <p:spTgt spid="33798"/>
                                        </p:tgtEl>
                                        <p:attrNameLst>
                                          <p:attrName>ppt_x</p:attrName>
                                        </p:attrNameLst>
                                      </p:cBhvr>
                                      <p:tavLst>
                                        <p:tav tm="0">
                                          <p:val>
                                            <p:strVal val="0-#ppt_w/2"/>
                                          </p:val>
                                        </p:tav>
                                        <p:tav tm="100000">
                                          <p:val>
                                            <p:strVal val="#ppt_x"/>
                                          </p:val>
                                        </p:tav>
                                      </p:tavLst>
                                    </p:anim>
                                    <p:anim calcmode="lin" valueType="num">
                                      <p:cBhvr additive="base">
                                        <p:cTn id="14"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800"/>
                                        </p:tgtEl>
                                        <p:attrNameLst>
                                          <p:attrName>style.visibility</p:attrName>
                                        </p:attrNameLst>
                                      </p:cBhvr>
                                      <p:to>
                                        <p:strVal val="visible"/>
                                      </p:to>
                                    </p:set>
                                    <p:anim calcmode="lin" valueType="num">
                                      <p:cBhvr additive="base">
                                        <p:cTn id="19" dur="500" fill="hold"/>
                                        <p:tgtEl>
                                          <p:spTgt spid="33800"/>
                                        </p:tgtEl>
                                        <p:attrNameLst>
                                          <p:attrName>ppt_x</p:attrName>
                                        </p:attrNameLst>
                                      </p:cBhvr>
                                      <p:tavLst>
                                        <p:tav tm="0">
                                          <p:val>
                                            <p:strVal val="0-#ppt_w/2"/>
                                          </p:val>
                                        </p:tav>
                                        <p:tav tm="100000">
                                          <p:val>
                                            <p:strVal val="#ppt_x"/>
                                          </p:val>
                                        </p:tav>
                                      </p:tavLst>
                                    </p:anim>
                                    <p:anim calcmode="lin" valueType="num">
                                      <p:cBhvr additive="base">
                                        <p:cTn id="20" dur="500" fill="hold"/>
                                        <p:tgtEl>
                                          <p:spTgt spid="33800"/>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3803"/>
                                        </p:tgtEl>
                                        <p:attrNameLst>
                                          <p:attrName>style.visibility</p:attrName>
                                        </p:attrNameLst>
                                      </p:cBhvr>
                                      <p:to>
                                        <p:strVal val="visible"/>
                                      </p:to>
                                    </p:set>
                                    <p:anim calcmode="lin" valueType="num">
                                      <p:cBhvr additive="base">
                                        <p:cTn id="25" dur="500" fill="hold"/>
                                        <p:tgtEl>
                                          <p:spTgt spid="33803"/>
                                        </p:tgtEl>
                                        <p:attrNameLst>
                                          <p:attrName>ppt_x</p:attrName>
                                        </p:attrNameLst>
                                      </p:cBhvr>
                                      <p:tavLst>
                                        <p:tav tm="0">
                                          <p:val>
                                            <p:strVal val="0-#ppt_w/2"/>
                                          </p:val>
                                        </p:tav>
                                        <p:tav tm="100000">
                                          <p:val>
                                            <p:strVal val="#ppt_x"/>
                                          </p:val>
                                        </p:tav>
                                      </p:tavLst>
                                    </p:anim>
                                    <p:anim calcmode="lin" valueType="num">
                                      <p:cBhvr additive="base">
                                        <p:cTn id="26" dur="500" fill="hold"/>
                                        <p:tgtEl>
                                          <p:spTgt spid="3380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3804"/>
                                        </p:tgtEl>
                                        <p:attrNameLst>
                                          <p:attrName>style.visibility</p:attrName>
                                        </p:attrNameLst>
                                      </p:cBhvr>
                                      <p:to>
                                        <p:strVal val="visible"/>
                                      </p:to>
                                    </p:set>
                                    <p:anim calcmode="lin" valueType="num">
                                      <p:cBhvr additive="base">
                                        <p:cTn id="31" dur="500" fill="hold"/>
                                        <p:tgtEl>
                                          <p:spTgt spid="33804"/>
                                        </p:tgtEl>
                                        <p:attrNameLst>
                                          <p:attrName>ppt_x</p:attrName>
                                        </p:attrNameLst>
                                      </p:cBhvr>
                                      <p:tavLst>
                                        <p:tav tm="0">
                                          <p:val>
                                            <p:strVal val="0-#ppt_w/2"/>
                                          </p:val>
                                        </p:tav>
                                        <p:tav tm="100000">
                                          <p:val>
                                            <p:strVal val="#ppt_x"/>
                                          </p:val>
                                        </p:tav>
                                      </p:tavLst>
                                    </p:anim>
                                    <p:anim calcmode="lin" valueType="num">
                                      <p:cBhvr additive="base">
                                        <p:cTn id="32" dur="500" fill="hold"/>
                                        <p:tgtEl>
                                          <p:spTgt spid="338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6" grpId="0" animBg="1" autoUpdateAnimBg="0"/>
      <p:bldP spid="33798" grpId="0" animBg="1" autoUpdateAnimBg="0"/>
      <p:bldP spid="33800" grpId="0" animBg="1" autoUpdateAnimBg="0"/>
      <p:bldP spid="33803" grpId="0" animBg="1" autoUpdateAnimBg="0"/>
      <p:bldP spid="33804" grpId="0"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Text Box 1027"/>
          <p:cNvSpPr txBox="1">
            <a:spLocks noChangeArrowheads="1"/>
          </p:cNvSpPr>
          <p:nvPr/>
        </p:nvSpPr>
        <p:spPr bwMode="auto">
          <a:xfrm>
            <a:off x="8540754" y="76205"/>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177154" name="Picture 1035" descr="j03167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43200" y="108585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5006" name="Rectangle 1038"/>
          <p:cNvSpPr>
            <a:spLocks noGrp="1" noChangeArrowheads="1"/>
          </p:cNvSpPr>
          <p:nvPr>
            <p:ph type="title"/>
          </p:nvPr>
        </p:nvSpPr>
        <p:spPr>
          <a:xfrm>
            <a:off x="1738317" y="228606"/>
            <a:ext cx="5805487" cy="646113"/>
          </a:xfrm>
          <a:solidFill>
            <a:schemeClr val="bg2"/>
          </a:solidFill>
        </p:spPr>
        <p:txBody>
          <a:bodyPr anchor="t" anchorCtr="0">
            <a:spAutoFit/>
          </a:bodyPr>
          <a:lstStyle/>
          <a:p>
            <a:pPr eaLnBrk="1" hangingPunct="1">
              <a:defRPr/>
            </a:pPr>
            <a:r>
              <a:rPr lang="ar-JO" sz="3600" b="1" dirty="0">
                <a:solidFill>
                  <a:schemeClr val="tx1"/>
                </a:solidFill>
                <a:effectLst>
                  <a:outerShdw blurRad="38100" dist="38100" dir="2700000" algn="tl">
                    <a:srgbClr val="000000"/>
                  </a:outerShdw>
                </a:effectLst>
                <a:latin typeface="Arial"/>
                <a:ea typeface="SimSun" charset="0"/>
                <a:cs typeface="Arial"/>
              </a:rPr>
              <a:t>مشكلة الإزائية</a:t>
            </a:r>
            <a:endParaRPr lang="en-US" sz="3600" b="1" dirty="0">
              <a:solidFill>
                <a:schemeClr val="tx1"/>
              </a:solidFill>
              <a:effectLst>
                <a:outerShdw blurRad="38100" dist="38100" dir="2700000" algn="tl">
                  <a:srgbClr val="000000"/>
                </a:outerShdw>
              </a:effectLst>
              <a:latin typeface="Arial"/>
              <a:ea typeface="SimSun" charset="0"/>
              <a:cs typeface="Arial"/>
            </a:endParaRPr>
          </a:p>
        </p:txBody>
      </p:sp>
      <p:sp>
        <p:nvSpPr>
          <p:cNvPr id="6" name="Rectangle 1028"/>
          <p:cNvSpPr txBox="1">
            <a:spLocks noChangeArrowheads="1"/>
          </p:cNvSpPr>
          <p:nvPr/>
        </p:nvSpPr>
        <p:spPr bwMode="auto">
          <a:xfrm>
            <a:off x="381000" y="3886200"/>
            <a:ext cx="8458200" cy="2362200"/>
          </a:xfrm>
          <a:prstGeom prst="rect">
            <a:avLst/>
          </a:prstGeom>
          <a:noFill/>
          <a:ln w="9525">
            <a:noFill/>
            <a:miter lim="800000"/>
            <a:headEnd/>
            <a:tailEnd/>
          </a:ln>
          <a:effectLst/>
        </p:spPr>
        <p:txBody>
          <a:bodyPr lIns="91376" tIns="45688" rIns="91376" bIns="45688" anchor="ct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FFCC"/>
              </a:buClr>
              <a:buSzPct val="75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10199"/>
                  </a:outerShdw>
                </a:effectLst>
                <a:uLnTx/>
                <a:uFillTx/>
                <a:latin typeface="Arial"/>
                <a:ea typeface="ＭＳ Ｐゴシック" charset="0"/>
                <a:cs typeface="Arial"/>
              </a:rPr>
              <a:t>متى، مرقس ولوقا باختصار :</a:t>
            </a:r>
            <a:endParaRPr kumimoji="0" lang="en-US" sz="3200" b="1" i="0" u="none" strike="noStrike" kern="1200" cap="none" spc="0" normalizeH="0" baseline="0" noProof="0" dirty="0">
              <a:ln>
                <a:noFill/>
              </a:ln>
              <a:solidFill>
                <a:srgbClr val="FFFFFF"/>
              </a:solidFill>
              <a:effectLst>
                <a:outerShdw blurRad="38100" dist="38100" dir="2700000" algn="tl">
                  <a:srgbClr val="010199"/>
                </a:outerShdw>
              </a:effectLst>
              <a:uLnTx/>
              <a:uFillTx/>
              <a:latin typeface="Arial"/>
              <a:ea typeface="ＭＳ Ｐゴシック" charset="0"/>
              <a:cs typeface="Arial"/>
            </a:endParaRPr>
          </a:p>
          <a:p>
            <a:pPr marL="342900" marR="0" lvl="0" indent="-342900" algn="r" defTabSz="914400" rtl="1"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ar-JO" sz="3200" b="1" i="0" u="none" strike="noStrike" kern="1200" cap="none" spc="0" normalizeH="0" baseline="0" noProof="0" dirty="0">
                <a:ln>
                  <a:noFill/>
                </a:ln>
                <a:solidFill>
                  <a:srgbClr val="FFFFFF"/>
                </a:solidFill>
                <a:effectLst>
                  <a:outerShdw blurRad="38100" dist="38100" dir="2700000" algn="tl">
                    <a:srgbClr val="010199"/>
                  </a:outerShdw>
                </a:effectLst>
                <a:uLnTx/>
                <a:uFillTx/>
                <a:latin typeface="Arial"/>
                <a:ea typeface="ＭＳ Ｐゴシック" charset="0"/>
                <a:cs typeface="Arial"/>
              </a:rPr>
              <a:t>كيف نفسر </a:t>
            </a:r>
            <a:r>
              <a:rPr kumimoji="0" lang="ar-JO" sz="3200" b="1" i="0" u="none" strike="noStrike" kern="1200" cap="none" spc="0" normalizeH="0" baseline="0" noProof="0" dirty="0">
                <a:ln>
                  <a:noFill/>
                </a:ln>
                <a:solidFill>
                  <a:srgbClr val="FFFF00"/>
                </a:solidFill>
                <a:effectLst>
                  <a:outerShdw blurRad="38100" dist="38100" dir="2700000" algn="tl">
                    <a:srgbClr val="010199"/>
                  </a:outerShdw>
                </a:effectLst>
                <a:uLnTx/>
                <a:uFillTx/>
                <a:latin typeface="Arial"/>
                <a:ea typeface="ＭＳ Ｐゴシック" charset="0"/>
                <a:cs typeface="Arial"/>
              </a:rPr>
              <a:t>تشابهاتهم</a:t>
            </a:r>
            <a:r>
              <a:rPr kumimoji="0" lang="ar-JO" sz="3200" b="1" i="0" u="none" strike="noStrike" kern="1200" cap="none" spc="0" normalizeH="0" baseline="0" noProof="0" dirty="0">
                <a:ln>
                  <a:noFill/>
                </a:ln>
                <a:solidFill>
                  <a:srgbClr val="FFFFFF"/>
                </a:solidFill>
                <a:effectLst>
                  <a:outerShdw blurRad="38100" dist="38100" dir="2700000" algn="tl">
                    <a:srgbClr val="010199"/>
                  </a:outerShdw>
                </a:effectLst>
                <a:uLnTx/>
                <a:uFillTx/>
                <a:latin typeface="Arial"/>
                <a:ea typeface="ＭＳ Ｐゴシック" charset="0"/>
                <a:cs typeface="Arial"/>
              </a:rPr>
              <a:t> ؟</a:t>
            </a:r>
            <a:endParaRPr kumimoji="0" lang="en-US" sz="3200" b="1" i="0" u="none" strike="noStrike" kern="1200" cap="none" spc="0" normalizeH="0" baseline="0" noProof="0" dirty="0">
              <a:ln>
                <a:noFill/>
              </a:ln>
              <a:solidFill>
                <a:srgbClr val="FFFFFF"/>
              </a:solidFill>
              <a:effectLst>
                <a:outerShdw blurRad="38100" dist="38100" dir="2700000" algn="tl">
                  <a:srgbClr val="010199"/>
                </a:outerShdw>
              </a:effectLst>
              <a:uLnTx/>
              <a:uFillTx/>
              <a:latin typeface="Arial"/>
              <a:ea typeface="ＭＳ Ｐゴシック" charset="0"/>
              <a:cs typeface="Arial"/>
            </a:endParaRPr>
          </a:p>
          <a:p>
            <a:pPr marL="342900" marR="0" lvl="0" indent="-342900" algn="r" defTabSz="914400" rtl="1"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ar-JO" sz="3200" b="1" i="0" u="none" strike="noStrike" kern="1200" cap="none" spc="0" normalizeH="0" baseline="0" noProof="0" dirty="0">
                <a:ln>
                  <a:noFill/>
                </a:ln>
                <a:solidFill>
                  <a:srgbClr val="FFFFFF"/>
                </a:solidFill>
                <a:effectLst>
                  <a:outerShdw blurRad="38100" dist="38100" dir="2700000" algn="tl">
                    <a:srgbClr val="010199"/>
                  </a:outerShdw>
                </a:effectLst>
                <a:uLnTx/>
                <a:uFillTx/>
                <a:latin typeface="Arial"/>
                <a:ea typeface="ＭＳ Ｐゴシック" charset="0"/>
                <a:cs typeface="Arial"/>
              </a:rPr>
              <a:t>كيف نفسر </a:t>
            </a:r>
            <a:r>
              <a:rPr kumimoji="0" lang="ar-JO" sz="3200" b="1" i="0" u="none" strike="noStrike" kern="1200" cap="none" spc="0" normalizeH="0" baseline="0" noProof="0" dirty="0">
                <a:ln>
                  <a:noFill/>
                </a:ln>
                <a:solidFill>
                  <a:srgbClr val="FFFF00"/>
                </a:solidFill>
                <a:effectLst>
                  <a:outerShdw blurRad="38100" dist="38100" dir="2700000" algn="tl">
                    <a:srgbClr val="010199"/>
                  </a:outerShdw>
                </a:effectLst>
                <a:uLnTx/>
                <a:uFillTx/>
                <a:latin typeface="Arial"/>
                <a:ea typeface="ＭＳ Ｐゴシック" charset="0"/>
                <a:cs typeface="Arial"/>
              </a:rPr>
              <a:t>اختلافاتهم</a:t>
            </a:r>
            <a:r>
              <a:rPr kumimoji="0" lang="ar-JO" sz="3200" b="1" i="0" u="none" strike="noStrike" kern="1200" cap="none" spc="0" normalizeH="0" baseline="0" noProof="0" dirty="0">
                <a:ln>
                  <a:noFill/>
                </a:ln>
                <a:solidFill>
                  <a:srgbClr val="FFFFFF"/>
                </a:solidFill>
                <a:effectLst>
                  <a:outerShdw blurRad="38100" dist="38100" dir="2700000" algn="tl">
                    <a:srgbClr val="010199"/>
                  </a:outerShdw>
                </a:effectLst>
                <a:uLnTx/>
                <a:uFillTx/>
                <a:latin typeface="Arial"/>
                <a:ea typeface="ＭＳ Ｐゴシック" charset="0"/>
                <a:cs typeface="Arial"/>
              </a:rPr>
              <a:t> ؟</a:t>
            </a:r>
            <a:endParaRPr kumimoji="0" lang="en-US" sz="3200" b="1" i="0" u="none" strike="noStrike" kern="1200" cap="none" spc="0" normalizeH="0" baseline="0" noProof="0" dirty="0">
              <a:ln>
                <a:noFill/>
              </a:ln>
              <a:solidFill>
                <a:srgbClr val="FFFFFF"/>
              </a:solidFill>
              <a:effectLst>
                <a:outerShdw blurRad="38100" dist="38100" dir="2700000" algn="tl">
                  <a:srgbClr val="010199"/>
                </a:outerShdw>
              </a:effectLst>
              <a:uLnTx/>
              <a:uFillTx/>
              <a:latin typeface="Arial"/>
              <a:ea typeface="ＭＳ Ｐゴシック" charset="0"/>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decel="50000" fill="hold">
                                          <p:stCondLst>
                                            <p:cond delay="0"/>
                                          </p:stCondLst>
                                        </p:cTn>
                                        <p:tgtEl>
                                          <p:spTgt spid="6">
                                            <p:txEl>
                                              <p:pRg st="0" end="0"/>
                                            </p:txEl>
                                          </p:spTgt>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6">
                                            <p:txEl>
                                              <p:pRg st="0" end="0"/>
                                            </p:txEl>
                                          </p:spTgt>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6">
                                            <p:txEl>
                                              <p:pRg st="0" end="0"/>
                                            </p:txEl>
                                          </p:spTgt>
                                        </p:tgtEl>
                                        <p:attrNameLst>
                                          <p:attrName>ppt_w</p:attrName>
                                        </p:attrNameLst>
                                      </p:cBhvr>
                                      <p:tavLst>
                                        <p:tav tm="0">
                                          <p:val>
                                            <p:strVal val="#ppt_w*.05"/>
                                          </p:val>
                                        </p:tav>
                                        <p:tav tm="100000">
                                          <p:val>
                                            <p:strVal val="#ppt_w"/>
                                          </p:val>
                                        </p:tav>
                                      </p:tavLst>
                                    </p:anim>
                                    <p:anim calcmode="lin" valueType="num">
                                      <p:cBhvr>
                                        <p:cTn id="10" dur="1000" fill="hold"/>
                                        <p:tgtEl>
                                          <p:spTgt spid="6">
                                            <p:txEl>
                                              <p:pRg st="0" end="0"/>
                                            </p:txEl>
                                          </p:spTgt>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6">
                                            <p:txEl>
                                              <p:pRg st="0" end="0"/>
                                            </p:txEl>
                                          </p:spTgt>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6">
                                            <p:txEl>
                                              <p:pRg st="0" end="0"/>
                                            </p:txEl>
                                          </p:spTgt>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6">
                                            <p:txEl>
                                              <p:pRg st="0" end="0"/>
                                            </p:txEl>
                                          </p:spTgt>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6">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 calcmode="lin" valueType="num">
                                      <p:cBhvr>
                                        <p:cTn id="19"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6">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6">
                                            <p:txEl>
                                              <p:pRg st="2" end="2"/>
                                            </p:txEl>
                                          </p:spTgt>
                                        </p:tgtEl>
                                        <p:attrNameLst>
                                          <p:attrName>style.visibility</p:attrName>
                                        </p:attrNameLst>
                                      </p:cBhvr>
                                      <p:to>
                                        <p:strVal val="visible"/>
                                      </p:to>
                                    </p:set>
                                    <p:anim calcmode="lin" valueType="num">
                                      <p:cBhvr>
                                        <p:cTn id="25"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6" dur="500" fill="hold"/>
                                        <p:tgtEl>
                                          <p:spTgt spid="6">
                                            <p:txEl>
                                              <p:pRg st="2" end="2"/>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bldLvl="2"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5" name="Rectangle 7"/>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1280" tIns="45640" rIns="91280" bIns="4564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18146" name="Text Box 3"/>
          <p:cNvSpPr txBox="1">
            <a:spLocks noChangeArrowheads="1"/>
          </p:cNvSpPr>
          <p:nvPr/>
        </p:nvSpPr>
        <p:spPr bwMode="auto">
          <a:xfrm>
            <a:off x="8578862" y="11"/>
            <a:ext cx="670053" cy="461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119</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18147" name="Title 5"/>
          <p:cNvSpPr>
            <a:spLocks noGrp="1"/>
          </p:cNvSpPr>
          <p:nvPr>
            <p:ph type="title" idx="4294967295"/>
          </p:nvPr>
        </p:nvSpPr>
        <p:spPr>
          <a:xfrm>
            <a:off x="1219234" y="-30076"/>
            <a:ext cx="6314330" cy="523701"/>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ar-JO" altLang="zh-CN" sz="2800" b="1" dirty="0">
                <a:solidFill>
                  <a:schemeClr val="bg2"/>
                </a:solidFill>
                <a:effectLst/>
                <a:latin typeface="Arial" charset="0"/>
                <a:ea typeface="ＭＳ Ｐゴシック" charset="0"/>
                <a:cs typeface="Arial" charset="0"/>
              </a:rPr>
              <a:t>أهمية معجزات يوحنا السبعة</a:t>
            </a:r>
            <a:endParaRPr lang="en-US" altLang="zh-CN" sz="2800" b="1" dirty="0">
              <a:solidFill>
                <a:schemeClr val="bg2"/>
              </a:solidFill>
              <a:effectLst/>
              <a:latin typeface="Arial" charset="0"/>
              <a:ea typeface="ＭＳ Ｐゴシック" charset="0"/>
              <a:cs typeface="Arial" charset="0"/>
            </a:endParaRPr>
          </a:p>
        </p:txBody>
      </p:sp>
      <p:graphicFrame>
        <p:nvGraphicFramePr>
          <p:cNvPr id="2" name="Table 1"/>
          <p:cNvGraphicFramePr>
            <a:graphicFrameLocks noGrp="1"/>
          </p:cNvGraphicFramePr>
          <p:nvPr>
            <p:extLst>
              <p:ext uri="{D42A27DB-BD31-4B8C-83A1-F6EECF244321}">
                <p14:modId xmlns:p14="http://schemas.microsoft.com/office/powerpoint/2010/main" val="2547640346"/>
              </p:ext>
            </p:extLst>
          </p:nvPr>
        </p:nvGraphicFramePr>
        <p:xfrm>
          <a:off x="-27699" y="539749"/>
          <a:ext cx="7561263" cy="5968188"/>
        </p:xfrm>
        <a:graphic>
          <a:graphicData uri="http://schemas.openxmlformats.org/drawingml/2006/table">
            <a:tbl>
              <a:tblPr firstRow="1" bandRow="1">
                <a:tableStyleId>{2A488322-F2BA-4B5B-9748-0D474271808F}</a:tableStyleId>
              </a:tblPr>
              <a:tblGrid>
                <a:gridCol w="2632756">
                  <a:extLst>
                    <a:ext uri="{9D8B030D-6E8A-4147-A177-3AD203B41FA5}">
                      <a16:colId xmlns:a16="http://schemas.microsoft.com/office/drawing/2014/main" val="20000"/>
                    </a:ext>
                  </a:extLst>
                </a:gridCol>
                <a:gridCol w="2120037">
                  <a:extLst>
                    <a:ext uri="{9D8B030D-6E8A-4147-A177-3AD203B41FA5}">
                      <a16:colId xmlns:a16="http://schemas.microsoft.com/office/drawing/2014/main" val="20001"/>
                    </a:ext>
                  </a:extLst>
                </a:gridCol>
                <a:gridCol w="2808470">
                  <a:extLst>
                    <a:ext uri="{9D8B030D-6E8A-4147-A177-3AD203B41FA5}">
                      <a16:colId xmlns:a16="http://schemas.microsoft.com/office/drawing/2014/main" val="20002"/>
                    </a:ext>
                  </a:extLst>
                </a:gridCol>
              </a:tblGrid>
              <a:tr h="392806">
                <a:tc>
                  <a:txBody>
                    <a:bodyPr/>
                    <a:lstStyle/>
                    <a:p>
                      <a:pPr algn="ctr"/>
                      <a:r>
                        <a:rPr lang="ar-JO" sz="2000" b="1" dirty="0">
                          <a:latin typeface="Arial" panose="020B0604020202020204" pitchFamily="34" charset="0"/>
                          <a:cs typeface="Arial" panose="020B0604020202020204" pitchFamily="34" charset="0"/>
                        </a:rPr>
                        <a:t>المعجزة</a:t>
                      </a:r>
                      <a:endParaRPr lang="en-US" sz="2000" b="1" dirty="0">
                        <a:latin typeface="Arial" panose="020B0604020202020204" pitchFamily="34" charset="0"/>
                        <a:cs typeface="Arial" panose="020B0604020202020204" pitchFamily="34" charset="0"/>
                      </a:endParaRPr>
                    </a:p>
                  </a:txBody>
                  <a:tcPr marL="91445" marR="91445" marT="45714" marB="45714">
                    <a:solidFill>
                      <a:srgbClr val="000090"/>
                    </a:solidFill>
                  </a:tcPr>
                </a:tc>
                <a:tc>
                  <a:txBody>
                    <a:bodyPr/>
                    <a:lstStyle/>
                    <a:p>
                      <a:pPr algn="ctr"/>
                      <a:r>
                        <a:rPr lang="ar-JO" sz="2000" b="1" dirty="0">
                          <a:latin typeface="Arial" panose="020B0604020202020204" pitchFamily="34" charset="0"/>
                          <a:cs typeface="Arial" panose="020B0604020202020204" pitchFamily="34" charset="0"/>
                        </a:rPr>
                        <a:t>تعليم الحياة الأبدية</a:t>
                      </a:r>
                      <a:endParaRPr lang="en-US" sz="2000" b="1" dirty="0">
                        <a:latin typeface="Arial" panose="020B0604020202020204" pitchFamily="34" charset="0"/>
                        <a:cs typeface="Arial" panose="020B0604020202020204" pitchFamily="34" charset="0"/>
                      </a:endParaRPr>
                    </a:p>
                  </a:txBody>
                  <a:tcPr marL="91445" marR="91445" marT="45714" marB="45714">
                    <a:solidFill>
                      <a:srgbClr val="000090"/>
                    </a:solidFill>
                  </a:tcPr>
                </a:tc>
                <a:tc>
                  <a:txBody>
                    <a:bodyPr/>
                    <a:lstStyle/>
                    <a:p>
                      <a:pPr algn="ctr"/>
                      <a:r>
                        <a:rPr lang="ar-JO" sz="2000" b="1" dirty="0">
                          <a:latin typeface="Arial" panose="020B0604020202020204" pitchFamily="34" charset="0"/>
                          <a:cs typeface="Arial" panose="020B0604020202020204" pitchFamily="34" charset="0"/>
                        </a:rPr>
                        <a:t>التطبيق</a:t>
                      </a:r>
                      <a:endParaRPr lang="en-US" sz="2000" b="1" dirty="0">
                        <a:latin typeface="Arial" panose="020B0604020202020204" pitchFamily="34" charset="0"/>
                        <a:cs typeface="Arial" panose="020B0604020202020204" pitchFamily="34" charset="0"/>
                      </a:endParaRPr>
                    </a:p>
                  </a:txBody>
                  <a:tcPr marL="91445" marR="91445" marT="45714" marB="45714">
                    <a:solidFill>
                      <a:srgbClr val="000090"/>
                    </a:solidFill>
                  </a:tcPr>
                </a:tc>
                <a:extLst>
                  <a:ext uri="{0D108BD9-81ED-4DB2-BD59-A6C34878D82A}">
                    <a16:rowId xmlns:a16="http://schemas.microsoft.com/office/drawing/2014/main" val="10000"/>
                  </a:ext>
                </a:extLst>
              </a:tr>
              <a:tr h="694974">
                <a:tc>
                  <a:txBody>
                    <a:bodyPr/>
                    <a:lstStyle/>
                    <a:p>
                      <a:pPr marL="342900" indent="-342900" algn="r">
                        <a:buNone/>
                      </a:pPr>
                      <a:r>
                        <a:rPr lang="ar-JO" sz="2000" b="1" dirty="0">
                          <a:latin typeface="Arial" panose="020B0604020202020204" pitchFamily="34" charset="0"/>
                          <a:cs typeface="Arial" panose="020B0604020202020204" pitchFamily="34" charset="0"/>
                        </a:rPr>
                        <a:t>1.</a:t>
                      </a:r>
                      <a:r>
                        <a:rPr lang="ar-JO" sz="2000" b="1" baseline="0" dirty="0">
                          <a:latin typeface="Arial" panose="020B0604020202020204" pitchFamily="34" charset="0"/>
                          <a:cs typeface="Arial" panose="020B0604020202020204" pitchFamily="34" charset="0"/>
                        </a:rPr>
                        <a:t> تحويل الماء إلى خمر في قانا (2: 1-11)*</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فرح الحياة الأبدية</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إذا</a:t>
                      </a:r>
                      <a:r>
                        <a:rPr lang="ar-JO" sz="2000" b="1" baseline="0" dirty="0">
                          <a:latin typeface="Arial" panose="020B0604020202020204" pitchFamily="34" charset="0"/>
                          <a:cs typeface="Arial" panose="020B0604020202020204" pitchFamily="34" charset="0"/>
                        </a:rPr>
                        <a:t> استطاع تحويل الماء فيمكنه تغييري</a:t>
                      </a:r>
                      <a:endParaRPr lang="en-US" sz="20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1"/>
                  </a:ext>
                </a:extLst>
              </a:tr>
              <a:tr h="811822">
                <a:tc>
                  <a:txBody>
                    <a:bodyPr/>
                    <a:lstStyle/>
                    <a:p>
                      <a:pPr algn="r"/>
                      <a:r>
                        <a:rPr lang="ar-JO" sz="2000" b="1" baseline="0" dirty="0">
                          <a:latin typeface="Arial" panose="020B0604020202020204" pitchFamily="34" charset="0"/>
                          <a:cs typeface="Arial" panose="020B0604020202020204" pitchFamily="34" charset="0"/>
                        </a:rPr>
                        <a:t>2. شفاء ابن قائد المئة في كفرناحوم (4: 46-54)*</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شرط الحياة الأبدية (الإيمان)</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لست بعيداً لأكون ضمن عنايته</a:t>
                      </a:r>
                      <a:endParaRPr lang="en-US" sz="20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2"/>
                  </a:ext>
                </a:extLst>
              </a:tr>
              <a:tr h="811822">
                <a:tc>
                  <a:txBody>
                    <a:bodyPr/>
                    <a:lstStyle/>
                    <a:p>
                      <a:pPr marL="342900" indent="-342900" algn="r">
                        <a:buNone/>
                      </a:pPr>
                      <a:r>
                        <a:rPr lang="ar-JO" sz="2000" b="1" baseline="0" dirty="0">
                          <a:latin typeface="Arial" panose="020B0604020202020204" pitchFamily="34" charset="0"/>
                          <a:cs typeface="Arial" panose="020B0604020202020204" pitchFamily="34" charset="0"/>
                        </a:rPr>
                        <a:t>3. شفاء المشلول عند بركة بيت حسدا (5: 1-18)*</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القوة لعيش الحياة</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لا محدوديات لسلطته</a:t>
                      </a:r>
                      <a:endParaRPr lang="en-US" sz="20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3"/>
                  </a:ext>
                </a:extLst>
              </a:tr>
              <a:tr h="811822">
                <a:tc>
                  <a:txBody>
                    <a:bodyPr/>
                    <a:lstStyle/>
                    <a:p>
                      <a:pPr marL="342900" indent="-342900" algn="r">
                        <a:buNone/>
                      </a:pPr>
                      <a:r>
                        <a:rPr lang="ar-JO" sz="2000" b="1" dirty="0">
                          <a:latin typeface="Arial" panose="020B0604020202020204" pitchFamily="34" charset="0"/>
                          <a:cs typeface="Arial" panose="020B0604020202020204" pitchFamily="34" charset="0"/>
                        </a:rPr>
                        <a:t>4. إطعام 5000 آلاف قرب بحر الجليل (6: 16-21)</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طعام الحياة الأبدية</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sz="2000" b="1" dirty="0">
                          <a:latin typeface="Arial" panose="020B0604020202020204" pitchFamily="34" charset="0"/>
                          <a:cs typeface="Arial" panose="020B0604020202020204" pitchFamily="34" charset="0"/>
                        </a:rPr>
                        <a:t>يسدد يسوع أعمق احتياجاتنا</a:t>
                      </a:r>
                      <a:endParaRPr lang="en-US" sz="20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4"/>
                  </a:ext>
                </a:extLst>
              </a:tr>
              <a:tr h="811822">
                <a:tc>
                  <a:txBody>
                    <a:bodyPr/>
                    <a:lstStyle/>
                    <a:p>
                      <a:pPr marL="342900" indent="-342900" algn="r">
                        <a:buNone/>
                      </a:pPr>
                      <a:r>
                        <a:rPr lang="ar-JO" sz="2000" b="1" dirty="0">
                          <a:latin typeface="Arial" panose="020B0604020202020204" pitchFamily="34" charset="0"/>
                          <a:cs typeface="Arial" panose="020B0604020202020204" pitchFamily="34" charset="0"/>
                        </a:rPr>
                        <a:t>5. المشي على الماء في بحر الجليل (6: 5-14)</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القيادة للحياة الأبدية</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يسوع هو الرب في عواصف الحياة</a:t>
                      </a:r>
                      <a:endParaRPr lang="en-US" sz="20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5"/>
                  </a:ext>
                </a:extLst>
              </a:tr>
              <a:tr h="811822">
                <a:tc>
                  <a:txBody>
                    <a:bodyPr/>
                    <a:lstStyle/>
                    <a:p>
                      <a:pPr marL="342900" indent="-342900" algn="r">
                        <a:buNone/>
                      </a:pPr>
                      <a:r>
                        <a:rPr lang="ar-JO" sz="2000" b="1" baseline="0" dirty="0">
                          <a:latin typeface="Arial" panose="020B0604020202020204" pitchFamily="34" charset="0"/>
                          <a:cs typeface="Arial" panose="020B0604020202020204" pitchFamily="34" charset="0"/>
                        </a:rPr>
                        <a:t>6. شفاء الرجل المولود أعمى   (9: 1-7)*</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نور الحياة الأبدية</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يقدم يسوع رؤية روحية وجسدية للراغبين</a:t>
                      </a:r>
                      <a:endParaRPr lang="en-US" sz="20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6"/>
                  </a:ext>
                </a:extLst>
              </a:tr>
              <a:tr h="811822">
                <a:tc>
                  <a:txBody>
                    <a:bodyPr/>
                    <a:lstStyle/>
                    <a:p>
                      <a:pPr algn="r"/>
                      <a:r>
                        <a:rPr lang="ar-JO" sz="2000" b="1" dirty="0">
                          <a:latin typeface="Arial" panose="020B0604020202020204" pitchFamily="34" charset="0"/>
                          <a:cs typeface="Arial" panose="020B0604020202020204" pitchFamily="34" charset="0"/>
                        </a:rPr>
                        <a:t>7. إقامة لعازر من الموت في بيت عنيا (11: 1-45)*</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انتصار الحياة على الموت</a:t>
                      </a:r>
                      <a:endParaRPr lang="en-US" sz="20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2000" b="1" dirty="0">
                          <a:latin typeface="Arial" panose="020B0604020202020204" pitchFamily="34" charset="0"/>
                          <a:cs typeface="Arial" panose="020B0604020202020204" pitchFamily="34" charset="0"/>
                        </a:rPr>
                        <a:t>يسوع المسيح هو رب الحياة و الموت</a:t>
                      </a:r>
                      <a:endParaRPr lang="en-US" sz="20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7"/>
                  </a:ext>
                </a:extLst>
              </a:tr>
            </a:tbl>
          </a:graphicData>
        </a:graphic>
      </p:graphicFrame>
      <p:sp>
        <p:nvSpPr>
          <p:cNvPr id="518176" name="Text Box 3"/>
          <p:cNvSpPr txBox="1">
            <a:spLocks noChangeArrowheads="1"/>
          </p:cNvSpPr>
          <p:nvPr/>
        </p:nvSpPr>
        <p:spPr bwMode="auto">
          <a:xfrm>
            <a:off x="-88900" y="6578745"/>
            <a:ext cx="9321800" cy="2537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5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تشارلز رايري، الكتاب المقدس لدراسة رايري، ١٦١٨ (عمود ٢)؛ ماهلون فريسين، الكنيسة المعمدانية الأولى في يوكايبا، كاليفورنيا (عمود 3) •* النجمة تشير إلى المعجزات تستدعي في إنجيل يوحنا فقط</a:t>
            </a:r>
            <a:endParaRPr kumimoji="0" lang="en-US" sz="105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518177" name="Picture 116" descr="lazaru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328848" y="2781334"/>
            <a:ext cx="1780228" cy="275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82077420"/>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5" name="Rectangle 7"/>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1280" tIns="45640" rIns="91280" bIns="4564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18146" name="Text Box 3"/>
          <p:cNvSpPr txBox="1">
            <a:spLocks noChangeArrowheads="1"/>
          </p:cNvSpPr>
          <p:nvPr/>
        </p:nvSpPr>
        <p:spPr bwMode="auto">
          <a:xfrm>
            <a:off x="8578862" y="11"/>
            <a:ext cx="670053" cy="461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119</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18147" name="Title 5"/>
          <p:cNvSpPr>
            <a:spLocks noGrp="1"/>
          </p:cNvSpPr>
          <p:nvPr>
            <p:ph type="title" idx="4294967295"/>
          </p:nvPr>
        </p:nvSpPr>
        <p:spPr>
          <a:xfrm>
            <a:off x="1219234" y="-30076"/>
            <a:ext cx="6314330" cy="523701"/>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ar-JO" altLang="zh-CN" sz="2800" b="1" dirty="0">
                <a:solidFill>
                  <a:schemeClr val="bg2"/>
                </a:solidFill>
                <a:effectLst/>
                <a:latin typeface="Arial" charset="0"/>
                <a:ea typeface="ＭＳ Ｐゴシック" charset="0"/>
                <a:cs typeface="Arial" charset="0"/>
              </a:rPr>
              <a:t>أهمية معجزات يوحنا السبعة</a:t>
            </a:r>
            <a:endParaRPr lang="en-US" altLang="zh-CN" sz="2800" b="1" dirty="0">
              <a:solidFill>
                <a:schemeClr val="bg2"/>
              </a:solidFill>
              <a:effectLst/>
              <a:latin typeface="Arial" charset="0"/>
              <a:ea typeface="ＭＳ Ｐゴシック" charset="0"/>
              <a:cs typeface="Arial" charset="0"/>
            </a:endParaRPr>
          </a:p>
        </p:txBody>
      </p:sp>
      <p:graphicFrame>
        <p:nvGraphicFramePr>
          <p:cNvPr id="2" name="Table 1"/>
          <p:cNvGraphicFramePr>
            <a:graphicFrameLocks noGrp="1"/>
          </p:cNvGraphicFramePr>
          <p:nvPr>
            <p:extLst>
              <p:ext uri="{D42A27DB-BD31-4B8C-83A1-F6EECF244321}">
                <p14:modId xmlns:p14="http://schemas.microsoft.com/office/powerpoint/2010/main" val="1650883376"/>
              </p:ext>
            </p:extLst>
          </p:nvPr>
        </p:nvGraphicFramePr>
        <p:xfrm>
          <a:off x="-36513" y="549280"/>
          <a:ext cx="7561263" cy="6154416"/>
        </p:xfrm>
        <a:graphic>
          <a:graphicData uri="http://schemas.openxmlformats.org/drawingml/2006/table">
            <a:tbl>
              <a:tblPr firstRow="1" bandRow="1">
                <a:tableStyleId>{2A488322-F2BA-4B5B-9748-0D474271808F}</a:tableStyleId>
              </a:tblPr>
              <a:tblGrid>
                <a:gridCol w="2520421">
                  <a:extLst>
                    <a:ext uri="{9D8B030D-6E8A-4147-A177-3AD203B41FA5}">
                      <a16:colId xmlns:a16="http://schemas.microsoft.com/office/drawing/2014/main" val="20000"/>
                    </a:ext>
                  </a:extLst>
                </a:gridCol>
                <a:gridCol w="2232372">
                  <a:extLst>
                    <a:ext uri="{9D8B030D-6E8A-4147-A177-3AD203B41FA5}">
                      <a16:colId xmlns:a16="http://schemas.microsoft.com/office/drawing/2014/main" val="20001"/>
                    </a:ext>
                  </a:extLst>
                </a:gridCol>
                <a:gridCol w="2808470">
                  <a:extLst>
                    <a:ext uri="{9D8B030D-6E8A-4147-A177-3AD203B41FA5}">
                      <a16:colId xmlns:a16="http://schemas.microsoft.com/office/drawing/2014/main" val="20002"/>
                    </a:ext>
                  </a:extLst>
                </a:gridCol>
              </a:tblGrid>
              <a:tr h="584427">
                <a:tc>
                  <a:txBody>
                    <a:bodyPr/>
                    <a:lstStyle/>
                    <a:p>
                      <a:pPr algn="ctr"/>
                      <a:r>
                        <a:rPr lang="ar-JO" sz="1600" b="1" dirty="0">
                          <a:latin typeface="Arial" panose="020B0604020202020204" pitchFamily="34" charset="0"/>
                          <a:cs typeface="Arial" panose="020B0604020202020204" pitchFamily="34" charset="0"/>
                        </a:rPr>
                        <a:t>المعجزة</a:t>
                      </a:r>
                      <a:endParaRPr lang="en-US" sz="1600" b="1" dirty="0">
                        <a:latin typeface="Arial" panose="020B0604020202020204" pitchFamily="34" charset="0"/>
                        <a:cs typeface="Arial" panose="020B0604020202020204" pitchFamily="34" charset="0"/>
                      </a:endParaRPr>
                    </a:p>
                  </a:txBody>
                  <a:tcPr marL="91445" marR="91445" marT="45714" marB="45714">
                    <a:solidFill>
                      <a:srgbClr val="000090"/>
                    </a:solidFill>
                  </a:tcPr>
                </a:tc>
                <a:tc>
                  <a:txBody>
                    <a:bodyPr/>
                    <a:lstStyle/>
                    <a:p>
                      <a:pPr algn="ctr"/>
                      <a:r>
                        <a:rPr lang="ar-JO" sz="1600" b="1" dirty="0">
                          <a:latin typeface="Arial" panose="020B0604020202020204" pitchFamily="34" charset="0"/>
                          <a:cs typeface="Arial" panose="020B0604020202020204" pitchFamily="34" charset="0"/>
                        </a:rPr>
                        <a:t>تعليم الحياة الأبدية</a:t>
                      </a:r>
                      <a:endParaRPr lang="en-US" sz="1600" b="1" dirty="0">
                        <a:latin typeface="Arial" panose="020B0604020202020204" pitchFamily="34" charset="0"/>
                        <a:cs typeface="Arial" panose="020B0604020202020204" pitchFamily="34" charset="0"/>
                      </a:endParaRPr>
                    </a:p>
                  </a:txBody>
                  <a:tcPr marL="91445" marR="91445" marT="45714" marB="45714">
                    <a:solidFill>
                      <a:srgbClr val="000090"/>
                    </a:solidFill>
                  </a:tcPr>
                </a:tc>
                <a:tc>
                  <a:txBody>
                    <a:bodyPr/>
                    <a:lstStyle/>
                    <a:p>
                      <a:pPr algn="ctr"/>
                      <a:r>
                        <a:rPr lang="ar-JO" sz="1600" b="1" dirty="0">
                          <a:latin typeface="Arial" panose="020B0604020202020204" pitchFamily="34" charset="0"/>
                          <a:cs typeface="Arial" panose="020B0604020202020204" pitchFamily="34" charset="0"/>
                        </a:rPr>
                        <a:t>التطبيق</a:t>
                      </a:r>
                      <a:endParaRPr lang="en-US" sz="1600" b="1" dirty="0">
                        <a:latin typeface="Arial" panose="020B0604020202020204" pitchFamily="34" charset="0"/>
                        <a:cs typeface="Arial" panose="020B0604020202020204" pitchFamily="34" charset="0"/>
                      </a:endParaRPr>
                    </a:p>
                  </a:txBody>
                  <a:tcPr marL="91445" marR="91445" marT="45714" marB="45714">
                    <a:solidFill>
                      <a:srgbClr val="000090"/>
                    </a:solidFill>
                  </a:tcPr>
                </a:tc>
                <a:extLst>
                  <a:ext uri="{0D108BD9-81ED-4DB2-BD59-A6C34878D82A}">
                    <a16:rowId xmlns:a16="http://schemas.microsoft.com/office/drawing/2014/main" val="10000"/>
                  </a:ext>
                </a:extLst>
              </a:tr>
              <a:tr h="584427">
                <a:tc>
                  <a:txBody>
                    <a:bodyPr/>
                    <a:lstStyle/>
                    <a:p>
                      <a:pPr marL="342900" indent="-342900" algn="r">
                        <a:buNone/>
                      </a:pPr>
                      <a:r>
                        <a:rPr lang="ar-JO" sz="1600" b="1" dirty="0">
                          <a:latin typeface="Arial" panose="020B0604020202020204" pitchFamily="34" charset="0"/>
                          <a:cs typeface="Arial" panose="020B0604020202020204" pitchFamily="34" charset="0"/>
                        </a:rPr>
                        <a:t>1.</a:t>
                      </a:r>
                      <a:r>
                        <a:rPr lang="ar-JO" sz="1600" b="1" baseline="0" dirty="0">
                          <a:latin typeface="Arial" panose="020B0604020202020204" pitchFamily="34" charset="0"/>
                          <a:cs typeface="Arial" panose="020B0604020202020204" pitchFamily="34" charset="0"/>
                        </a:rPr>
                        <a:t> تحويل الماء إلى خمر في قانا (2: 1-11)*</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فرح الحياة الأبدية</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إذا</a:t>
                      </a:r>
                      <a:r>
                        <a:rPr lang="ar-JO" sz="1600" b="1" baseline="0" dirty="0">
                          <a:latin typeface="Arial" panose="020B0604020202020204" pitchFamily="34" charset="0"/>
                          <a:cs typeface="Arial" panose="020B0604020202020204" pitchFamily="34" charset="0"/>
                        </a:rPr>
                        <a:t> استطاع تحويل الماء فيمكنه تغييري</a:t>
                      </a:r>
                      <a:endParaRPr lang="en-US" sz="16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1"/>
                  </a:ext>
                </a:extLst>
              </a:tr>
              <a:tr h="830927">
                <a:tc>
                  <a:txBody>
                    <a:bodyPr/>
                    <a:lstStyle/>
                    <a:p>
                      <a:pPr algn="r"/>
                      <a:r>
                        <a:rPr lang="ar-JO" sz="1600" b="1" baseline="0" dirty="0">
                          <a:latin typeface="Arial" panose="020B0604020202020204" pitchFamily="34" charset="0"/>
                          <a:cs typeface="Arial" panose="020B0604020202020204" pitchFamily="34" charset="0"/>
                        </a:rPr>
                        <a:t>2. شفاء ابن قائد المئة في كفرناحوم (4: 46-54)*</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شرط الحياة الأبدية (الإيمان)</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لست بعيداً لأكون ضمن عنايته</a:t>
                      </a:r>
                      <a:endParaRPr lang="en-US" sz="16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2"/>
                  </a:ext>
                </a:extLst>
              </a:tr>
              <a:tr h="830927">
                <a:tc>
                  <a:txBody>
                    <a:bodyPr/>
                    <a:lstStyle/>
                    <a:p>
                      <a:pPr marL="342900" indent="-342900" algn="r">
                        <a:buNone/>
                      </a:pPr>
                      <a:r>
                        <a:rPr lang="ar-JO" sz="1600" b="1" baseline="0" dirty="0">
                          <a:latin typeface="Arial" panose="020B0604020202020204" pitchFamily="34" charset="0"/>
                          <a:cs typeface="Arial" panose="020B0604020202020204" pitchFamily="34" charset="0"/>
                        </a:rPr>
                        <a:t>3. شفاء المشلول عند بركة بيت حسدا (5: 1-18)*</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القوة لعيش الحياة</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لا محدوديات لسلطته</a:t>
                      </a:r>
                      <a:endParaRPr lang="en-US" sz="16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3"/>
                  </a:ext>
                </a:extLst>
              </a:tr>
              <a:tr h="830927">
                <a:tc>
                  <a:txBody>
                    <a:bodyPr/>
                    <a:lstStyle/>
                    <a:p>
                      <a:pPr marL="342900" indent="-342900" algn="r">
                        <a:buNone/>
                      </a:pPr>
                      <a:r>
                        <a:rPr lang="ar-JO" sz="1600" b="1" dirty="0">
                          <a:latin typeface="Arial" panose="020B0604020202020204" pitchFamily="34" charset="0"/>
                          <a:cs typeface="Arial" panose="020B0604020202020204" pitchFamily="34" charset="0"/>
                        </a:rPr>
                        <a:t>4. إطعام 5000 آلاف قرب بحر الجليل (6: 16-21)</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طعام الحياة الأبدية</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sz="1600" b="1" dirty="0">
                          <a:latin typeface="Arial" panose="020B0604020202020204" pitchFamily="34" charset="0"/>
                          <a:cs typeface="Arial" panose="020B0604020202020204" pitchFamily="34" charset="0"/>
                        </a:rPr>
                        <a:t>يسدد يسوع أعمق احتياجاتنا</a:t>
                      </a:r>
                      <a:endParaRPr lang="en-US" sz="16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4"/>
                  </a:ext>
                </a:extLst>
              </a:tr>
              <a:tr h="830927">
                <a:tc>
                  <a:txBody>
                    <a:bodyPr/>
                    <a:lstStyle/>
                    <a:p>
                      <a:pPr marL="342900" indent="-342900" algn="r">
                        <a:buNone/>
                      </a:pPr>
                      <a:r>
                        <a:rPr lang="ar-JO" sz="1600" b="1" dirty="0">
                          <a:latin typeface="Arial" panose="020B0604020202020204" pitchFamily="34" charset="0"/>
                          <a:cs typeface="Arial" panose="020B0604020202020204" pitchFamily="34" charset="0"/>
                        </a:rPr>
                        <a:t>5. المشي على الماء في بحر الجليل (6: 5-14)</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القيادة للحياة الأبدية</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يسوع هو الرب في عواصف الحياة</a:t>
                      </a:r>
                      <a:endParaRPr lang="en-US" sz="16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5"/>
                  </a:ext>
                </a:extLst>
              </a:tr>
              <a:tr h="830927">
                <a:tc>
                  <a:txBody>
                    <a:bodyPr/>
                    <a:lstStyle/>
                    <a:p>
                      <a:pPr marL="342900" indent="-342900" algn="r">
                        <a:buNone/>
                      </a:pPr>
                      <a:r>
                        <a:rPr lang="ar-JO" sz="1600" b="1" baseline="0" dirty="0">
                          <a:latin typeface="Arial" panose="020B0604020202020204" pitchFamily="34" charset="0"/>
                          <a:cs typeface="Arial" panose="020B0604020202020204" pitchFamily="34" charset="0"/>
                        </a:rPr>
                        <a:t>6. شفاء الرجل المولود أعمى   (9: 1-7)*</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نور الحياة الأبدية</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يقدم يسوع رؤية روحية وجسدية للراغبين</a:t>
                      </a:r>
                      <a:endParaRPr lang="en-US" sz="16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6"/>
                  </a:ext>
                </a:extLst>
              </a:tr>
              <a:tr h="830927">
                <a:tc>
                  <a:txBody>
                    <a:bodyPr/>
                    <a:lstStyle/>
                    <a:p>
                      <a:pPr algn="r"/>
                      <a:r>
                        <a:rPr lang="ar-JO" sz="1600" b="1" dirty="0">
                          <a:latin typeface="Arial" panose="020B0604020202020204" pitchFamily="34" charset="0"/>
                          <a:cs typeface="Arial" panose="020B0604020202020204" pitchFamily="34" charset="0"/>
                        </a:rPr>
                        <a:t>7. إقامة لعازر من الموت في بيت عنيا (11: 1-45)*</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انتصار الحياة على الموت</a:t>
                      </a:r>
                      <a:endParaRPr lang="en-US" sz="1600" b="1" dirty="0">
                        <a:latin typeface="Arial" panose="020B0604020202020204" pitchFamily="34" charset="0"/>
                        <a:cs typeface="Arial" panose="020B0604020202020204" pitchFamily="34" charset="0"/>
                      </a:endParaRPr>
                    </a:p>
                  </a:txBody>
                  <a:tcPr marL="91445" marR="91445" marT="45714" marB="45714"/>
                </a:tc>
                <a:tc>
                  <a:txBody>
                    <a:bodyPr/>
                    <a:lstStyle/>
                    <a:p>
                      <a:pPr algn="ctr"/>
                      <a:r>
                        <a:rPr lang="ar-JO" sz="1600" b="1" dirty="0">
                          <a:latin typeface="Arial" panose="020B0604020202020204" pitchFamily="34" charset="0"/>
                          <a:cs typeface="Arial" panose="020B0604020202020204" pitchFamily="34" charset="0"/>
                        </a:rPr>
                        <a:t>يسوع المسيح هو رب الحياة و الموت</a:t>
                      </a:r>
                      <a:endParaRPr lang="en-US" sz="1600" b="1" dirty="0">
                        <a:latin typeface="Arial" panose="020B0604020202020204" pitchFamily="34" charset="0"/>
                        <a:cs typeface="Arial" panose="020B0604020202020204" pitchFamily="34" charset="0"/>
                      </a:endParaRPr>
                    </a:p>
                  </a:txBody>
                  <a:tcPr marL="91445" marR="91445" marT="45714" marB="45714"/>
                </a:tc>
                <a:extLst>
                  <a:ext uri="{0D108BD9-81ED-4DB2-BD59-A6C34878D82A}">
                    <a16:rowId xmlns:a16="http://schemas.microsoft.com/office/drawing/2014/main" val="10007"/>
                  </a:ext>
                </a:extLst>
              </a:tr>
            </a:tbl>
          </a:graphicData>
        </a:graphic>
      </p:graphicFrame>
      <p:sp>
        <p:nvSpPr>
          <p:cNvPr id="518176" name="Text Box 3"/>
          <p:cNvSpPr txBox="1">
            <a:spLocks noChangeArrowheads="1"/>
          </p:cNvSpPr>
          <p:nvPr/>
        </p:nvSpPr>
        <p:spPr bwMode="auto">
          <a:xfrm>
            <a:off x="-69850" y="6434172"/>
            <a:ext cx="93218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تشارلز رايري، الكتاب المقدس لدراسة رايري، ١٦١٨ (العمود ٢)؛ ماهلون فريسين، الكنيسة المعمدانية الأولى في يوكايبا، كاليفورنيا (العمود 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النجمة تشير إلى المعجزات ترسل إلى إنجيل يوحنا فقط</a:t>
            </a:r>
            <a:endPar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518177" name="Picture 116" descr="lazaru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328848" y="2781334"/>
            <a:ext cx="1780228" cy="275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78020182"/>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0" y="1447800"/>
            <a:ext cx="2019300" cy="4953000"/>
            <a:chOff x="3744" y="1200"/>
            <a:chExt cx="1272" cy="3120"/>
          </a:xfrm>
        </p:grpSpPr>
        <p:pic>
          <p:nvPicPr>
            <p:cNvPr id="520217" name="Picture 3" descr="thoma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44" y="1216"/>
              <a:ext cx="1272" cy="31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0218" name="Picture 4" descr="thoma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200"/>
              <a:ext cx="576" cy="2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20194" name="Rectangle 5"/>
          <p:cNvSpPr>
            <a:spLocks noGrp="1" noChangeArrowheads="1"/>
          </p:cNvSpPr>
          <p:nvPr>
            <p:ph type="title" idx="4294967295"/>
          </p:nvPr>
        </p:nvSpPr>
        <p:spPr>
          <a:xfrm>
            <a:off x="0" y="0"/>
            <a:ext cx="8153400" cy="914400"/>
          </a:xfrm>
          <a:solidFill>
            <a:srgbClr val="FFFCF3"/>
          </a:solidFill>
        </p:spPr>
        <p:txBody>
          <a:bodyPr/>
          <a:lstStyle/>
          <a:p>
            <a:pPr eaLnBrk="1" hangingPunct="1"/>
            <a:r>
              <a:rPr lang="ar-JO" sz="3600" b="1" dirty="0">
                <a:solidFill>
                  <a:schemeClr val="bg2"/>
                </a:solidFill>
                <a:latin typeface="Arial" panose="020B0604020202020204" pitchFamily="34" charset="0"/>
                <a:ea typeface="ＭＳ Ｐゴシック" charset="0"/>
                <a:cs typeface="Arial" panose="020B0604020202020204" pitchFamily="34" charset="0"/>
              </a:rPr>
              <a:t>ما هو الإيمان بالمسيح؟</a:t>
            </a:r>
            <a:endParaRPr lang="en-US" sz="4000" dirty="0">
              <a:solidFill>
                <a:schemeClr val="bg2"/>
              </a:solidFill>
              <a:latin typeface="Arial" panose="020B0604020202020204" pitchFamily="34" charset="0"/>
              <a:ea typeface="ＭＳ Ｐゴシック" charset="0"/>
              <a:cs typeface="Arial" panose="020B0604020202020204" pitchFamily="34" charset="0"/>
            </a:endParaRPr>
          </a:p>
        </p:txBody>
      </p:sp>
      <p:sp>
        <p:nvSpPr>
          <p:cNvPr id="135174" name="Oval 6"/>
          <p:cNvSpPr>
            <a:spLocks noChangeArrowheads="1"/>
          </p:cNvSpPr>
          <p:nvPr/>
        </p:nvSpPr>
        <p:spPr bwMode="auto">
          <a:xfrm>
            <a:off x="3352800" y="2209800"/>
            <a:ext cx="4191000" cy="4038600"/>
          </a:xfrm>
          <a:prstGeom prst="ellipse">
            <a:avLst/>
          </a:prstGeom>
          <a:solidFill>
            <a:srgbClr val="000090"/>
          </a:solidFill>
          <a:ln w="12700" cap="sq">
            <a:solidFill>
              <a:schemeClr val="tx1"/>
            </a:solidFill>
            <a:round/>
            <a:headEnd type="none" w="sm" len="sm"/>
            <a:tailEnd type="none" w="sm" len="sm"/>
          </a:ln>
          <a:effectLst>
            <a:outerShdw blurRad="63500" dist="107763" dir="2700000" algn="ctr" rotWithShape="0">
              <a:schemeClr val="bg2">
                <a:alpha val="74998"/>
              </a:schemeClr>
            </a:outerShdw>
          </a:effectLst>
        </p:spPr>
        <p:txBody>
          <a:bodyPr wrap="none"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66"/>
              </a:solidFill>
              <a:effectLst/>
              <a:uLnTx/>
              <a:uFillTx/>
              <a:latin typeface="Arial" panose="020B0604020202020204" pitchFamily="34" charset="0"/>
              <a:ea typeface="ＭＳ Ｐゴシック" charset="-128"/>
              <a:cs typeface="Arial" panose="020B0604020202020204" pitchFamily="34" charset="0"/>
            </a:endParaRPr>
          </a:p>
        </p:txBody>
      </p:sp>
      <p:grpSp>
        <p:nvGrpSpPr>
          <p:cNvPr id="3" name="Group 12"/>
          <p:cNvGrpSpPr>
            <a:grpSpLocks/>
          </p:cNvGrpSpPr>
          <p:nvPr/>
        </p:nvGrpSpPr>
        <p:grpSpPr bwMode="auto">
          <a:xfrm>
            <a:off x="3657600" y="3276600"/>
            <a:ext cx="3581400" cy="2895600"/>
            <a:chOff x="2160" y="1824"/>
            <a:chExt cx="2256" cy="1824"/>
          </a:xfrm>
        </p:grpSpPr>
        <p:sp>
          <p:nvSpPr>
            <p:cNvPr id="520214" name="Line 7"/>
            <p:cNvSpPr>
              <a:spLocks noChangeShapeType="1"/>
            </p:cNvSpPr>
            <p:nvPr/>
          </p:nvSpPr>
          <p:spPr bwMode="auto">
            <a:xfrm flipH="1" flipV="1">
              <a:off x="2160" y="1824"/>
              <a:ext cx="1104" cy="624"/>
            </a:xfrm>
            <a:prstGeom prst="line">
              <a:avLst/>
            </a:prstGeom>
            <a:noFill/>
            <a:ln w="57150" cap="sq">
              <a:solidFill>
                <a:srgbClr val="FFFCF3"/>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panose="020B0604020202020204" pitchFamily="34" charset="0"/>
                <a:cs typeface="Arial" panose="020B0604020202020204" pitchFamily="34" charset="0"/>
              </a:endParaRPr>
            </a:p>
          </p:txBody>
        </p:sp>
        <p:sp>
          <p:nvSpPr>
            <p:cNvPr id="520215" name="Line 8"/>
            <p:cNvSpPr>
              <a:spLocks noChangeShapeType="1"/>
            </p:cNvSpPr>
            <p:nvPr/>
          </p:nvSpPr>
          <p:spPr bwMode="auto">
            <a:xfrm flipH="1" flipV="1">
              <a:off x="3264" y="2448"/>
              <a:ext cx="0" cy="1200"/>
            </a:xfrm>
            <a:prstGeom prst="line">
              <a:avLst/>
            </a:prstGeom>
            <a:noFill/>
            <a:ln w="57150" cap="sq">
              <a:solidFill>
                <a:srgbClr val="FFFCF3"/>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panose="020B0604020202020204" pitchFamily="34" charset="0"/>
                <a:cs typeface="Arial" panose="020B0604020202020204" pitchFamily="34" charset="0"/>
              </a:endParaRPr>
            </a:p>
          </p:txBody>
        </p:sp>
        <p:sp>
          <p:nvSpPr>
            <p:cNvPr id="520216" name="Line 9"/>
            <p:cNvSpPr>
              <a:spLocks noChangeShapeType="1"/>
            </p:cNvSpPr>
            <p:nvPr/>
          </p:nvSpPr>
          <p:spPr bwMode="auto">
            <a:xfrm flipV="1">
              <a:off x="3264" y="1824"/>
              <a:ext cx="1152" cy="624"/>
            </a:xfrm>
            <a:prstGeom prst="line">
              <a:avLst/>
            </a:prstGeom>
            <a:noFill/>
            <a:ln w="57150" cap="sq">
              <a:solidFill>
                <a:srgbClr val="FFFCF3"/>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panose="020B0604020202020204" pitchFamily="34" charset="0"/>
                <a:cs typeface="Arial" panose="020B0604020202020204" pitchFamily="34" charset="0"/>
              </a:endParaRPr>
            </a:p>
          </p:txBody>
        </p:sp>
      </p:grpSp>
      <p:sp>
        <p:nvSpPr>
          <p:cNvPr id="135182" name="Text Box 14"/>
          <p:cNvSpPr txBox="1">
            <a:spLocks noChangeArrowheads="1"/>
          </p:cNvSpPr>
          <p:nvPr/>
        </p:nvSpPr>
        <p:spPr bwMode="auto">
          <a:xfrm>
            <a:off x="5085147" y="2605123"/>
            <a:ext cx="813744"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إدراك</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83" name="Text Box 15"/>
          <p:cNvSpPr txBox="1">
            <a:spLocks noChangeArrowheads="1"/>
          </p:cNvSpPr>
          <p:nvPr/>
        </p:nvSpPr>
        <p:spPr bwMode="auto">
          <a:xfrm>
            <a:off x="3913153" y="4114835"/>
            <a:ext cx="1052591"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الإجماع</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84" name="Text Box 16"/>
          <p:cNvSpPr txBox="1">
            <a:spLocks noChangeArrowheads="1"/>
          </p:cNvSpPr>
          <p:nvPr/>
        </p:nvSpPr>
        <p:spPr bwMode="auto">
          <a:xfrm>
            <a:off x="5953564" y="4524410"/>
            <a:ext cx="789698"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االثقة</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520200" name="Text Box 17"/>
          <p:cNvSpPr txBox="1">
            <a:spLocks noChangeArrowheads="1"/>
          </p:cNvSpPr>
          <p:nvPr/>
        </p:nvSpPr>
        <p:spPr bwMode="auto">
          <a:xfrm>
            <a:off x="8442325" y="76200"/>
            <a:ext cx="616574" cy="399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119</a:t>
            </a:r>
            <a:endParaRPr kumimoji="0" lang="en-US" sz="20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86" name="Text Box 18"/>
          <p:cNvSpPr txBox="1">
            <a:spLocks noChangeArrowheads="1"/>
          </p:cNvSpPr>
          <p:nvPr/>
        </p:nvSpPr>
        <p:spPr bwMode="auto">
          <a:xfrm>
            <a:off x="2281725" y="990635"/>
            <a:ext cx="956411"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B0F0"/>
                </a:solidFill>
                <a:effectLst/>
                <a:uLnTx/>
                <a:uFillTx/>
                <a:latin typeface="Arial" panose="020B0604020202020204" pitchFamily="34" charset="0"/>
                <a:cs typeface="Arial" panose="020B0604020202020204" pitchFamily="34" charset="0"/>
              </a:rPr>
              <a:t>التحوّل</a:t>
            </a:r>
            <a:endParaRPr kumimoji="0" lang="en-US" sz="2800" b="1" i="0" u="none" strike="noStrike" kern="1200" cap="none" spc="0" normalizeH="0" baseline="0" noProof="0" dirty="0">
              <a:ln>
                <a:noFill/>
              </a:ln>
              <a:solidFill>
                <a:srgbClr val="00B0F0"/>
              </a:solidFill>
              <a:effectLst/>
              <a:uLnTx/>
              <a:uFillTx/>
              <a:latin typeface="Arial" panose="020B0604020202020204" pitchFamily="34" charset="0"/>
              <a:cs typeface="Arial" panose="020B0604020202020204" pitchFamily="34" charset="0"/>
            </a:endParaRPr>
          </a:p>
        </p:txBody>
      </p:sp>
      <p:sp>
        <p:nvSpPr>
          <p:cNvPr id="135187" name="Text Box 19"/>
          <p:cNvSpPr txBox="1">
            <a:spLocks noChangeArrowheads="1"/>
          </p:cNvSpPr>
          <p:nvPr/>
        </p:nvSpPr>
        <p:spPr bwMode="auto">
          <a:xfrm>
            <a:off x="3275831" y="990635"/>
            <a:ext cx="393757"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88" name="Text Box 20"/>
          <p:cNvSpPr txBox="1">
            <a:spLocks noChangeArrowheads="1"/>
          </p:cNvSpPr>
          <p:nvPr/>
        </p:nvSpPr>
        <p:spPr bwMode="auto">
          <a:xfrm>
            <a:off x="4330831" y="990635"/>
            <a:ext cx="853818"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E701"/>
                </a:solidFill>
                <a:effectLst/>
                <a:uLnTx/>
                <a:uFillTx/>
                <a:latin typeface="Arial" panose="020B0604020202020204" pitchFamily="34" charset="0"/>
                <a:cs typeface="Arial" panose="020B0604020202020204" pitchFamily="34" charset="0"/>
              </a:rPr>
              <a:t>التوبة</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89" name="Text Box 21"/>
          <p:cNvSpPr txBox="1">
            <a:spLocks noChangeArrowheads="1"/>
          </p:cNvSpPr>
          <p:nvPr/>
        </p:nvSpPr>
        <p:spPr bwMode="auto">
          <a:xfrm>
            <a:off x="4965683" y="2971835"/>
            <a:ext cx="1054194"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E701"/>
                </a:solidFill>
                <a:effectLst/>
                <a:uLnTx/>
                <a:uFillTx/>
                <a:latin typeface="Arial" panose="020B0604020202020204" pitchFamily="34" charset="0"/>
                <a:cs typeface="Arial" panose="020B0604020202020204" pitchFamily="34" charset="0"/>
              </a:rPr>
              <a:t>المعرفة</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90" name="Text Box 22"/>
          <p:cNvSpPr txBox="1">
            <a:spLocks noChangeArrowheads="1"/>
          </p:cNvSpPr>
          <p:nvPr/>
        </p:nvSpPr>
        <p:spPr bwMode="auto">
          <a:xfrm>
            <a:off x="3623870" y="4481548"/>
            <a:ext cx="1631275"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E701"/>
                </a:solidFill>
                <a:effectLst/>
                <a:uLnTx/>
                <a:uFillTx/>
                <a:latin typeface="Arial" panose="020B0604020202020204" pitchFamily="34" charset="0"/>
                <a:cs typeface="Arial" panose="020B0604020202020204" pitchFamily="34" charset="0"/>
              </a:rPr>
              <a:t>على الاعتقاد</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91" name="Text Box 23"/>
          <p:cNvSpPr txBox="1">
            <a:spLocks noChangeArrowheads="1"/>
          </p:cNvSpPr>
          <p:nvPr/>
        </p:nvSpPr>
        <p:spPr bwMode="auto">
          <a:xfrm>
            <a:off x="5818138" y="4891123"/>
            <a:ext cx="1060606"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E701"/>
                </a:solidFill>
                <a:effectLst/>
                <a:uLnTx/>
                <a:uFillTx/>
                <a:latin typeface="Arial" panose="020B0604020202020204" pitchFamily="34" charset="0"/>
                <a:cs typeface="Arial" panose="020B0604020202020204" pitchFamily="34" charset="0"/>
              </a:rPr>
              <a:t>بالتحوّل</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92" name="Text Box 24"/>
          <p:cNvSpPr txBox="1">
            <a:spLocks noChangeArrowheads="1"/>
          </p:cNvSpPr>
          <p:nvPr/>
        </p:nvSpPr>
        <p:spPr bwMode="auto">
          <a:xfrm>
            <a:off x="5121085" y="1919323"/>
            <a:ext cx="756036"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العقل</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93" name="Text Box 25"/>
          <p:cNvSpPr txBox="1">
            <a:spLocks noChangeArrowheads="1"/>
          </p:cNvSpPr>
          <p:nvPr/>
        </p:nvSpPr>
        <p:spPr bwMode="auto">
          <a:xfrm>
            <a:off x="2598570" y="5105435"/>
            <a:ext cx="2248732"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العواطف</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94" name="Text Box 26"/>
          <p:cNvSpPr txBox="1">
            <a:spLocks noChangeArrowheads="1"/>
          </p:cNvSpPr>
          <p:nvPr/>
        </p:nvSpPr>
        <p:spPr bwMode="auto">
          <a:xfrm>
            <a:off x="6696690" y="5562635"/>
            <a:ext cx="917939"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الإرادة</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135196" name="Text Box 28"/>
          <p:cNvSpPr txBox="1">
            <a:spLocks noChangeArrowheads="1"/>
          </p:cNvSpPr>
          <p:nvPr/>
        </p:nvSpPr>
        <p:spPr bwMode="auto">
          <a:xfrm>
            <a:off x="6944920" y="990635"/>
            <a:ext cx="962823"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الإيمان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5197" name="Text Box 29"/>
          <p:cNvSpPr txBox="1">
            <a:spLocks noChangeArrowheads="1"/>
          </p:cNvSpPr>
          <p:nvPr/>
        </p:nvSpPr>
        <p:spPr bwMode="auto">
          <a:xfrm>
            <a:off x="7162800" y="1752601"/>
            <a:ext cx="1752600" cy="181543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الإيمان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هو</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الاكتفاء</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بالمسيح</a:t>
            </a:r>
            <a:endParaRPr kumimoji="0" lang="en-US"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endParaRPr>
          </a:p>
        </p:txBody>
      </p:sp>
      <p:sp>
        <p:nvSpPr>
          <p:cNvPr id="520212" name="Text Box 30"/>
          <p:cNvSpPr txBox="1">
            <a:spLocks noChangeArrowheads="1"/>
          </p:cNvSpPr>
          <p:nvPr/>
        </p:nvSpPr>
        <p:spPr bwMode="auto">
          <a:xfrm>
            <a:off x="3429000" y="6521450"/>
            <a:ext cx="5715000" cy="341241"/>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د. ماهلون فريسين، الكنيسة المعمدانية الأولى، يوكايبا، كاليفورنيا</a:t>
            </a:r>
            <a:endParaRPr kumimoji="0" lang="en-US" sz="16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endParaRPr>
          </a:p>
        </p:txBody>
      </p:sp>
      <p:sp>
        <p:nvSpPr>
          <p:cNvPr id="30" name="Text Box 19"/>
          <p:cNvSpPr txBox="1">
            <a:spLocks noChangeArrowheads="1"/>
          </p:cNvSpPr>
          <p:nvPr/>
        </p:nvSpPr>
        <p:spPr bwMode="auto">
          <a:xfrm>
            <a:off x="5943571" y="990635"/>
            <a:ext cx="393757" cy="522774"/>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CF3"/>
                </a:solidFill>
                <a:effectLst/>
                <a:uLnTx/>
                <a:uFillTx/>
                <a:latin typeface="Arial" panose="020B0604020202020204" pitchFamily="34" charset="0"/>
                <a:cs typeface="Arial" panose="020B0604020202020204" pitchFamily="34" charset="0"/>
              </a:rPr>
              <a:t>+</a:t>
            </a:r>
            <a:endParaRPr kumimoji="0" lang="en-US" sz="2800" b="1"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135174"/>
                                        </p:tgtEl>
                                        <p:attrNameLst>
                                          <p:attrName>style.visibility</p:attrName>
                                        </p:attrNameLst>
                                      </p:cBhvr>
                                      <p:to>
                                        <p:strVal val="visible"/>
                                      </p:to>
                                    </p:set>
                                    <p:animEffect transition="in" filter="dissolve">
                                      <p:cBhvr>
                                        <p:cTn id="14" dur="500"/>
                                        <p:tgtEl>
                                          <p:spTgt spid="13517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strVal val="#ppt_w*0.70"/>
                                          </p:val>
                                        </p:tav>
                                        <p:tav tm="100000">
                                          <p:val>
                                            <p:strVal val="#ppt_w"/>
                                          </p:val>
                                        </p:tav>
                                      </p:tavLst>
                                    </p:anim>
                                    <p:anim calcmode="lin" valueType="num">
                                      <p:cBhvr>
                                        <p:cTn id="20" dur="1000" fill="hold"/>
                                        <p:tgtEl>
                                          <p:spTgt spid="3"/>
                                        </p:tgtEl>
                                        <p:attrNameLst>
                                          <p:attrName>ppt_h</p:attrName>
                                        </p:attrNameLst>
                                      </p:cBhvr>
                                      <p:tavLst>
                                        <p:tav tm="0">
                                          <p:val>
                                            <p:strVal val="#ppt_h"/>
                                          </p:val>
                                        </p:tav>
                                        <p:tav tm="100000">
                                          <p:val>
                                            <p:strVal val="#ppt_h"/>
                                          </p:val>
                                        </p:tav>
                                      </p:tavLst>
                                    </p:anim>
                                    <p:animEffect transition="in" filter="fade">
                                      <p:cBhvr>
                                        <p:cTn id="21" dur="10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5" presetClass="entr" presetSubtype="0" fill="hold" grpId="0" nodeType="clickEffect">
                                  <p:stCondLst>
                                    <p:cond delay="0"/>
                                  </p:stCondLst>
                                  <p:childTnLst>
                                    <p:set>
                                      <p:cBhvr>
                                        <p:cTn id="25" dur="1" fill="hold">
                                          <p:stCondLst>
                                            <p:cond delay="0"/>
                                          </p:stCondLst>
                                        </p:cTn>
                                        <p:tgtEl>
                                          <p:spTgt spid="135186"/>
                                        </p:tgtEl>
                                        <p:attrNameLst>
                                          <p:attrName>style.visibility</p:attrName>
                                        </p:attrNameLst>
                                      </p:cBhvr>
                                      <p:to>
                                        <p:strVal val="visible"/>
                                      </p:to>
                                    </p:set>
                                    <p:anim calcmode="lin" valueType="num">
                                      <p:cBhvr>
                                        <p:cTn id="26" dur="1000" fill="hold"/>
                                        <p:tgtEl>
                                          <p:spTgt spid="135186"/>
                                        </p:tgtEl>
                                        <p:attrNameLst>
                                          <p:attrName>ppt_w</p:attrName>
                                        </p:attrNameLst>
                                      </p:cBhvr>
                                      <p:tavLst>
                                        <p:tav tm="0">
                                          <p:val>
                                            <p:strVal val="#ppt_w*0.70"/>
                                          </p:val>
                                        </p:tav>
                                        <p:tav tm="100000">
                                          <p:val>
                                            <p:strVal val="#ppt_w"/>
                                          </p:val>
                                        </p:tav>
                                      </p:tavLst>
                                    </p:anim>
                                    <p:anim calcmode="lin" valueType="num">
                                      <p:cBhvr>
                                        <p:cTn id="27" dur="1000" fill="hold"/>
                                        <p:tgtEl>
                                          <p:spTgt spid="135186"/>
                                        </p:tgtEl>
                                        <p:attrNameLst>
                                          <p:attrName>ppt_h</p:attrName>
                                        </p:attrNameLst>
                                      </p:cBhvr>
                                      <p:tavLst>
                                        <p:tav tm="0">
                                          <p:val>
                                            <p:strVal val="#ppt_h"/>
                                          </p:val>
                                        </p:tav>
                                        <p:tav tm="100000">
                                          <p:val>
                                            <p:strVal val="#ppt_h"/>
                                          </p:val>
                                        </p:tav>
                                      </p:tavLst>
                                    </p:anim>
                                    <p:animEffect transition="in" filter="fade">
                                      <p:cBhvr>
                                        <p:cTn id="28" dur="1000"/>
                                        <p:tgtEl>
                                          <p:spTgt spid="13518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55" presetClass="entr" presetSubtype="0" fill="hold" grpId="0" nodeType="clickEffect">
                                  <p:stCondLst>
                                    <p:cond delay="0"/>
                                  </p:stCondLst>
                                  <p:childTnLst>
                                    <p:set>
                                      <p:cBhvr>
                                        <p:cTn id="32" dur="1" fill="hold">
                                          <p:stCondLst>
                                            <p:cond delay="0"/>
                                          </p:stCondLst>
                                        </p:cTn>
                                        <p:tgtEl>
                                          <p:spTgt spid="135182"/>
                                        </p:tgtEl>
                                        <p:attrNameLst>
                                          <p:attrName>style.visibility</p:attrName>
                                        </p:attrNameLst>
                                      </p:cBhvr>
                                      <p:to>
                                        <p:strVal val="visible"/>
                                      </p:to>
                                    </p:set>
                                    <p:anim calcmode="lin" valueType="num">
                                      <p:cBhvr>
                                        <p:cTn id="33" dur="1000" fill="hold"/>
                                        <p:tgtEl>
                                          <p:spTgt spid="135182"/>
                                        </p:tgtEl>
                                        <p:attrNameLst>
                                          <p:attrName>ppt_w</p:attrName>
                                        </p:attrNameLst>
                                      </p:cBhvr>
                                      <p:tavLst>
                                        <p:tav tm="0">
                                          <p:val>
                                            <p:strVal val="#ppt_w*0.70"/>
                                          </p:val>
                                        </p:tav>
                                        <p:tav tm="100000">
                                          <p:val>
                                            <p:strVal val="#ppt_w"/>
                                          </p:val>
                                        </p:tav>
                                      </p:tavLst>
                                    </p:anim>
                                    <p:anim calcmode="lin" valueType="num">
                                      <p:cBhvr>
                                        <p:cTn id="34" dur="1000" fill="hold"/>
                                        <p:tgtEl>
                                          <p:spTgt spid="135182"/>
                                        </p:tgtEl>
                                        <p:attrNameLst>
                                          <p:attrName>ppt_h</p:attrName>
                                        </p:attrNameLst>
                                      </p:cBhvr>
                                      <p:tavLst>
                                        <p:tav tm="0">
                                          <p:val>
                                            <p:strVal val="#ppt_h"/>
                                          </p:val>
                                        </p:tav>
                                        <p:tav tm="100000">
                                          <p:val>
                                            <p:strVal val="#ppt_h"/>
                                          </p:val>
                                        </p:tav>
                                      </p:tavLst>
                                    </p:anim>
                                    <p:animEffect transition="in" filter="fade">
                                      <p:cBhvr>
                                        <p:cTn id="35" dur="1000"/>
                                        <p:tgtEl>
                                          <p:spTgt spid="135182"/>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5" presetClass="entr" presetSubtype="0" fill="hold" grpId="0" nodeType="clickEffect">
                                  <p:stCondLst>
                                    <p:cond delay="0"/>
                                  </p:stCondLst>
                                  <p:childTnLst>
                                    <p:set>
                                      <p:cBhvr>
                                        <p:cTn id="39" dur="1" fill="hold">
                                          <p:stCondLst>
                                            <p:cond delay="0"/>
                                          </p:stCondLst>
                                        </p:cTn>
                                        <p:tgtEl>
                                          <p:spTgt spid="135183"/>
                                        </p:tgtEl>
                                        <p:attrNameLst>
                                          <p:attrName>style.visibility</p:attrName>
                                        </p:attrNameLst>
                                      </p:cBhvr>
                                      <p:to>
                                        <p:strVal val="visible"/>
                                      </p:to>
                                    </p:set>
                                    <p:anim calcmode="lin" valueType="num">
                                      <p:cBhvr>
                                        <p:cTn id="40" dur="1000" fill="hold"/>
                                        <p:tgtEl>
                                          <p:spTgt spid="135183"/>
                                        </p:tgtEl>
                                        <p:attrNameLst>
                                          <p:attrName>ppt_w</p:attrName>
                                        </p:attrNameLst>
                                      </p:cBhvr>
                                      <p:tavLst>
                                        <p:tav tm="0">
                                          <p:val>
                                            <p:strVal val="#ppt_w*0.70"/>
                                          </p:val>
                                        </p:tav>
                                        <p:tav tm="100000">
                                          <p:val>
                                            <p:strVal val="#ppt_w"/>
                                          </p:val>
                                        </p:tav>
                                      </p:tavLst>
                                    </p:anim>
                                    <p:anim calcmode="lin" valueType="num">
                                      <p:cBhvr>
                                        <p:cTn id="41" dur="1000" fill="hold"/>
                                        <p:tgtEl>
                                          <p:spTgt spid="135183"/>
                                        </p:tgtEl>
                                        <p:attrNameLst>
                                          <p:attrName>ppt_h</p:attrName>
                                        </p:attrNameLst>
                                      </p:cBhvr>
                                      <p:tavLst>
                                        <p:tav tm="0">
                                          <p:val>
                                            <p:strVal val="#ppt_h"/>
                                          </p:val>
                                        </p:tav>
                                        <p:tav tm="100000">
                                          <p:val>
                                            <p:strVal val="#ppt_h"/>
                                          </p:val>
                                        </p:tav>
                                      </p:tavLst>
                                    </p:anim>
                                    <p:animEffect transition="in" filter="fade">
                                      <p:cBhvr>
                                        <p:cTn id="42" dur="1000"/>
                                        <p:tgtEl>
                                          <p:spTgt spid="13518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5" presetClass="entr" presetSubtype="0" fill="hold" grpId="0" nodeType="clickEffect">
                                  <p:stCondLst>
                                    <p:cond delay="0"/>
                                  </p:stCondLst>
                                  <p:childTnLst>
                                    <p:set>
                                      <p:cBhvr>
                                        <p:cTn id="46" dur="1" fill="hold">
                                          <p:stCondLst>
                                            <p:cond delay="0"/>
                                          </p:stCondLst>
                                        </p:cTn>
                                        <p:tgtEl>
                                          <p:spTgt spid="135184"/>
                                        </p:tgtEl>
                                        <p:attrNameLst>
                                          <p:attrName>style.visibility</p:attrName>
                                        </p:attrNameLst>
                                      </p:cBhvr>
                                      <p:to>
                                        <p:strVal val="visible"/>
                                      </p:to>
                                    </p:set>
                                    <p:anim calcmode="lin" valueType="num">
                                      <p:cBhvr>
                                        <p:cTn id="47" dur="1000" fill="hold"/>
                                        <p:tgtEl>
                                          <p:spTgt spid="135184"/>
                                        </p:tgtEl>
                                        <p:attrNameLst>
                                          <p:attrName>ppt_w</p:attrName>
                                        </p:attrNameLst>
                                      </p:cBhvr>
                                      <p:tavLst>
                                        <p:tav tm="0">
                                          <p:val>
                                            <p:strVal val="#ppt_w*0.70"/>
                                          </p:val>
                                        </p:tav>
                                        <p:tav tm="100000">
                                          <p:val>
                                            <p:strVal val="#ppt_w"/>
                                          </p:val>
                                        </p:tav>
                                      </p:tavLst>
                                    </p:anim>
                                    <p:anim calcmode="lin" valueType="num">
                                      <p:cBhvr>
                                        <p:cTn id="48" dur="1000" fill="hold"/>
                                        <p:tgtEl>
                                          <p:spTgt spid="135184"/>
                                        </p:tgtEl>
                                        <p:attrNameLst>
                                          <p:attrName>ppt_h</p:attrName>
                                        </p:attrNameLst>
                                      </p:cBhvr>
                                      <p:tavLst>
                                        <p:tav tm="0">
                                          <p:val>
                                            <p:strVal val="#ppt_h"/>
                                          </p:val>
                                        </p:tav>
                                        <p:tav tm="100000">
                                          <p:val>
                                            <p:strVal val="#ppt_h"/>
                                          </p:val>
                                        </p:tav>
                                      </p:tavLst>
                                    </p:anim>
                                    <p:animEffect transition="in" filter="fade">
                                      <p:cBhvr>
                                        <p:cTn id="49" dur="1000"/>
                                        <p:tgtEl>
                                          <p:spTgt spid="13518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5" presetClass="entr" presetSubtype="0" fill="hold" grpId="0" nodeType="clickEffect">
                                  <p:stCondLst>
                                    <p:cond delay="0"/>
                                  </p:stCondLst>
                                  <p:childTnLst>
                                    <p:set>
                                      <p:cBhvr>
                                        <p:cTn id="53" dur="1" fill="hold">
                                          <p:stCondLst>
                                            <p:cond delay="0"/>
                                          </p:stCondLst>
                                        </p:cTn>
                                        <p:tgtEl>
                                          <p:spTgt spid="135187"/>
                                        </p:tgtEl>
                                        <p:attrNameLst>
                                          <p:attrName>style.visibility</p:attrName>
                                        </p:attrNameLst>
                                      </p:cBhvr>
                                      <p:to>
                                        <p:strVal val="visible"/>
                                      </p:to>
                                    </p:set>
                                    <p:anim calcmode="lin" valueType="num">
                                      <p:cBhvr>
                                        <p:cTn id="54" dur="1000" fill="hold"/>
                                        <p:tgtEl>
                                          <p:spTgt spid="135187"/>
                                        </p:tgtEl>
                                        <p:attrNameLst>
                                          <p:attrName>ppt_w</p:attrName>
                                        </p:attrNameLst>
                                      </p:cBhvr>
                                      <p:tavLst>
                                        <p:tav tm="0">
                                          <p:val>
                                            <p:strVal val="#ppt_w*0.70"/>
                                          </p:val>
                                        </p:tav>
                                        <p:tav tm="100000">
                                          <p:val>
                                            <p:strVal val="#ppt_w"/>
                                          </p:val>
                                        </p:tav>
                                      </p:tavLst>
                                    </p:anim>
                                    <p:anim calcmode="lin" valueType="num">
                                      <p:cBhvr>
                                        <p:cTn id="55" dur="1000" fill="hold"/>
                                        <p:tgtEl>
                                          <p:spTgt spid="135187"/>
                                        </p:tgtEl>
                                        <p:attrNameLst>
                                          <p:attrName>ppt_h</p:attrName>
                                        </p:attrNameLst>
                                      </p:cBhvr>
                                      <p:tavLst>
                                        <p:tav tm="0">
                                          <p:val>
                                            <p:strVal val="#ppt_h"/>
                                          </p:val>
                                        </p:tav>
                                        <p:tav tm="100000">
                                          <p:val>
                                            <p:strVal val="#ppt_h"/>
                                          </p:val>
                                        </p:tav>
                                      </p:tavLst>
                                    </p:anim>
                                    <p:animEffect transition="in" filter="fade">
                                      <p:cBhvr>
                                        <p:cTn id="56" dur="1000"/>
                                        <p:tgtEl>
                                          <p:spTgt spid="135187"/>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55" presetClass="entr" presetSubtype="0" fill="hold" grpId="0" nodeType="clickEffect">
                                  <p:stCondLst>
                                    <p:cond delay="0"/>
                                  </p:stCondLst>
                                  <p:childTnLst>
                                    <p:set>
                                      <p:cBhvr>
                                        <p:cTn id="60" dur="1" fill="hold">
                                          <p:stCondLst>
                                            <p:cond delay="0"/>
                                          </p:stCondLst>
                                        </p:cTn>
                                        <p:tgtEl>
                                          <p:spTgt spid="135188"/>
                                        </p:tgtEl>
                                        <p:attrNameLst>
                                          <p:attrName>style.visibility</p:attrName>
                                        </p:attrNameLst>
                                      </p:cBhvr>
                                      <p:to>
                                        <p:strVal val="visible"/>
                                      </p:to>
                                    </p:set>
                                    <p:anim calcmode="lin" valueType="num">
                                      <p:cBhvr>
                                        <p:cTn id="61" dur="1000" fill="hold"/>
                                        <p:tgtEl>
                                          <p:spTgt spid="135188"/>
                                        </p:tgtEl>
                                        <p:attrNameLst>
                                          <p:attrName>ppt_w</p:attrName>
                                        </p:attrNameLst>
                                      </p:cBhvr>
                                      <p:tavLst>
                                        <p:tav tm="0">
                                          <p:val>
                                            <p:strVal val="#ppt_w*0.70"/>
                                          </p:val>
                                        </p:tav>
                                        <p:tav tm="100000">
                                          <p:val>
                                            <p:strVal val="#ppt_w"/>
                                          </p:val>
                                        </p:tav>
                                      </p:tavLst>
                                    </p:anim>
                                    <p:anim calcmode="lin" valueType="num">
                                      <p:cBhvr>
                                        <p:cTn id="62" dur="1000" fill="hold"/>
                                        <p:tgtEl>
                                          <p:spTgt spid="135188"/>
                                        </p:tgtEl>
                                        <p:attrNameLst>
                                          <p:attrName>ppt_h</p:attrName>
                                        </p:attrNameLst>
                                      </p:cBhvr>
                                      <p:tavLst>
                                        <p:tav tm="0">
                                          <p:val>
                                            <p:strVal val="#ppt_h"/>
                                          </p:val>
                                        </p:tav>
                                        <p:tav tm="100000">
                                          <p:val>
                                            <p:strVal val="#ppt_h"/>
                                          </p:val>
                                        </p:tav>
                                      </p:tavLst>
                                    </p:anim>
                                    <p:animEffect transition="in" filter="fade">
                                      <p:cBhvr>
                                        <p:cTn id="63" dur="1000"/>
                                        <p:tgtEl>
                                          <p:spTgt spid="135188"/>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55" presetClass="entr" presetSubtype="0" fill="hold" grpId="0" nodeType="clickEffect">
                                  <p:stCondLst>
                                    <p:cond delay="0"/>
                                  </p:stCondLst>
                                  <p:childTnLst>
                                    <p:set>
                                      <p:cBhvr>
                                        <p:cTn id="67" dur="1" fill="hold">
                                          <p:stCondLst>
                                            <p:cond delay="0"/>
                                          </p:stCondLst>
                                        </p:cTn>
                                        <p:tgtEl>
                                          <p:spTgt spid="135189"/>
                                        </p:tgtEl>
                                        <p:attrNameLst>
                                          <p:attrName>style.visibility</p:attrName>
                                        </p:attrNameLst>
                                      </p:cBhvr>
                                      <p:to>
                                        <p:strVal val="visible"/>
                                      </p:to>
                                    </p:set>
                                    <p:anim calcmode="lin" valueType="num">
                                      <p:cBhvr>
                                        <p:cTn id="68" dur="1000" fill="hold"/>
                                        <p:tgtEl>
                                          <p:spTgt spid="135189"/>
                                        </p:tgtEl>
                                        <p:attrNameLst>
                                          <p:attrName>ppt_w</p:attrName>
                                        </p:attrNameLst>
                                      </p:cBhvr>
                                      <p:tavLst>
                                        <p:tav tm="0">
                                          <p:val>
                                            <p:strVal val="#ppt_w*0.70"/>
                                          </p:val>
                                        </p:tav>
                                        <p:tav tm="100000">
                                          <p:val>
                                            <p:strVal val="#ppt_w"/>
                                          </p:val>
                                        </p:tav>
                                      </p:tavLst>
                                    </p:anim>
                                    <p:anim calcmode="lin" valueType="num">
                                      <p:cBhvr>
                                        <p:cTn id="69" dur="1000" fill="hold"/>
                                        <p:tgtEl>
                                          <p:spTgt spid="135189"/>
                                        </p:tgtEl>
                                        <p:attrNameLst>
                                          <p:attrName>ppt_h</p:attrName>
                                        </p:attrNameLst>
                                      </p:cBhvr>
                                      <p:tavLst>
                                        <p:tav tm="0">
                                          <p:val>
                                            <p:strVal val="#ppt_h"/>
                                          </p:val>
                                        </p:tav>
                                        <p:tav tm="100000">
                                          <p:val>
                                            <p:strVal val="#ppt_h"/>
                                          </p:val>
                                        </p:tav>
                                      </p:tavLst>
                                    </p:anim>
                                    <p:animEffect transition="in" filter="fade">
                                      <p:cBhvr>
                                        <p:cTn id="70" dur="1000"/>
                                        <p:tgtEl>
                                          <p:spTgt spid="135189"/>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55" presetClass="entr" presetSubtype="0" fill="hold" grpId="0" nodeType="clickEffect">
                                  <p:stCondLst>
                                    <p:cond delay="0"/>
                                  </p:stCondLst>
                                  <p:childTnLst>
                                    <p:set>
                                      <p:cBhvr>
                                        <p:cTn id="74" dur="1" fill="hold">
                                          <p:stCondLst>
                                            <p:cond delay="0"/>
                                          </p:stCondLst>
                                        </p:cTn>
                                        <p:tgtEl>
                                          <p:spTgt spid="135190"/>
                                        </p:tgtEl>
                                        <p:attrNameLst>
                                          <p:attrName>style.visibility</p:attrName>
                                        </p:attrNameLst>
                                      </p:cBhvr>
                                      <p:to>
                                        <p:strVal val="visible"/>
                                      </p:to>
                                    </p:set>
                                    <p:anim calcmode="lin" valueType="num">
                                      <p:cBhvr>
                                        <p:cTn id="75" dur="1000" fill="hold"/>
                                        <p:tgtEl>
                                          <p:spTgt spid="135190"/>
                                        </p:tgtEl>
                                        <p:attrNameLst>
                                          <p:attrName>ppt_w</p:attrName>
                                        </p:attrNameLst>
                                      </p:cBhvr>
                                      <p:tavLst>
                                        <p:tav tm="0">
                                          <p:val>
                                            <p:strVal val="#ppt_w*0.70"/>
                                          </p:val>
                                        </p:tav>
                                        <p:tav tm="100000">
                                          <p:val>
                                            <p:strVal val="#ppt_w"/>
                                          </p:val>
                                        </p:tav>
                                      </p:tavLst>
                                    </p:anim>
                                    <p:anim calcmode="lin" valueType="num">
                                      <p:cBhvr>
                                        <p:cTn id="76" dur="1000" fill="hold"/>
                                        <p:tgtEl>
                                          <p:spTgt spid="135190"/>
                                        </p:tgtEl>
                                        <p:attrNameLst>
                                          <p:attrName>ppt_h</p:attrName>
                                        </p:attrNameLst>
                                      </p:cBhvr>
                                      <p:tavLst>
                                        <p:tav tm="0">
                                          <p:val>
                                            <p:strVal val="#ppt_h"/>
                                          </p:val>
                                        </p:tav>
                                        <p:tav tm="100000">
                                          <p:val>
                                            <p:strVal val="#ppt_h"/>
                                          </p:val>
                                        </p:tav>
                                      </p:tavLst>
                                    </p:anim>
                                    <p:animEffect transition="in" filter="fade">
                                      <p:cBhvr>
                                        <p:cTn id="77" dur="1000"/>
                                        <p:tgtEl>
                                          <p:spTgt spid="13519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5" presetClass="entr" presetSubtype="0" fill="hold" grpId="0" nodeType="clickEffect">
                                  <p:stCondLst>
                                    <p:cond delay="0"/>
                                  </p:stCondLst>
                                  <p:childTnLst>
                                    <p:set>
                                      <p:cBhvr>
                                        <p:cTn id="81" dur="1" fill="hold">
                                          <p:stCondLst>
                                            <p:cond delay="0"/>
                                          </p:stCondLst>
                                        </p:cTn>
                                        <p:tgtEl>
                                          <p:spTgt spid="135191"/>
                                        </p:tgtEl>
                                        <p:attrNameLst>
                                          <p:attrName>style.visibility</p:attrName>
                                        </p:attrNameLst>
                                      </p:cBhvr>
                                      <p:to>
                                        <p:strVal val="visible"/>
                                      </p:to>
                                    </p:set>
                                    <p:anim calcmode="lin" valueType="num">
                                      <p:cBhvr>
                                        <p:cTn id="82" dur="1000" fill="hold"/>
                                        <p:tgtEl>
                                          <p:spTgt spid="135191"/>
                                        </p:tgtEl>
                                        <p:attrNameLst>
                                          <p:attrName>ppt_w</p:attrName>
                                        </p:attrNameLst>
                                      </p:cBhvr>
                                      <p:tavLst>
                                        <p:tav tm="0">
                                          <p:val>
                                            <p:strVal val="#ppt_w*0.70"/>
                                          </p:val>
                                        </p:tav>
                                        <p:tav tm="100000">
                                          <p:val>
                                            <p:strVal val="#ppt_w"/>
                                          </p:val>
                                        </p:tav>
                                      </p:tavLst>
                                    </p:anim>
                                    <p:anim calcmode="lin" valueType="num">
                                      <p:cBhvr>
                                        <p:cTn id="83" dur="1000" fill="hold"/>
                                        <p:tgtEl>
                                          <p:spTgt spid="135191"/>
                                        </p:tgtEl>
                                        <p:attrNameLst>
                                          <p:attrName>ppt_h</p:attrName>
                                        </p:attrNameLst>
                                      </p:cBhvr>
                                      <p:tavLst>
                                        <p:tav tm="0">
                                          <p:val>
                                            <p:strVal val="#ppt_h"/>
                                          </p:val>
                                        </p:tav>
                                        <p:tav tm="100000">
                                          <p:val>
                                            <p:strVal val="#ppt_h"/>
                                          </p:val>
                                        </p:tav>
                                      </p:tavLst>
                                    </p:anim>
                                    <p:animEffect transition="in" filter="fade">
                                      <p:cBhvr>
                                        <p:cTn id="84" dur="1000"/>
                                        <p:tgtEl>
                                          <p:spTgt spid="135191"/>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55" presetClass="entr" presetSubtype="0" fill="hold" grpId="0" nodeType="clickEffect">
                                  <p:stCondLst>
                                    <p:cond delay="0"/>
                                  </p:stCondLst>
                                  <p:childTnLst>
                                    <p:set>
                                      <p:cBhvr>
                                        <p:cTn id="88" dur="1" fill="hold">
                                          <p:stCondLst>
                                            <p:cond delay="0"/>
                                          </p:stCondLst>
                                        </p:cTn>
                                        <p:tgtEl>
                                          <p:spTgt spid="135192"/>
                                        </p:tgtEl>
                                        <p:attrNameLst>
                                          <p:attrName>style.visibility</p:attrName>
                                        </p:attrNameLst>
                                      </p:cBhvr>
                                      <p:to>
                                        <p:strVal val="visible"/>
                                      </p:to>
                                    </p:set>
                                    <p:anim calcmode="lin" valueType="num">
                                      <p:cBhvr>
                                        <p:cTn id="89" dur="1000" fill="hold"/>
                                        <p:tgtEl>
                                          <p:spTgt spid="135192"/>
                                        </p:tgtEl>
                                        <p:attrNameLst>
                                          <p:attrName>ppt_w</p:attrName>
                                        </p:attrNameLst>
                                      </p:cBhvr>
                                      <p:tavLst>
                                        <p:tav tm="0">
                                          <p:val>
                                            <p:strVal val="#ppt_w*0.70"/>
                                          </p:val>
                                        </p:tav>
                                        <p:tav tm="100000">
                                          <p:val>
                                            <p:strVal val="#ppt_w"/>
                                          </p:val>
                                        </p:tav>
                                      </p:tavLst>
                                    </p:anim>
                                    <p:anim calcmode="lin" valueType="num">
                                      <p:cBhvr>
                                        <p:cTn id="90" dur="1000" fill="hold"/>
                                        <p:tgtEl>
                                          <p:spTgt spid="135192"/>
                                        </p:tgtEl>
                                        <p:attrNameLst>
                                          <p:attrName>ppt_h</p:attrName>
                                        </p:attrNameLst>
                                      </p:cBhvr>
                                      <p:tavLst>
                                        <p:tav tm="0">
                                          <p:val>
                                            <p:strVal val="#ppt_h"/>
                                          </p:val>
                                        </p:tav>
                                        <p:tav tm="100000">
                                          <p:val>
                                            <p:strVal val="#ppt_h"/>
                                          </p:val>
                                        </p:tav>
                                      </p:tavLst>
                                    </p:anim>
                                    <p:animEffect transition="in" filter="fade">
                                      <p:cBhvr>
                                        <p:cTn id="91" dur="1000"/>
                                        <p:tgtEl>
                                          <p:spTgt spid="135192"/>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55" presetClass="entr" presetSubtype="0" fill="hold" grpId="0" nodeType="clickEffect">
                                  <p:stCondLst>
                                    <p:cond delay="0"/>
                                  </p:stCondLst>
                                  <p:childTnLst>
                                    <p:set>
                                      <p:cBhvr>
                                        <p:cTn id="95" dur="1" fill="hold">
                                          <p:stCondLst>
                                            <p:cond delay="0"/>
                                          </p:stCondLst>
                                        </p:cTn>
                                        <p:tgtEl>
                                          <p:spTgt spid="135193"/>
                                        </p:tgtEl>
                                        <p:attrNameLst>
                                          <p:attrName>style.visibility</p:attrName>
                                        </p:attrNameLst>
                                      </p:cBhvr>
                                      <p:to>
                                        <p:strVal val="visible"/>
                                      </p:to>
                                    </p:set>
                                    <p:anim calcmode="lin" valueType="num">
                                      <p:cBhvr>
                                        <p:cTn id="96" dur="1000" fill="hold"/>
                                        <p:tgtEl>
                                          <p:spTgt spid="135193"/>
                                        </p:tgtEl>
                                        <p:attrNameLst>
                                          <p:attrName>ppt_w</p:attrName>
                                        </p:attrNameLst>
                                      </p:cBhvr>
                                      <p:tavLst>
                                        <p:tav tm="0">
                                          <p:val>
                                            <p:strVal val="#ppt_w*0.70"/>
                                          </p:val>
                                        </p:tav>
                                        <p:tav tm="100000">
                                          <p:val>
                                            <p:strVal val="#ppt_w"/>
                                          </p:val>
                                        </p:tav>
                                      </p:tavLst>
                                    </p:anim>
                                    <p:anim calcmode="lin" valueType="num">
                                      <p:cBhvr>
                                        <p:cTn id="97" dur="1000" fill="hold"/>
                                        <p:tgtEl>
                                          <p:spTgt spid="135193"/>
                                        </p:tgtEl>
                                        <p:attrNameLst>
                                          <p:attrName>ppt_h</p:attrName>
                                        </p:attrNameLst>
                                      </p:cBhvr>
                                      <p:tavLst>
                                        <p:tav tm="0">
                                          <p:val>
                                            <p:strVal val="#ppt_h"/>
                                          </p:val>
                                        </p:tav>
                                        <p:tav tm="100000">
                                          <p:val>
                                            <p:strVal val="#ppt_h"/>
                                          </p:val>
                                        </p:tav>
                                      </p:tavLst>
                                    </p:anim>
                                    <p:animEffect transition="in" filter="fade">
                                      <p:cBhvr>
                                        <p:cTn id="98" dur="1000"/>
                                        <p:tgtEl>
                                          <p:spTgt spid="135193"/>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55" presetClass="entr" presetSubtype="0" fill="hold" grpId="0" nodeType="clickEffect">
                                  <p:stCondLst>
                                    <p:cond delay="0"/>
                                  </p:stCondLst>
                                  <p:childTnLst>
                                    <p:set>
                                      <p:cBhvr>
                                        <p:cTn id="102" dur="1" fill="hold">
                                          <p:stCondLst>
                                            <p:cond delay="0"/>
                                          </p:stCondLst>
                                        </p:cTn>
                                        <p:tgtEl>
                                          <p:spTgt spid="135194"/>
                                        </p:tgtEl>
                                        <p:attrNameLst>
                                          <p:attrName>style.visibility</p:attrName>
                                        </p:attrNameLst>
                                      </p:cBhvr>
                                      <p:to>
                                        <p:strVal val="visible"/>
                                      </p:to>
                                    </p:set>
                                    <p:anim calcmode="lin" valueType="num">
                                      <p:cBhvr>
                                        <p:cTn id="103" dur="1000" fill="hold"/>
                                        <p:tgtEl>
                                          <p:spTgt spid="135194"/>
                                        </p:tgtEl>
                                        <p:attrNameLst>
                                          <p:attrName>ppt_w</p:attrName>
                                        </p:attrNameLst>
                                      </p:cBhvr>
                                      <p:tavLst>
                                        <p:tav tm="0">
                                          <p:val>
                                            <p:strVal val="#ppt_w*0.70"/>
                                          </p:val>
                                        </p:tav>
                                        <p:tav tm="100000">
                                          <p:val>
                                            <p:strVal val="#ppt_w"/>
                                          </p:val>
                                        </p:tav>
                                      </p:tavLst>
                                    </p:anim>
                                    <p:anim calcmode="lin" valueType="num">
                                      <p:cBhvr>
                                        <p:cTn id="104" dur="1000" fill="hold"/>
                                        <p:tgtEl>
                                          <p:spTgt spid="135194"/>
                                        </p:tgtEl>
                                        <p:attrNameLst>
                                          <p:attrName>ppt_h</p:attrName>
                                        </p:attrNameLst>
                                      </p:cBhvr>
                                      <p:tavLst>
                                        <p:tav tm="0">
                                          <p:val>
                                            <p:strVal val="#ppt_h"/>
                                          </p:val>
                                        </p:tav>
                                        <p:tav tm="100000">
                                          <p:val>
                                            <p:strVal val="#ppt_h"/>
                                          </p:val>
                                        </p:tav>
                                      </p:tavLst>
                                    </p:anim>
                                    <p:animEffect transition="in" filter="fade">
                                      <p:cBhvr>
                                        <p:cTn id="105" dur="1000"/>
                                        <p:tgtEl>
                                          <p:spTgt spid="135194"/>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5" presetClass="entr" presetSubtype="0" fill="hold" grpId="0" nodeType="clickEffect">
                                  <p:stCondLst>
                                    <p:cond delay="0"/>
                                  </p:stCondLst>
                                  <p:childTnLst>
                                    <p:set>
                                      <p:cBhvr>
                                        <p:cTn id="109" dur="1" fill="hold">
                                          <p:stCondLst>
                                            <p:cond delay="0"/>
                                          </p:stCondLst>
                                        </p:cTn>
                                        <p:tgtEl>
                                          <p:spTgt spid="30"/>
                                        </p:tgtEl>
                                        <p:attrNameLst>
                                          <p:attrName>style.visibility</p:attrName>
                                        </p:attrNameLst>
                                      </p:cBhvr>
                                      <p:to>
                                        <p:strVal val="visible"/>
                                      </p:to>
                                    </p:set>
                                    <p:anim calcmode="lin" valueType="num">
                                      <p:cBhvr>
                                        <p:cTn id="110" dur="1000" fill="hold"/>
                                        <p:tgtEl>
                                          <p:spTgt spid="30"/>
                                        </p:tgtEl>
                                        <p:attrNameLst>
                                          <p:attrName>ppt_w</p:attrName>
                                        </p:attrNameLst>
                                      </p:cBhvr>
                                      <p:tavLst>
                                        <p:tav tm="0">
                                          <p:val>
                                            <p:strVal val="#ppt_w*0.70"/>
                                          </p:val>
                                        </p:tav>
                                        <p:tav tm="100000">
                                          <p:val>
                                            <p:strVal val="#ppt_w"/>
                                          </p:val>
                                        </p:tav>
                                      </p:tavLst>
                                    </p:anim>
                                    <p:anim calcmode="lin" valueType="num">
                                      <p:cBhvr>
                                        <p:cTn id="111" dur="1000" fill="hold"/>
                                        <p:tgtEl>
                                          <p:spTgt spid="30"/>
                                        </p:tgtEl>
                                        <p:attrNameLst>
                                          <p:attrName>ppt_h</p:attrName>
                                        </p:attrNameLst>
                                      </p:cBhvr>
                                      <p:tavLst>
                                        <p:tav tm="0">
                                          <p:val>
                                            <p:strVal val="#ppt_h"/>
                                          </p:val>
                                        </p:tav>
                                        <p:tav tm="100000">
                                          <p:val>
                                            <p:strVal val="#ppt_h"/>
                                          </p:val>
                                        </p:tav>
                                      </p:tavLst>
                                    </p:anim>
                                    <p:animEffect transition="in" filter="fade">
                                      <p:cBhvr>
                                        <p:cTn id="112" dur="1000"/>
                                        <p:tgtEl>
                                          <p:spTgt spid="30"/>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55" presetClass="entr" presetSubtype="0" fill="hold" grpId="0" nodeType="clickEffect">
                                  <p:stCondLst>
                                    <p:cond delay="0"/>
                                  </p:stCondLst>
                                  <p:childTnLst>
                                    <p:set>
                                      <p:cBhvr>
                                        <p:cTn id="116" dur="1" fill="hold">
                                          <p:stCondLst>
                                            <p:cond delay="0"/>
                                          </p:stCondLst>
                                        </p:cTn>
                                        <p:tgtEl>
                                          <p:spTgt spid="135196"/>
                                        </p:tgtEl>
                                        <p:attrNameLst>
                                          <p:attrName>style.visibility</p:attrName>
                                        </p:attrNameLst>
                                      </p:cBhvr>
                                      <p:to>
                                        <p:strVal val="visible"/>
                                      </p:to>
                                    </p:set>
                                    <p:anim calcmode="lin" valueType="num">
                                      <p:cBhvr>
                                        <p:cTn id="117" dur="1000" fill="hold"/>
                                        <p:tgtEl>
                                          <p:spTgt spid="135196"/>
                                        </p:tgtEl>
                                        <p:attrNameLst>
                                          <p:attrName>ppt_w</p:attrName>
                                        </p:attrNameLst>
                                      </p:cBhvr>
                                      <p:tavLst>
                                        <p:tav tm="0">
                                          <p:val>
                                            <p:strVal val="#ppt_w*0.70"/>
                                          </p:val>
                                        </p:tav>
                                        <p:tav tm="100000">
                                          <p:val>
                                            <p:strVal val="#ppt_w"/>
                                          </p:val>
                                        </p:tav>
                                      </p:tavLst>
                                    </p:anim>
                                    <p:anim calcmode="lin" valueType="num">
                                      <p:cBhvr>
                                        <p:cTn id="118" dur="1000" fill="hold"/>
                                        <p:tgtEl>
                                          <p:spTgt spid="135196"/>
                                        </p:tgtEl>
                                        <p:attrNameLst>
                                          <p:attrName>ppt_h</p:attrName>
                                        </p:attrNameLst>
                                      </p:cBhvr>
                                      <p:tavLst>
                                        <p:tav tm="0">
                                          <p:val>
                                            <p:strVal val="#ppt_h"/>
                                          </p:val>
                                        </p:tav>
                                        <p:tav tm="100000">
                                          <p:val>
                                            <p:strVal val="#ppt_h"/>
                                          </p:val>
                                        </p:tav>
                                      </p:tavLst>
                                    </p:anim>
                                    <p:animEffect transition="in" filter="fade">
                                      <p:cBhvr>
                                        <p:cTn id="119" dur="1000"/>
                                        <p:tgtEl>
                                          <p:spTgt spid="135196"/>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55" presetClass="entr" presetSubtype="0" fill="hold" grpId="0" nodeType="clickEffect">
                                  <p:stCondLst>
                                    <p:cond delay="0"/>
                                  </p:stCondLst>
                                  <p:childTnLst>
                                    <p:set>
                                      <p:cBhvr>
                                        <p:cTn id="123" dur="1" fill="hold">
                                          <p:stCondLst>
                                            <p:cond delay="0"/>
                                          </p:stCondLst>
                                        </p:cTn>
                                        <p:tgtEl>
                                          <p:spTgt spid="135197"/>
                                        </p:tgtEl>
                                        <p:attrNameLst>
                                          <p:attrName>style.visibility</p:attrName>
                                        </p:attrNameLst>
                                      </p:cBhvr>
                                      <p:to>
                                        <p:strVal val="visible"/>
                                      </p:to>
                                    </p:set>
                                    <p:anim calcmode="lin" valueType="num">
                                      <p:cBhvr>
                                        <p:cTn id="124" dur="1000" fill="hold"/>
                                        <p:tgtEl>
                                          <p:spTgt spid="135197"/>
                                        </p:tgtEl>
                                        <p:attrNameLst>
                                          <p:attrName>ppt_w</p:attrName>
                                        </p:attrNameLst>
                                      </p:cBhvr>
                                      <p:tavLst>
                                        <p:tav tm="0">
                                          <p:val>
                                            <p:strVal val="#ppt_w*0.70"/>
                                          </p:val>
                                        </p:tav>
                                        <p:tav tm="100000">
                                          <p:val>
                                            <p:strVal val="#ppt_w"/>
                                          </p:val>
                                        </p:tav>
                                      </p:tavLst>
                                    </p:anim>
                                    <p:anim calcmode="lin" valueType="num">
                                      <p:cBhvr>
                                        <p:cTn id="125" dur="1000" fill="hold"/>
                                        <p:tgtEl>
                                          <p:spTgt spid="135197"/>
                                        </p:tgtEl>
                                        <p:attrNameLst>
                                          <p:attrName>ppt_h</p:attrName>
                                        </p:attrNameLst>
                                      </p:cBhvr>
                                      <p:tavLst>
                                        <p:tav tm="0">
                                          <p:val>
                                            <p:strVal val="#ppt_h"/>
                                          </p:val>
                                        </p:tav>
                                        <p:tav tm="100000">
                                          <p:val>
                                            <p:strVal val="#ppt_h"/>
                                          </p:val>
                                        </p:tav>
                                      </p:tavLst>
                                    </p:anim>
                                    <p:animEffect transition="in" filter="fade">
                                      <p:cBhvr>
                                        <p:cTn id="126" dur="1000"/>
                                        <p:tgtEl>
                                          <p:spTgt spid="135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4" grpId="0" animBg="1"/>
      <p:bldP spid="135182" grpId="0"/>
      <p:bldP spid="135183" grpId="0"/>
      <p:bldP spid="135184" grpId="0"/>
      <p:bldP spid="135186" grpId="0"/>
      <p:bldP spid="135187" grpId="0"/>
      <p:bldP spid="135188" grpId="0"/>
      <p:bldP spid="135189" grpId="0"/>
      <p:bldP spid="135190" grpId="0"/>
      <p:bldP spid="135191" grpId="0"/>
      <p:bldP spid="135192" grpId="0"/>
      <p:bldP spid="135193" grpId="0"/>
      <p:bldP spid="135194" grpId="0"/>
      <p:bldP spid="135196" grpId="0"/>
      <p:bldP spid="135197" grpId="0"/>
      <p:bldP spid="30"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flipH="1">
            <a:off x="0" y="114301"/>
            <a:ext cx="9144000" cy="663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42" name="Title 1"/>
          <p:cNvSpPr>
            <a:spLocks noGrp="1"/>
          </p:cNvSpPr>
          <p:nvPr>
            <p:ph type="title"/>
          </p:nvPr>
        </p:nvSpPr>
        <p:spPr>
          <a:xfrm>
            <a:off x="0" y="4624393"/>
            <a:ext cx="9144000" cy="2111375"/>
          </a:xfrm>
          <a:solidFill>
            <a:schemeClr val="tx1"/>
          </a:solidFill>
        </p:spPr>
        <p:txBody>
          <a:bodyPr/>
          <a:lstStyle/>
          <a:p>
            <a:r>
              <a:rPr lang="ar-SA" sz="3600" b="1" dirty="0">
                <a:latin typeface="Arial" charset="0"/>
                <a:ea typeface="ＭＳ Ｐゴシック" charset="0"/>
              </a:rPr>
              <a:t>يوحنا ٥ : ٢٤</a:t>
            </a:r>
            <a:br>
              <a:rPr lang="ar-SA" sz="3600" b="1" dirty="0">
                <a:latin typeface="Arial" charset="0"/>
                <a:ea typeface="ＭＳ Ｐゴシック" charset="0"/>
              </a:rPr>
            </a:br>
            <a:r>
              <a:rPr lang="ar-SA" sz="3600" b="1" dirty="0">
                <a:latin typeface="Arial" charset="0"/>
                <a:ea typeface="ＭＳ Ｐゴシック" charset="0"/>
              </a:rPr>
              <a:t>٢٤ «اَلْحَقَّ الْحَقَّ أَقُولُ لَكُمْ: إِنَّ مَنْ يَسْمَعُ كلاَمِي وَيُؤْمِنُ بِالَّذِي أَرْسَلَنِي فَلَهُ حَيَاةٌ أَبَدِيَّةٌ وَلاَ يَأْتِي إِلَى دَيْنُونَةٍ بَلْ قَدِ انْتَقَلَ مِنَ الْمَوْتِ إِلَى الْحَيَاةِ. </a:t>
            </a:r>
          </a:p>
        </p:txBody>
      </p:sp>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6</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3940639779"/>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867935" y="2622544"/>
            <a:ext cx="5975142" cy="806456"/>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4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يُطعِم 5000</a:t>
            </a:r>
            <a:endParaRPr kumimoji="0" lang="en-US" sz="4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58082" y="3331488"/>
            <a:ext cx="5284995" cy="2000410"/>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Arial" panose="020B0604020202020204" pitchFamily="34" charset="0"/>
              </a:rPr>
              <a:t>متَّى 14: 13-22</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Arial" panose="020B0604020202020204" pitchFamily="34" charset="0"/>
              </a:rPr>
              <a:t>مرقس 6: 31-46</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Arial" panose="020B0604020202020204" pitchFamily="34" charset="0"/>
              </a:rPr>
              <a:t>لوقا 9: 10-17</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Arial" panose="020B0604020202020204" pitchFamily="34" charset="0"/>
              </a:rPr>
              <a:t>يوحنَّا 6: 1-13</a:t>
            </a:r>
            <a:endParaRPr kumimoji="0" lang="en-US"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135825" y="4325759"/>
            <a:ext cx="2660102" cy="1544718"/>
            <a:chOff x="5508104" y="548680"/>
            <a:chExt cx="2660102" cy="154471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548680"/>
              <a:ext cx="1296144" cy="154471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463893834"/>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ext Box 3"/>
          <p:cNvSpPr txBox="1">
            <a:spLocks noChangeArrowheads="1"/>
          </p:cNvSpPr>
          <p:nvPr/>
        </p:nvSpPr>
        <p:spPr bwMode="auto">
          <a:xfrm>
            <a:off x="8410585"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78أ</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261122" name="Picture 4" descr="bs00559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48039" y="1628776"/>
            <a:ext cx="5095875" cy="5229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300" name="Rectangle 5"/>
          <p:cNvSpPr>
            <a:spLocks noGrp="1" noChangeArrowheads="1"/>
          </p:cNvSpPr>
          <p:nvPr>
            <p:ph type="title" idx="4294967295"/>
          </p:nvPr>
        </p:nvSpPr>
        <p:spPr>
          <a:xfrm>
            <a:off x="250825" y="596067"/>
            <a:ext cx="5761038" cy="1200230"/>
          </a:xfrm>
          <a:solidFill>
            <a:schemeClr val="bg1"/>
          </a:solidFill>
          <a:ln w="76200">
            <a:solidFill>
              <a:srgbClr val="008000"/>
            </a:solidFill>
          </a:ln>
        </p:spPr>
        <p:txBody>
          <a:bodyPr>
            <a:spAutoFit/>
          </a:bodyPr>
          <a:lstStyle/>
          <a:p>
            <a:pPr eaLnBrk="1" hangingPunct="1">
              <a:defRPr/>
            </a:pPr>
            <a:r>
              <a:rPr lang="ar-JO" sz="3600" b="1" dirty="0">
                <a:solidFill>
                  <a:schemeClr val="tx1"/>
                </a:solidFill>
                <a:latin typeface="Arial"/>
                <a:ea typeface="ＭＳ Ｐゴシック" charset="0"/>
                <a:cs typeface="Arial"/>
              </a:rPr>
              <a:t>مؤشرات أن متى هو كاتب الإنجيل الأول</a:t>
            </a:r>
            <a:endParaRPr lang="en-US" sz="3600" b="1" dirty="0">
              <a:solidFill>
                <a:schemeClr val="tx1"/>
              </a:solidFill>
              <a:latin typeface="Arial"/>
              <a:ea typeface="ＭＳ Ｐゴシック" charset="0"/>
              <a:cs typeface="Arial"/>
            </a:endParaRPr>
          </a:p>
        </p:txBody>
      </p:sp>
    </p:spTree>
  </p:cSld>
  <p:clrMapOvr>
    <a:masterClrMapping/>
  </p:clrMapOvr>
  <p:transition/>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صنع الله الإنسان من أجل الحياة الأبدية</a:t>
            </a:r>
            <a:endParaRPr kumimoji="0" lang="en-SG"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5216206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876"/>
            <a:ext cx="2952750" cy="3960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0" name="Text Box 3"/>
          <p:cNvSpPr txBox="1">
            <a:spLocks noChangeArrowheads="1"/>
          </p:cNvSpPr>
          <p:nvPr/>
        </p:nvSpPr>
        <p:spPr bwMode="auto">
          <a:xfrm>
            <a:off x="8410585"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3300" name="Rectangle 5"/>
          <p:cNvSpPr>
            <a:spLocks noGrp="1" noChangeArrowheads="1"/>
          </p:cNvSpPr>
          <p:nvPr>
            <p:ph type="title" idx="4294967295"/>
          </p:nvPr>
        </p:nvSpPr>
        <p:spPr>
          <a:xfrm>
            <a:off x="0" y="-27027"/>
            <a:ext cx="7454900" cy="1200230"/>
          </a:xfrm>
          <a:solidFill>
            <a:schemeClr val="bg1"/>
          </a:solidFill>
        </p:spPr>
        <p:txBody>
          <a:bodyPr>
            <a:spAutoFit/>
          </a:bodyPr>
          <a:lstStyle/>
          <a:p>
            <a:pP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المؤشر الخارجي رقم 1</a:t>
            </a: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شهادة يوسابيوس (القرن الرابع)</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7" name="Text Box 2"/>
          <p:cNvSpPr txBox="1">
            <a:spLocks noChangeArrowheads="1"/>
          </p:cNvSpPr>
          <p:nvPr/>
        </p:nvSpPr>
        <p:spPr bwMode="auto">
          <a:xfrm>
            <a:off x="144484" y="1556792"/>
            <a:ext cx="5722937" cy="500372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no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بين الأناجيل الأربعة وهي الأناجيل الوحيدة التي لا جدال فيها في كنيسة الله تحت السماء ، تعلمت بالتقليد [من القرن الثاني. أوريجانوس]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أن أول الإناجيل كتبه متى</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الذي كان يومًا ما عشارًا ولكن بعد ذلك رسول ليسوع المسيح ، وقد تم إعداده للمتحولين عن اليهودية ، ونشر باللغة العبرية.</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3" name="Text Box 2"/>
          <p:cNvSpPr txBox="1">
            <a:spLocks noChangeArrowheads="1"/>
          </p:cNvSpPr>
          <p:nvPr/>
        </p:nvSpPr>
        <p:spPr bwMode="auto">
          <a:xfrm>
            <a:off x="5981700" y="5156697"/>
            <a:ext cx="3132138" cy="138489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(يقتبس يوسابيوس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أوريجانوس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القرن الثاني)</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checkerboard(across)">
                                      <p:cBhvr>
                                        <p:cTn id="10"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916406307"/>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364704156"/>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3" descr="Slide40">
            <a:extLst>
              <a:ext uri="{FF2B5EF4-FFF2-40B4-BE49-F238E27FC236}">
                <a16:creationId xmlns:a16="http://schemas.microsoft.com/office/drawing/2014/main" id="{A24C7A5F-F906-4B1A-8481-206A7EE30D3C}"/>
              </a:ext>
            </a:extLst>
          </p:cNvPr>
          <p:cNvPicPr>
            <a:picLocks noGrp="1" noChangeAspect="1" noChangeArrowheads="1"/>
          </p:cNvPicPr>
          <p:nvPr>
            <p:ph idx="1"/>
          </p:nvPr>
        </p:nvPicPr>
        <p:blipFill>
          <a:blip r:embed="rId3" cstate="print">
            <a:extLst>
              <a:ext uri="{28A0092B-C50C-407E-A947-70E740481C1C}">
                <a14:useLocalDpi xmlns:a14="http://schemas.microsoft.com/office/drawing/2010/main" val="0"/>
              </a:ext>
            </a:extLst>
          </a:blip>
          <a:srcRect/>
          <a:stretch>
            <a:fillRect/>
          </a:stretch>
        </p:blipFill>
        <p:spPr>
          <a:xfrm>
            <a:off x="0" y="0"/>
            <a:ext cx="9144000" cy="6858000"/>
          </a:xfrm>
          <a:solidFill>
            <a:schemeClr val="bg2"/>
          </a:solidFill>
        </p:spPr>
      </p:pic>
      <p:sp>
        <p:nvSpPr>
          <p:cNvPr id="47107" name="Rectangle 4">
            <a:extLst>
              <a:ext uri="{FF2B5EF4-FFF2-40B4-BE49-F238E27FC236}">
                <a16:creationId xmlns:a16="http://schemas.microsoft.com/office/drawing/2014/main" id="{A2F614D8-77FA-4878-A0F6-5D9124BED53F}"/>
              </a:ext>
            </a:extLst>
          </p:cNvPr>
          <p:cNvSpPr>
            <a:spLocks noChangeArrowheads="1"/>
          </p:cNvSpPr>
          <p:nvPr/>
        </p:nvSpPr>
        <p:spPr bwMode="auto">
          <a:xfrm>
            <a:off x="304800" y="228600"/>
            <a:ext cx="5638800" cy="28194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9600" b="1" i="0" u="none" strike="noStrike" kern="1200" cap="none" spc="0" normalizeH="0" baseline="0" noProof="0">
              <a:ln>
                <a:noFill/>
              </a:ln>
              <a:solidFill>
                <a:srgbClr val="808080"/>
              </a:solidFill>
              <a:effectLst/>
              <a:uLnTx/>
              <a:uFillTx/>
              <a:latin typeface="Arial" panose="020B0604020202020204" pitchFamily="34" charset="0"/>
              <a:cs typeface="Arial" panose="020B0604020202020204" pitchFamily="34" charset="0"/>
            </a:endParaRPr>
          </a:p>
        </p:txBody>
      </p:sp>
      <p:sp>
        <p:nvSpPr>
          <p:cNvPr id="47108" name="Rectangle 2">
            <a:extLst>
              <a:ext uri="{FF2B5EF4-FFF2-40B4-BE49-F238E27FC236}">
                <a16:creationId xmlns:a16="http://schemas.microsoft.com/office/drawing/2014/main" id="{E7847CB0-BC8A-4F40-99F1-1BDC3A137816}"/>
              </a:ext>
            </a:extLst>
          </p:cNvPr>
          <p:cNvSpPr>
            <a:spLocks noGrp="1" noChangeArrowheads="1"/>
          </p:cNvSpPr>
          <p:nvPr>
            <p:ph type="title"/>
          </p:nvPr>
        </p:nvSpPr>
        <p:spPr>
          <a:xfrm>
            <a:off x="457200" y="274638"/>
            <a:ext cx="5257800" cy="1706562"/>
          </a:xfrm>
        </p:spPr>
        <p:txBody>
          <a:bodyPr/>
          <a:lstStyle/>
          <a:p>
            <a:pPr eaLnBrk="1" hangingPunct="1"/>
            <a:r>
              <a:rPr lang="ar-JO" altLang="en-US" dirty="0">
                <a:solidFill>
                  <a:schemeClr val="bg1"/>
                </a:solidFill>
                <a:latin typeface="Arial" panose="020B0604020202020204" pitchFamily="34" charset="0"/>
                <a:ea typeface="ＭＳ Ｐゴシック" panose="020B0600070205080204" pitchFamily="34" charset="-128"/>
                <a:cs typeface="Arial" panose="020B0604020202020204" pitchFamily="34" charset="0"/>
              </a:rPr>
              <a:t>هل يستطيع يسوع إثبات ذلك ؟</a:t>
            </a:r>
            <a:endParaRPr lang="en-US" altLang="en-US" dirty="0">
              <a:solidFill>
                <a:schemeClr val="bg1"/>
              </a:solidFill>
              <a:latin typeface="Arial" panose="020B0604020202020204" pitchFamily="34" charset="0"/>
              <a:ea typeface="ＭＳ Ｐゴシック" panose="020B0600070205080204" pitchFamily="34" charset="-128"/>
              <a:cs typeface="Arial" panose="020B0604020202020204" pitchFamily="34" charset="0"/>
            </a:endParaRPr>
          </a:p>
        </p:txBody>
      </p:sp>
      <p:sp>
        <p:nvSpPr>
          <p:cNvPr id="47109" name="WordArt 5">
            <a:extLst>
              <a:ext uri="{FF2B5EF4-FFF2-40B4-BE49-F238E27FC236}">
                <a16:creationId xmlns:a16="http://schemas.microsoft.com/office/drawing/2014/main" id="{85F6B758-E88D-4D32-BDC9-18DDCB6152C5}"/>
              </a:ext>
            </a:extLst>
          </p:cNvPr>
          <p:cNvSpPr>
            <a:spLocks noChangeArrowheads="1" noChangeShapeType="1" noTextEdit="1"/>
          </p:cNvSpPr>
          <p:nvPr/>
        </p:nvSpPr>
        <p:spPr bwMode="auto">
          <a:xfrm>
            <a:off x="1143000" y="2057400"/>
            <a:ext cx="3962400"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IronMan"/>
                <a:ea typeface="ＭＳ Ｐゴシック" panose="020B0600070205080204" pitchFamily="34" charset="-128"/>
                <a:cs typeface="+mn-cs"/>
              </a:rPr>
              <a:t>يوحنا 6</a:t>
            </a:r>
            <a:endParaRPr kumimoji="0" lang="en-GB" sz="1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IronMan"/>
              <a:ea typeface="ＭＳ Ｐゴシック" panose="020B0600070205080204" pitchFamily="34" charset="-128"/>
              <a:cs typeface="+mn-cs"/>
            </a:endParaRPr>
          </a:p>
        </p:txBody>
      </p:sp>
      <p:pic>
        <p:nvPicPr>
          <p:cNvPr id="252934" name="Picture 6" descr="header">
            <a:extLst>
              <a:ext uri="{FF2B5EF4-FFF2-40B4-BE49-F238E27FC236}">
                <a16:creationId xmlns:a16="http://schemas.microsoft.com/office/drawing/2014/main" id="{8FF3FE67-7963-4C40-8432-76152715AC8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657600"/>
            <a:ext cx="3886200" cy="294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5" name="Picture 7" descr="jesloaves">
            <a:extLst>
              <a:ext uri="{FF2B5EF4-FFF2-40B4-BE49-F238E27FC236}">
                <a16:creationId xmlns:a16="http://schemas.microsoft.com/office/drawing/2014/main" id="{EB771FD7-5645-42B6-9F99-02D42A956F4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1000" y="3505200"/>
            <a:ext cx="4038600" cy="302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7" name="Picture 9" descr="jesus_in_distance_slide1">
            <a:extLst>
              <a:ext uri="{FF2B5EF4-FFF2-40B4-BE49-F238E27FC236}">
                <a16:creationId xmlns:a16="http://schemas.microsoft.com/office/drawing/2014/main" id="{31F2EA41-BCF1-4CF7-938A-C9FA645F09A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553200" y="152400"/>
            <a:ext cx="2276475"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5468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252935"/>
                                        </p:tgtEl>
                                        <p:attrNameLst>
                                          <p:attrName>style.visibility</p:attrName>
                                        </p:attrNameLst>
                                      </p:cBhvr>
                                      <p:to>
                                        <p:strVal val="visible"/>
                                      </p:to>
                                    </p:set>
                                    <p:anim calcmode="lin" valueType="num">
                                      <p:cBhvr>
                                        <p:cTn id="7" dur="500" fill="hold"/>
                                        <p:tgtEl>
                                          <p:spTgt spid="252935"/>
                                        </p:tgtEl>
                                        <p:attrNameLst>
                                          <p:attrName>ppt_w</p:attrName>
                                        </p:attrNameLst>
                                      </p:cBhvr>
                                      <p:tavLst>
                                        <p:tav tm="0">
                                          <p:val>
                                            <p:fltVal val="0"/>
                                          </p:val>
                                        </p:tav>
                                        <p:tav tm="100000">
                                          <p:val>
                                            <p:strVal val="#ppt_w"/>
                                          </p:val>
                                        </p:tav>
                                      </p:tavLst>
                                    </p:anim>
                                    <p:anim calcmode="lin" valueType="num">
                                      <p:cBhvr>
                                        <p:cTn id="8" dur="500" fill="hold"/>
                                        <p:tgtEl>
                                          <p:spTgt spid="252935"/>
                                        </p:tgtEl>
                                        <p:attrNameLst>
                                          <p:attrName>ppt_h</p:attrName>
                                        </p:attrNameLst>
                                      </p:cBhvr>
                                      <p:tavLst>
                                        <p:tav tm="0">
                                          <p:val>
                                            <p:fltVal val="0"/>
                                          </p:val>
                                        </p:tav>
                                        <p:tav tm="100000">
                                          <p:val>
                                            <p:strVal val="#ppt_h"/>
                                          </p:val>
                                        </p:tav>
                                      </p:tavLst>
                                    </p:anim>
                                    <p:anim calcmode="lin" valueType="num">
                                      <p:cBhvr>
                                        <p:cTn id="9" dur="500" fill="hold"/>
                                        <p:tgtEl>
                                          <p:spTgt spid="252935"/>
                                        </p:tgtEl>
                                        <p:attrNameLst>
                                          <p:attrName>ppt_x</p:attrName>
                                        </p:attrNameLst>
                                      </p:cBhvr>
                                      <p:tavLst>
                                        <p:tav tm="0">
                                          <p:val>
                                            <p:fltVal val="0.5"/>
                                          </p:val>
                                        </p:tav>
                                        <p:tav tm="100000">
                                          <p:val>
                                            <p:strVal val="#ppt_x"/>
                                          </p:val>
                                        </p:tav>
                                      </p:tavLst>
                                    </p:anim>
                                    <p:anim calcmode="lin" valueType="num">
                                      <p:cBhvr>
                                        <p:cTn id="10" dur="500" fill="hold"/>
                                        <p:tgtEl>
                                          <p:spTgt spid="25293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252937"/>
                                        </p:tgtEl>
                                        <p:attrNameLst>
                                          <p:attrName>style.visibility</p:attrName>
                                        </p:attrNameLst>
                                      </p:cBhvr>
                                      <p:to>
                                        <p:strVal val="visible"/>
                                      </p:to>
                                    </p:set>
                                    <p:anim calcmode="lin" valueType="num">
                                      <p:cBhvr>
                                        <p:cTn id="14" dur="1000" fill="hold"/>
                                        <p:tgtEl>
                                          <p:spTgt spid="252937"/>
                                        </p:tgtEl>
                                        <p:attrNameLst>
                                          <p:attrName>ppt_w</p:attrName>
                                        </p:attrNameLst>
                                      </p:cBhvr>
                                      <p:tavLst>
                                        <p:tav tm="0">
                                          <p:val>
                                            <p:fltVal val="0"/>
                                          </p:val>
                                        </p:tav>
                                        <p:tav tm="100000">
                                          <p:val>
                                            <p:strVal val="#ppt_w"/>
                                          </p:val>
                                        </p:tav>
                                      </p:tavLst>
                                    </p:anim>
                                    <p:anim calcmode="lin" valueType="num">
                                      <p:cBhvr>
                                        <p:cTn id="15" dur="1000" fill="hold"/>
                                        <p:tgtEl>
                                          <p:spTgt spid="252937"/>
                                        </p:tgtEl>
                                        <p:attrNameLst>
                                          <p:attrName>ppt_h</p:attrName>
                                        </p:attrNameLst>
                                      </p:cBhvr>
                                      <p:tavLst>
                                        <p:tav tm="0">
                                          <p:val>
                                            <p:fltVal val="0"/>
                                          </p:val>
                                        </p:tav>
                                        <p:tav tm="100000">
                                          <p:val>
                                            <p:strVal val="#ppt_h"/>
                                          </p:val>
                                        </p:tav>
                                      </p:tavLst>
                                    </p:anim>
                                    <p:anim calcmode="lin" valueType="num">
                                      <p:cBhvr>
                                        <p:cTn id="16" dur="1000" fill="hold"/>
                                        <p:tgtEl>
                                          <p:spTgt spid="252937"/>
                                        </p:tgtEl>
                                        <p:attrNameLst>
                                          <p:attrName>ppt_x</p:attrName>
                                        </p:attrNameLst>
                                      </p:cBhvr>
                                      <p:tavLst>
                                        <p:tav tm="0">
                                          <p:val>
                                            <p:fltVal val="0.5"/>
                                          </p:val>
                                        </p:tav>
                                        <p:tav tm="100000">
                                          <p:val>
                                            <p:strVal val="#ppt_x"/>
                                          </p:val>
                                        </p:tav>
                                      </p:tavLst>
                                    </p:anim>
                                    <p:anim calcmode="lin" valueType="num">
                                      <p:cBhvr>
                                        <p:cTn id="17" dur="1000" fill="hold"/>
                                        <p:tgtEl>
                                          <p:spTgt spid="252937"/>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500"/>
                            </p:stCondLst>
                            <p:childTnLst>
                              <p:par>
                                <p:cTn id="19" presetID="23" presetClass="entr" presetSubtype="528" fill="hold" nodeType="afterEffect">
                                  <p:stCondLst>
                                    <p:cond delay="0"/>
                                  </p:stCondLst>
                                  <p:childTnLst>
                                    <p:set>
                                      <p:cBhvr>
                                        <p:cTn id="20" dur="1" fill="hold">
                                          <p:stCondLst>
                                            <p:cond delay="0"/>
                                          </p:stCondLst>
                                        </p:cTn>
                                        <p:tgtEl>
                                          <p:spTgt spid="252934"/>
                                        </p:tgtEl>
                                        <p:attrNameLst>
                                          <p:attrName>style.visibility</p:attrName>
                                        </p:attrNameLst>
                                      </p:cBhvr>
                                      <p:to>
                                        <p:strVal val="visible"/>
                                      </p:to>
                                    </p:set>
                                    <p:anim calcmode="lin" valueType="num">
                                      <p:cBhvr>
                                        <p:cTn id="21" dur="500" fill="hold"/>
                                        <p:tgtEl>
                                          <p:spTgt spid="252934"/>
                                        </p:tgtEl>
                                        <p:attrNameLst>
                                          <p:attrName>ppt_w</p:attrName>
                                        </p:attrNameLst>
                                      </p:cBhvr>
                                      <p:tavLst>
                                        <p:tav tm="0">
                                          <p:val>
                                            <p:fltVal val="0"/>
                                          </p:val>
                                        </p:tav>
                                        <p:tav tm="100000">
                                          <p:val>
                                            <p:strVal val="#ppt_w"/>
                                          </p:val>
                                        </p:tav>
                                      </p:tavLst>
                                    </p:anim>
                                    <p:anim calcmode="lin" valueType="num">
                                      <p:cBhvr>
                                        <p:cTn id="22" dur="500" fill="hold"/>
                                        <p:tgtEl>
                                          <p:spTgt spid="252934"/>
                                        </p:tgtEl>
                                        <p:attrNameLst>
                                          <p:attrName>ppt_h</p:attrName>
                                        </p:attrNameLst>
                                      </p:cBhvr>
                                      <p:tavLst>
                                        <p:tav tm="0">
                                          <p:val>
                                            <p:fltVal val="0"/>
                                          </p:val>
                                        </p:tav>
                                        <p:tav tm="100000">
                                          <p:val>
                                            <p:strVal val="#ppt_h"/>
                                          </p:val>
                                        </p:tav>
                                      </p:tavLst>
                                    </p:anim>
                                    <p:anim calcmode="lin" valueType="num">
                                      <p:cBhvr>
                                        <p:cTn id="23" dur="500" fill="hold"/>
                                        <p:tgtEl>
                                          <p:spTgt spid="252934"/>
                                        </p:tgtEl>
                                        <p:attrNameLst>
                                          <p:attrName>ppt_x</p:attrName>
                                        </p:attrNameLst>
                                      </p:cBhvr>
                                      <p:tavLst>
                                        <p:tav tm="0">
                                          <p:val>
                                            <p:fltVal val="0.5"/>
                                          </p:val>
                                        </p:tav>
                                        <p:tav tm="100000">
                                          <p:val>
                                            <p:strVal val="#ppt_x"/>
                                          </p:val>
                                        </p:tav>
                                      </p:tavLst>
                                    </p:anim>
                                    <p:anim calcmode="lin" valueType="num">
                                      <p:cBhvr>
                                        <p:cTn id="24" dur="500" fill="hold"/>
                                        <p:tgtEl>
                                          <p:spTgt spid="25293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Live800years.jpg">
            <a:extLst>
              <a:ext uri="{FF2B5EF4-FFF2-40B4-BE49-F238E27FC236}">
                <a16:creationId xmlns:a16="http://schemas.microsoft.com/office/drawing/2014/main" id="{57A4A285-0FC7-4209-9F3F-57EDC470EB86}"/>
              </a:ext>
            </a:extLst>
          </p:cNvPr>
          <p:cNvPicPr>
            <a:picLocks noChangeAspect="1"/>
          </p:cNvPicPr>
          <p:nvPr/>
        </p:nvPicPr>
        <p:blipFill>
          <a:blip r:embed="rId2" cstate="print">
            <a:extLst>
              <a:ext uri="{28A0092B-C50C-407E-A947-70E740481C1C}">
                <a14:useLocalDpi xmlns:a14="http://schemas.microsoft.com/office/drawing/2010/main" val="0"/>
              </a:ext>
            </a:extLst>
          </a:blip>
          <a:srcRect r="31883" b="3488"/>
          <a:stretch>
            <a:fillRect/>
          </a:stretch>
        </p:blipFill>
        <p:spPr bwMode="auto">
          <a:xfrm>
            <a:off x="533400" y="0"/>
            <a:ext cx="7162800" cy="632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Title 1">
            <a:extLst>
              <a:ext uri="{FF2B5EF4-FFF2-40B4-BE49-F238E27FC236}">
                <a16:creationId xmlns:a16="http://schemas.microsoft.com/office/drawing/2014/main" id="{8B168D5D-25CD-4C45-A4D1-54AD43A251FF}"/>
              </a:ext>
            </a:extLst>
          </p:cNvPr>
          <p:cNvSpPr>
            <a:spLocks noGrp="1"/>
          </p:cNvSpPr>
          <p:nvPr>
            <p:ph type="title"/>
          </p:nvPr>
        </p:nvSpPr>
        <p:spPr>
          <a:xfrm>
            <a:off x="2971800" y="563563"/>
            <a:ext cx="6096000" cy="655637"/>
          </a:xfrm>
        </p:spPr>
        <p:txBody>
          <a:bodyPr/>
          <a:lstStyle/>
          <a:p>
            <a:r>
              <a:rPr lang="ar-JO" altLang="en-US" dirty="0">
                <a:latin typeface="Arial" panose="020B0604020202020204" pitchFamily="34" charset="0"/>
                <a:ea typeface="ＭＳ Ｐゴシック" panose="020B0600070205080204" pitchFamily="34" charset="-128"/>
                <a:cs typeface="Arial" panose="020B0604020202020204" pitchFamily="34" charset="0"/>
              </a:rPr>
              <a:t>اختراق الحمض النووي</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5" name="TextBox 4">
            <a:extLst>
              <a:ext uri="{FF2B5EF4-FFF2-40B4-BE49-F238E27FC236}">
                <a16:creationId xmlns:a16="http://schemas.microsoft.com/office/drawing/2014/main" id="{5B8155D2-785F-455B-BDBF-E7F01B3BADCD}"/>
              </a:ext>
            </a:extLst>
          </p:cNvPr>
          <p:cNvSpPr txBox="1">
            <a:spLocks noChangeArrowheads="1"/>
          </p:cNvSpPr>
          <p:nvPr/>
        </p:nvSpPr>
        <p:spPr bwMode="auto">
          <a:xfrm>
            <a:off x="3962400" y="1524000"/>
            <a:ext cx="5181600" cy="7078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ولدت في 1875، ماتت جين كالمنت في 1997 عن عمر 122 عاماً و164 يوم</a:t>
            </a:r>
            <a:endParaRPr kumimoji="0" lang="en-US" alt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7092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876"/>
            <a:ext cx="2952750" cy="3960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5218" name="Text Box 3"/>
          <p:cNvSpPr txBox="1">
            <a:spLocks noChangeArrowheads="1"/>
          </p:cNvSpPr>
          <p:nvPr/>
        </p:nvSpPr>
        <p:spPr bwMode="auto">
          <a:xfrm>
            <a:off x="8410585"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3300" name="Rectangle 5"/>
          <p:cNvSpPr>
            <a:spLocks noGrp="1" noChangeArrowheads="1"/>
          </p:cNvSpPr>
          <p:nvPr>
            <p:ph type="title" idx="4294967295"/>
          </p:nvPr>
        </p:nvSpPr>
        <p:spPr>
          <a:xfrm>
            <a:off x="0" y="-26987"/>
            <a:ext cx="7454900" cy="1200151"/>
          </a:xfrm>
          <a:solidFill>
            <a:schemeClr val="bg1"/>
          </a:solidFill>
        </p:spPr>
        <p:txBody>
          <a:bodyPr>
            <a:spAutoFit/>
          </a:bodyPr>
          <a:lstStyle/>
          <a:p>
            <a:pP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المؤشر الخارجي رقم 1</a:t>
            </a: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شهادة يوسابيوس (القرن الرابع)</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7" name="Text Box 2"/>
          <p:cNvSpPr txBox="1">
            <a:spLocks noChangeArrowheads="1"/>
          </p:cNvSpPr>
          <p:nvPr/>
        </p:nvSpPr>
        <p:spPr bwMode="auto">
          <a:xfrm>
            <a:off x="144484" y="1504600"/>
            <a:ext cx="5722937" cy="507821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 هو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مرقس</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الذي ألفه وفقًا لتعليمات بطرس الذي في رسالته الكاثوليكية [أي العامة] يعترف به باعتباره ابنًا  قائلاً: الكنيسة التي في بابل المنتخبة معكم تسلم عليكم ، وكذلك مرقس ابني . والثالث من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حيث مدح هذا الإنجيل من قبل بولس وقد ألَّفه للمتحولين من الأمم . وآخر ذلك كله بواسطة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يوحنا</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5221" name="Text Box 2"/>
          <p:cNvSpPr txBox="1">
            <a:spLocks noChangeArrowheads="1"/>
          </p:cNvSpPr>
          <p:nvPr/>
        </p:nvSpPr>
        <p:spPr bwMode="auto">
          <a:xfrm>
            <a:off x="5981700" y="5156697"/>
            <a:ext cx="3132138" cy="138489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(يقتبس يوسابيوس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أوريجانوس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القرن الثاني)</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checkerboard(across)">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Howtoliveforeveryogajunk.jpg">
            <a:extLst>
              <a:ext uri="{FF2B5EF4-FFF2-40B4-BE49-F238E27FC236}">
                <a16:creationId xmlns:a16="http://schemas.microsoft.com/office/drawing/2014/main" id="{403EEB02-F70A-4479-8425-8EA2B7C6B3F6}"/>
              </a:ext>
            </a:extLst>
          </p:cNvPr>
          <p:cNvPicPr>
            <a:picLocks noChangeAspect="1"/>
          </p:cNvPicPr>
          <p:nvPr/>
        </p:nvPicPr>
        <p:blipFill>
          <a:blip r:embed="rId2" cstate="print">
            <a:extLst>
              <a:ext uri="{28A0092B-C50C-407E-A947-70E740481C1C}">
                <a14:useLocalDpi xmlns:a14="http://schemas.microsoft.com/office/drawing/2010/main" val="0"/>
              </a:ext>
            </a:extLst>
          </a:blip>
          <a:srcRect b="3535"/>
          <a:stretch>
            <a:fillRect/>
          </a:stretch>
        </p:blipFill>
        <p:spPr bwMode="auto">
          <a:xfrm>
            <a:off x="0" y="698500"/>
            <a:ext cx="9144000" cy="623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Title 1">
            <a:extLst>
              <a:ext uri="{FF2B5EF4-FFF2-40B4-BE49-F238E27FC236}">
                <a16:creationId xmlns:a16="http://schemas.microsoft.com/office/drawing/2014/main" id="{36C71242-E4F9-46DA-A077-824CEE3F4094}"/>
              </a:ext>
            </a:extLst>
          </p:cNvPr>
          <p:cNvSpPr>
            <a:spLocks noGrp="1"/>
          </p:cNvSpPr>
          <p:nvPr>
            <p:ph type="title"/>
          </p:nvPr>
        </p:nvSpPr>
        <p:spPr>
          <a:xfrm>
            <a:off x="0" y="0"/>
            <a:ext cx="9144000" cy="715963"/>
          </a:xfrm>
        </p:spPr>
        <p:txBody>
          <a:bodyPr/>
          <a:lstStyle/>
          <a:p>
            <a:r>
              <a:rPr lang="en-US" altLang="en-US">
                <a:latin typeface="Arial" panose="020B0604020202020204" pitchFamily="34" charset="0"/>
                <a:ea typeface="ＭＳ Ｐゴシック" panose="020B0600070205080204" pitchFamily="34" charset="-128"/>
                <a:cs typeface="Arial" panose="020B0604020202020204" pitchFamily="34" charset="0"/>
              </a:rPr>
              <a:t>Howtoliveforever.net</a:t>
            </a:r>
          </a:p>
        </p:txBody>
      </p:sp>
      <p:sp>
        <p:nvSpPr>
          <p:cNvPr id="5" name="TextBox 4">
            <a:extLst>
              <a:ext uri="{FF2B5EF4-FFF2-40B4-BE49-F238E27FC236}">
                <a16:creationId xmlns:a16="http://schemas.microsoft.com/office/drawing/2014/main" id="{08F603A9-78B6-4A64-BEE2-A1F915512EC3}"/>
              </a:ext>
            </a:extLst>
          </p:cNvPr>
          <p:cNvSpPr txBox="1">
            <a:spLocks noChangeArrowheads="1"/>
          </p:cNvSpPr>
          <p:nvPr/>
        </p:nvSpPr>
        <p:spPr bwMode="auto">
          <a:xfrm rot="-337097">
            <a:off x="385763" y="1640077"/>
            <a:ext cx="8342312" cy="1569660"/>
          </a:xfrm>
          <a:prstGeom prst="rect">
            <a:avLst/>
          </a:prstGeom>
          <a:solidFill>
            <a:srgbClr val="00009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يمكنك الحصول على مظاهر شبابية ومظهر محسن وجاذبية ، وصحة وحيوية في السبعينيات والثمانينيات والتسعينيات والمئات والألف. . . طالما أنك تريد.</a:t>
            </a:r>
            <a:endParaRPr kumimoji="0" lang="en-US" alt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49811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5"/>
                                        </p:tgtEl>
                                        <p:attrNameLst>
                                          <p:attrName>ppt_w</p:attrName>
                                        </p:attrNameLst>
                                      </p:cBhvr>
                                      <p:tavLst>
                                        <p:tav tm="0">
                                          <p:val>
                                            <p:strVal val="#ppt_w*.05"/>
                                          </p:val>
                                        </p:tav>
                                        <p:tav tm="100000">
                                          <p:val>
                                            <p:strVal val="#ppt_w"/>
                                          </p:val>
                                        </p:tav>
                                      </p:tavLst>
                                    </p:anim>
                                    <p:anim calcmode="lin" valueType="num">
                                      <p:cBhvr>
                                        <p:cTn id="10" dur="1000" fill="hold"/>
                                        <p:tgtEl>
                                          <p:spTgt spid="5"/>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5"/>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57348" name="Rectangle 7">
            <a:extLst>
              <a:ext uri="{FF2B5EF4-FFF2-40B4-BE49-F238E27FC236}">
                <a16:creationId xmlns:a16="http://schemas.microsoft.com/office/drawing/2014/main" id="{579C005F-3F9F-4614-AE1E-9BB24A5CAEDF}"/>
              </a:ext>
            </a:extLst>
          </p:cNvPr>
          <p:cNvSpPr>
            <a:spLocks noGrp="1" noChangeArrowheads="1"/>
          </p:cNvSpPr>
          <p:nvPr>
            <p:ph type="title"/>
          </p:nvPr>
        </p:nvSpPr>
        <p:spPr>
          <a:xfrm>
            <a:off x="0" y="0"/>
            <a:ext cx="9144000" cy="1066800"/>
          </a:xfrm>
          <a:solidFill>
            <a:schemeClr val="bg2"/>
          </a:solidFill>
        </p:spPr>
        <p:txBody>
          <a:bodyPr/>
          <a:lstStyle/>
          <a:p>
            <a:pPr eaLnBrk="1" hangingPunct="1"/>
            <a:r>
              <a:rPr lang="ar-JO" altLang="en-US" sz="5400" b="1"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ادعاء مذهل</a:t>
            </a:r>
            <a:endParaRPr lang="en-US" altLang="en-US" sz="5400" b="1"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Content Placeholder 2">
            <a:extLst>
              <a:ext uri="{FF2B5EF4-FFF2-40B4-BE49-F238E27FC236}">
                <a16:creationId xmlns:a16="http://schemas.microsoft.com/office/drawing/2014/main" id="{EF60F4BE-CA28-4E4A-9351-9CD19FA29A5D}"/>
              </a:ext>
            </a:extLst>
          </p:cNvPr>
          <p:cNvSpPr txBox="1">
            <a:spLocks/>
          </p:cNvSpPr>
          <p:nvPr/>
        </p:nvSpPr>
        <p:spPr bwMode="auto">
          <a:xfrm>
            <a:off x="457200" y="1600200"/>
            <a:ext cx="8229600" cy="4525963"/>
          </a:xfrm>
          <a:prstGeom prst="rect">
            <a:avLst/>
          </a:prstGeom>
          <a:noFill/>
          <a:ln w="9525">
            <a:noFill/>
            <a:miter lim="800000"/>
            <a:headEnd/>
            <a:tailEnd/>
          </a:ln>
          <a:effectLst/>
        </p:spPr>
        <p:txBody>
          <a:bodyPr/>
          <a:lstStyle>
            <a:lvl1pPr marL="87313" indent="-87313"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87313" marR="0" lvl="0" indent="-87313" algn="r" defTabSz="914400" rtl="0" eaLnBrk="1" fontAlgn="base" latinLnBrk="0" hangingPunct="1">
              <a:lnSpc>
                <a:spcPct val="100000"/>
              </a:lnSpc>
              <a:spcBef>
                <a:spcPct val="0"/>
              </a:spcBef>
              <a:spcAft>
                <a:spcPct val="0"/>
              </a:spcAft>
              <a:buClrTx/>
              <a:buSzTx/>
              <a:buFontTx/>
              <a:buNone/>
              <a:tabLst/>
              <a:defRPr/>
            </a:pPr>
            <a:r>
              <a:rPr kumimoji="0" lang="ar-JO"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الحق الحق أقول لكم إن من يسمع كلامي ويؤمن بالذي أرسلني </a:t>
            </a:r>
            <a:r>
              <a:rPr kumimoji="0" lang="ar-JO" alt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فله حياة أبدية </a:t>
            </a:r>
            <a:r>
              <a:rPr kumimoji="0" lang="ar-JO"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ولا يأتي إلى دينونة بل قد انتقل من الموت إلى الحياة</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87313" marR="0" lvl="0" indent="-87313" algn="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يوحنا 5: 24</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9852370"/>
      </p:ext>
    </p:extLst>
  </p:cSld>
  <p:clrMapOvr>
    <a:masterClrMapping/>
  </p:clrMapOvr>
  <p:transition spd="slow">
    <p:spli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34818" name="Rectangle 5">
            <a:extLst>
              <a:ext uri="{FF2B5EF4-FFF2-40B4-BE49-F238E27FC236}">
                <a16:creationId xmlns:a16="http://schemas.microsoft.com/office/drawing/2014/main" id="{3A65282D-227E-4389-83D5-4B8D85A4704C}"/>
              </a:ext>
            </a:extLst>
          </p:cNvPr>
          <p:cNvSpPr>
            <a:spLocks noGrp="1" noChangeArrowheads="1"/>
          </p:cNvSpPr>
          <p:nvPr>
            <p:ph type="title"/>
          </p:nvPr>
        </p:nvSpPr>
        <p:spPr>
          <a:xfrm>
            <a:off x="685800" y="0"/>
            <a:ext cx="7772400" cy="1143000"/>
          </a:xfrm>
        </p:spPr>
        <p:txBody>
          <a:bodyPr/>
          <a:lstStyle/>
          <a:p>
            <a:pPr eaLnBrk="1" hangingPunct="1">
              <a:defRPr/>
            </a:pPr>
            <a:r>
              <a:rPr lang="en-US">
                <a:latin typeface="Arial" panose="020B0604020202020204" pitchFamily="34" charset="0"/>
                <a:cs typeface="Arial" panose="020B0604020202020204" pitchFamily="34" charset="0"/>
              </a:rPr>
              <a:t>Subject</a:t>
            </a:r>
          </a:p>
        </p:txBody>
      </p:sp>
      <p:pic>
        <p:nvPicPr>
          <p:cNvPr id="54275" name="Picture 4" descr="ripleys_1280_11">
            <a:extLst>
              <a:ext uri="{FF2B5EF4-FFF2-40B4-BE49-F238E27FC236}">
                <a16:creationId xmlns:a16="http://schemas.microsoft.com/office/drawing/2014/main" id="{30BCCC83-7C9C-4F13-B08E-985E6177101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47800" y="85725"/>
            <a:ext cx="6477000"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6" name="TextBox 4">
            <a:extLst>
              <a:ext uri="{FF2B5EF4-FFF2-40B4-BE49-F238E27FC236}">
                <a16:creationId xmlns:a16="http://schemas.microsoft.com/office/drawing/2014/main" id="{62F13047-CC2F-4DC4-A119-107E6D370F48}"/>
              </a:ext>
            </a:extLst>
          </p:cNvPr>
          <p:cNvSpPr txBox="1">
            <a:spLocks noChangeArrowheads="1"/>
          </p:cNvSpPr>
          <p:nvPr/>
        </p:nvSpPr>
        <p:spPr bwMode="auto">
          <a:xfrm>
            <a:off x="155575" y="1524000"/>
            <a:ext cx="3578225"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كيف </a:t>
            </a:r>
            <a:r>
              <a:rPr kumimoji="0" lang="ar-JO" altLang="en-US" sz="3600" b="1" i="0" u="none" strike="noStrike" kern="1200" cap="none" spc="0" normalizeH="0" baseline="0" noProof="0" dirty="0">
                <a:ln>
                  <a:noFill/>
                </a:ln>
                <a:solidFill>
                  <a:srgbClr val="7030A0"/>
                </a:solidFill>
                <a:effectLst/>
                <a:uLnTx/>
                <a:uFillTx/>
                <a:latin typeface="Arial" panose="020B0604020202020204" pitchFamily="34" charset="0"/>
                <a:cs typeface="Arial" panose="020B0604020202020204" pitchFamily="34" charset="0"/>
              </a:rPr>
              <a:t>نعرف</a:t>
            </a:r>
            <a:r>
              <a:rPr kumimoji="0" lang="ar-JO" alt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إن كان بإمكان يسوع منح الحياة الأبدية</a:t>
            </a:r>
            <a:r>
              <a:rPr kumimoji="0" lang="en-US" altLang="en-US"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6" name="Rectangle 3">
            <a:extLst>
              <a:ext uri="{FF2B5EF4-FFF2-40B4-BE49-F238E27FC236}">
                <a16:creationId xmlns:a16="http://schemas.microsoft.com/office/drawing/2014/main" id="{DE29271D-6BAA-4C04-9F72-938A8713E777}"/>
              </a:ext>
            </a:extLst>
          </p:cNvPr>
          <p:cNvSpPr txBox="1">
            <a:spLocks noChangeArrowheads="1"/>
          </p:cNvSpPr>
          <p:nvPr/>
        </p:nvSpPr>
        <p:spPr bwMode="auto">
          <a:xfrm>
            <a:off x="6629400" y="5791200"/>
            <a:ext cx="1600200" cy="609600"/>
          </a:xfrm>
          <a:prstGeom prst="rect">
            <a:avLst/>
          </a:prstGeom>
          <a:solidFill>
            <a:schemeClr val="bg2"/>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يوحنا 6</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053656490"/>
      </p:ext>
    </p:extLst>
  </p:cSld>
  <p:clrMapOvr>
    <a:masterClrMapping/>
  </p:clrMapOvr>
  <p:transition spd="slow">
    <p:push dir="d"/>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Picture 2" descr="C01xa">
            <a:extLst>
              <a:ext uri="{FF2B5EF4-FFF2-40B4-BE49-F238E27FC236}">
                <a16:creationId xmlns:a16="http://schemas.microsoft.com/office/drawing/2014/main" id="{49001C5C-8909-4B87-95B7-81E0E3F0B13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Rectangle 10">
            <a:extLst>
              <a:ext uri="{FF2B5EF4-FFF2-40B4-BE49-F238E27FC236}">
                <a16:creationId xmlns:a16="http://schemas.microsoft.com/office/drawing/2014/main" id="{FC15F170-A11D-456B-B1A8-4735EA8E55DF}"/>
              </a:ext>
            </a:extLst>
          </p:cNvPr>
          <p:cNvSpPr>
            <a:spLocks noGrp="1" noChangeArrowheads="1"/>
          </p:cNvSpPr>
          <p:nvPr>
            <p:ph type="title" idx="4294967295"/>
          </p:nvPr>
        </p:nvSpPr>
        <p:spPr>
          <a:xfrm>
            <a:off x="228600" y="609600"/>
            <a:ext cx="7772400" cy="1143000"/>
          </a:xfrm>
        </p:spPr>
        <p:txBody>
          <a:bodyPr/>
          <a:lstStyle/>
          <a:p>
            <a:pPr eaLnBrk="1" hangingPunct="1"/>
            <a:r>
              <a:rPr lang="ar-JO" altLang="en-US" dirty="0">
                <a:solidFill>
                  <a:srgbClr val="000000"/>
                </a:solidFill>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rPr>
              <a:t>3 تحركات</a:t>
            </a:r>
            <a:endParaRPr lang="en-US" altLang="en-US" sz="9600" dirty="0">
              <a:solidFill>
                <a:srgbClr val="000000"/>
              </a:solidFill>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4102" name="Rectangle 6">
            <a:extLst>
              <a:ext uri="{FF2B5EF4-FFF2-40B4-BE49-F238E27FC236}">
                <a16:creationId xmlns:a16="http://schemas.microsoft.com/office/drawing/2014/main" id="{C0BF918A-7725-4FA6-B0F0-0D1AB26585AD}"/>
              </a:ext>
            </a:extLst>
          </p:cNvPr>
          <p:cNvSpPr>
            <a:spLocks noChangeArrowheads="1"/>
          </p:cNvSpPr>
          <p:nvPr/>
        </p:nvSpPr>
        <p:spPr bwMode="auto">
          <a:xfrm>
            <a:off x="0" y="3212812"/>
            <a:ext cx="68648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إظهار سلطته (1-21)</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4103" name="Rectangle 7">
            <a:extLst>
              <a:ext uri="{FF2B5EF4-FFF2-40B4-BE49-F238E27FC236}">
                <a16:creationId xmlns:a16="http://schemas.microsoft.com/office/drawing/2014/main" id="{D4C429CA-037D-4307-A93C-4117199C85BB}"/>
              </a:ext>
            </a:extLst>
          </p:cNvPr>
          <p:cNvSpPr>
            <a:spLocks noChangeArrowheads="1"/>
          </p:cNvSpPr>
          <p:nvPr/>
        </p:nvSpPr>
        <p:spPr bwMode="auto">
          <a:xfrm>
            <a:off x="0" y="4067016"/>
            <a:ext cx="6864824"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bIns="0"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خبز الحياة (22-59)</a:t>
            </a:r>
            <a:endPar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04" name="Rectangle 8">
            <a:extLst>
              <a:ext uri="{FF2B5EF4-FFF2-40B4-BE49-F238E27FC236}">
                <a16:creationId xmlns:a16="http://schemas.microsoft.com/office/drawing/2014/main" id="{82E200DA-0C71-4358-8EB2-8AE60575D10A}"/>
              </a:ext>
            </a:extLst>
          </p:cNvPr>
          <p:cNvSpPr>
            <a:spLocks noChangeArrowheads="1"/>
          </p:cNvSpPr>
          <p:nvPr/>
        </p:nvSpPr>
        <p:spPr bwMode="auto">
          <a:xfrm>
            <a:off x="0" y="4828888"/>
            <a:ext cx="68648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هجر التلاميذ ليسوع (60-71)</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cxnSp>
        <p:nvCxnSpPr>
          <p:cNvPr id="56327" name="Straight Connector 9">
            <a:extLst>
              <a:ext uri="{FF2B5EF4-FFF2-40B4-BE49-F238E27FC236}">
                <a16:creationId xmlns:a16="http://schemas.microsoft.com/office/drawing/2014/main" id="{AD9EC337-3BCA-45AB-B524-B34B45A98917}"/>
              </a:ext>
            </a:extLst>
          </p:cNvPr>
          <p:cNvCxnSpPr>
            <a:cxnSpLocks noChangeShapeType="1"/>
          </p:cNvCxnSpPr>
          <p:nvPr/>
        </p:nvCxnSpPr>
        <p:spPr bwMode="auto">
          <a:xfrm>
            <a:off x="381000" y="1981200"/>
            <a:ext cx="5257800" cy="158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7732520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4102"/>
                                        </p:tgtEl>
                                        <p:attrNameLst>
                                          <p:attrName>style.visibility</p:attrName>
                                        </p:attrNameLst>
                                      </p:cBhvr>
                                      <p:to>
                                        <p:strVal val="visible"/>
                                      </p:to>
                                    </p:set>
                                    <p:animEffect transition="in" filter="fade">
                                      <p:cBhvr>
                                        <p:cTn id="7" dur="1000"/>
                                        <p:tgtEl>
                                          <p:spTgt spid="4102"/>
                                        </p:tgtEl>
                                      </p:cBhvr>
                                    </p:animEffect>
                                    <p:anim calcmode="lin" valueType="num">
                                      <p:cBhvr>
                                        <p:cTn id="8" dur="1000" fill="hold"/>
                                        <p:tgtEl>
                                          <p:spTgt spid="4102"/>
                                        </p:tgtEl>
                                        <p:attrNameLst>
                                          <p:attrName>ppt_x</p:attrName>
                                        </p:attrNameLst>
                                      </p:cBhvr>
                                      <p:tavLst>
                                        <p:tav tm="0">
                                          <p:val>
                                            <p:strVal val="#ppt_x"/>
                                          </p:val>
                                        </p:tav>
                                        <p:tav tm="100000">
                                          <p:val>
                                            <p:strVal val="#ppt_x"/>
                                          </p:val>
                                        </p:tav>
                                      </p:tavLst>
                                    </p:anim>
                                    <p:anim calcmode="lin" valueType="num">
                                      <p:cBhvr>
                                        <p:cTn id="9" dur="1000" fill="hold"/>
                                        <p:tgtEl>
                                          <p:spTgt spid="410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4103"/>
                                        </p:tgtEl>
                                        <p:attrNameLst>
                                          <p:attrName>style.visibility</p:attrName>
                                        </p:attrNameLst>
                                      </p:cBhvr>
                                      <p:to>
                                        <p:strVal val="visible"/>
                                      </p:to>
                                    </p:set>
                                    <p:animEffect transition="in" filter="fade">
                                      <p:cBhvr>
                                        <p:cTn id="13" dur="1000"/>
                                        <p:tgtEl>
                                          <p:spTgt spid="4103"/>
                                        </p:tgtEl>
                                      </p:cBhvr>
                                    </p:animEffect>
                                    <p:anim calcmode="lin" valueType="num">
                                      <p:cBhvr>
                                        <p:cTn id="14" dur="1000" fill="hold"/>
                                        <p:tgtEl>
                                          <p:spTgt spid="4103"/>
                                        </p:tgtEl>
                                        <p:attrNameLst>
                                          <p:attrName>ppt_x</p:attrName>
                                        </p:attrNameLst>
                                      </p:cBhvr>
                                      <p:tavLst>
                                        <p:tav tm="0">
                                          <p:val>
                                            <p:strVal val="#ppt_x"/>
                                          </p:val>
                                        </p:tav>
                                        <p:tav tm="100000">
                                          <p:val>
                                            <p:strVal val="#ppt_x"/>
                                          </p:val>
                                        </p:tav>
                                      </p:tavLst>
                                    </p:anim>
                                    <p:anim calcmode="lin" valueType="num">
                                      <p:cBhvr>
                                        <p:cTn id="15" dur="1000" fill="hold"/>
                                        <p:tgtEl>
                                          <p:spTgt spid="4103"/>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4104"/>
                                        </p:tgtEl>
                                        <p:attrNameLst>
                                          <p:attrName>style.visibility</p:attrName>
                                        </p:attrNameLst>
                                      </p:cBhvr>
                                      <p:to>
                                        <p:strVal val="visible"/>
                                      </p:to>
                                    </p:set>
                                    <p:animEffect transition="in" filter="fade">
                                      <p:cBhvr>
                                        <p:cTn id="19" dur="1000"/>
                                        <p:tgtEl>
                                          <p:spTgt spid="4104"/>
                                        </p:tgtEl>
                                      </p:cBhvr>
                                    </p:animEffect>
                                    <p:anim calcmode="lin" valueType="num">
                                      <p:cBhvr>
                                        <p:cTn id="20" dur="1000" fill="hold"/>
                                        <p:tgtEl>
                                          <p:spTgt spid="4104"/>
                                        </p:tgtEl>
                                        <p:attrNameLst>
                                          <p:attrName>ppt_x</p:attrName>
                                        </p:attrNameLst>
                                      </p:cBhvr>
                                      <p:tavLst>
                                        <p:tav tm="0">
                                          <p:val>
                                            <p:strVal val="#ppt_x"/>
                                          </p:val>
                                        </p:tav>
                                        <p:tav tm="100000">
                                          <p:val>
                                            <p:strVal val="#ppt_x"/>
                                          </p:val>
                                        </p:tav>
                                      </p:tavLst>
                                    </p:anim>
                                    <p:anim calcmode="lin" valueType="num">
                                      <p:cBhvr>
                                        <p:cTn id="21" dur="1000" fill="hold"/>
                                        <p:tgtEl>
                                          <p:spTgt spid="41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4103" grpId="0"/>
      <p:bldP spid="4104" grpId="0"/>
    </p:bldLst>
  </p:timing>
</p:sld>
</file>

<file path=ppt/slides/slide314.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58370" name="Picture 6" descr="Jesus Very CLose Up.jpg">
            <a:extLst>
              <a:ext uri="{FF2B5EF4-FFF2-40B4-BE49-F238E27FC236}">
                <a16:creationId xmlns:a16="http://schemas.microsoft.com/office/drawing/2014/main" id="{204826DB-AAE4-4782-B02A-7A981D8D9C06}"/>
              </a:ext>
            </a:extLst>
          </p:cNvPr>
          <p:cNvPicPr>
            <a:picLocks noChangeAspect="1"/>
          </p:cNvPicPr>
          <p:nvPr/>
        </p:nvPicPr>
        <p:blipFill>
          <a:blip r:embed="rId4" cstate="print">
            <a:extLst>
              <a:ext uri="{28A0092B-C50C-407E-A947-70E740481C1C}">
                <a14:useLocalDpi xmlns:a14="http://schemas.microsoft.com/office/drawing/2010/main" val="0"/>
              </a:ext>
            </a:extLst>
          </a:blip>
          <a:srcRect l="7777" r="169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a:extLst>
              <a:ext uri="{FF2B5EF4-FFF2-40B4-BE49-F238E27FC236}">
                <a16:creationId xmlns:a16="http://schemas.microsoft.com/office/drawing/2014/main" id="{D723D4EB-F058-4595-A5F1-E6990D712EBB}"/>
              </a:ext>
            </a:extLst>
          </p:cNvPr>
          <p:cNvGrpSpPr>
            <a:grpSpLocks/>
          </p:cNvGrpSpPr>
          <p:nvPr/>
        </p:nvGrpSpPr>
        <p:grpSpPr bwMode="auto">
          <a:xfrm>
            <a:off x="381000" y="1676400"/>
            <a:ext cx="3810000" cy="4953000"/>
            <a:chOff x="381000" y="1676400"/>
            <a:chExt cx="3810000" cy="4953000"/>
          </a:xfrm>
        </p:grpSpPr>
        <p:pic>
          <p:nvPicPr>
            <p:cNvPr id="58376" name="Picture 6" descr="5000_loaves_fish_432x432">
              <a:extLst>
                <a:ext uri="{FF2B5EF4-FFF2-40B4-BE49-F238E27FC236}">
                  <a16:creationId xmlns:a16="http://schemas.microsoft.com/office/drawing/2014/main" id="{5FD19575-8950-467C-9F8A-43B92B01A7A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10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58377" name="WordArt 8">
              <a:extLst>
                <a:ext uri="{FF2B5EF4-FFF2-40B4-BE49-F238E27FC236}">
                  <a16:creationId xmlns:a16="http://schemas.microsoft.com/office/drawing/2014/main" id="{E87BEFD4-DD51-4297-9F85-BAACBC367278}"/>
                </a:ext>
              </a:extLst>
            </p:cNvPr>
            <p:cNvSpPr>
              <a:spLocks noChangeArrowheads="1" noChangeShapeType="1" noTextEdit="1"/>
            </p:cNvSpPr>
            <p:nvPr/>
          </p:nvSpPr>
          <p:spPr bwMode="auto">
            <a:xfrm>
              <a:off x="14478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endParaRPr kumimoji="0" lang="en-GB" sz="3600" b="1" i="0" u="none" strike="noStrike" kern="10" cap="none" spc="0" normalizeH="0" baseline="0" noProof="0" dirty="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endParaRPr>
            </a:p>
          </p:txBody>
        </p:sp>
      </p:grpSp>
      <p:sp>
        <p:nvSpPr>
          <p:cNvPr id="6" name="Title 5">
            <a:extLst>
              <a:ext uri="{FF2B5EF4-FFF2-40B4-BE49-F238E27FC236}">
                <a16:creationId xmlns:a16="http://schemas.microsoft.com/office/drawing/2014/main" id="{1C7C0DB8-AEC7-453E-8ABF-1B31A861BC99}"/>
              </a:ext>
            </a:extLst>
          </p:cNvPr>
          <p:cNvSpPr>
            <a:spLocks noGrp="1"/>
          </p:cNvSpPr>
          <p:nvPr>
            <p:ph type="title"/>
          </p:nvPr>
        </p:nvSpPr>
        <p:spPr>
          <a:xfrm>
            <a:off x="0" y="152400"/>
            <a:ext cx="9144000" cy="1143000"/>
          </a:xfrm>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أظهر يسوع سلطته فوق </a:t>
            </a:r>
            <a:r>
              <a:rPr lang="ar-JO" altLang="en-US" dirty="0">
                <a:solidFill>
                  <a:srgbClr val="FFFF00"/>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موسى</a:t>
            </a:r>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 و</a:t>
            </a:r>
            <a:r>
              <a:rPr lang="ar-JO" altLang="en-US" dirty="0">
                <a:solidFill>
                  <a:srgbClr val="FFFF00"/>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الخليقة</a:t>
            </a:r>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       (6: 1-21)</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3" name="Group 9">
            <a:extLst>
              <a:ext uri="{FF2B5EF4-FFF2-40B4-BE49-F238E27FC236}">
                <a16:creationId xmlns:a16="http://schemas.microsoft.com/office/drawing/2014/main" id="{3796DECE-8310-4CFA-BF04-C57DB0D7B845}"/>
              </a:ext>
            </a:extLst>
          </p:cNvPr>
          <p:cNvGrpSpPr>
            <a:grpSpLocks/>
          </p:cNvGrpSpPr>
          <p:nvPr/>
        </p:nvGrpSpPr>
        <p:grpSpPr bwMode="auto">
          <a:xfrm>
            <a:off x="4800600" y="1600200"/>
            <a:ext cx="3886200" cy="5029200"/>
            <a:chOff x="4800600" y="1600200"/>
            <a:chExt cx="3886200" cy="5029200"/>
          </a:xfrm>
        </p:grpSpPr>
        <p:sp>
          <p:nvSpPr>
            <p:cNvPr id="58374" name="WordArt 4">
              <a:extLst>
                <a:ext uri="{FF2B5EF4-FFF2-40B4-BE49-F238E27FC236}">
                  <a16:creationId xmlns:a16="http://schemas.microsoft.com/office/drawing/2014/main" id="{B8B99B3A-6D35-4121-AB5A-850E738082A0}"/>
                </a:ext>
              </a:extLst>
            </p:cNvPr>
            <p:cNvSpPr>
              <a:spLocks noChangeArrowheads="1" noChangeShapeType="1" noTextEdit="1"/>
            </p:cNvSpPr>
            <p:nvPr/>
          </p:nvSpPr>
          <p:spPr bwMode="auto">
            <a:xfrm>
              <a:off x="5715001" y="5791200"/>
              <a:ext cx="2057399"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endParaRPr kumimoji="0" lang="en-GB" sz="3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endParaRPr>
            </a:p>
          </p:txBody>
        </p:sp>
        <p:pic>
          <p:nvPicPr>
            <p:cNvPr id="58375" name="Picture 6" descr="jesus_in_distance_slide">
              <a:extLst>
                <a:ext uri="{FF2B5EF4-FFF2-40B4-BE49-F238E27FC236}">
                  <a16:creationId xmlns:a16="http://schemas.microsoft.com/office/drawing/2014/main" id="{D0B2A98B-DBCB-4AA0-AFBF-FE3492C7D7D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l="23225" t="16418" r="22934" b="7463"/>
            <a:stretch>
              <a:fillRect/>
            </a:stretch>
          </p:blipFill>
          <p:spPr bwMode="auto">
            <a:xfrm>
              <a:off x="4800600" y="1600200"/>
              <a:ext cx="3886200" cy="38862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9870594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267269" name="WordArt 5">
            <a:extLst>
              <a:ext uri="{FF2B5EF4-FFF2-40B4-BE49-F238E27FC236}">
                <a16:creationId xmlns:a16="http://schemas.microsoft.com/office/drawing/2014/main" id="{33D984CF-C934-4FAA-9BCB-674381CF0559}"/>
              </a:ext>
            </a:extLst>
          </p:cNvPr>
          <p:cNvSpPr>
            <a:spLocks noChangeArrowheads="1" noChangeShapeType="1" noTextEdit="1"/>
          </p:cNvSpPr>
          <p:nvPr/>
        </p:nvSpPr>
        <p:spPr bwMode="auto">
          <a:xfrm>
            <a:off x="881063" y="304800"/>
            <a:ext cx="7577137" cy="1081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إطعام 5000</a:t>
            </a:r>
            <a:endParaRPr kumimoji="0" lang="en-GB" sz="3600" b="1" i="0" u="none" strike="noStrike" kern="10" cap="none" spc="0" normalizeH="0" baseline="0" noProof="0" dirty="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endParaRPr>
          </a:p>
        </p:txBody>
      </p:sp>
      <p:pic>
        <p:nvPicPr>
          <p:cNvPr id="267270" name="Picture 6" descr="5000_loaves_fish_432x432">
            <a:extLst>
              <a:ext uri="{FF2B5EF4-FFF2-40B4-BE49-F238E27FC236}">
                <a16:creationId xmlns:a16="http://schemas.microsoft.com/office/drawing/2014/main" id="{A9BE93E1-3205-42AC-A15C-B4D1AAF3616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432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60420" name="Rectangle 7">
            <a:extLst>
              <a:ext uri="{FF2B5EF4-FFF2-40B4-BE49-F238E27FC236}">
                <a16:creationId xmlns:a16="http://schemas.microsoft.com/office/drawing/2014/main" id="{836C3990-72AD-41DF-847C-3AB36BBF7E4F}"/>
              </a:ext>
            </a:extLst>
          </p:cNvPr>
          <p:cNvSpPr>
            <a:spLocks noGrp="1" noChangeArrowheads="1"/>
          </p:cNvSpPr>
          <p:nvPr>
            <p:ph type="title"/>
          </p:nvPr>
        </p:nvSpPr>
        <p:spPr>
          <a:xfrm>
            <a:off x="7848600" y="6858000"/>
            <a:ext cx="1295400" cy="381000"/>
          </a:xfrm>
        </p:spPr>
        <p:txBody>
          <a:bodyPr/>
          <a:lstStyle/>
          <a:p>
            <a:pPr eaLnBrk="1" hangingPunct="1"/>
            <a:r>
              <a:rPr lang="en-US" altLang="en-US" sz="800">
                <a:latin typeface="Arial" panose="020B0604020202020204" pitchFamily="34" charset="0"/>
                <a:ea typeface="ＭＳ Ｐゴシック" panose="020B0600070205080204" pitchFamily="34" charset="-128"/>
                <a:cs typeface="Arial" panose="020B0604020202020204" pitchFamily="34" charset="0"/>
              </a:rPr>
              <a:t>Feeding the 5000</a:t>
            </a:r>
          </a:p>
        </p:txBody>
      </p:sp>
      <p:sp>
        <p:nvSpPr>
          <p:cNvPr id="267272" name="WordArt 8">
            <a:extLst>
              <a:ext uri="{FF2B5EF4-FFF2-40B4-BE49-F238E27FC236}">
                <a16:creationId xmlns:a16="http://schemas.microsoft.com/office/drawing/2014/main" id="{FD987B3B-EEB7-45CA-B03B-E9C1E30428C9}"/>
              </a:ext>
            </a:extLst>
          </p:cNvPr>
          <p:cNvSpPr>
            <a:spLocks noChangeArrowheads="1" noChangeShapeType="1" noTextEdit="1"/>
          </p:cNvSpPr>
          <p:nvPr/>
        </p:nvSpPr>
        <p:spPr bwMode="auto">
          <a:xfrm>
            <a:off x="38100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endParaRPr kumimoji="0" lang="en-GB" sz="3600" b="1" i="0" u="none" strike="noStrike" kern="10" cap="none" spc="0" normalizeH="0" baseline="0" noProof="0" dirty="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endParaRPr>
          </a:p>
        </p:txBody>
      </p:sp>
    </p:spTree>
    <p:extLst>
      <p:ext uri="{BB962C8B-B14F-4D97-AF65-F5344CB8AC3E}">
        <p14:creationId xmlns:p14="http://schemas.microsoft.com/office/powerpoint/2010/main" val="21718167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267269"/>
                                        </p:tgtEl>
                                        <p:attrNameLst>
                                          <p:attrName>style.visibility</p:attrName>
                                        </p:attrNameLst>
                                      </p:cBhvr>
                                      <p:to>
                                        <p:strVal val="visible"/>
                                      </p:to>
                                    </p:set>
                                    <p:anim calcmode="lin" valueType="num">
                                      <p:cBhvr>
                                        <p:cTn id="7" dur="1000" fill="hold"/>
                                        <p:tgtEl>
                                          <p:spTgt spid="267269"/>
                                        </p:tgtEl>
                                        <p:attrNameLst>
                                          <p:attrName>ppt_w</p:attrName>
                                        </p:attrNameLst>
                                      </p:cBhvr>
                                      <p:tavLst>
                                        <p:tav tm="0">
                                          <p:val>
                                            <p:fltVal val="0"/>
                                          </p:val>
                                        </p:tav>
                                        <p:tav tm="100000">
                                          <p:val>
                                            <p:strVal val="#ppt_w"/>
                                          </p:val>
                                        </p:tav>
                                      </p:tavLst>
                                    </p:anim>
                                    <p:anim calcmode="lin" valueType="num">
                                      <p:cBhvr>
                                        <p:cTn id="8" dur="1000" fill="hold"/>
                                        <p:tgtEl>
                                          <p:spTgt spid="267269"/>
                                        </p:tgtEl>
                                        <p:attrNameLst>
                                          <p:attrName>ppt_h</p:attrName>
                                        </p:attrNameLst>
                                      </p:cBhvr>
                                      <p:tavLst>
                                        <p:tav tm="0">
                                          <p:val>
                                            <p:fltVal val="0"/>
                                          </p:val>
                                        </p:tav>
                                        <p:tav tm="100000">
                                          <p:val>
                                            <p:strVal val="#ppt_h"/>
                                          </p:val>
                                        </p:tav>
                                      </p:tavLst>
                                    </p:anim>
                                    <p:anim calcmode="lin" valueType="num">
                                      <p:cBhvr>
                                        <p:cTn id="9" dur="1000" fill="hold"/>
                                        <p:tgtEl>
                                          <p:spTgt spid="26726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67269"/>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7" presetClass="entr" presetSubtype="10" fill="hold" nodeType="afterEffect">
                                  <p:stCondLst>
                                    <p:cond delay="0"/>
                                  </p:stCondLst>
                                  <p:childTnLst>
                                    <p:set>
                                      <p:cBhvr>
                                        <p:cTn id="13" dur="1" fill="hold">
                                          <p:stCondLst>
                                            <p:cond delay="0"/>
                                          </p:stCondLst>
                                        </p:cTn>
                                        <p:tgtEl>
                                          <p:spTgt spid="267270"/>
                                        </p:tgtEl>
                                        <p:attrNameLst>
                                          <p:attrName>style.visibility</p:attrName>
                                        </p:attrNameLst>
                                      </p:cBhvr>
                                      <p:to>
                                        <p:strVal val="visible"/>
                                      </p:to>
                                    </p:set>
                                    <p:anim calcmode="lin" valueType="num">
                                      <p:cBhvr>
                                        <p:cTn id="14" dur="500" fill="hold"/>
                                        <p:tgtEl>
                                          <p:spTgt spid="267270"/>
                                        </p:tgtEl>
                                        <p:attrNameLst>
                                          <p:attrName>ppt_w</p:attrName>
                                        </p:attrNameLst>
                                      </p:cBhvr>
                                      <p:tavLst>
                                        <p:tav tm="0">
                                          <p:val>
                                            <p:fltVal val="0"/>
                                          </p:val>
                                        </p:tav>
                                        <p:tav tm="100000">
                                          <p:val>
                                            <p:strVal val="#ppt_w"/>
                                          </p:val>
                                        </p:tav>
                                      </p:tavLst>
                                    </p:anim>
                                    <p:anim calcmode="lin" valueType="num">
                                      <p:cBhvr>
                                        <p:cTn id="15" dur="500" fill="hold"/>
                                        <p:tgtEl>
                                          <p:spTgt spid="267270"/>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1500"/>
                            </p:stCondLst>
                            <p:childTnLst>
                              <p:par>
                                <p:cTn id="17" presetID="47" presetClass="entr" presetSubtype="0" fill="hold" nodeType="afterEffect">
                                  <p:stCondLst>
                                    <p:cond delay="0"/>
                                  </p:stCondLst>
                                  <p:childTnLst>
                                    <p:set>
                                      <p:cBhvr>
                                        <p:cTn id="18" dur="1" fill="hold">
                                          <p:stCondLst>
                                            <p:cond delay="0"/>
                                          </p:stCondLst>
                                        </p:cTn>
                                        <p:tgtEl>
                                          <p:spTgt spid="267272"/>
                                        </p:tgtEl>
                                        <p:attrNameLst>
                                          <p:attrName>style.visibility</p:attrName>
                                        </p:attrNameLst>
                                      </p:cBhvr>
                                      <p:to>
                                        <p:strVal val="visible"/>
                                      </p:to>
                                    </p:set>
                                    <p:animEffect transition="in" filter="fade">
                                      <p:cBhvr>
                                        <p:cTn id="19" dur="1000"/>
                                        <p:tgtEl>
                                          <p:spTgt spid="267272"/>
                                        </p:tgtEl>
                                      </p:cBhvr>
                                    </p:animEffect>
                                    <p:anim calcmode="lin" valueType="num">
                                      <p:cBhvr>
                                        <p:cTn id="20" dur="1000" fill="hold"/>
                                        <p:tgtEl>
                                          <p:spTgt spid="267272"/>
                                        </p:tgtEl>
                                        <p:attrNameLst>
                                          <p:attrName>ppt_x</p:attrName>
                                        </p:attrNameLst>
                                      </p:cBhvr>
                                      <p:tavLst>
                                        <p:tav tm="0">
                                          <p:val>
                                            <p:strVal val="#ppt_x"/>
                                          </p:val>
                                        </p:tav>
                                        <p:tav tm="100000">
                                          <p:val>
                                            <p:strVal val="#ppt_x"/>
                                          </p:val>
                                        </p:tav>
                                      </p:tavLst>
                                    </p:anim>
                                    <p:anim calcmode="lin" valueType="num">
                                      <p:cBhvr>
                                        <p:cTn id="21" dur="1000" fill="hold"/>
                                        <p:tgtEl>
                                          <p:spTgt spid="26727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3" name="Picture 5" descr="5000feed_sea">
            <a:extLst>
              <a:ext uri="{FF2B5EF4-FFF2-40B4-BE49-F238E27FC236}">
                <a16:creationId xmlns:a16="http://schemas.microsoft.com/office/drawing/2014/main" id="{93D660B5-31DC-4A7C-A5C4-FCAC931F55B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663575"/>
            <a:ext cx="9144000" cy="619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Text Box 7">
            <a:extLst>
              <a:ext uri="{FF2B5EF4-FFF2-40B4-BE49-F238E27FC236}">
                <a16:creationId xmlns:a16="http://schemas.microsoft.com/office/drawing/2014/main" id="{30D14003-953B-4EA9-847D-5C9E2709C4D5}"/>
              </a:ext>
            </a:extLst>
          </p:cNvPr>
          <p:cNvSpPr txBox="1">
            <a:spLocks noChangeArrowheads="1"/>
          </p:cNvSpPr>
          <p:nvPr/>
        </p:nvSpPr>
        <p:spPr bwMode="auto">
          <a:xfrm>
            <a:off x="2057400" y="5257800"/>
            <a:ext cx="284565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4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قرب بحر الجليل</a:t>
            </a:r>
            <a:endParaRPr kumimoji="0" lang="en-US" altLang="en-US" sz="4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Title 8">
            <a:extLst>
              <a:ext uri="{FF2B5EF4-FFF2-40B4-BE49-F238E27FC236}">
                <a16:creationId xmlns:a16="http://schemas.microsoft.com/office/drawing/2014/main" id="{52BA791F-DF5A-4E79-88DC-F78BBA498F34}"/>
              </a:ext>
            </a:extLst>
          </p:cNvPr>
          <p:cNvSpPr>
            <a:spLocks noGrp="1"/>
          </p:cNvSpPr>
          <p:nvPr>
            <p:ph type="title"/>
          </p:nvPr>
        </p:nvSpPr>
        <p:spPr>
          <a:xfrm>
            <a:off x="0" y="0"/>
            <a:ext cx="9144000" cy="1143000"/>
          </a:xfrm>
          <a:solidFill>
            <a:srgbClr val="000000"/>
          </a:solidFill>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الإطار</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66694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73413"/>
                                        </p:tgtEl>
                                        <p:attrNameLst>
                                          <p:attrName>style.visibility</p:attrName>
                                        </p:attrNameLst>
                                      </p:cBhvr>
                                      <p:to>
                                        <p:strVal val="visible"/>
                                      </p:to>
                                    </p:set>
                                    <p:animEffect transition="in" filter="fade">
                                      <p:cBhvr>
                                        <p:cTn id="7" dur="2000"/>
                                        <p:tgtEl>
                                          <p:spTgt spid="273413"/>
                                        </p:tgtEl>
                                      </p:cBhvr>
                                    </p:animEffect>
                                  </p:childTnLst>
                                </p:cTn>
                              </p:par>
                            </p:childTnLst>
                          </p:cTn>
                        </p:par>
                        <p:par>
                          <p:cTn id="8" fill="hold" nodeType="afterGroup">
                            <p:stCondLst>
                              <p:cond delay="2000"/>
                            </p:stCondLst>
                            <p:childTnLst>
                              <p:par>
                                <p:cTn id="9" presetID="29" presetClass="entr" presetSubtype="0" fill="hold" grpId="0" nodeType="afterEffect">
                                  <p:stCondLst>
                                    <p:cond delay="0"/>
                                  </p:stCondLst>
                                  <p:childTnLst>
                                    <p:set>
                                      <p:cBhvr>
                                        <p:cTn id="10" dur="1" fill="hold">
                                          <p:stCondLst>
                                            <p:cond delay="0"/>
                                          </p:stCondLst>
                                        </p:cTn>
                                        <p:tgtEl>
                                          <p:spTgt spid="273415"/>
                                        </p:tgtEl>
                                        <p:attrNameLst>
                                          <p:attrName>style.visibility</p:attrName>
                                        </p:attrNameLst>
                                      </p:cBhvr>
                                      <p:to>
                                        <p:strVal val="visible"/>
                                      </p:to>
                                    </p:set>
                                    <p:anim calcmode="lin" valueType="num">
                                      <p:cBhvr>
                                        <p:cTn id="11" dur="1000" fill="hold"/>
                                        <p:tgtEl>
                                          <p:spTgt spid="273415"/>
                                        </p:tgtEl>
                                        <p:attrNameLst>
                                          <p:attrName>ppt_x</p:attrName>
                                        </p:attrNameLst>
                                      </p:cBhvr>
                                      <p:tavLst>
                                        <p:tav tm="0">
                                          <p:val>
                                            <p:strVal val="#ppt_x-.2"/>
                                          </p:val>
                                        </p:tav>
                                        <p:tav tm="100000">
                                          <p:val>
                                            <p:strVal val="#ppt_x"/>
                                          </p:val>
                                        </p:tav>
                                      </p:tavLst>
                                    </p:anim>
                                    <p:anim calcmode="lin" valueType="num">
                                      <p:cBhvr>
                                        <p:cTn id="12" dur="1000" fill="hold"/>
                                        <p:tgtEl>
                                          <p:spTgt spid="273415"/>
                                        </p:tgtEl>
                                        <p:attrNameLst>
                                          <p:attrName>ppt_y</p:attrName>
                                        </p:attrNameLst>
                                      </p:cBhvr>
                                      <p:tavLst>
                                        <p:tav tm="0">
                                          <p:val>
                                            <p:strVal val="#ppt_y"/>
                                          </p:val>
                                        </p:tav>
                                        <p:tav tm="100000">
                                          <p:val>
                                            <p:strVal val="#ppt_y"/>
                                          </p:val>
                                        </p:tav>
                                      </p:tavLst>
                                    </p:anim>
                                    <p:animEffect transition="in" filter="wipe(right)" prLst="gradientSize: 0.1">
                                      <p:cBhvr>
                                        <p:cTn id="13" dur="1000"/>
                                        <p:tgtEl>
                                          <p:spTgt spid="273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5" grpId="0"/>
    </p:bldLst>
  </p:timing>
</p:sld>
</file>

<file path=ppt/slides/slide31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EBFA"/>
            </a:gs>
            <a:gs pos="14999">
              <a:srgbClr val="C4D6EB"/>
            </a:gs>
            <a:gs pos="30000">
              <a:srgbClr val="85C2FF"/>
            </a:gs>
            <a:gs pos="50000">
              <a:srgbClr val="5E9EFF"/>
            </a:gs>
            <a:gs pos="70000">
              <a:srgbClr val="85C2FF"/>
            </a:gs>
            <a:gs pos="85001">
              <a:srgbClr val="C4D6EB"/>
            </a:gs>
            <a:gs pos="100000">
              <a:srgbClr val="FFEBFA"/>
            </a:gs>
          </a:gsLst>
          <a:lin ang="18900000" scaled="1"/>
        </a:gradFill>
        <a:effectLst/>
      </p:bgPr>
    </p:bg>
    <p:spTree>
      <p:nvGrpSpPr>
        <p:cNvPr id="1" name=""/>
        <p:cNvGrpSpPr/>
        <p:nvPr/>
      </p:nvGrpSpPr>
      <p:grpSpPr>
        <a:xfrm>
          <a:off x="0" y="0"/>
          <a:ext cx="0" cy="0"/>
          <a:chOff x="0" y="0"/>
          <a:chExt cx="0" cy="0"/>
        </a:xfrm>
      </p:grpSpPr>
      <p:pic>
        <p:nvPicPr>
          <p:cNvPr id="64514" name="Picture 6">
            <a:extLst>
              <a:ext uri="{FF2B5EF4-FFF2-40B4-BE49-F238E27FC236}">
                <a16:creationId xmlns:a16="http://schemas.microsoft.com/office/drawing/2014/main" id="{BD2CB38D-0E99-4DC6-994B-F01A5D0A567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5" name="Rectangle 11">
            <a:extLst>
              <a:ext uri="{FF2B5EF4-FFF2-40B4-BE49-F238E27FC236}">
                <a16:creationId xmlns:a16="http://schemas.microsoft.com/office/drawing/2014/main" id="{D412719B-772B-4838-9F6E-3A268FD36C38}"/>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157685434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7" descr="5000 distance.jpg">
            <a:extLst>
              <a:ext uri="{FF2B5EF4-FFF2-40B4-BE49-F238E27FC236}">
                <a16:creationId xmlns:a16="http://schemas.microsoft.com/office/drawing/2014/main" id="{AD72A618-F483-44C3-B41E-87455112BB4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71450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5" name="Rectangle 11">
            <a:extLst>
              <a:ext uri="{FF2B5EF4-FFF2-40B4-BE49-F238E27FC236}">
                <a16:creationId xmlns:a16="http://schemas.microsoft.com/office/drawing/2014/main" id="{26D6E80B-7205-4463-B47E-B3D9140950DB}"/>
              </a:ext>
            </a:extLst>
          </p:cNvPr>
          <p:cNvSpPr>
            <a:spLocks noGrp="1" noChangeArrowheads="1"/>
          </p:cNvSpPr>
          <p:nvPr>
            <p:ph type="title"/>
          </p:nvPr>
        </p:nvSpPr>
        <p:spPr>
          <a:xfrm>
            <a:off x="228600" y="457200"/>
            <a:ext cx="8915400" cy="1066800"/>
          </a:xfrm>
        </p:spPr>
        <p:txBody>
          <a:bodyPr/>
          <a:lstStyle/>
          <a:p>
            <a:pPr eaLnBrk="1" hangingPunct="1"/>
            <a:r>
              <a:rPr lang="ar-JO"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rPr>
              <a:t>جمع كبير في مكان بعيد</a:t>
            </a:r>
            <a:endParaRPr lang="en-US"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941453960"/>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5" descr="Jesus with Authority.jpg">
            <a:extLst>
              <a:ext uri="{FF2B5EF4-FFF2-40B4-BE49-F238E27FC236}">
                <a16:creationId xmlns:a16="http://schemas.microsoft.com/office/drawing/2014/main" id="{ED623738-3F9B-4ADC-A370-6FFCF8EEA390}"/>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736725"/>
            <a:ext cx="9144000" cy="512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4" name="AutoShape 8">
            <a:extLst>
              <a:ext uri="{FF2B5EF4-FFF2-40B4-BE49-F238E27FC236}">
                <a16:creationId xmlns:a16="http://schemas.microsoft.com/office/drawing/2014/main" id="{D945D566-9C8A-4EBC-8397-96206605CE02}"/>
              </a:ext>
            </a:extLst>
          </p:cNvPr>
          <p:cNvSpPr>
            <a:spLocks noChangeArrowheads="1"/>
          </p:cNvSpPr>
          <p:nvPr/>
        </p:nvSpPr>
        <p:spPr bwMode="auto">
          <a:xfrm>
            <a:off x="5087938" y="152400"/>
            <a:ext cx="4016375" cy="1981200"/>
          </a:xfrm>
          <a:prstGeom prst="wedgeRoundRectCallout">
            <a:avLst>
              <a:gd name="adj1" fmla="val 56"/>
              <a:gd name="adj2" fmla="val 97060"/>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من أين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نبتاع خبزاً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ليأكل هؤلاء ؟</a:t>
            </a:r>
            <a:endParaRPr kumimoji="0" lang="en-US"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3015" name="Rectangle 11">
            <a:extLst>
              <a:ext uri="{FF2B5EF4-FFF2-40B4-BE49-F238E27FC236}">
                <a16:creationId xmlns:a16="http://schemas.microsoft.com/office/drawing/2014/main" id="{CB7EFF35-53A6-4ECC-B45A-AF365602B76C}"/>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367639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0584"/>
                                        </p:tgtEl>
                                        <p:attrNameLst>
                                          <p:attrName>style.visibility</p:attrName>
                                        </p:attrNameLst>
                                      </p:cBhvr>
                                      <p:to>
                                        <p:strVal val="visible"/>
                                      </p:to>
                                    </p:set>
                                    <p:animEffect transition="in" filter="fade">
                                      <p:cBhvr>
                                        <p:cTn id="7" dur="2000"/>
                                        <p:tgtEl>
                                          <p:spTgt spid="28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Matt 26 Magdalen Fragments P64.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16238" y="1335089"/>
            <a:ext cx="6264275" cy="554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34"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916238" cy="687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7" name="Text Box 3"/>
          <p:cNvSpPr txBox="1">
            <a:spLocks noChangeArrowheads="1"/>
          </p:cNvSpPr>
          <p:nvPr/>
        </p:nvSpPr>
        <p:spPr bwMode="auto">
          <a:xfrm>
            <a:off x="8410585"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3300" name="Rectangle 5"/>
          <p:cNvSpPr>
            <a:spLocks noGrp="1" noChangeArrowheads="1"/>
          </p:cNvSpPr>
          <p:nvPr>
            <p:ph type="title" idx="4294967295"/>
          </p:nvPr>
        </p:nvSpPr>
        <p:spPr>
          <a:xfrm>
            <a:off x="2555896" y="188536"/>
            <a:ext cx="5472113" cy="1077119"/>
          </a:xfrm>
          <a:solidFill>
            <a:schemeClr val="bg1"/>
          </a:solidFill>
        </p:spPr>
        <p:txBody>
          <a:bodyPr>
            <a:spAutoFit/>
          </a:bodyPr>
          <a:lstStyle/>
          <a:p>
            <a:pPr eaLnBrk="1" hangingPunct="1">
              <a:defRPr/>
            </a:pPr>
            <a:r>
              <a:rPr lang="ar-JO" sz="3200" b="1" dirty="0">
                <a:solidFill>
                  <a:schemeClr val="tx1"/>
                </a:solidFill>
                <a:latin typeface="Arial" panose="020B0604020202020204" pitchFamily="34" charset="0"/>
                <a:ea typeface="ＭＳ Ｐゴシック" charset="0"/>
                <a:cs typeface="Arial" panose="020B0604020202020204" pitchFamily="34" charset="0"/>
              </a:rPr>
              <a:t>المؤشر الخارجي رقم 2</a:t>
            </a:r>
            <a:br>
              <a:rPr lang="ar-JO" sz="3200" b="1" dirty="0">
                <a:solidFill>
                  <a:schemeClr val="tx1"/>
                </a:solidFill>
                <a:latin typeface="Arial" panose="020B0604020202020204" pitchFamily="34" charset="0"/>
                <a:ea typeface="ＭＳ Ｐゴシック" charset="0"/>
                <a:cs typeface="Arial" panose="020B0604020202020204" pitchFamily="34" charset="0"/>
              </a:rPr>
            </a:br>
            <a:r>
              <a:rPr lang="ar-JO" sz="3200" b="1" dirty="0">
                <a:solidFill>
                  <a:schemeClr val="tx1"/>
                </a:solidFill>
                <a:latin typeface="Arial" panose="020B0604020202020204" pitchFamily="34" charset="0"/>
                <a:ea typeface="ＭＳ Ｐゴシック" charset="0"/>
                <a:cs typeface="Arial" panose="020B0604020202020204" pitchFamily="34" charset="0"/>
              </a:rPr>
              <a:t>ورقة بردي من حوالي 50م</a:t>
            </a:r>
            <a:endParaRPr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 name="Rounded Rectangular Callout 1"/>
          <p:cNvSpPr>
            <a:spLocks noChangeArrowheads="1"/>
          </p:cNvSpPr>
          <p:nvPr/>
        </p:nvSpPr>
        <p:spPr bwMode="auto">
          <a:xfrm>
            <a:off x="2987676" y="2565400"/>
            <a:ext cx="4608513" cy="3095625"/>
          </a:xfrm>
          <a:prstGeom prst="wedgeRoundRectCallout">
            <a:avLst>
              <a:gd name="adj1" fmla="val -88347"/>
              <a:gd name="adj2" fmla="val 37856"/>
              <a:gd name="adj3" fmla="val 16667"/>
            </a:avLst>
          </a:prstGeom>
          <a:solidFill>
            <a:schemeClr val="accent1"/>
          </a:solidFill>
          <a:ln w="9525">
            <a:solidFill>
              <a:schemeClr val="tx1"/>
            </a:solidFill>
            <a:round/>
            <a:headEnd/>
            <a:tailEnd/>
          </a:ln>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يبدو أن جزء المجدلية الآن ينتمي إلى أسلوب الكتابة اليدوية الذي كان سائدًا في القرن الأول قبل الميلاد وتلاشى ببطء في منتصف القرن الأول الميلادي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 كارستن ثيد)</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nodeType="click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additive="base">
                                        <p:cTn id="7" dur="500" fill="hold"/>
                                        <p:tgtEl>
                                          <p:spTgt spid="44034"/>
                                        </p:tgtEl>
                                        <p:attrNameLst>
                                          <p:attrName>ppt_x</p:attrName>
                                        </p:attrNameLst>
                                      </p:cBhvr>
                                      <p:tavLst>
                                        <p:tav tm="0">
                                          <p:val>
                                            <p:strVal val="0-#ppt_w/2"/>
                                          </p:val>
                                        </p:tav>
                                        <p:tav tm="100000">
                                          <p:val>
                                            <p:strVal val="#ppt_x"/>
                                          </p:val>
                                        </p:tav>
                                      </p:tavLst>
                                    </p:anim>
                                    <p:anim calcmode="lin" valueType="num">
                                      <p:cBhvr additive="base">
                                        <p:cTn id="8" dur="500" fill="hold"/>
                                        <p:tgtEl>
                                          <p:spTgt spid="4403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40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6" descr="Philip not enough money.jpg">
            <a:extLst>
              <a:ext uri="{FF2B5EF4-FFF2-40B4-BE49-F238E27FC236}">
                <a16:creationId xmlns:a16="http://schemas.microsoft.com/office/drawing/2014/main" id="{7F510B1F-1133-413A-AE3B-DCF188A20880}"/>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5" name="AutoShape 9">
            <a:extLst>
              <a:ext uri="{FF2B5EF4-FFF2-40B4-BE49-F238E27FC236}">
                <a16:creationId xmlns:a16="http://schemas.microsoft.com/office/drawing/2014/main" id="{A91C155C-C2BA-4CE8-911C-FF03A944632C}"/>
              </a:ext>
            </a:extLst>
          </p:cNvPr>
          <p:cNvSpPr>
            <a:spLocks noChangeArrowheads="1"/>
          </p:cNvSpPr>
          <p:nvPr/>
        </p:nvSpPr>
        <p:spPr bwMode="auto">
          <a:xfrm flipH="1">
            <a:off x="76200" y="152400"/>
            <a:ext cx="4913313" cy="1981200"/>
          </a:xfrm>
          <a:prstGeom prst="wedgeRoundRectCallout">
            <a:avLst>
              <a:gd name="adj1" fmla="val -36773"/>
              <a:gd name="adj2" fmla="val 100875"/>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لا يكفيهم خبز بمئتي دينار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ليأخذ كل واحد منهم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شيئاً يسيراً</a:t>
            </a:r>
            <a:endParaRPr kumimoji="0" lang="en-US"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3015" name="Rectangle 11">
            <a:extLst>
              <a:ext uri="{FF2B5EF4-FFF2-40B4-BE49-F238E27FC236}">
                <a16:creationId xmlns:a16="http://schemas.microsoft.com/office/drawing/2014/main" id="{2837034B-9223-467C-9224-EEFDF0DBB979}"/>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8019903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2000"/>
                                  </p:stCondLst>
                                  <p:childTnLst>
                                    <p:set>
                                      <p:cBhvr>
                                        <p:cTn id="6" dur="1" fill="hold">
                                          <p:stCondLst>
                                            <p:cond delay="0"/>
                                          </p:stCondLst>
                                        </p:cTn>
                                        <p:tgtEl>
                                          <p:spTgt spid="280585"/>
                                        </p:tgtEl>
                                        <p:attrNameLst>
                                          <p:attrName>style.visibility</p:attrName>
                                        </p:attrNameLst>
                                      </p:cBhvr>
                                      <p:to>
                                        <p:strVal val="visible"/>
                                      </p:to>
                                    </p:set>
                                    <p:animEffect transition="in" filter="fade">
                                      <p:cBhvr>
                                        <p:cTn id="7" dur="2000"/>
                                        <p:tgtEl>
                                          <p:spTgt spid="2805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5" grpId="0" animBg="1"/>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3" descr="Boy with 5 loaves &amp; 2 fishes.jpg">
            <a:extLst>
              <a:ext uri="{FF2B5EF4-FFF2-40B4-BE49-F238E27FC236}">
                <a16:creationId xmlns:a16="http://schemas.microsoft.com/office/drawing/2014/main" id="{D6FFBE37-3BBD-4E34-9649-9B2CAB87F9B2}"/>
              </a:ext>
            </a:extLst>
          </p:cNvPr>
          <p:cNvPicPr>
            <a:picLocks noChangeAspect="1"/>
          </p:cNvPicPr>
          <p:nvPr/>
        </p:nvPicPr>
        <p:blipFill>
          <a:blip r:embed="rId2" cstate="print">
            <a:extLst>
              <a:ext uri="{28A0092B-C50C-407E-A947-70E740481C1C}">
                <a14:useLocalDpi xmlns:a14="http://schemas.microsoft.com/office/drawing/2010/main" val="0"/>
              </a:ext>
            </a:extLst>
          </a:blip>
          <a:srcRect l="18227" r="6358"/>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A9D32CD-A819-426B-AD52-8FCFBD87A689}"/>
              </a:ext>
            </a:extLst>
          </p:cNvPr>
          <p:cNvSpPr>
            <a:spLocks noGrp="1"/>
          </p:cNvSpPr>
          <p:nvPr>
            <p:ph type="title"/>
          </p:nvPr>
        </p:nvSpPr>
        <p:spPr>
          <a:xfrm>
            <a:off x="-152400" y="5638800"/>
            <a:ext cx="3962400" cy="990600"/>
          </a:xfrm>
        </p:spPr>
        <p:txBody>
          <a:bodyPr/>
          <a:lstStyle/>
          <a:p>
            <a:r>
              <a:rPr lang="ar-JO" altLang="en-US" sz="3200" dirty="0">
                <a:effectLst>
                  <a:outerShdw blurRad="38100" dist="38100" dir="2700000" algn="tl">
                    <a:srgbClr val="000000"/>
                  </a:outerShdw>
                </a:effectLst>
                <a:latin typeface="Arial" panose="020B0604020202020204" pitchFamily="34" charset="0"/>
                <a:ea typeface="ＭＳ Ｐゴシック" panose="020B0600070205080204" pitchFamily="34" charset="-128"/>
              </a:rPr>
              <a:t>أندراوس كان مساعداً</a:t>
            </a:r>
            <a:endParaRPr lang="en-US" altLang="en-US" sz="3200"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
        <p:nvSpPr>
          <p:cNvPr id="5" name="AutoShape 9">
            <a:extLst>
              <a:ext uri="{FF2B5EF4-FFF2-40B4-BE49-F238E27FC236}">
                <a16:creationId xmlns:a16="http://schemas.microsoft.com/office/drawing/2014/main" id="{F08B64BC-0D34-4913-A47F-3603813F3DCB}"/>
              </a:ext>
            </a:extLst>
          </p:cNvPr>
          <p:cNvSpPr>
            <a:spLocks noChangeArrowheads="1"/>
          </p:cNvSpPr>
          <p:nvPr/>
        </p:nvSpPr>
        <p:spPr bwMode="auto">
          <a:xfrm flipH="1">
            <a:off x="0" y="152400"/>
            <a:ext cx="4989513" cy="2819400"/>
          </a:xfrm>
          <a:prstGeom prst="wedgeRoundRectCallout">
            <a:avLst>
              <a:gd name="adj1" fmla="val -56903"/>
              <a:gd name="adj2" fmla="val 18153"/>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هنا غلام معه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خمسة أرغفة شعير وسمكتان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ولكن ما هذا لمثل هؤلاء ؟</a:t>
            </a:r>
            <a:endParaRPr kumimoji="0" lang="en-US" alt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47331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2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73730" name="Picture 8" descr="Jesus Smiling.jpg">
            <a:extLst>
              <a:ext uri="{FF2B5EF4-FFF2-40B4-BE49-F238E27FC236}">
                <a16:creationId xmlns:a16="http://schemas.microsoft.com/office/drawing/2014/main" id="{787DC607-3C43-4FEE-A166-2A5119CEDAE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673225"/>
            <a:ext cx="9144000" cy="51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4" name="AutoShape 8">
            <a:extLst>
              <a:ext uri="{FF2B5EF4-FFF2-40B4-BE49-F238E27FC236}">
                <a16:creationId xmlns:a16="http://schemas.microsoft.com/office/drawing/2014/main" id="{6837EADC-7908-4D80-84FA-737C836BFD5A}"/>
              </a:ext>
            </a:extLst>
          </p:cNvPr>
          <p:cNvSpPr>
            <a:spLocks noChangeArrowheads="1"/>
          </p:cNvSpPr>
          <p:nvPr/>
        </p:nvSpPr>
        <p:spPr bwMode="auto">
          <a:xfrm flipH="1">
            <a:off x="1752600" y="685800"/>
            <a:ext cx="6934200" cy="838200"/>
          </a:xfrm>
          <a:prstGeom prst="wedgeRoundRectCallout">
            <a:avLst>
              <a:gd name="adj1" fmla="val -431"/>
              <a:gd name="adj2" fmla="val 251097"/>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اجعلوا الناس يتكئون</a:t>
            </a:r>
            <a:endPar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3015" name="Rectangle 11">
            <a:extLst>
              <a:ext uri="{FF2B5EF4-FFF2-40B4-BE49-F238E27FC236}">
                <a16:creationId xmlns:a16="http://schemas.microsoft.com/office/drawing/2014/main" id="{BEAA3CBB-4700-45D9-A466-F6B3D3E51C5D}"/>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595092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0584"/>
                                        </p:tgtEl>
                                        <p:attrNameLst>
                                          <p:attrName>style.visibility</p:attrName>
                                        </p:attrNameLst>
                                      </p:cBhvr>
                                      <p:to>
                                        <p:strVal val="visible"/>
                                      </p:to>
                                    </p:set>
                                    <p:animEffect transition="in" filter="fade">
                                      <p:cBhvr>
                                        <p:cTn id="7" dur="2000"/>
                                        <p:tgtEl>
                                          <p:spTgt spid="28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4"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1">
            <a:extLst>
              <a:ext uri="{FF2B5EF4-FFF2-40B4-BE49-F238E27FC236}">
                <a16:creationId xmlns:a16="http://schemas.microsoft.com/office/drawing/2014/main" id="{44FB686F-20D3-4C2E-AADD-0194D719A540}"/>
              </a:ext>
            </a:extLst>
          </p:cNvPr>
          <p:cNvSpPr>
            <a:spLocks noChangeArrowheads="1"/>
          </p:cNvSpPr>
          <p:nvPr/>
        </p:nvSpPr>
        <p:spPr bwMode="auto">
          <a:xfrm>
            <a:off x="228600" y="400056"/>
            <a:ext cx="8763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أخذ يسوع الأرغفة وشكر</a:t>
            </a:r>
            <a:endPar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62" name="Rectangle 12">
            <a:extLst>
              <a:ext uri="{FF2B5EF4-FFF2-40B4-BE49-F238E27FC236}">
                <a16:creationId xmlns:a16="http://schemas.microsoft.com/office/drawing/2014/main" id="{6C9F8761-0FF2-4FC9-A796-4A569D82F53A}"/>
              </a:ext>
            </a:extLst>
          </p:cNvPr>
          <p:cNvSpPr>
            <a:spLocks noGrp="1" noChangeArrowheads="1"/>
          </p:cNvSpPr>
          <p:nvPr>
            <p:ph type="title"/>
          </p:nvPr>
        </p:nvSpPr>
        <p:spPr>
          <a:xfrm>
            <a:off x="0" y="6858000"/>
            <a:ext cx="1981200" cy="838200"/>
          </a:xfrm>
        </p:spPr>
        <p:txBody>
          <a:bodyPr/>
          <a:lstStyle/>
          <a:p>
            <a:pPr eaLnBrk="1" hangingPunct="1">
              <a:defRPr/>
            </a:pPr>
            <a:r>
              <a:rPr lang="en-US" sz="1600"/>
              <a:t>Verse 9-11</a:t>
            </a:r>
          </a:p>
        </p:txBody>
      </p:sp>
      <p:pic>
        <p:nvPicPr>
          <p:cNvPr id="75780" name="Picture 7" descr="Jesus Praying over Bread.jpg">
            <a:extLst>
              <a:ext uri="{FF2B5EF4-FFF2-40B4-BE49-F238E27FC236}">
                <a16:creationId xmlns:a16="http://schemas.microsoft.com/office/drawing/2014/main" id="{2AC4ADD7-86D0-41C6-A56D-5D8A88C21FF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711325"/>
            <a:ext cx="91440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51283300"/>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1">
            <a:extLst>
              <a:ext uri="{FF2B5EF4-FFF2-40B4-BE49-F238E27FC236}">
                <a16:creationId xmlns:a16="http://schemas.microsoft.com/office/drawing/2014/main" id="{4B8E37CC-1FF6-4EDF-9298-9E9F0A678B6E}"/>
              </a:ext>
            </a:extLst>
          </p:cNvPr>
          <p:cNvSpPr>
            <a:spLocks noChangeArrowheads="1"/>
          </p:cNvSpPr>
          <p:nvPr/>
        </p:nvSpPr>
        <p:spPr bwMode="auto">
          <a:xfrm>
            <a:off x="228600" y="0"/>
            <a:ext cx="8763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أخذ يسوع الأرغفة وشكر وأعطوا المتكئين بقدر ما شاؤوا</a:t>
            </a:r>
            <a:endPar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62" name="Rectangle 12">
            <a:extLst>
              <a:ext uri="{FF2B5EF4-FFF2-40B4-BE49-F238E27FC236}">
                <a16:creationId xmlns:a16="http://schemas.microsoft.com/office/drawing/2014/main" id="{12C05BC9-37CA-47CA-BFBB-0D9F17437189}"/>
              </a:ext>
            </a:extLst>
          </p:cNvPr>
          <p:cNvSpPr>
            <a:spLocks noGrp="1" noChangeArrowheads="1"/>
          </p:cNvSpPr>
          <p:nvPr>
            <p:ph type="title"/>
          </p:nvPr>
        </p:nvSpPr>
        <p:spPr>
          <a:xfrm>
            <a:off x="0" y="6858000"/>
            <a:ext cx="1981200" cy="838200"/>
          </a:xfrm>
        </p:spPr>
        <p:txBody>
          <a:bodyPr/>
          <a:lstStyle/>
          <a:p>
            <a:pPr eaLnBrk="1" hangingPunct="1">
              <a:defRPr/>
            </a:pPr>
            <a:r>
              <a:rPr lang="en-US" sz="1600"/>
              <a:t>Verse 9-11</a:t>
            </a:r>
          </a:p>
        </p:txBody>
      </p:sp>
      <p:pic>
        <p:nvPicPr>
          <p:cNvPr id="77828" name="Picture 8" descr="5 loaves &amp; 2 fish.jpg">
            <a:extLst>
              <a:ext uri="{FF2B5EF4-FFF2-40B4-BE49-F238E27FC236}">
                <a16:creationId xmlns:a16="http://schemas.microsoft.com/office/drawing/2014/main" id="{6E1BB532-336C-4ACD-9B83-F777A070E144}"/>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708150"/>
            <a:ext cx="9144000" cy="514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9330940"/>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A1BF14-52F3-42C4-AA5D-2D08A662BCE5}"/>
              </a:ext>
            </a:extLst>
          </p:cNvPr>
          <p:cNvSpPr>
            <a:spLocks noGrp="1"/>
          </p:cNvSpPr>
          <p:nvPr>
            <p:ph type="title"/>
          </p:nvPr>
        </p:nvSpPr>
        <p:spPr>
          <a:xfrm>
            <a:off x="0" y="0"/>
            <a:ext cx="9144000" cy="990600"/>
          </a:xfrm>
        </p:spPr>
        <p:txBody>
          <a:bodyPr/>
          <a:lstStyle/>
          <a:p>
            <a:r>
              <a:rPr lang="ar-JO"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rPr>
              <a:t>تضاعف الخبز</a:t>
            </a:r>
            <a:endParaRPr lang="en-US"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pic>
        <p:nvPicPr>
          <p:cNvPr id="79875" name="Picture 3" descr="Bread Multiplied.jpg">
            <a:extLst>
              <a:ext uri="{FF2B5EF4-FFF2-40B4-BE49-F238E27FC236}">
                <a16:creationId xmlns:a16="http://schemas.microsoft.com/office/drawing/2014/main" id="{7F1703AB-858E-48DB-8AF2-BDEE960F6749}"/>
              </a:ext>
            </a:extLst>
          </p:cNvPr>
          <p:cNvPicPr>
            <a:picLocks noChangeAspect="1"/>
          </p:cNvPicPr>
          <p:nvPr/>
        </p:nvPicPr>
        <p:blipFill>
          <a:blip r:embed="rId2" cstate="print">
            <a:extLst>
              <a:ext uri="{28A0092B-C50C-407E-A947-70E740481C1C}">
                <a14:useLocalDpi xmlns:a14="http://schemas.microsoft.com/office/drawing/2010/main" val="0"/>
              </a:ext>
            </a:extLst>
          </a:blip>
          <a:srcRect l="12122"/>
          <a:stretch>
            <a:fillRect/>
          </a:stretch>
        </p:blipFill>
        <p:spPr bwMode="auto">
          <a:xfrm>
            <a:off x="0" y="990600"/>
            <a:ext cx="9144000"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3952963"/>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3" descr="5000 close-up.jpg">
            <a:extLst>
              <a:ext uri="{FF2B5EF4-FFF2-40B4-BE49-F238E27FC236}">
                <a16:creationId xmlns:a16="http://schemas.microsoft.com/office/drawing/2014/main" id="{683FDCED-6424-4651-9CCA-27E60308533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AD4D677-EFEC-4AA7-BFBE-A0CA65783772}"/>
              </a:ext>
            </a:extLst>
          </p:cNvPr>
          <p:cNvSpPr>
            <a:spLocks noGrp="1"/>
          </p:cNvSpPr>
          <p:nvPr>
            <p:ph type="title"/>
          </p:nvPr>
        </p:nvSpPr>
        <p:spPr>
          <a:xfrm>
            <a:off x="0" y="0"/>
            <a:ext cx="9144000" cy="1676400"/>
          </a:xfrm>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الجمع هو المفتاح</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477465633"/>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D05308-C606-4D47-8247-4E19C82076F0}"/>
              </a:ext>
            </a:extLst>
          </p:cNvPr>
          <p:cNvSpPr>
            <a:spLocks noGrp="1"/>
          </p:cNvSpPr>
          <p:nvPr>
            <p:ph type="title"/>
          </p:nvPr>
        </p:nvSpPr>
        <p:spPr>
          <a:xfrm>
            <a:off x="0" y="0"/>
            <a:ext cx="9144000" cy="1752600"/>
          </a:xfrm>
        </p:spPr>
        <p:txBody>
          <a:bodyPr/>
          <a:lstStyle/>
          <a:p>
            <a:r>
              <a:rPr lang="ar-JO"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rPr>
              <a:t>فلما رأى الناس الآية التي صنعها يسوع قالوا</a:t>
            </a:r>
            <a:endParaRPr lang="en-US"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pic>
        <p:nvPicPr>
          <p:cNvPr id="81923" name="Picture 3" descr="5000 say be our king.jpg">
            <a:extLst>
              <a:ext uri="{FF2B5EF4-FFF2-40B4-BE49-F238E27FC236}">
                <a16:creationId xmlns:a16="http://schemas.microsoft.com/office/drawing/2014/main" id="{E2639463-7496-4555-AF78-D07B8C8352D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8">
            <a:extLst>
              <a:ext uri="{FF2B5EF4-FFF2-40B4-BE49-F238E27FC236}">
                <a16:creationId xmlns:a16="http://schemas.microsoft.com/office/drawing/2014/main" id="{4F2FC613-C0D8-4DF0-B032-BFAE3445982A}"/>
              </a:ext>
            </a:extLst>
          </p:cNvPr>
          <p:cNvSpPr>
            <a:spLocks noChangeArrowheads="1"/>
          </p:cNvSpPr>
          <p:nvPr/>
        </p:nvSpPr>
        <p:spPr bwMode="auto">
          <a:xfrm>
            <a:off x="5562600" y="1524000"/>
            <a:ext cx="3581400" cy="3124200"/>
          </a:xfrm>
          <a:prstGeom prst="wedgeRoundRectCallout">
            <a:avLst>
              <a:gd name="adj1" fmla="val -65889"/>
              <a:gd name="adj2" fmla="val 83690"/>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إن هذا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هو بالحقيقة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النبي الآتي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إلى العالم</a:t>
            </a:r>
            <a:br>
              <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ar-JO"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6: 24</a:t>
            </a:r>
            <a:r>
              <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p>
        </p:txBody>
      </p:sp>
    </p:spTree>
    <p:extLst>
      <p:ext uri="{BB962C8B-B14F-4D97-AF65-F5344CB8AC3E}">
        <p14:creationId xmlns:p14="http://schemas.microsoft.com/office/powerpoint/2010/main" val="1843708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6" name="Group 5">
            <a:extLst>
              <a:ext uri="{FF2B5EF4-FFF2-40B4-BE49-F238E27FC236}">
                <a16:creationId xmlns:a16="http://schemas.microsoft.com/office/drawing/2014/main" id="{6F95158C-89BB-4FFC-BEAE-7D8A79BA7CB7}"/>
              </a:ext>
            </a:extLst>
          </p:cNvPr>
          <p:cNvGrpSpPr>
            <a:grpSpLocks/>
          </p:cNvGrpSpPr>
          <p:nvPr/>
        </p:nvGrpSpPr>
        <p:grpSpPr bwMode="auto">
          <a:xfrm>
            <a:off x="152400" y="304800"/>
            <a:ext cx="4514850" cy="4572000"/>
            <a:chOff x="96" y="192"/>
            <a:chExt cx="2844" cy="2880"/>
          </a:xfrm>
        </p:grpSpPr>
        <p:pic>
          <p:nvPicPr>
            <p:cNvPr id="82949" name="Picture 2">
              <a:extLst>
                <a:ext uri="{FF2B5EF4-FFF2-40B4-BE49-F238E27FC236}">
                  <a16:creationId xmlns:a16="http://schemas.microsoft.com/office/drawing/2014/main" id="{894B83F9-B61D-4539-90F9-0770973CB7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50" name="Rectangle 4">
              <a:extLst>
                <a:ext uri="{FF2B5EF4-FFF2-40B4-BE49-F238E27FC236}">
                  <a16:creationId xmlns:a16="http://schemas.microsoft.com/office/drawing/2014/main" id="{2D508237-B7FB-4037-8167-A96C2F926A7F}"/>
                </a:ext>
              </a:extLst>
            </p:cNvPr>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82947" name="Rectangle 3">
            <a:extLst>
              <a:ext uri="{FF2B5EF4-FFF2-40B4-BE49-F238E27FC236}">
                <a16:creationId xmlns:a16="http://schemas.microsoft.com/office/drawing/2014/main" id="{F129F9DC-00B1-480D-B719-B079185CDF9D}"/>
              </a:ext>
            </a:extLst>
          </p:cNvPr>
          <p:cNvSpPr>
            <a:spLocks noGrp="1" noChangeArrowheads="1"/>
          </p:cNvSpPr>
          <p:nvPr>
            <p:ph type="ctrTitle"/>
          </p:nvPr>
        </p:nvSpPr>
        <p:spPr>
          <a:xfrm>
            <a:off x="3200400" y="538599"/>
            <a:ext cx="5943600" cy="1169551"/>
          </a:xfrm>
        </p:spPr>
        <p:txBody>
          <a:bodyPr/>
          <a:lstStyle/>
          <a:p>
            <a:pPr eaLnBrk="1" hangingPunct="1"/>
            <a:r>
              <a:rPr lang="ar-JO" altLang="en-US" sz="3500" b="1" dirty="0">
                <a:latin typeface="Arial" panose="020B0604020202020204" pitchFamily="34" charset="0"/>
                <a:ea typeface="ＭＳ Ｐゴシック" panose="020B0600070205080204" pitchFamily="34" charset="-128"/>
                <a:cs typeface="Arial" panose="020B0604020202020204" pitchFamily="34" charset="0"/>
              </a:rPr>
              <a:t>نبوة عن نبي مقدمة من موسى</a:t>
            </a:r>
            <a:br>
              <a:rPr lang="ar-JO" altLang="en-US" sz="3500" b="1" dirty="0">
                <a:latin typeface="Arial" panose="020B0604020202020204" pitchFamily="34" charset="0"/>
                <a:ea typeface="ＭＳ Ｐゴシック" panose="020B0600070205080204" pitchFamily="34" charset="-128"/>
                <a:cs typeface="Arial" panose="020B0604020202020204" pitchFamily="34" charset="0"/>
              </a:rPr>
            </a:br>
            <a:r>
              <a:rPr lang="en-US" altLang="en-US" sz="3500" b="1" dirty="0">
                <a:latin typeface="Arial" panose="020B0604020202020204" pitchFamily="34" charset="0"/>
                <a:ea typeface="ＭＳ Ｐゴシック" panose="020B0600070205080204" pitchFamily="34" charset="-128"/>
                <a:cs typeface="Arial" panose="020B0604020202020204" pitchFamily="34" charset="0"/>
              </a:rPr>
              <a:t>(</a:t>
            </a:r>
            <a:r>
              <a:rPr lang="ar-JO" altLang="en-US" sz="3500" b="1" dirty="0">
                <a:latin typeface="Arial" panose="020B0604020202020204" pitchFamily="34" charset="0"/>
                <a:ea typeface="ＭＳ Ｐゴシック" panose="020B0600070205080204" pitchFamily="34" charset="-128"/>
                <a:cs typeface="Arial" panose="020B0604020202020204" pitchFamily="34" charset="0"/>
              </a:rPr>
              <a:t>تث 18: 15</a:t>
            </a:r>
            <a:r>
              <a:rPr lang="en-US" altLang="en-US" sz="3500" b="1" dirty="0">
                <a:latin typeface="Arial" panose="020B0604020202020204" pitchFamily="34" charset="0"/>
                <a:ea typeface="ＭＳ Ｐゴシック" panose="020B0600070205080204" pitchFamily="34" charset="-128"/>
                <a:cs typeface="Arial" panose="020B0604020202020204" pitchFamily="34" charset="0"/>
              </a:rPr>
              <a:t>)</a:t>
            </a:r>
            <a:endParaRPr lang="en-US" altLang="en-US" sz="35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89094" name="Text Box 6">
            <a:extLst>
              <a:ext uri="{FF2B5EF4-FFF2-40B4-BE49-F238E27FC236}">
                <a16:creationId xmlns:a16="http://schemas.microsoft.com/office/drawing/2014/main" id="{4731E5EC-9964-470F-85A8-F1A853D2E324}"/>
              </a:ext>
            </a:extLst>
          </p:cNvPr>
          <p:cNvSpPr txBox="1">
            <a:spLocks noChangeArrowheads="1"/>
          </p:cNvSpPr>
          <p:nvPr/>
        </p:nvSpPr>
        <p:spPr bwMode="auto">
          <a:xfrm>
            <a:off x="5165725" y="1828800"/>
            <a:ext cx="3597275"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أقيم لهم نبياً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وسط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إخوتهم مثلك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وأجعل كلامي في فمه فيكلمهم بكل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 أوصيه به</a:t>
            </a:r>
            <a:endPar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94397596"/>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89094">
                                            <p:txEl>
                                              <p:pRg st="1" end="1"/>
                                            </p:txEl>
                                          </p:spTgt>
                                        </p:tgtEl>
                                        <p:attrNameLst>
                                          <p:attrName>style.visibility</p:attrName>
                                        </p:attrNameLst>
                                      </p:cBhvr>
                                      <p:to>
                                        <p:strVal val="visible"/>
                                      </p:to>
                                    </p:set>
                                    <p:anim calcmode="lin" valueType="num">
                                      <p:cBhvr>
                                        <p:cTn id="13" dur="1000" fill="hold"/>
                                        <p:tgtEl>
                                          <p:spTgt spid="89094">
                                            <p:txEl>
                                              <p:pRg st="1" end="1"/>
                                            </p:txEl>
                                          </p:spTgt>
                                        </p:tgtEl>
                                        <p:attrNameLst>
                                          <p:attrName>ppt_w</p:attrName>
                                        </p:attrNameLst>
                                      </p:cBhvr>
                                      <p:tavLst>
                                        <p:tav tm="0">
                                          <p:val>
                                            <p:fltVal val="0"/>
                                          </p:val>
                                        </p:tav>
                                        <p:tav tm="100000">
                                          <p:val>
                                            <p:strVal val="#ppt_w"/>
                                          </p:val>
                                        </p:tav>
                                      </p:tavLst>
                                    </p:anim>
                                    <p:anim calcmode="lin" valueType="num">
                                      <p:cBhvr>
                                        <p:cTn id="14" dur="1000" fill="hold"/>
                                        <p:tgtEl>
                                          <p:spTgt spid="89094">
                                            <p:txEl>
                                              <p:pRg st="1" end="1"/>
                                            </p:txEl>
                                          </p:spTgt>
                                        </p:tgtEl>
                                        <p:attrNameLst>
                                          <p:attrName>ppt_h</p:attrName>
                                        </p:attrNameLst>
                                      </p:cBhvr>
                                      <p:tavLst>
                                        <p:tav tm="0">
                                          <p:val>
                                            <p:fltVal val="0"/>
                                          </p:val>
                                        </p:tav>
                                        <p:tav tm="100000">
                                          <p:val>
                                            <p:strVal val="#ppt_h"/>
                                          </p:val>
                                        </p:tav>
                                      </p:tavLst>
                                    </p:anim>
                                    <p:anim calcmode="lin" valueType="num">
                                      <p:cBhvr>
                                        <p:cTn id="15" dur="1000" fill="hold"/>
                                        <p:tgtEl>
                                          <p:spTgt spid="89094">
                                            <p:txEl>
                                              <p:pRg st="1" end="1"/>
                                            </p:txEl>
                                          </p:spTgt>
                                        </p:tgtEl>
                                        <p:attrNameLst>
                                          <p:attrName>style.rotation</p:attrName>
                                        </p:attrNameLst>
                                      </p:cBhvr>
                                      <p:tavLst>
                                        <p:tav tm="0">
                                          <p:val>
                                            <p:fltVal val="90"/>
                                          </p:val>
                                        </p:tav>
                                        <p:tav tm="100000">
                                          <p:val>
                                            <p:fltVal val="0"/>
                                          </p:val>
                                        </p:tav>
                                      </p:tavLst>
                                    </p:anim>
                                    <p:animEffect transition="in" filter="fade">
                                      <p:cBhvr>
                                        <p:cTn id="16" dur="1000"/>
                                        <p:tgtEl>
                                          <p:spTgt spid="89094">
                                            <p:txEl>
                                              <p:pRg st="1" end="1"/>
                                            </p:txEl>
                                          </p:spTgt>
                                        </p:tgtEl>
                                      </p:cBhvr>
                                    </p:animEffect>
                                  </p:childTnLst>
                                </p:cTn>
                              </p:par>
                              <p:par>
                                <p:cTn id="17" presetID="31" presetClass="entr" presetSubtype="0" fill="hold" grpId="0" nodeType="withEffect">
                                  <p:stCondLst>
                                    <p:cond delay="0"/>
                                  </p:stCondLst>
                                  <p:iterate type="lt">
                                    <p:tmPct val="5000"/>
                                  </p:iterate>
                                  <p:childTnLst>
                                    <p:set>
                                      <p:cBhvr>
                                        <p:cTn id="18" dur="1" fill="hold">
                                          <p:stCondLst>
                                            <p:cond delay="0"/>
                                          </p:stCondLst>
                                        </p:cTn>
                                        <p:tgtEl>
                                          <p:spTgt spid="89094">
                                            <p:txEl>
                                              <p:pRg st="2" end="2"/>
                                            </p:txEl>
                                          </p:spTgt>
                                        </p:tgtEl>
                                        <p:attrNameLst>
                                          <p:attrName>style.visibility</p:attrName>
                                        </p:attrNameLst>
                                      </p:cBhvr>
                                      <p:to>
                                        <p:strVal val="visible"/>
                                      </p:to>
                                    </p:set>
                                    <p:anim calcmode="lin" valueType="num">
                                      <p:cBhvr>
                                        <p:cTn id="19"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20"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21"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22" dur="1000"/>
                                        <p:tgtEl>
                                          <p:spTgt spid="89094">
                                            <p:txEl>
                                              <p:pRg st="2" end="2"/>
                                            </p:txEl>
                                          </p:spTgt>
                                        </p:tgtEl>
                                      </p:cBhvr>
                                    </p:animEffect>
                                  </p:childTnLst>
                                </p:cTn>
                              </p:par>
                              <p:par>
                                <p:cTn id="23" presetID="31" presetClass="entr" presetSubtype="0" fill="hold" grpId="0" nodeType="withEffect">
                                  <p:stCondLst>
                                    <p:cond delay="0"/>
                                  </p:stCondLst>
                                  <p:iterate type="lt">
                                    <p:tmPct val="5000"/>
                                  </p:iterate>
                                  <p:childTnLst>
                                    <p:set>
                                      <p:cBhvr>
                                        <p:cTn id="24" dur="1" fill="hold">
                                          <p:stCondLst>
                                            <p:cond delay="0"/>
                                          </p:stCondLst>
                                        </p:cTn>
                                        <p:tgtEl>
                                          <p:spTgt spid="89094">
                                            <p:txEl>
                                              <p:pRg st="3" end="3"/>
                                            </p:txEl>
                                          </p:spTgt>
                                        </p:tgtEl>
                                        <p:attrNameLst>
                                          <p:attrName>style.visibility</p:attrName>
                                        </p:attrNameLst>
                                      </p:cBhvr>
                                      <p:to>
                                        <p:strVal val="visible"/>
                                      </p:to>
                                    </p:set>
                                    <p:anim calcmode="lin" valueType="num">
                                      <p:cBhvr>
                                        <p:cTn id="25" dur="1000" fill="hold"/>
                                        <p:tgtEl>
                                          <p:spTgt spid="89094">
                                            <p:txEl>
                                              <p:pRg st="3" end="3"/>
                                            </p:txEl>
                                          </p:spTgt>
                                        </p:tgtEl>
                                        <p:attrNameLst>
                                          <p:attrName>ppt_w</p:attrName>
                                        </p:attrNameLst>
                                      </p:cBhvr>
                                      <p:tavLst>
                                        <p:tav tm="0">
                                          <p:val>
                                            <p:fltVal val="0"/>
                                          </p:val>
                                        </p:tav>
                                        <p:tav tm="100000">
                                          <p:val>
                                            <p:strVal val="#ppt_w"/>
                                          </p:val>
                                        </p:tav>
                                      </p:tavLst>
                                    </p:anim>
                                    <p:anim calcmode="lin" valueType="num">
                                      <p:cBhvr>
                                        <p:cTn id="26" dur="1000" fill="hold"/>
                                        <p:tgtEl>
                                          <p:spTgt spid="89094">
                                            <p:txEl>
                                              <p:pRg st="3" end="3"/>
                                            </p:txEl>
                                          </p:spTgt>
                                        </p:tgtEl>
                                        <p:attrNameLst>
                                          <p:attrName>ppt_h</p:attrName>
                                        </p:attrNameLst>
                                      </p:cBhvr>
                                      <p:tavLst>
                                        <p:tav tm="0">
                                          <p:val>
                                            <p:fltVal val="0"/>
                                          </p:val>
                                        </p:tav>
                                        <p:tav tm="100000">
                                          <p:val>
                                            <p:strVal val="#ppt_h"/>
                                          </p:val>
                                        </p:tav>
                                      </p:tavLst>
                                    </p:anim>
                                    <p:anim calcmode="lin" valueType="num">
                                      <p:cBhvr>
                                        <p:cTn id="27" dur="1000" fill="hold"/>
                                        <p:tgtEl>
                                          <p:spTgt spid="89094">
                                            <p:txEl>
                                              <p:pRg st="3" end="3"/>
                                            </p:txEl>
                                          </p:spTgt>
                                        </p:tgtEl>
                                        <p:attrNameLst>
                                          <p:attrName>style.rotation</p:attrName>
                                        </p:attrNameLst>
                                      </p:cBhvr>
                                      <p:tavLst>
                                        <p:tav tm="0">
                                          <p:val>
                                            <p:fltVal val="90"/>
                                          </p:val>
                                        </p:tav>
                                        <p:tav tm="100000">
                                          <p:val>
                                            <p:fltVal val="0"/>
                                          </p:val>
                                        </p:tav>
                                      </p:tavLst>
                                    </p:anim>
                                    <p:animEffect transition="in" filter="fade">
                                      <p:cBhvr>
                                        <p:cTn id="28" dur="1000"/>
                                        <p:tgtEl>
                                          <p:spTgt spid="89094">
                                            <p:txEl>
                                              <p:pRg st="3" end="3"/>
                                            </p:txEl>
                                          </p:spTgt>
                                        </p:tgtEl>
                                      </p:cBhvr>
                                    </p:animEffect>
                                  </p:childTnLst>
                                </p:cTn>
                              </p:par>
                              <p:par>
                                <p:cTn id="29" presetID="31" presetClass="entr" presetSubtype="0" fill="hold" grpId="0" nodeType="withEffect">
                                  <p:stCondLst>
                                    <p:cond delay="0"/>
                                  </p:stCondLst>
                                  <p:iterate type="lt">
                                    <p:tmPct val="5000"/>
                                  </p:iterate>
                                  <p:childTnLst>
                                    <p:set>
                                      <p:cBhvr>
                                        <p:cTn id="30" dur="1" fill="hold">
                                          <p:stCondLst>
                                            <p:cond delay="0"/>
                                          </p:stCondLst>
                                        </p:cTn>
                                        <p:tgtEl>
                                          <p:spTgt spid="89094">
                                            <p:txEl>
                                              <p:pRg st="4" end="4"/>
                                            </p:txEl>
                                          </p:spTgt>
                                        </p:tgtEl>
                                        <p:attrNameLst>
                                          <p:attrName>style.visibility</p:attrName>
                                        </p:attrNameLst>
                                      </p:cBhvr>
                                      <p:to>
                                        <p:strVal val="visible"/>
                                      </p:to>
                                    </p:set>
                                    <p:anim calcmode="lin" valueType="num">
                                      <p:cBhvr>
                                        <p:cTn id="31" dur="1000" fill="hold"/>
                                        <p:tgtEl>
                                          <p:spTgt spid="89094">
                                            <p:txEl>
                                              <p:pRg st="4" end="4"/>
                                            </p:txEl>
                                          </p:spTgt>
                                        </p:tgtEl>
                                        <p:attrNameLst>
                                          <p:attrName>ppt_w</p:attrName>
                                        </p:attrNameLst>
                                      </p:cBhvr>
                                      <p:tavLst>
                                        <p:tav tm="0">
                                          <p:val>
                                            <p:fltVal val="0"/>
                                          </p:val>
                                        </p:tav>
                                        <p:tav tm="100000">
                                          <p:val>
                                            <p:strVal val="#ppt_w"/>
                                          </p:val>
                                        </p:tav>
                                      </p:tavLst>
                                    </p:anim>
                                    <p:anim calcmode="lin" valueType="num">
                                      <p:cBhvr>
                                        <p:cTn id="32" dur="1000" fill="hold"/>
                                        <p:tgtEl>
                                          <p:spTgt spid="89094">
                                            <p:txEl>
                                              <p:pRg st="4" end="4"/>
                                            </p:txEl>
                                          </p:spTgt>
                                        </p:tgtEl>
                                        <p:attrNameLst>
                                          <p:attrName>ppt_h</p:attrName>
                                        </p:attrNameLst>
                                      </p:cBhvr>
                                      <p:tavLst>
                                        <p:tav tm="0">
                                          <p:val>
                                            <p:fltVal val="0"/>
                                          </p:val>
                                        </p:tav>
                                        <p:tav tm="100000">
                                          <p:val>
                                            <p:strVal val="#ppt_h"/>
                                          </p:val>
                                        </p:tav>
                                      </p:tavLst>
                                    </p:anim>
                                    <p:anim calcmode="lin" valueType="num">
                                      <p:cBhvr>
                                        <p:cTn id="33" dur="1000" fill="hold"/>
                                        <p:tgtEl>
                                          <p:spTgt spid="89094">
                                            <p:txEl>
                                              <p:pRg st="4" end="4"/>
                                            </p:txEl>
                                          </p:spTgt>
                                        </p:tgtEl>
                                        <p:attrNameLst>
                                          <p:attrName>style.rotation</p:attrName>
                                        </p:attrNameLst>
                                      </p:cBhvr>
                                      <p:tavLst>
                                        <p:tav tm="0">
                                          <p:val>
                                            <p:fltVal val="90"/>
                                          </p:val>
                                        </p:tav>
                                        <p:tav tm="100000">
                                          <p:val>
                                            <p:fltVal val="0"/>
                                          </p:val>
                                        </p:tav>
                                      </p:tavLst>
                                    </p:anim>
                                    <p:animEffect transition="in" filter="fade">
                                      <p:cBhvr>
                                        <p:cTn id="34" dur="1000"/>
                                        <p:tgtEl>
                                          <p:spTgt spid="8909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uiExpand="1" build="allAtOnce"/>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8" descr="signs.jpg">
            <a:extLst>
              <a:ext uri="{FF2B5EF4-FFF2-40B4-BE49-F238E27FC236}">
                <a16:creationId xmlns:a16="http://schemas.microsoft.com/office/drawing/2014/main" id="{CFD6D06C-092C-4E40-870A-F3BCAC6C3C86}"/>
              </a:ext>
            </a:extLst>
          </p:cNvPr>
          <p:cNvPicPr>
            <a:picLocks noChangeAspect="1"/>
          </p:cNvPicPr>
          <p:nvPr/>
        </p:nvPicPr>
        <p:blipFill>
          <a:blip r:embed="rId3" cstate="print">
            <a:lum bright="58000"/>
            <a:extLst>
              <a:ext uri="{28A0092B-C50C-407E-A947-70E740481C1C}">
                <a14:useLocalDpi xmlns:a14="http://schemas.microsoft.com/office/drawing/2010/main" val="0"/>
              </a:ext>
            </a:extLst>
          </a:blip>
          <a:srcRect/>
          <a:stretch>
            <a:fillRect/>
          </a:stretch>
        </p:blipFill>
        <p:spPr bwMode="auto">
          <a:xfrm>
            <a:off x="0" y="0"/>
            <a:ext cx="9144000" cy="684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descr="black cross.jpg">
            <a:extLst>
              <a:ext uri="{FF2B5EF4-FFF2-40B4-BE49-F238E27FC236}">
                <a16:creationId xmlns:a16="http://schemas.microsoft.com/office/drawing/2014/main" id="{72F9A028-7F1D-4901-814A-F801D45FD532}"/>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597400"/>
            <a:ext cx="1585913"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3">
            <a:extLst>
              <a:ext uri="{FF2B5EF4-FFF2-40B4-BE49-F238E27FC236}">
                <a16:creationId xmlns:a16="http://schemas.microsoft.com/office/drawing/2014/main" id="{14DEC226-2B19-4B36-BD00-04AF4915A97E}"/>
              </a:ext>
            </a:extLst>
          </p:cNvPr>
          <p:cNvSpPr txBox="1">
            <a:spLocks noChangeArrowheads="1"/>
          </p:cNvSpPr>
          <p:nvPr/>
        </p:nvSpPr>
        <p:spPr bwMode="auto">
          <a:xfrm>
            <a:off x="8458200" y="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111</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itle 3">
            <a:extLst>
              <a:ext uri="{FF2B5EF4-FFF2-40B4-BE49-F238E27FC236}">
                <a16:creationId xmlns:a16="http://schemas.microsoft.com/office/drawing/2014/main" id="{721B2820-73D1-49D6-9233-931DCF98AD12}"/>
              </a:ext>
            </a:extLst>
          </p:cNvPr>
          <p:cNvSpPr>
            <a:spLocks noGrp="1"/>
          </p:cNvSpPr>
          <p:nvPr>
            <p:ph type="title" idx="4294967295"/>
          </p:nvPr>
        </p:nvSpPr>
        <p:spPr>
          <a:xfrm>
            <a:off x="685800" y="0"/>
            <a:ext cx="7772400" cy="838200"/>
          </a:xfrm>
        </p:spPr>
        <p:txBody>
          <a:bodyPr/>
          <a:lstStyle/>
          <a:p>
            <a:r>
              <a:rPr lang="ar-JO" altLang="en-US" b="1" dirty="0">
                <a:solidFill>
                  <a:schemeClr val="bg2"/>
                </a:solidFill>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rPr>
              <a:t>معجزات إنجيل يوحنا</a:t>
            </a:r>
            <a:endParaRPr lang="en-US" altLang="en-US" b="1" dirty="0">
              <a:solidFill>
                <a:schemeClr val="bg2"/>
              </a:solidFill>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84998" name="TextBox 5">
            <a:extLst>
              <a:ext uri="{FF2B5EF4-FFF2-40B4-BE49-F238E27FC236}">
                <a16:creationId xmlns:a16="http://schemas.microsoft.com/office/drawing/2014/main" id="{4A3395D7-C91A-4677-AFDD-6DFF903B2A57}"/>
              </a:ext>
            </a:extLst>
          </p:cNvPr>
          <p:cNvSpPr txBox="1">
            <a:spLocks noChangeArrowheads="1"/>
          </p:cNvSpPr>
          <p:nvPr/>
        </p:nvSpPr>
        <p:spPr bwMode="auto">
          <a:xfrm>
            <a:off x="0" y="685800"/>
            <a:ext cx="914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معجزات فريدة في إنجيل يوحنا باللون الأصفر (6 من 9 معجزات)</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Diamond 8">
            <a:extLst>
              <a:ext uri="{FF2B5EF4-FFF2-40B4-BE49-F238E27FC236}">
                <a16:creationId xmlns:a16="http://schemas.microsoft.com/office/drawing/2014/main" id="{E8D5DA17-92B6-4519-82FB-0ACFDF448248}"/>
              </a:ext>
            </a:extLst>
          </p:cNvPr>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إلى خمر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1-11)</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Diamond 9">
            <a:extLst>
              <a:ext uri="{FF2B5EF4-FFF2-40B4-BE49-F238E27FC236}">
                <a16:creationId xmlns:a16="http://schemas.microsoft.com/office/drawing/2014/main" id="{E6B6E740-735F-4BF2-92BC-896EE582B8F4}"/>
              </a:ext>
            </a:extLst>
          </p:cNvPr>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شفاء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ابن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قائد المئة</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46-54</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Diamond 10">
            <a:extLst>
              <a:ext uri="{FF2B5EF4-FFF2-40B4-BE49-F238E27FC236}">
                <a16:creationId xmlns:a16="http://schemas.microsoft.com/office/drawing/2014/main" id="{BF4131AF-2922-4A74-82EF-313528998BCB}"/>
              </a:ext>
            </a:extLst>
          </p:cNvPr>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شفاء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المشلول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1-18</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Diamond 11">
            <a:extLst>
              <a:ext uri="{FF2B5EF4-FFF2-40B4-BE49-F238E27FC236}">
                <a16:creationId xmlns:a16="http://schemas.microsoft.com/office/drawing/2014/main" id="{D1F2C5DE-DC95-4392-9754-D87053D5B4FB}"/>
              </a:ext>
            </a:extLst>
          </p:cNvPr>
          <p:cNvSpPr/>
          <p:nvPr/>
        </p:nvSpPr>
        <p:spPr bwMode="auto">
          <a:xfrm>
            <a:off x="-3048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إطعام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5000</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6: 1-15</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 name="Diamond 12">
            <a:extLst>
              <a:ext uri="{FF2B5EF4-FFF2-40B4-BE49-F238E27FC236}">
                <a16:creationId xmlns:a16="http://schemas.microsoft.com/office/drawing/2014/main" id="{BF72DB27-7A33-44EC-ABCD-BC4D0FE1FA06}"/>
              </a:ext>
            </a:extLst>
          </p:cNvPr>
          <p:cNvSpPr/>
          <p:nvPr/>
        </p:nvSpPr>
        <p:spPr bwMode="auto">
          <a:xfrm>
            <a:off x="21336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المشي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على الماء</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6: 16-24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 name="Diamond 13">
            <a:extLst>
              <a:ext uri="{FF2B5EF4-FFF2-40B4-BE49-F238E27FC236}">
                <a16:creationId xmlns:a16="http://schemas.microsoft.com/office/drawing/2014/main" id="{6EA88440-1B75-44D8-8829-1A922B2A30DA}"/>
              </a:ext>
            </a:extLst>
          </p:cNvPr>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شفاء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الرجل الأعمى</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 1-7</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Diamond 15">
            <a:extLst>
              <a:ext uri="{FF2B5EF4-FFF2-40B4-BE49-F238E27FC236}">
                <a16:creationId xmlns:a16="http://schemas.microsoft.com/office/drawing/2014/main" id="{91634E82-FCB2-4782-B419-5850B8C00145}"/>
              </a:ext>
            </a:extLst>
          </p:cNvPr>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إقامة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لعازر</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1-45</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Diamond 16">
            <a:extLst>
              <a:ext uri="{FF2B5EF4-FFF2-40B4-BE49-F238E27FC236}">
                <a16:creationId xmlns:a16="http://schemas.microsoft.com/office/drawing/2014/main" id="{2B8B9C58-17FA-4D38-B0CA-098970738FCF}"/>
              </a:ext>
            </a:extLst>
          </p:cNvPr>
          <p:cNvSpPr>
            <a:spLocks noChangeArrowheads="1"/>
          </p:cNvSpPr>
          <p:nvPr/>
        </p:nvSpPr>
        <p:spPr bwMode="auto">
          <a:xfrm>
            <a:off x="3276600" y="4419600"/>
            <a:ext cx="2743200" cy="2590800"/>
          </a:xfrm>
          <a:prstGeom prst="diamond">
            <a:avLst/>
          </a:prstGeom>
          <a:solidFill>
            <a:srgbClr val="FFAE0D"/>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قيامة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المسيح</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 1-31</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Diamond 17">
            <a:extLst>
              <a:ext uri="{FF2B5EF4-FFF2-40B4-BE49-F238E27FC236}">
                <a16:creationId xmlns:a16="http://schemas.microsoft.com/office/drawing/2014/main" id="{AD7E0E82-F1C8-45B5-9F58-7129F0790BEF}"/>
              </a:ext>
            </a:extLst>
          </p:cNvPr>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السمك</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 1-3</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345857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Rectangle 38"/>
          <p:cNvSpPr>
            <a:spLocks noGrp="1" noChangeArrowheads="1"/>
          </p:cNvSpPr>
          <p:nvPr>
            <p:ph type="title" idx="4294967295"/>
          </p:nvPr>
        </p:nvSpPr>
        <p:spPr>
          <a:xfrm>
            <a:off x="0" y="0"/>
            <a:ext cx="9144000" cy="1200150"/>
          </a:xfrm>
          <a:solidFill>
            <a:schemeClr val="bg1"/>
          </a:solidFill>
        </p:spPr>
        <p:txBody>
          <a:bodyPr anchor="t">
            <a:spAutoFit/>
          </a:bodyPr>
          <a:lstStyle/>
          <a:p>
            <a:pPr eaLnBrk="1" hangingPunct="1">
              <a:defRPr/>
            </a:pPr>
            <a:r>
              <a:rPr lang="ar-JO" sz="3600" b="1" dirty="0">
                <a:solidFill>
                  <a:srgbClr val="000000"/>
                </a:solidFill>
                <a:latin typeface="Arial" panose="020B0604020202020204" pitchFamily="34" charset="0"/>
                <a:ea typeface="ＭＳ Ｐゴシック" charset="0"/>
                <a:cs typeface="Arial" panose="020B0604020202020204" pitchFamily="34" charset="0"/>
              </a:rPr>
              <a:t>مؤشر خارجي رقم 3</a:t>
            </a:r>
            <a:br>
              <a:rPr lang="en-US" sz="3600" b="1" dirty="0">
                <a:solidFill>
                  <a:srgbClr val="000000"/>
                </a:solidFill>
                <a:latin typeface="Arial" panose="020B0604020202020204" pitchFamily="34" charset="0"/>
                <a:ea typeface="ＭＳ Ｐゴシック" charset="0"/>
                <a:cs typeface="Arial" panose="020B0604020202020204" pitchFamily="34" charset="0"/>
              </a:rPr>
            </a:br>
            <a:r>
              <a:rPr lang="ar-JO" sz="3600" b="1" dirty="0">
                <a:solidFill>
                  <a:srgbClr val="000000"/>
                </a:solidFill>
                <a:latin typeface="Arial" panose="020B0604020202020204" pitchFamily="34" charset="0"/>
                <a:ea typeface="ＭＳ Ｐゴシック" charset="0"/>
                <a:cs typeface="Arial" panose="020B0604020202020204" pitchFamily="34" charset="0"/>
              </a:rPr>
              <a:t>صاحب الترتيب الأول في العهد الجديد</a:t>
            </a:r>
            <a:endParaRPr lang="en-US" sz="400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69314" name="Text Box 2"/>
          <p:cNvSpPr txBox="1">
            <a:spLocks noChangeArrowheads="1"/>
          </p:cNvSpPr>
          <p:nvPr/>
        </p:nvSpPr>
        <p:spPr bwMode="auto">
          <a:xfrm rot="-5400000">
            <a:off x="5395053" y="1922482"/>
            <a:ext cx="662161" cy="400011"/>
          </a:xfrm>
          <a:prstGeom prst="rect">
            <a:avLst/>
          </a:prstGeom>
          <a:solidFill>
            <a:srgbClr val="FFFF00"/>
          </a:solidFill>
          <a:ln w="12700">
            <a:solidFill>
              <a:schemeClr val="tx1"/>
            </a:solidFill>
            <a:miter lim="800000"/>
            <a:headEnd/>
            <a:tailEnd/>
          </a:ln>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أعمال</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15" name="Group 4"/>
          <p:cNvGrpSpPr>
            <a:grpSpLocks/>
          </p:cNvGrpSpPr>
          <p:nvPr/>
        </p:nvGrpSpPr>
        <p:grpSpPr bwMode="auto">
          <a:xfrm>
            <a:off x="528657" y="1636714"/>
            <a:ext cx="2438411" cy="801686"/>
            <a:chOff x="333" y="777"/>
            <a:chExt cx="1536" cy="505"/>
          </a:xfrm>
        </p:grpSpPr>
        <p:sp>
          <p:nvSpPr>
            <p:cNvPr id="269334" name="Text Box 5"/>
            <p:cNvSpPr txBox="1">
              <a:spLocks noChangeArrowheads="1"/>
            </p:cNvSpPr>
            <p:nvPr/>
          </p:nvSpPr>
          <p:spPr bwMode="auto">
            <a:xfrm rot="16200000">
              <a:off x="301" y="809"/>
              <a:ext cx="316" cy="252"/>
            </a:xfrm>
            <a:prstGeom prst="rect">
              <a:avLst/>
            </a:prstGeom>
            <a:solidFill>
              <a:srgbClr val="FFCCFF"/>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5" name="Text Box 6"/>
            <p:cNvSpPr txBox="1">
              <a:spLocks noChangeArrowheads="1"/>
            </p:cNvSpPr>
            <p:nvPr/>
          </p:nvSpPr>
          <p:spPr bwMode="auto">
            <a:xfrm rot="16200000">
              <a:off x="667" y="932"/>
              <a:ext cx="448" cy="252"/>
            </a:xfrm>
            <a:prstGeom prst="rect">
              <a:avLst/>
            </a:prstGeom>
            <a:solidFill>
              <a:srgbClr val="FFCCFF"/>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مرقس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6" name="Text Box 7"/>
            <p:cNvSpPr txBox="1">
              <a:spLocks noChangeArrowheads="1"/>
            </p:cNvSpPr>
            <p:nvPr/>
          </p:nvSpPr>
          <p:spPr bwMode="auto">
            <a:xfrm rot="16200000">
              <a:off x="1149" y="943"/>
              <a:ext cx="326" cy="252"/>
            </a:xfrm>
            <a:prstGeom prst="rect">
              <a:avLst/>
            </a:prstGeom>
            <a:solidFill>
              <a:srgbClr val="FFCCFF"/>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7" name="Text Box 8"/>
            <p:cNvSpPr txBox="1">
              <a:spLocks noChangeArrowheads="1"/>
            </p:cNvSpPr>
            <p:nvPr/>
          </p:nvSpPr>
          <p:spPr bwMode="auto">
            <a:xfrm rot="16200000">
              <a:off x="1540" y="939"/>
              <a:ext cx="405" cy="252"/>
            </a:xfrm>
            <a:prstGeom prst="rect">
              <a:avLst/>
            </a:prstGeom>
            <a:solidFill>
              <a:srgbClr val="FFCCFF"/>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يوحنا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69316" name="Text Box 9"/>
          <p:cNvSpPr txBox="1">
            <a:spLocks noChangeArrowheads="1"/>
          </p:cNvSpPr>
          <p:nvPr/>
        </p:nvSpPr>
        <p:spPr bwMode="auto">
          <a:xfrm>
            <a:off x="1431594" y="1201759"/>
            <a:ext cx="876963" cy="430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9317" name="Text Box 10"/>
          <p:cNvSpPr txBox="1">
            <a:spLocks noChangeArrowheads="1"/>
          </p:cNvSpPr>
          <p:nvPr/>
        </p:nvSpPr>
        <p:spPr bwMode="auto">
          <a:xfrm>
            <a:off x="4953021" y="1204913"/>
            <a:ext cx="1533525" cy="430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التاريخ</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9318" name="Text Box 11"/>
          <p:cNvSpPr txBox="1">
            <a:spLocks noChangeArrowheads="1"/>
          </p:cNvSpPr>
          <p:nvPr/>
        </p:nvSpPr>
        <p:spPr bwMode="auto">
          <a:xfrm>
            <a:off x="1331913" y="2786084"/>
            <a:ext cx="4267200" cy="42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رسائل بولس</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 name="Group 12"/>
          <p:cNvGrpSpPr>
            <a:grpSpLocks/>
          </p:cNvGrpSpPr>
          <p:nvPr/>
        </p:nvGrpSpPr>
        <p:grpSpPr bwMode="auto">
          <a:xfrm>
            <a:off x="271485" y="3135331"/>
            <a:ext cx="8632826" cy="1657362"/>
            <a:chOff x="171" y="1884"/>
            <a:chExt cx="5438" cy="1044"/>
          </a:xfrm>
          <a:solidFill>
            <a:srgbClr val="CCFFCC"/>
          </a:solidFill>
        </p:grpSpPr>
        <p:sp>
          <p:nvSpPr>
            <p:cNvPr id="18454" name="Text Box 13"/>
            <p:cNvSpPr txBox="1">
              <a:spLocks noChangeArrowheads="1"/>
            </p:cNvSpPr>
            <p:nvPr/>
          </p:nvSpPr>
          <p:spPr bwMode="auto">
            <a:xfrm rot="16200000">
              <a:off x="79" y="2459"/>
              <a:ext cx="435"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رومية</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55" name="Text Box 14"/>
            <p:cNvSpPr txBox="1">
              <a:spLocks noChangeArrowheads="1"/>
            </p:cNvSpPr>
            <p:nvPr/>
          </p:nvSpPr>
          <p:spPr bwMode="auto">
            <a:xfrm rot="16200000">
              <a:off x="345" y="2261"/>
              <a:ext cx="758"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كورنثوس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56" name="Text Box 15"/>
            <p:cNvSpPr txBox="1">
              <a:spLocks noChangeArrowheads="1"/>
            </p:cNvSpPr>
            <p:nvPr/>
          </p:nvSpPr>
          <p:spPr bwMode="auto">
            <a:xfrm rot="16200000">
              <a:off x="765" y="2261"/>
              <a:ext cx="758"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كورنثوس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57" name="Text Box 16"/>
            <p:cNvSpPr txBox="1">
              <a:spLocks noChangeArrowheads="1"/>
            </p:cNvSpPr>
            <p:nvPr/>
          </p:nvSpPr>
          <p:spPr bwMode="auto">
            <a:xfrm rot="16200000">
              <a:off x="1341" y="2414"/>
              <a:ext cx="487"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58" name="Text Box 17"/>
            <p:cNvSpPr txBox="1">
              <a:spLocks noChangeArrowheads="1"/>
            </p:cNvSpPr>
            <p:nvPr/>
          </p:nvSpPr>
          <p:spPr bwMode="auto">
            <a:xfrm rot="16200000">
              <a:off x="1773" y="2374"/>
              <a:ext cx="444"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59" name="Text Box 18"/>
            <p:cNvSpPr txBox="1">
              <a:spLocks noChangeArrowheads="1"/>
            </p:cNvSpPr>
            <p:nvPr/>
          </p:nvSpPr>
          <p:spPr bwMode="auto">
            <a:xfrm rot="16200000">
              <a:off x="2256" y="2347"/>
              <a:ext cx="384"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فيلبي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60" name="Text Box 19"/>
            <p:cNvSpPr txBox="1">
              <a:spLocks noChangeArrowheads="1"/>
            </p:cNvSpPr>
            <p:nvPr/>
          </p:nvSpPr>
          <p:spPr bwMode="auto">
            <a:xfrm rot="16200000">
              <a:off x="2539" y="2347"/>
              <a:ext cx="590"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كولاوسي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61" name="Text Box 20"/>
            <p:cNvSpPr txBox="1">
              <a:spLocks noChangeArrowheads="1"/>
            </p:cNvSpPr>
            <p:nvPr/>
          </p:nvSpPr>
          <p:spPr bwMode="auto">
            <a:xfrm rot="16200000">
              <a:off x="2873" y="2149"/>
              <a:ext cx="781"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تسالونيكي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62" name="Text Box 21"/>
            <p:cNvSpPr txBox="1">
              <a:spLocks noChangeArrowheads="1"/>
            </p:cNvSpPr>
            <p:nvPr/>
          </p:nvSpPr>
          <p:spPr bwMode="auto">
            <a:xfrm rot="16200000">
              <a:off x="3353" y="2149"/>
              <a:ext cx="781"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تسالونيكي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63" name="Text Box 22"/>
            <p:cNvSpPr txBox="1">
              <a:spLocks noChangeArrowheads="1"/>
            </p:cNvSpPr>
            <p:nvPr/>
          </p:nvSpPr>
          <p:spPr bwMode="auto">
            <a:xfrm rot="16200000">
              <a:off x="3787" y="2394"/>
              <a:ext cx="778"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تيموثاوس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64" name="Text Box 23"/>
            <p:cNvSpPr txBox="1">
              <a:spLocks noChangeArrowheads="1"/>
            </p:cNvSpPr>
            <p:nvPr/>
          </p:nvSpPr>
          <p:spPr bwMode="auto">
            <a:xfrm rot="16200000">
              <a:off x="4219" y="2394"/>
              <a:ext cx="778"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تيموثاوس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65" name="Text Box 24"/>
            <p:cNvSpPr txBox="1">
              <a:spLocks noChangeArrowheads="1"/>
            </p:cNvSpPr>
            <p:nvPr/>
          </p:nvSpPr>
          <p:spPr bwMode="auto">
            <a:xfrm rot="16200000">
              <a:off x="4825" y="2586"/>
              <a:ext cx="433"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تيطس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66" name="Text Box 25"/>
            <p:cNvSpPr txBox="1">
              <a:spLocks noChangeArrowheads="1"/>
            </p:cNvSpPr>
            <p:nvPr/>
          </p:nvSpPr>
          <p:spPr bwMode="auto">
            <a:xfrm rot="16200000">
              <a:off x="5245" y="2414"/>
              <a:ext cx="475" cy="252"/>
            </a:xfrm>
            <a:prstGeom prst="rect">
              <a:avLst/>
            </a:prstGeom>
            <a:grpFill/>
            <a:ln w="12700">
              <a:solidFill>
                <a:schemeClr val="tx1"/>
              </a:solid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فليمون</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69320" name="Text Box 26"/>
          <p:cNvSpPr txBox="1">
            <a:spLocks noChangeArrowheads="1"/>
          </p:cNvSpPr>
          <p:nvPr/>
        </p:nvSpPr>
        <p:spPr bwMode="auto">
          <a:xfrm>
            <a:off x="965200" y="4983184"/>
            <a:ext cx="3302000" cy="42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الرسائل العامة</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9321" name="Text Box 27"/>
          <p:cNvSpPr txBox="1">
            <a:spLocks noChangeArrowheads="1"/>
          </p:cNvSpPr>
          <p:nvPr/>
        </p:nvSpPr>
        <p:spPr bwMode="auto">
          <a:xfrm>
            <a:off x="7003067" y="4876800"/>
            <a:ext cx="687809" cy="430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النبوة</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9322" name="Text Box 28"/>
          <p:cNvSpPr txBox="1">
            <a:spLocks noChangeArrowheads="1"/>
          </p:cNvSpPr>
          <p:nvPr/>
        </p:nvSpPr>
        <p:spPr bwMode="auto">
          <a:xfrm rot="-5400000">
            <a:off x="7095854" y="5901552"/>
            <a:ext cx="540333" cy="400011"/>
          </a:xfrm>
          <a:prstGeom prst="rect">
            <a:avLst/>
          </a:prstGeom>
          <a:solidFill>
            <a:schemeClr val="accent1"/>
          </a:solidFill>
          <a:ln w="12700">
            <a:solidFill>
              <a:schemeClr val="tx1"/>
            </a:solidFill>
            <a:miter lim="800000"/>
            <a:headEnd/>
            <a:tailEnd/>
          </a:ln>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رؤيا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23" name="Group 29"/>
          <p:cNvGrpSpPr>
            <a:grpSpLocks/>
          </p:cNvGrpSpPr>
          <p:nvPr/>
        </p:nvGrpSpPr>
        <p:grpSpPr bwMode="auto">
          <a:xfrm>
            <a:off x="295279" y="5430892"/>
            <a:ext cx="4960934" cy="1030294"/>
            <a:chOff x="186" y="3421"/>
            <a:chExt cx="3125" cy="649"/>
          </a:xfrm>
        </p:grpSpPr>
        <p:sp>
          <p:nvSpPr>
            <p:cNvPr id="269326" name="Text Box 30"/>
            <p:cNvSpPr txBox="1">
              <a:spLocks noChangeArrowheads="1"/>
            </p:cNvSpPr>
            <p:nvPr/>
          </p:nvSpPr>
          <p:spPr bwMode="auto">
            <a:xfrm rot="16200000">
              <a:off x="26" y="3581"/>
              <a:ext cx="571" cy="252"/>
            </a:xfrm>
            <a:prstGeom prst="rect">
              <a:avLst/>
            </a:prstGeom>
            <a:solidFill>
              <a:srgbClr val="D9DDC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عبرانيين</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7" name="Text Box 31"/>
            <p:cNvSpPr txBox="1">
              <a:spLocks noChangeArrowheads="1"/>
            </p:cNvSpPr>
            <p:nvPr/>
          </p:nvSpPr>
          <p:spPr bwMode="auto">
            <a:xfrm rot="16200000">
              <a:off x="446" y="3666"/>
              <a:ext cx="449" cy="252"/>
            </a:xfrm>
            <a:prstGeom prst="rect">
              <a:avLst/>
            </a:prstGeom>
            <a:solidFill>
              <a:srgbClr val="D9DDC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يعقوب</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8" name="Text Box 32"/>
            <p:cNvSpPr txBox="1">
              <a:spLocks noChangeArrowheads="1"/>
            </p:cNvSpPr>
            <p:nvPr/>
          </p:nvSpPr>
          <p:spPr bwMode="auto">
            <a:xfrm rot="16200000">
              <a:off x="806" y="3647"/>
              <a:ext cx="595" cy="252"/>
            </a:xfrm>
            <a:prstGeom prst="rect">
              <a:avLst/>
            </a:prstGeom>
            <a:solidFill>
              <a:srgbClr val="D9DDC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بطرس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9" name="Text Box 33"/>
            <p:cNvSpPr txBox="1">
              <a:spLocks noChangeArrowheads="1"/>
            </p:cNvSpPr>
            <p:nvPr/>
          </p:nvSpPr>
          <p:spPr bwMode="auto">
            <a:xfrm rot="16200000">
              <a:off x="1209" y="3647"/>
              <a:ext cx="595" cy="252"/>
            </a:xfrm>
            <a:prstGeom prst="rect">
              <a:avLst/>
            </a:prstGeom>
            <a:solidFill>
              <a:srgbClr val="D9DDC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بطرس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0" name="Text Box 34"/>
            <p:cNvSpPr txBox="1">
              <a:spLocks noChangeArrowheads="1"/>
            </p:cNvSpPr>
            <p:nvPr/>
          </p:nvSpPr>
          <p:spPr bwMode="auto">
            <a:xfrm rot="16200000">
              <a:off x="1650" y="3657"/>
              <a:ext cx="540" cy="252"/>
            </a:xfrm>
            <a:prstGeom prst="rect">
              <a:avLst/>
            </a:prstGeom>
            <a:solidFill>
              <a:srgbClr val="D9DDC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يوحنا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1" name="Text Box 35"/>
            <p:cNvSpPr txBox="1">
              <a:spLocks noChangeArrowheads="1"/>
            </p:cNvSpPr>
            <p:nvPr/>
          </p:nvSpPr>
          <p:spPr bwMode="auto">
            <a:xfrm rot="16200000">
              <a:off x="2082" y="3657"/>
              <a:ext cx="540" cy="252"/>
            </a:xfrm>
            <a:prstGeom prst="rect">
              <a:avLst/>
            </a:prstGeom>
            <a:solidFill>
              <a:srgbClr val="D9DDC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يوحنا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2" name="Text Box 36"/>
            <p:cNvSpPr txBox="1">
              <a:spLocks noChangeArrowheads="1"/>
            </p:cNvSpPr>
            <p:nvPr/>
          </p:nvSpPr>
          <p:spPr bwMode="auto">
            <a:xfrm rot="16200000">
              <a:off x="2515" y="3657"/>
              <a:ext cx="540" cy="252"/>
            </a:xfrm>
            <a:prstGeom prst="rect">
              <a:avLst/>
            </a:prstGeom>
            <a:solidFill>
              <a:srgbClr val="D9DDC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يوحنا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3" name="Text Box 37"/>
            <p:cNvSpPr txBox="1">
              <a:spLocks noChangeArrowheads="1"/>
            </p:cNvSpPr>
            <p:nvPr/>
          </p:nvSpPr>
          <p:spPr bwMode="auto">
            <a:xfrm rot="16200000">
              <a:off x="2987" y="3729"/>
              <a:ext cx="396" cy="252"/>
            </a:xfrm>
            <a:prstGeom prst="rect">
              <a:avLst/>
            </a:prstGeom>
            <a:solidFill>
              <a:srgbClr val="D9DDC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69324" name="Text Box 5"/>
          <p:cNvSpPr txBox="1">
            <a:spLocks noChangeArrowheads="1"/>
          </p:cNvSpPr>
          <p:nvPr/>
        </p:nvSpPr>
        <p:spPr bwMode="auto">
          <a:xfrm>
            <a:off x="8388360"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78أ</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 name="Up Arrow 39"/>
          <p:cNvSpPr/>
          <p:nvPr/>
        </p:nvSpPr>
        <p:spPr>
          <a:xfrm rot="19783294">
            <a:off x="252414" y="2352676"/>
            <a:ext cx="2089150" cy="1439863"/>
          </a:xfrm>
          <a:prstGeom prst="upArrow">
            <a:avLst/>
          </a:prstGeom>
          <a:gradFill rotWithShape="1">
            <a:gsLst>
              <a:gs pos="0">
                <a:srgbClr val="00CC99">
                  <a:tint val="100000"/>
                  <a:shade val="100000"/>
                  <a:satMod val="130000"/>
                </a:srgbClr>
              </a:gs>
              <a:gs pos="100000">
                <a:srgbClr val="00CC99">
                  <a:tint val="50000"/>
                  <a:shade val="100000"/>
                  <a:satMod val="350000"/>
                </a:srgbClr>
              </a:gs>
            </a:gsLst>
            <a:lin ang="16200000" scaled="0"/>
          </a:gradFill>
          <a:ln w="76200" cap="flat" cmpd="sng" algn="ctr">
            <a:solidFill>
              <a:srgbClr val="000000"/>
            </a:solidFill>
            <a:prstDash val="solid"/>
          </a:ln>
          <a:effectLst>
            <a:outerShdw blurRad="40000" dist="23000" dir="5400000" rotWithShape="0">
              <a:srgbClr val="000000">
                <a:alpha val="35000"/>
              </a:srgbClr>
            </a:outerShdw>
          </a:effectLst>
        </p:spPr>
        <p:txBody>
          <a:bodyPr lIns="91341" tIns="45671" rIns="91341" bIns="45671"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pitchFamily="34" charset="0"/>
              <a:ea typeface="Times New Roman"/>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ppt_w</p:attrName>
                                        </p:attrNameLst>
                                      </p:cBhvr>
                                      <p:tavLst>
                                        <p:tav tm="0" fmla="#ppt_w*sin(2.5*pi*$)">
                                          <p:val>
                                            <p:fltVal val="0"/>
                                          </p:val>
                                        </p:tav>
                                        <p:tav tm="100000">
                                          <p:val>
                                            <p:fltVal val="1"/>
                                          </p:val>
                                        </p:tav>
                                      </p:tavLst>
                                    </p:anim>
                                    <p:anim calcmode="lin" valueType="num">
                                      <p:cBhvr>
                                        <p:cTn id="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7" descr="Synagogue eat my flesh.jpg">
            <a:extLst>
              <a:ext uri="{FF2B5EF4-FFF2-40B4-BE49-F238E27FC236}">
                <a16:creationId xmlns:a16="http://schemas.microsoft.com/office/drawing/2014/main" id="{0892B070-8CDC-41E3-BC68-8BA174CA14E9}"/>
              </a:ext>
            </a:extLst>
          </p:cNvPr>
          <p:cNvPicPr>
            <a:picLocks noChangeAspect="1"/>
          </p:cNvPicPr>
          <p:nvPr/>
        </p:nvPicPr>
        <p:blipFill>
          <a:blip r:embed="rId3" cstate="print">
            <a:extLst>
              <a:ext uri="{28A0092B-C50C-407E-A947-70E740481C1C}">
                <a14:useLocalDpi xmlns:a14="http://schemas.microsoft.com/office/drawing/2010/main" val="0"/>
              </a:ext>
            </a:extLst>
          </a:blip>
          <a:srcRect l="25310" b="2081"/>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3" name="Text Box 3">
            <a:extLst>
              <a:ext uri="{FF2B5EF4-FFF2-40B4-BE49-F238E27FC236}">
                <a16:creationId xmlns:a16="http://schemas.microsoft.com/office/drawing/2014/main" id="{D3CAB9AE-2FCB-44DA-BF97-D094B1606855}"/>
              </a:ext>
            </a:extLst>
          </p:cNvPr>
          <p:cNvSpPr txBox="1">
            <a:spLocks noChangeArrowheads="1"/>
          </p:cNvSpPr>
          <p:nvPr/>
        </p:nvSpPr>
        <p:spPr bwMode="auto">
          <a:xfrm>
            <a:off x="228600" y="76200"/>
            <a:ext cx="1219200" cy="523875"/>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يوحنا</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9462" name="Text Box 6">
            <a:extLst>
              <a:ext uri="{FF2B5EF4-FFF2-40B4-BE49-F238E27FC236}">
                <a16:creationId xmlns:a16="http://schemas.microsoft.com/office/drawing/2014/main" id="{E55A87E9-ACB7-46D6-9ACC-6D22239EA8A4}"/>
              </a:ext>
            </a:extLst>
          </p:cNvPr>
          <p:cNvSpPr txBox="1">
            <a:spLocks noChangeArrowheads="1"/>
          </p:cNvSpPr>
          <p:nvPr/>
        </p:nvSpPr>
        <p:spPr bwMode="auto">
          <a:xfrm>
            <a:off x="0" y="3352800"/>
            <a:ext cx="9144000" cy="2554545"/>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الآية المفتاحية</a:t>
            </a:r>
            <a:endParaRPr kumimoji="0" lang="en-US" altLang="zh-CN"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ar-JO"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و</a:t>
            </a:r>
            <a:r>
              <a:rPr kumimoji="0" lang="ar-JO" altLang="zh-CN"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آيات</a:t>
            </a:r>
            <a:r>
              <a:rPr kumimoji="0" lang="ar-JO"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 أخر كثيرة صنع يسوع قدام تلاميذه لم تكتب في هذا الكتاب وأما هذه فقد كتبت </a:t>
            </a:r>
            <a:r>
              <a:rPr kumimoji="0" lang="ar-JO" altLang="zh-CN"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لتؤمنوا</a:t>
            </a:r>
            <a:r>
              <a:rPr kumimoji="0" lang="ar-JO"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 أن يسوع هو المسيح ابن الله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ولكي تكون لكم إذا آمنتم حياة باسمه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(يوحنا 20: 30-31)</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7765" name="Rectangle 1031">
            <a:extLst>
              <a:ext uri="{FF2B5EF4-FFF2-40B4-BE49-F238E27FC236}">
                <a16:creationId xmlns:a16="http://schemas.microsoft.com/office/drawing/2014/main" id="{95ED56F0-9E1E-418C-ABDE-40D8368762DC}"/>
              </a:ext>
            </a:extLst>
          </p:cNvPr>
          <p:cNvSpPr>
            <a:spLocks noGrp="1" noChangeArrowheads="1"/>
          </p:cNvSpPr>
          <p:nvPr>
            <p:ph type="title" idx="4294967295"/>
          </p:nvPr>
        </p:nvSpPr>
        <p:spPr>
          <a:xfrm>
            <a:off x="2805113" y="533400"/>
            <a:ext cx="3533775" cy="1200329"/>
          </a:xfrm>
        </p:spPr>
        <p:txBody>
          <a:bodyPr lIns="91440" tIns="45720" rIns="91440" bIns="45720" anchor="t">
            <a:spAutoFit/>
          </a:bodyPr>
          <a:lstStyle/>
          <a:p>
            <a:pPr eaLnBrk="1" hangingPunct="1"/>
            <a:r>
              <a:rPr lang="ar-JO" altLang="zh-CN" sz="3600" b="1" u="sng" dirty="0">
                <a:solidFill>
                  <a:srgbClr val="FFFF00"/>
                </a:solidFill>
                <a:ea typeface="ＭＳ Ｐゴシック" panose="020B0600070205080204" pitchFamily="34" charset="-128"/>
                <a:cs typeface="Arial" panose="020B0604020202020204" pitchFamily="34" charset="0"/>
              </a:rPr>
              <a:t>الكلمة المفتاحية</a:t>
            </a:r>
            <a:br>
              <a:rPr lang="ar-JO" altLang="zh-CN" sz="3600" b="1" u="sng" dirty="0">
                <a:solidFill>
                  <a:srgbClr val="FFFF00"/>
                </a:solidFill>
                <a:ea typeface="ＭＳ Ｐゴシック" panose="020B0600070205080204" pitchFamily="34" charset="-128"/>
                <a:cs typeface="Arial" panose="020B0604020202020204" pitchFamily="34" charset="0"/>
              </a:rPr>
            </a:br>
            <a:r>
              <a:rPr lang="ar-JO" altLang="zh-CN" sz="3600" b="1" dirty="0">
                <a:solidFill>
                  <a:schemeClr val="tx1"/>
                </a:solidFill>
                <a:ea typeface="ＭＳ Ｐゴシック" panose="020B0600070205080204" pitchFamily="34" charset="-128"/>
                <a:cs typeface="Arial" panose="020B0604020202020204" pitchFamily="34" charset="0"/>
              </a:rPr>
              <a:t>الإيمان</a:t>
            </a:r>
            <a:endParaRPr lang="en-US" altLang="en-US" sz="3600" b="1" u="sng" dirty="0">
              <a:solidFill>
                <a:schemeClr val="tx1"/>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0788011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9" descr="5000_crowd1">
            <a:extLst>
              <a:ext uri="{FF2B5EF4-FFF2-40B4-BE49-F238E27FC236}">
                <a16:creationId xmlns:a16="http://schemas.microsoft.com/office/drawing/2014/main" id="{0B1B2295-2221-428B-853A-8D389A6EB11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0" y="2895600"/>
            <a:ext cx="78486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1" name="AutoShape 10">
            <a:extLst>
              <a:ext uri="{FF2B5EF4-FFF2-40B4-BE49-F238E27FC236}">
                <a16:creationId xmlns:a16="http://schemas.microsoft.com/office/drawing/2014/main" id="{4380070C-5249-461C-B85D-37B71DBC56E9}"/>
              </a:ext>
            </a:extLst>
          </p:cNvPr>
          <p:cNvSpPr>
            <a:spLocks noChangeArrowheads="1"/>
          </p:cNvSpPr>
          <p:nvPr/>
        </p:nvSpPr>
        <p:spPr bwMode="auto">
          <a:xfrm>
            <a:off x="2286000" y="0"/>
            <a:ext cx="4648200" cy="3657600"/>
          </a:xfrm>
          <a:prstGeom prst="cloudCallout">
            <a:avLst>
              <a:gd name="adj1" fmla="val -39889"/>
              <a:gd name="adj2" fmla="val 67667"/>
            </a:avLst>
          </a:prstGeom>
          <a:solidFill>
            <a:srgbClr val="FFFF00"/>
          </a:solidFill>
          <a:ln w="9525">
            <a:solidFill>
              <a:schemeClr val="tx1"/>
            </a:solidFill>
            <a:round/>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281608" name="Picture 8" descr="King">
            <a:extLst>
              <a:ext uri="{FF2B5EF4-FFF2-40B4-BE49-F238E27FC236}">
                <a16:creationId xmlns:a16="http://schemas.microsoft.com/office/drawing/2014/main" id="{E6AA5286-F593-44A2-BCEB-DDEBA8DD678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90800" y="533400"/>
            <a:ext cx="3657600" cy="219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3" name="Oval 12">
            <a:extLst>
              <a:ext uri="{FF2B5EF4-FFF2-40B4-BE49-F238E27FC236}">
                <a16:creationId xmlns:a16="http://schemas.microsoft.com/office/drawing/2014/main" id="{97CE4D0E-63C5-4618-83BC-0450B726CB71}"/>
              </a:ext>
            </a:extLst>
          </p:cNvPr>
          <p:cNvSpPr>
            <a:spLocks noChangeArrowheads="1"/>
          </p:cNvSpPr>
          <p:nvPr/>
        </p:nvSpPr>
        <p:spPr bwMode="auto">
          <a:xfrm>
            <a:off x="5257800" y="3200400"/>
            <a:ext cx="533400" cy="4572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9094" name="Oval 13">
            <a:extLst>
              <a:ext uri="{FF2B5EF4-FFF2-40B4-BE49-F238E27FC236}">
                <a16:creationId xmlns:a16="http://schemas.microsoft.com/office/drawing/2014/main" id="{2464EC13-6FC4-4ED9-B9F4-74811689EDB4}"/>
              </a:ext>
            </a:extLst>
          </p:cNvPr>
          <p:cNvSpPr>
            <a:spLocks noChangeArrowheads="1"/>
          </p:cNvSpPr>
          <p:nvPr/>
        </p:nvSpPr>
        <p:spPr bwMode="auto">
          <a:xfrm>
            <a:off x="5715000" y="3505200"/>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9095" name="Oval 14">
            <a:extLst>
              <a:ext uri="{FF2B5EF4-FFF2-40B4-BE49-F238E27FC236}">
                <a16:creationId xmlns:a16="http://schemas.microsoft.com/office/drawing/2014/main" id="{6179D53B-6757-47B9-975D-A32DC9ABDEF0}"/>
              </a:ext>
            </a:extLst>
          </p:cNvPr>
          <p:cNvSpPr>
            <a:spLocks noChangeArrowheads="1"/>
          </p:cNvSpPr>
          <p:nvPr/>
        </p:nvSpPr>
        <p:spPr bwMode="auto">
          <a:xfrm>
            <a:off x="6705600" y="2971800"/>
            <a:ext cx="533400" cy="4572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9096" name="Oval 15">
            <a:extLst>
              <a:ext uri="{FF2B5EF4-FFF2-40B4-BE49-F238E27FC236}">
                <a16:creationId xmlns:a16="http://schemas.microsoft.com/office/drawing/2014/main" id="{96C459D3-753F-4F5B-99F2-C7CDA1998B7D}"/>
              </a:ext>
            </a:extLst>
          </p:cNvPr>
          <p:cNvSpPr>
            <a:spLocks noChangeArrowheads="1"/>
          </p:cNvSpPr>
          <p:nvPr/>
        </p:nvSpPr>
        <p:spPr bwMode="auto">
          <a:xfrm>
            <a:off x="7162800" y="3276600"/>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9097" name="Oval 17">
            <a:extLst>
              <a:ext uri="{FF2B5EF4-FFF2-40B4-BE49-F238E27FC236}">
                <a16:creationId xmlns:a16="http://schemas.microsoft.com/office/drawing/2014/main" id="{12A6AADA-9B4A-4470-840E-B3E299AFF0BA}"/>
              </a:ext>
            </a:extLst>
          </p:cNvPr>
          <p:cNvSpPr>
            <a:spLocks noChangeArrowheads="1"/>
          </p:cNvSpPr>
          <p:nvPr/>
        </p:nvSpPr>
        <p:spPr bwMode="auto">
          <a:xfrm>
            <a:off x="6172200" y="2667000"/>
            <a:ext cx="685800" cy="6096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7114" name="Rectangle 18">
            <a:extLst>
              <a:ext uri="{FF2B5EF4-FFF2-40B4-BE49-F238E27FC236}">
                <a16:creationId xmlns:a16="http://schemas.microsoft.com/office/drawing/2014/main" id="{10C1C47F-7C56-42AD-983C-4ED394B30539}"/>
              </a:ext>
            </a:extLst>
          </p:cNvPr>
          <p:cNvSpPr>
            <a:spLocks noGrp="1" noChangeArrowheads="1"/>
          </p:cNvSpPr>
          <p:nvPr>
            <p:ph type="title"/>
          </p:nvPr>
        </p:nvSpPr>
        <p:spPr>
          <a:xfrm>
            <a:off x="0" y="6858000"/>
            <a:ext cx="2209800" cy="914400"/>
          </a:xfrm>
        </p:spPr>
        <p:txBody>
          <a:bodyPr/>
          <a:lstStyle/>
          <a:p>
            <a:pPr eaLnBrk="1" hangingPunct="1">
              <a:defRPr/>
            </a:pPr>
            <a:r>
              <a:rPr lang="en-US" sz="1600">
                <a:latin typeface="Arial" panose="020B0604020202020204" pitchFamily="34" charset="0"/>
                <a:cs typeface="Arial" panose="020B0604020202020204" pitchFamily="34" charset="0"/>
              </a:rPr>
              <a:t>Verse 15</a:t>
            </a:r>
          </a:p>
        </p:txBody>
      </p:sp>
    </p:spTree>
    <p:extLst>
      <p:ext uri="{BB962C8B-B14F-4D97-AF65-F5344CB8AC3E}">
        <p14:creationId xmlns:p14="http://schemas.microsoft.com/office/powerpoint/2010/main" val="256295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2000"/>
                                  </p:stCondLst>
                                  <p:childTnLst>
                                    <p:set>
                                      <p:cBhvr>
                                        <p:cTn id="6" dur="1" fill="hold">
                                          <p:stCondLst>
                                            <p:cond delay="0"/>
                                          </p:stCondLst>
                                        </p:cTn>
                                        <p:tgtEl>
                                          <p:spTgt spid="281608"/>
                                        </p:tgtEl>
                                        <p:attrNameLst>
                                          <p:attrName>style.visibility</p:attrName>
                                        </p:attrNameLst>
                                      </p:cBhvr>
                                      <p:to>
                                        <p:strVal val="visible"/>
                                      </p:to>
                                    </p:set>
                                    <p:animEffect transition="in" filter="fade">
                                      <p:cBhvr>
                                        <p:cTn id="7" dur="2000"/>
                                        <p:tgtEl>
                                          <p:spTgt spid="281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4" descr="I am the bread of life.jpg">
            <a:extLst>
              <a:ext uri="{FF2B5EF4-FFF2-40B4-BE49-F238E27FC236}">
                <a16:creationId xmlns:a16="http://schemas.microsoft.com/office/drawing/2014/main" id="{982D3CBC-219E-4D00-A5E7-7CF5A527EC25}"/>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892300"/>
            <a:ext cx="9144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0A4C194-C2BA-4D9A-8DC3-427E5B66D582}"/>
              </a:ext>
            </a:extLst>
          </p:cNvPr>
          <p:cNvSpPr>
            <a:spLocks noGrp="1"/>
          </p:cNvSpPr>
          <p:nvPr>
            <p:ph type="title"/>
          </p:nvPr>
        </p:nvSpPr>
        <p:spPr>
          <a:xfrm>
            <a:off x="0" y="-152400"/>
            <a:ext cx="9144000" cy="1143000"/>
          </a:xfrm>
        </p:spPr>
        <p:txBody>
          <a:bodyPr/>
          <a:lstStyle/>
          <a:p>
            <a:pPr algn="r"/>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ما الأمر ؟</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
        <p:nvSpPr>
          <p:cNvPr id="8" name="Content Placeholder 7">
            <a:extLst>
              <a:ext uri="{FF2B5EF4-FFF2-40B4-BE49-F238E27FC236}">
                <a16:creationId xmlns:a16="http://schemas.microsoft.com/office/drawing/2014/main" id="{625EA02A-2508-4E6E-AFB9-200144D1DB25}"/>
              </a:ext>
            </a:extLst>
          </p:cNvPr>
          <p:cNvSpPr>
            <a:spLocks noGrp="1"/>
          </p:cNvSpPr>
          <p:nvPr>
            <p:ph sz="half" idx="1"/>
          </p:nvPr>
        </p:nvSpPr>
        <p:spPr>
          <a:xfrm>
            <a:off x="76200" y="1981200"/>
            <a:ext cx="4267200" cy="5257800"/>
          </a:xfrm>
        </p:spPr>
        <p:txBody>
          <a:bodyPr/>
          <a:lstStyle/>
          <a:p>
            <a:pPr algn="ctr">
              <a:buFontTx/>
              <a:buNone/>
            </a:pPr>
            <a:r>
              <a:rPr lang="ar-JO"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موسى</a:t>
            </a:r>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a:p>
            <a:pPr algn="r" rtl="1"/>
            <a:r>
              <a:rPr lang="ar-JO"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تنبأ عن نبي</a:t>
            </a:r>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a:p>
            <a:pPr algn="r" rtl="1"/>
            <a:r>
              <a:rPr lang="ar-JO"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أعطى المن من الله</a:t>
            </a:r>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a:p>
            <a:pPr algn="r" rtl="1"/>
            <a:r>
              <a:rPr lang="ar-JO"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حياة جسدية مستدامة</a:t>
            </a:r>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a:p>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p:txBody>
      </p:sp>
      <p:sp>
        <p:nvSpPr>
          <p:cNvPr id="9" name="Content Placeholder 8">
            <a:extLst>
              <a:ext uri="{FF2B5EF4-FFF2-40B4-BE49-F238E27FC236}">
                <a16:creationId xmlns:a16="http://schemas.microsoft.com/office/drawing/2014/main" id="{08EB9AFD-98A6-41AC-9B80-E80552C99C8A}"/>
              </a:ext>
            </a:extLst>
          </p:cNvPr>
          <p:cNvSpPr>
            <a:spLocks noGrp="1"/>
          </p:cNvSpPr>
          <p:nvPr>
            <p:ph sz="half" idx="2"/>
          </p:nvPr>
        </p:nvSpPr>
        <p:spPr>
          <a:xfrm>
            <a:off x="4800600" y="1981200"/>
            <a:ext cx="4267200" cy="5105400"/>
          </a:xfrm>
        </p:spPr>
        <p:txBody>
          <a:bodyPr/>
          <a:lstStyle/>
          <a:p>
            <a:pPr algn="ctr">
              <a:buFontTx/>
              <a:buNone/>
            </a:pPr>
            <a:r>
              <a:rPr lang="ar-JO"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يسوع</a:t>
            </a:r>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a:p>
            <a:pPr algn="r" rtl="1"/>
            <a:r>
              <a:rPr lang="ar-JO"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تمم النبوة</a:t>
            </a:r>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a:p>
            <a:pPr algn="r" rtl="1"/>
            <a:r>
              <a:rPr lang="ar-JO"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هو المن أي الله</a:t>
            </a:r>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a:p>
            <a:pPr algn="r" rtl="1"/>
            <a:r>
              <a:rPr lang="ar-JO"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يعطي حياة أبدية</a:t>
            </a:r>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a:p>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p:txBody>
      </p:sp>
      <p:sp>
        <p:nvSpPr>
          <p:cNvPr id="6" name="Content Placeholder 2">
            <a:extLst>
              <a:ext uri="{FF2B5EF4-FFF2-40B4-BE49-F238E27FC236}">
                <a16:creationId xmlns:a16="http://schemas.microsoft.com/office/drawing/2014/main" id="{B1BAE2A8-2734-4360-95D6-D00C7BD22637}"/>
              </a:ext>
            </a:extLst>
          </p:cNvPr>
          <p:cNvSpPr txBox="1">
            <a:spLocks/>
          </p:cNvSpPr>
          <p:nvPr/>
        </p:nvSpPr>
        <p:spPr bwMode="auto">
          <a:xfrm>
            <a:off x="685800" y="762000"/>
            <a:ext cx="7772400" cy="1143000"/>
          </a:xfrm>
          <a:prstGeom prst="rect">
            <a:avLst/>
          </a:prstGeom>
          <a:noFill/>
          <a:ln w="9525">
            <a:noFill/>
            <a:miter lim="800000"/>
            <a:headEnd/>
            <a:tailEnd/>
          </a:ln>
        </p:spPr>
        <p:txBody>
          <a:bodyPr/>
          <a:lstStyle/>
          <a:p>
            <a:pPr marL="342900" marR="0" lvl="0" indent="-342900" algn="r" defTabSz="914400" rtl="1" eaLnBrk="0" fontAlgn="base" latinLnBrk="0" hangingPunct="0">
              <a:lnSpc>
                <a:spcPct val="100000"/>
              </a:lnSpc>
              <a:spcBef>
                <a:spcPct val="20000"/>
              </a:spcBef>
              <a:spcAft>
                <a:spcPct val="0"/>
              </a:spcAft>
              <a:buClrTx/>
              <a:buSzTx/>
              <a:buFontTx/>
              <a:buChar char="•"/>
              <a:tabLst/>
              <a:defRPr/>
            </a:pPr>
            <a:r>
              <a:rPr kumimoji="0" lang="ar-JO"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يسوع هو موسى الجديد</a:t>
            </a:r>
            <a:endPar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endParaRPr>
          </a:p>
          <a:p>
            <a:pPr marL="342900" marR="0" lvl="0" indent="-342900" algn="r" defTabSz="914400" rtl="1" eaLnBrk="0" fontAlgn="base" latinLnBrk="0" hangingPunct="0">
              <a:lnSpc>
                <a:spcPct val="100000"/>
              </a:lnSpc>
              <a:spcBef>
                <a:spcPct val="20000"/>
              </a:spcBef>
              <a:spcAft>
                <a:spcPct val="0"/>
              </a:spcAft>
              <a:buClrTx/>
              <a:buSzTx/>
              <a:buFontTx/>
              <a:buChar char="•"/>
              <a:tabLst/>
              <a:defRPr/>
            </a:pPr>
            <a:r>
              <a:rPr kumimoji="0" lang="ar-JO"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يسوع أعظم من موسى</a:t>
            </a:r>
            <a:endPar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endParaRPr>
          </a:p>
        </p:txBody>
      </p:sp>
    </p:spTree>
    <p:extLst>
      <p:ext uri="{BB962C8B-B14F-4D97-AF65-F5344CB8AC3E}">
        <p14:creationId xmlns:p14="http://schemas.microsoft.com/office/powerpoint/2010/main" val="1763708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9" grpId="0" build="p"/>
      <p:bldP spid="6" grpId="0" build="p"/>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5" descr="Jesus with Head Covering.jpg">
            <a:extLst>
              <a:ext uri="{FF2B5EF4-FFF2-40B4-BE49-F238E27FC236}">
                <a16:creationId xmlns:a16="http://schemas.microsoft.com/office/drawing/2014/main" id="{623C508C-6491-4291-80C9-D4EE1CB3F67F}"/>
              </a:ext>
            </a:extLst>
          </p:cNvPr>
          <p:cNvPicPr>
            <a:picLocks noChangeAspect="1"/>
          </p:cNvPicPr>
          <p:nvPr/>
        </p:nvPicPr>
        <p:blipFill>
          <a:blip r:embed="rId2" cstate="print">
            <a:extLst>
              <a:ext uri="{28A0092B-C50C-407E-A947-70E740481C1C}">
                <a14:useLocalDpi xmlns:a14="http://schemas.microsoft.com/office/drawing/2010/main" val="0"/>
              </a:ext>
            </a:extLst>
          </a:blip>
          <a:srcRect r="24525"/>
          <a:stretch>
            <a:fillRect/>
          </a:stretch>
        </p:blipFill>
        <p:spPr bwMode="auto">
          <a:xfrm>
            <a:off x="-1588" y="0"/>
            <a:ext cx="91455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0997AF8-9EB9-4345-897E-D0EA47069AC1}"/>
              </a:ext>
            </a:extLst>
          </p:cNvPr>
          <p:cNvSpPr>
            <a:spLocks noGrp="1"/>
          </p:cNvSpPr>
          <p:nvPr>
            <p:ph type="title"/>
          </p:nvPr>
        </p:nvSpPr>
        <p:spPr>
          <a:xfrm>
            <a:off x="152400" y="76200"/>
            <a:ext cx="4038600" cy="6629400"/>
          </a:xfrm>
        </p:spPr>
        <p:txBody>
          <a:bodyPr/>
          <a:lstStyle/>
          <a:p>
            <a:b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br>
            <a:r>
              <a:rPr lang="ar-JO" altLang="en-US" dirty="0">
                <a:effectLst>
                  <a:glow rad="228600">
                    <a:schemeClr val="bg1">
                      <a:alpha val="40000"/>
                    </a:schemeClr>
                  </a:glow>
                </a:effectLst>
                <a:latin typeface="Arial" panose="020B0604020202020204" pitchFamily="34" charset="0"/>
                <a:ea typeface="ＭＳ Ｐゴシック" panose="020B0600070205080204" pitchFamily="34" charset="-128"/>
              </a:rPr>
              <a:t>أثبت يسوع نفسه </a:t>
            </a:r>
            <a:br>
              <a:rPr lang="ar-JO" altLang="en-US" dirty="0">
                <a:effectLst>
                  <a:glow rad="228600">
                    <a:schemeClr val="bg1">
                      <a:alpha val="40000"/>
                    </a:schemeClr>
                  </a:glow>
                </a:effectLst>
                <a:latin typeface="Arial" panose="020B0604020202020204" pitchFamily="34" charset="0"/>
                <a:ea typeface="ＭＳ Ｐゴシック" panose="020B0600070205080204" pitchFamily="34" charset="-128"/>
              </a:rPr>
            </a:br>
            <a:r>
              <a:rPr lang="ar-JO" altLang="en-US" dirty="0">
                <a:effectLst>
                  <a:glow rad="228600">
                    <a:schemeClr val="bg1">
                      <a:alpha val="40000"/>
                    </a:schemeClr>
                  </a:glow>
                </a:effectLst>
                <a:latin typeface="Arial" panose="020B0604020202020204" pitchFamily="34" charset="0"/>
                <a:ea typeface="ＭＳ Ｐゴシック" panose="020B0600070205080204" pitchFamily="34" charset="-128"/>
              </a:rPr>
              <a:t>أنه </a:t>
            </a:r>
            <a:r>
              <a:rPr lang="ar-JO" altLang="en-US" dirty="0">
                <a:solidFill>
                  <a:srgbClr val="FFFF00"/>
                </a:solidFill>
                <a:effectLst>
                  <a:glow rad="228600">
                    <a:schemeClr val="bg1">
                      <a:alpha val="40000"/>
                    </a:schemeClr>
                  </a:glow>
                </a:effectLst>
                <a:latin typeface="Arial" panose="020B0604020202020204" pitchFamily="34" charset="0"/>
                <a:ea typeface="ＭＳ Ｐゴシック" panose="020B0600070205080204" pitchFamily="34" charset="-128"/>
              </a:rPr>
              <a:t>أعظم من موسى كونه معطي </a:t>
            </a:r>
            <a:br>
              <a:rPr lang="ar-JO" altLang="en-US" dirty="0">
                <a:solidFill>
                  <a:srgbClr val="FFFF00"/>
                </a:solidFill>
                <a:effectLst>
                  <a:glow rad="228600">
                    <a:schemeClr val="bg1">
                      <a:alpha val="40000"/>
                    </a:schemeClr>
                  </a:glow>
                </a:effectLst>
                <a:latin typeface="Arial" panose="020B0604020202020204" pitchFamily="34" charset="0"/>
                <a:ea typeface="ＭＳ Ｐゴシック" panose="020B0600070205080204" pitchFamily="34" charset="-128"/>
              </a:rPr>
            </a:br>
            <a:r>
              <a:rPr lang="ar-JO" altLang="en-US" dirty="0">
                <a:solidFill>
                  <a:srgbClr val="FFFF00"/>
                </a:solidFill>
                <a:effectLst>
                  <a:glow rad="228600">
                    <a:schemeClr val="bg1">
                      <a:alpha val="40000"/>
                    </a:schemeClr>
                  </a:glow>
                </a:effectLst>
                <a:latin typeface="Arial" panose="020B0604020202020204" pitchFamily="34" charset="0"/>
                <a:ea typeface="ＭＳ Ｐゴシック" panose="020B0600070205080204" pitchFamily="34" charset="-128"/>
              </a:rPr>
              <a:t>الحياة الأبدية</a:t>
            </a:r>
            <a:r>
              <a:rPr lang="ar-JO" altLang="en-US" dirty="0">
                <a:effectLst>
                  <a:glow rad="228600">
                    <a:schemeClr val="bg1">
                      <a:alpha val="40000"/>
                    </a:schemeClr>
                  </a:glow>
                </a:effectLst>
                <a:latin typeface="Arial" panose="020B0604020202020204" pitchFamily="34" charset="0"/>
                <a:ea typeface="ＭＳ Ｐゴシック" panose="020B0600070205080204" pitchFamily="34" charset="-128"/>
              </a:rPr>
              <a:t> </a:t>
            </a:r>
            <a:br>
              <a:rPr lang="ar-JO" altLang="en-US" dirty="0">
                <a:effectLst>
                  <a:glow rad="228600">
                    <a:schemeClr val="bg1">
                      <a:alpha val="40000"/>
                    </a:schemeClr>
                  </a:glow>
                </a:effectLst>
                <a:latin typeface="Arial" panose="020B0604020202020204" pitchFamily="34" charset="0"/>
                <a:ea typeface="ＭＳ Ｐゴシック" panose="020B0600070205080204" pitchFamily="34" charset="-128"/>
              </a:rPr>
            </a:br>
            <a:r>
              <a:rPr lang="ar-JO" altLang="en-US" dirty="0">
                <a:effectLst>
                  <a:glow rad="228600">
                    <a:schemeClr val="bg1">
                      <a:alpha val="40000"/>
                    </a:schemeClr>
                  </a:glow>
                </a:effectLst>
                <a:latin typeface="Arial" panose="020B0604020202020204" pitchFamily="34" charset="0"/>
                <a:ea typeface="ＭＳ Ｐゴシック" panose="020B0600070205080204" pitchFamily="34" charset="-128"/>
              </a:rPr>
              <a:t>من خلال إطعام 5000 يهودي بطريقة معجزية </a:t>
            </a:r>
            <a:br>
              <a:rPr lang="ar-JO" altLang="en-US" dirty="0">
                <a:effectLst>
                  <a:glow rad="228600">
                    <a:schemeClr val="bg1">
                      <a:alpha val="40000"/>
                    </a:schemeClr>
                  </a:glow>
                </a:effectLst>
                <a:latin typeface="Arial" panose="020B0604020202020204" pitchFamily="34" charset="0"/>
                <a:ea typeface="ＭＳ Ｐゴシック" panose="020B0600070205080204" pitchFamily="34" charset="-128"/>
              </a:rPr>
            </a:br>
            <a:r>
              <a:rPr lang="ar-JO" altLang="en-US" dirty="0">
                <a:effectLst>
                  <a:glow rad="228600">
                    <a:schemeClr val="bg1">
                      <a:alpha val="40000"/>
                    </a:schemeClr>
                  </a:glow>
                </a:effectLst>
                <a:latin typeface="Arial" panose="020B0604020202020204" pitchFamily="34" charset="0"/>
                <a:ea typeface="ＭＳ Ｐゴシック" panose="020B0600070205080204" pitchFamily="34" charset="-128"/>
              </a:rPr>
              <a:t>(6: 1-15)</a:t>
            </a:r>
            <a:endPar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99169677"/>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269316" name="WordArt 4">
            <a:extLst>
              <a:ext uri="{FF2B5EF4-FFF2-40B4-BE49-F238E27FC236}">
                <a16:creationId xmlns:a16="http://schemas.microsoft.com/office/drawing/2014/main" id="{259D0B16-63B2-4B15-BDC4-DA7F37C52DFE}"/>
              </a:ext>
            </a:extLst>
          </p:cNvPr>
          <p:cNvSpPr>
            <a:spLocks noChangeArrowheads="1" noChangeShapeType="1" noTextEdit="1"/>
          </p:cNvSpPr>
          <p:nvPr/>
        </p:nvSpPr>
        <p:spPr bwMode="auto">
          <a:xfrm>
            <a:off x="3200400" y="5334000"/>
            <a:ext cx="2895600" cy="1081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endParaRPr kumimoji="0" lang="en-GB" sz="3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endParaRPr>
          </a:p>
        </p:txBody>
      </p:sp>
      <p:pic>
        <p:nvPicPr>
          <p:cNvPr id="269318" name="Picture 6" descr="jesus_in_distance_slide">
            <a:extLst>
              <a:ext uri="{FF2B5EF4-FFF2-40B4-BE49-F238E27FC236}">
                <a16:creationId xmlns:a16="http://schemas.microsoft.com/office/drawing/2014/main" id="{7EA3582D-C94B-4182-9AC8-046AA5C30E8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47800" y="762000"/>
            <a:ext cx="6248400" cy="44196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269321" name="WordArt 9">
            <a:extLst>
              <a:ext uri="{FF2B5EF4-FFF2-40B4-BE49-F238E27FC236}">
                <a16:creationId xmlns:a16="http://schemas.microsoft.com/office/drawing/2014/main" id="{CAB441B3-030A-423F-9149-033594FE8C91}"/>
              </a:ext>
            </a:extLst>
          </p:cNvPr>
          <p:cNvSpPr>
            <a:spLocks noChangeArrowheads="1" noChangeShapeType="1" noTextEdit="1"/>
          </p:cNvSpPr>
          <p:nvPr/>
        </p:nvSpPr>
        <p:spPr bwMode="auto">
          <a:xfrm>
            <a:off x="838200" y="381000"/>
            <a:ext cx="7577138" cy="1371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المشي على الماء</a:t>
            </a:r>
            <a:endParaRPr kumimoji="0" lang="en-GB" sz="3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endParaRPr>
          </a:p>
        </p:txBody>
      </p:sp>
      <p:sp>
        <p:nvSpPr>
          <p:cNvPr id="49157" name="Rectangle 10">
            <a:extLst>
              <a:ext uri="{FF2B5EF4-FFF2-40B4-BE49-F238E27FC236}">
                <a16:creationId xmlns:a16="http://schemas.microsoft.com/office/drawing/2014/main" id="{B40F38CF-2CA4-4716-861D-8021CB674A13}"/>
              </a:ext>
            </a:extLst>
          </p:cNvPr>
          <p:cNvSpPr>
            <a:spLocks noGrp="1" noChangeArrowheads="1"/>
          </p:cNvSpPr>
          <p:nvPr>
            <p:ph type="title"/>
          </p:nvPr>
        </p:nvSpPr>
        <p:spPr>
          <a:xfrm>
            <a:off x="304800" y="7086600"/>
            <a:ext cx="2133600" cy="457200"/>
          </a:xfrm>
        </p:spPr>
        <p:txBody>
          <a:bodyPr/>
          <a:lstStyle/>
          <a:p>
            <a:pPr eaLnBrk="1" hangingPunct="1">
              <a:defRPr/>
            </a:pPr>
            <a:r>
              <a:rPr lang="en-US" sz="1400">
                <a:latin typeface="Arial" panose="020B0604020202020204" pitchFamily="34" charset="0"/>
                <a:cs typeface="Arial" panose="020B0604020202020204" pitchFamily="34" charset="0"/>
              </a:rPr>
              <a:t>Walking on Water (16-24)</a:t>
            </a:r>
          </a:p>
        </p:txBody>
      </p:sp>
    </p:spTree>
    <p:extLst>
      <p:ext uri="{BB962C8B-B14F-4D97-AF65-F5344CB8AC3E}">
        <p14:creationId xmlns:p14="http://schemas.microsoft.com/office/powerpoint/2010/main" val="13975198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nodeType="afterEffect">
                                  <p:stCondLst>
                                    <p:cond delay="0"/>
                                  </p:stCondLst>
                                  <p:childTnLst>
                                    <p:set>
                                      <p:cBhvr>
                                        <p:cTn id="6" dur="1" fill="hold">
                                          <p:stCondLst>
                                            <p:cond delay="0"/>
                                          </p:stCondLst>
                                        </p:cTn>
                                        <p:tgtEl>
                                          <p:spTgt spid="269321"/>
                                        </p:tgtEl>
                                        <p:attrNameLst>
                                          <p:attrName>style.visibility</p:attrName>
                                        </p:attrNameLst>
                                      </p:cBhvr>
                                      <p:to>
                                        <p:strVal val="visible"/>
                                      </p:to>
                                    </p:set>
                                    <p:animEffect transition="in" filter="fade">
                                      <p:cBhvr>
                                        <p:cTn id="7" dur="770" decel="100000"/>
                                        <p:tgtEl>
                                          <p:spTgt spid="269321"/>
                                        </p:tgtEl>
                                      </p:cBhvr>
                                    </p:animEffect>
                                    <p:animScale>
                                      <p:cBhvr>
                                        <p:cTn id="8" dur="770" decel="100000"/>
                                        <p:tgtEl>
                                          <p:spTgt spid="269321"/>
                                        </p:tgtEl>
                                      </p:cBhvr>
                                      <p:from x="10000" y="10000"/>
                                      <p:to x="200000" y="450000"/>
                                    </p:animScale>
                                    <p:animScale>
                                      <p:cBhvr>
                                        <p:cTn id="9" dur="1230" accel="100000" fill="hold">
                                          <p:stCondLst>
                                            <p:cond delay="770"/>
                                          </p:stCondLst>
                                        </p:cTn>
                                        <p:tgtEl>
                                          <p:spTgt spid="269321"/>
                                        </p:tgtEl>
                                      </p:cBhvr>
                                      <p:from x="200000" y="450000"/>
                                      <p:to x="100000" y="100000"/>
                                    </p:animScale>
                                    <p:set>
                                      <p:cBhvr>
                                        <p:cTn id="10" dur="770" fill="hold"/>
                                        <p:tgtEl>
                                          <p:spTgt spid="269321"/>
                                        </p:tgtEl>
                                        <p:attrNameLst>
                                          <p:attrName>ppt_x</p:attrName>
                                        </p:attrNameLst>
                                      </p:cBhvr>
                                      <p:to>
                                        <p:strVal val="(0.5)"/>
                                      </p:to>
                                    </p:set>
                                    <p:anim from="(0.5)" to="(#ppt_x)" calcmode="lin" valueType="num">
                                      <p:cBhvr>
                                        <p:cTn id="11" dur="1230" accel="100000" fill="hold">
                                          <p:stCondLst>
                                            <p:cond delay="770"/>
                                          </p:stCondLst>
                                        </p:cTn>
                                        <p:tgtEl>
                                          <p:spTgt spid="269321"/>
                                        </p:tgtEl>
                                        <p:attrNameLst>
                                          <p:attrName>ppt_x</p:attrName>
                                        </p:attrNameLst>
                                      </p:cBhvr>
                                    </p:anim>
                                    <p:set>
                                      <p:cBhvr>
                                        <p:cTn id="12" dur="770" fill="hold"/>
                                        <p:tgtEl>
                                          <p:spTgt spid="269321"/>
                                        </p:tgtEl>
                                        <p:attrNameLst>
                                          <p:attrName>ppt_y</p:attrName>
                                        </p:attrNameLst>
                                      </p:cBhvr>
                                      <p:to>
                                        <p:strVal val="(#ppt_y+0.4)"/>
                                      </p:to>
                                    </p:set>
                                    <p:anim from="(#ppt_y+0.4)" to="(#ppt_y)" calcmode="lin" valueType="num">
                                      <p:cBhvr>
                                        <p:cTn id="13" dur="1230" accel="100000" fill="hold">
                                          <p:stCondLst>
                                            <p:cond delay="770"/>
                                          </p:stCondLst>
                                        </p:cTn>
                                        <p:tgtEl>
                                          <p:spTgt spid="269321"/>
                                        </p:tgtEl>
                                        <p:attrNameLst>
                                          <p:attrName>ppt_y</p:attrName>
                                        </p:attrNameLst>
                                      </p:cBhvr>
                                    </p:anim>
                                  </p:childTnLst>
                                </p:cTn>
                              </p:par>
                            </p:childTnLst>
                          </p:cTn>
                        </p:par>
                        <p:par>
                          <p:cTn id="14" fill="hold" nodeType="afterGroup">
                            <p:stCondLst>
                              <p:cond delay="2000"/>
                            </p:stCondLst>
                            <p:childTnLst>
                              <p:par>
                                <p:cTn id="15" presetID="10" presetClass="entr" presetSubtype="0" fill="hold" nodeType="afterEffect">
                                  <p:stCondLst>
                                    <p:cond delay="0"/>
                                  </p:stCondLst>
                                  <p:childTnLst>
                                    <p:set>
                                      <p:cBhvr>
                                        <p:cTn id="16" dur="1" fill="hold">
                                          <p:stCondLst>
                                            <p:cond delay="0"/>
                                          </p:stCondLst>
                                        </p:cTn>
                                        <p:tgtEl>
                                          <p:spTgt spid="269318"/>
                                        </p:tgtEl>
                                        <p:attrNameLst>
                                          <p:attrName>style.visibility</p:attrName>
                                        </p:attrNameLst>
                                      </p:cBhvr>
                                      <p:to>
                                        <p:strVal val="visible"/>
                                      </p:to>
                                    </p:set>
                                    <p:animEffect transition="in" filter="fade">
                                      <p:cBhvr>
                                        <p:cTn id="17" dur="2000"/>
                                        <p:tgtEl>
                                          <p:spTgt spid="269318"/>
                                        </p:tgtEl>
                                      </p:cBhvr>
                                    </p:animEffect>
                                  </p:childTnLst>
                                </p:cTn>
                              </p:par>
                            </p:childTnLst>
                          </p:cTn>
                        </p:par>
                        <p:par>
                          <p:cTn id="18" fill="hold" nodeType="afterGroup">
                            <p:stCondLst>
                              <p:cond delay="4000"/>
                            </p:stCondLst>
                            <p:childTnLst>
                              <p:par>
                                <p:cTn id="19" presetID="47" presetClass="entr" presetSubtype="0" fill="hold" nodeType="afterEffect">
                                  <p:stCondLst>
                                    <p:cond delay="0"/>
                                  </p:stCondLst>
                                  <p:childTnLst>
                                    <p:set>
                                      <p:cBhvr>
                                        <p:cTn id="20" dur="1" fill="hold">
                                          <p:stCondLst>
                                            <p:cond delay="0"/>
                                          </p:stCondLst>
                                        </p:cTn>
                                        <p:tgtEl>
                                          <p:spTgt spid="269316"/>
                                        </p:tgtEl>
                                        <p:attrNameLst>
                                          <p:attrName>style.visibility</p:attrName>
                                        </p:attrNameLst>
                                      </p:cBhvr>
                                      <p:to>
                                        <p:strVal val="visible"/>
                                      </p:to>
                                    </p:set>
                                    <p:animEffect transition="in" filter="fade">
                                      <p:cBhvr>
                                        <p:cTn id="21" dur="1000"/>
                                        <p:tgtEl>
                                          <p:spTgt spid="269316"/>
                                        </p:tgtEl>
                                      </p:cBhvr>
                                    </p:animEffect>
                                    <p:anim calcmode="lin" valueType="num">
                                      <p:cBhvr>
                                        <p:cTn id="22" dur="1000" fill="hold"/>
                                        <p:tgtEl>
                                          <p:spTgt spid="269316"/>
                                        </p:tgtEl>
                                        <p:attrNameLst>
                                          <p:attrName>ppt_x</p:attrName>
                                        </p:attrNameLst>
                                      </p:cBhvr>
                                      <p:tavLst>
                                        <p:tav tm="0">
                                          <p:val>
                                            <p:strVal val="#ppt_x"/>
                                          </p:val>
                                        </p:tav>
                                        <p:tav tm="100000">
                                          <p:val>
                                            <p:strVal val="#ppt_x"/>
                                          </p:val>
                                        </p:tav>
                                      </p:tavLst>
                                    </p:anim>
                                    <p:anim calcmode="lin" valueType="num">
                                      <p:cBhvr>
                                        <p:cTn id="23" dur="1000" fill="hold"/>
                                        <p:tgtEl>
                                          <p:spTgt spid="2693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3" descr="moses-parting-the-red-sea.jpg">
            <a:extLst>
              <a:ext uri="{FF2B5EF4-FFF2-40B4-BE49-F238E27FC236}">
                <a16:creationId xmlns:a16="http://schemas.microsoft.com/office/drawing/2014/main" id="{8AB3052E-50AA-4966-8C1E-FA13485E4635}"/>
              </a:ext>
            </a:extLst>
          </p:cNvPr>
          <p:cNvPicPr>
            <a:picLocks noChangeAspect="1"/>
          </p:cNvPicPr>
          <p:nvPr/>
        </p:nvPicPr>
        <p:blipFill>
          <a:blip r:embed="rId2" cstate="print">
            <a:extLst>
              <a:ext uri="{28A0092B-C50C-407E-A947-70E740481C1C}">
                <a14:useLocalDpi xmlns:a14="http://schemas.microsoft.com/office/drawing/2010/main" val="0"/>
              </a:ext>
            </a:extLst>
          </a:blip>
          <a:srcRect l="4669"/>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Picture 4" descr="Moses exodus.jpg">
            <a:extLst>
              <a:ext uri="{FF2B5EF4-FFF2-40B4-BE49-F238E27FC236}">
                <a16:creationId xmlns:a16="http://schemas.microsoft.com/office/drawing/2014/main" id="{E411123B-663C-475C-9B45-C2D451252941}"/>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4724400" cy="283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BB68E7F-DF5D-4CE7-9734-7EDE17C0A354}"/>
              </a:ext>
            </a:extLst>
          </p:cNvPr>
          <p:cNvSpPr>
            <a:spLocks noGrp="1"/>
          </p:cNvSpPr>
          <p:nvPr>
            <p:ph type="title"/>
          </p:nvPr>
        </p:nvSpPr>
        <p:spPr>
          <a:xfrm>
            <a:off x="0" y="0"/>
            <a:ext cx="8991600" cy="838200"/>
          </a:xfrm>
        </p:spPr>
        <p:txBody>
          <a:bodyPr/>
          <a:lstStyle/>
          <a:p>
            <a:pPr algn="r"/>
            <a:r>
              <a:rPr lang="ar-JO" altLang="en-US" dirty="0">
                <a:effectLst/>
                <a:latin typeface="Arial" panose="020B0604020202020204" pitchFamily="34" charset="0"/>
                <a:ea typeface="ＭＳ Ｐゴシック" panose="020B0600070205080204" pitchFamily="34" charset="-128"/>
              </a:rPr>
              <a:t>شق موسى البحر</a:t>
            </a:r>
            <a:endParaRPr lang="en-US" altLang="en-US" dirty="0">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042961329"/>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D3DEAE-FFB4-48BB-AB79-AC85416523BD}"/>
              </a:ext>
            </a:extLst>
          </p:cNvPr>
          <p:cNvSpPr>
            <a:spLocks noGrp="1"/>
          </p:cNvSpPr>
          <p:nvPr>
            <p:ph type="title"/>
          </p:nvPr>
        </p:nvSpPr>
        <p:spPr>
          <a:xfrm>
            <a:off x="0" y="0"/>
            <a:ext cx="9144000" cy="1371600"/>
          </a:xfrm>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مشى يسوع على البحر</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pic>
        <p:nvPicPr>
          <p:cNvPr id="96259" name="Picture 4" descr="Walking on water closer.jpg">
            <a:extLst>
              <a:ext uri="{FF2B5EF4-FFF2-40B4-BE49-F238E27FC236}">
                <a16:creationId xmlns:a16="http://schemas.microsoft.com/office/drawing/2014/main" id="{1D2B1B02-E7E8-4839-9E39-965613C09F16}"/>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82750"/>
            <a:ext cx="9144000" cy="517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11210343"/>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3" name="Picture 3" descr="Matt 14 Walk on water.jpg">
            <a:extLst>
              <a:ext uri="{FF2B5EF4-FFF2-40B4-BE49-F238E27FC236}">
                <a16:creationId xmlns:a16="http://schemas.microsoft.com/office/drawing/2014/main" id="{AFC1C6E4-4D88-430B-95BE-7BA90FDFD2B9}"/>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52400"/>
            <a:ext cx="9174163"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0542BD2-119D-4B04-9EE0-A9D5C54FE3F3}"/>
              </a:ext>
            </a:extLst>
          </p:cNvPr>
          <p:cNvSpPr>
            <a:spLocks noGrp="1"/>
          </p:cNvSpPr>
          <p:nvPr>
            <p:ph type="title"/>
          </p:nvPr>
        </p:nvSpPr>
        <p:spPr>
          <a:xfrm>
            <a:off x="0" y="435429"/>
            <a:ext cx="6066971" cy="1473200"/>
          </a:xfrm>
          <a:solidFill>
            <a:schemeClr val="bg1"/>
          </a:solidFill>
        </p:spPr>
        <p:txBody>
          <a:bodyPr/>
          <a:lstStyle/>
          <a:p>
            <a:r>
              <a:rPr lang="ar-JO" sz="2400" dirty="0"/>
              <a:t>على الرغم من عدم أهليته في وقت لاحق ، </a:t>
            </a:r>
            <a:br>
              <a:rPr lang="ar-JO" sz="2400" dirty="0"/>
            </a:br>
            <a:r>
              <a:rPr lang="ar-JO" sz="2400" dirty="0"/>
              <a:t>إلا أن يسوع كان رائعًا في الفوز بسباق السباحة الأول </a:t>
            </a:r>
            <a:br>
              <a:rPr lang="ar-JO" sz="2400" dirty="0"/>
            </a:br>
            <a:r>
              <a:rPr lang="ar-JO" sz="2400" dirty="0"/>
              <a:t>في مدرسته.</a:t>
            </a:r>
            <a:endParaRPr lang="en-US" altLang="en-US" sz="2400"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428479292"/>
      </p:ext>
    </p:extLst>
  </p:cSld>
  <p:clrMapOvr>
    <a:masterClrMapping/>
  </p:clrMapOvr>
  <p:transition/>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B1B224-AD24-4BF4-8057-82D5A80D443B}"/>
              </a:ext>
            </a:extLst>
          </p:cNvPr>
          <p:cNvSpPr>
            <a:spLocks noGrp="1"/>
          </p:cNvSpPr>
          <p:nvPr>
            <p:ph type="title"/>
          </p:nvPr>
        </p:nvSpPr>
        <p:spPr>
          <a:xfrm>
            <a:off x="0" y="0"/>
            <a:ext cx="9144000" cy="1371600"/>
          </a:xfrm>
        </p:spPr>
        <p:txBody>
          <a:bodyPr/>
          <a:lstStyle/>
          <a:p>
            <a:r>
              <a:rPr lang="ar-JO" altLang="en-US" sz="4000" dirty="0">
                <a:effectLst>
                  <a:outerShdw blurRad="38100" dist="38100" dir="2700000" algn="tl">
                    <a:srgbClr val="000000"/>
                  </a:outerShdw>
                </a:effectLst>
                <a:latin typeface="Arial" panose="020B0604020202020204" pitchFamily="34" charset="0"/>
                <a:ea typeface="ＭＳ Ｐゴシック" panose="020B0600070205080204" pitchFamily="34" charset="-128"/>
              </a:rPr>
              <a:t>يسوع : لا تخافوا </a:t>
            </a:r>
            <a:r>
              <a:rPr lang="ar-JO" altLang="en-US" sz="4000" dirty="0">
                <a:solidFill>
                  <a:srgbClr val="FFFF00"/>
                </a:solidFill>
                <a:effectLst>
                  <a:outerShdw blurRad="38100" dist="38100" dir="2700000" algn="tl">
                    <a:srgbClr val="000000"/>
                  </a:outerShdw>
                </a:effectLst>
                <a:latin typeface="Arial" panose="020B0604020202020204" pitchFamily="34" charset="0"/>
                <a:ea typeface="ＭＳ Ｐゴシック" panose="020B0600070205080204" pitchFamily="34" charset="-128"/>
              </a:rPr>
              <a:t>أنا هو</a:t>
            </a:r>
            <a:endParaRPr lang="en-US" altLang="en-US" sz="4000" dirty="0">
              <a:solidFill>
                <a:srgbClr val="FFFF00"/>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pic>
        <p:nvPicPr>
          <p:cNvPr id="98307" name="Picture 3" descr="Walking on water I AM close-up.jpg">
            <a:extLst>
              <a:ext uri="{FF2B5EF4-FFF2-40B4-BE49-F238E27FC236}">
                <a16:creationId xmlns:a16="http://schemas.microsoft.com/office/drawing/2014/main" id="{4864E109-AEED-4127-8E83-258191EC947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a:extLst>
              <a:ext uri="{FF2B5EF4-FFF2-40B4-BE49-F238E27FC236}">
                <a16:creationId xmlns:a16="http://schemas.microsoft.com/office/drawing/2014/main" id="{4CCE1B92-0103-46A6-A634-6F5F76A25712}"/>
              </a:ext>
            </a:extLst>
          </p:cNvPr>
          <p:cNvSpPr txBox="1">
            <a:spLocks/>
          </p:cNvSpPr>
          <p:nvPr/>
        </p:nvSpPr>
        <p:spPr bwMode="auto">
          <a:xfrm>
            <a:off x="6248400" y="1447800"/>
            <a:ext cx="2895600" cy="51816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KJV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NAS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NCV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NIV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NKJV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NRSV</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840913443"/>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D7C4FA-5CBB-4D5C-91F4-0CEDB65354F9}"/>
              </a:ext>
            </a:extLst>
          </p:cNvPr>
          <p:cNvSpPr>
            <a:spLocks noGrp="1"/>
          </p:cNvSpPr>
          <p:nvPr>
            <p:ph type="title"/>
          </p:nvPr>
        </p:nvSpPr>
        <p:spPr>
          <a:xfrm>
            <a:off x="0" y="0"/>
            <a:ext cx="9144000" cy="1371600"/>
          </a:xfrm>
        </p:spPr>
        <p:txBody>
          <a:bodyPr/>
          <a:lstStyle/>
          <a:p>
            <a:r>
              <a:rPr lang="ar-JO" altLang="en-US" sz="4000" dirty="0">
                <a:effectLst>
                  <a:outerShdw blurRad="38100" dist="38100" dir="2700000" algn="tl">
                    <a:srgbClr val="000000"/>
                  </a:outerShdw>
                </a:effectLst>
                <a:latin typeface="Arial" panose="020B0604020202020204" pitchFamily="34" charset="0"/>
                <a:ea typeface="ＭＳ Ｐゴシック" panose="020B0600070205080204" pitchFamily="34" charset="-128"/>
              </a:rPr>
              <a:t>لا تخافوا </a:t>
            </a:r>
            <a:r>
              <a:rPr lang="ar-JO" altLang="en-US" sz="4000" dirty="0">
                <a:solidFill>
                  <a:srgbClr val="FFFF00"/>
                </a:solidFill>
                <a:effectLst>
                  <a:outerShdw blurRad="38100" dist="38100" dir="2700000" algn="tl">
                    <a:srgbClr val="000000"/>
                  </a:outerShdw>
                </a:effectLst>
                <a:latin typeface="Arial" panose="020B0604020202020204" pitchFamily="34" charset="0"/>
                <a:ea typeface="ＭＳ Ｐゴシック" panose="020B0600070205080204" pitchFamily="34" charset="-128"/>
              </a:rPr>
              <a:t>أنا هنا </a:t>
            </a:r>
            <a:r>
              <a:rPr lang="ar-JO" altLang="en-US" sz="4000" dirty="0">
                <a:effectLst>
                  <a:outerShdw blurRad="38100" dist="38100" dir="2700000" algn="tl">
                    <a:srgbClr val="000000"/>
                  </a:outerShdw>
                </a:effectLst>
                <a:latin typeface="Arial" panose="020B0604020202020204" pitchFamily="34" charset="0"/>
                <a:ea typeface="ＭＳ Ｐゴシック" panose="020B0600070205080204" pitchFamily="34" charset="-128"/>
              </a:rPr>
              <a:t>(6: 20)</a:t>
            </a:r>
            <a:endParaRPr lang="en-US" altLang="en-US" sz="4000"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pic>
        <p:nvPicPr>
          <p:cNvPr id="99331" name="Picture 3" descr="Walking on water I AM close-up.jpg">
            <a:extLst>
              <a:ext uri="{FF2B5EF4-FFF2-40B4-BE49-F238E27FC236}">
                <a16:creationId xmlns:a16="http://schemas.microsoft.com/office/drawing/2014/main" id="{9BADB33E-CD4D-4596-94FE-12B0D2AF7C9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757B2B9D-5AA4-458B-A406-C206B0A752D8}"/>
              </a:ext>
            </a:extLst>
          </p:cNvPr>
          <p:cNvSpPr txBox="1">
            <a:spLocks/>
          </p:cNvSpPr>
          <p:nvPr/>
        </p:nvSpPr>
        <p:spPr bwMode="auto">
          <a:xfrm>
            <a:off x="6248400" y="1447800"/>
            <a:ext cx="2895600" cy="12954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NLT</a:t>
            </a:r>
          </a:p>
        </p:txBody>
      </p:sp>
    </p:spTree>
    <p:extLst>
      <p:ext uri="{BB962C8B-B14F-4D97-AF65-F5344CB8AC3E}">
        <p14:creationId xmlns:p14="http://schemas.microsoft.com/office/powerpoint/2010/main" val="9658509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1" y="21"/>
            <a:ext cx="3419475" cy="18157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341" tIns="45671" rIns="91341" bIns="45671">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مؤشر داخلي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كتب متى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لليهود</a:t>
            </a:r>
            <a:endParaRPr kumimoji="0" lang="en-US" sz="40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71362" name="Rectangle 3"/>
          <p:cNvSpPr>
            <a:spLocks noGrp="1" noChangeArrowheads="1"/>
          </p:cNvSpPr>
          <p:nvPr>
            <p:ph type="subTitle" idx="1"/>
          </p:nvPr>
        </p:nvSpPr>
        <p:spPr>
          <a:xfrm>
            <a:off x="3324225" y="481013"/>
            <a:ext cx="5784850" cy="6477000"/>
          </a:xfrm>
        </p:spPr>
        <p:txBody>
          <a:bodyPr/>
          <a:lstStyle/>
          <a:p>
            <a:pPr eaLnBrk="1" hangingPunct="1"/>
            <a:r>
              <a:rPr lang="ar-JO" altLang="ja-JP" sz="2800" b="1" dirty="0">
                <a:latin typeface="Arial" panose="020B0604020202020204" pitchFamily="34" charset="0"/>
                <a:ea typeface="ＭＳ Ｐゴシック" charset="0"/>
                <a:cs typeface="Arial" panose="020B0604020202020204" pitchFamily="34" charset="0"/>
              </a:rPr>
              <a:t>أصدر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متى</a:t>
            </a:r>
            <a:r>
              <a:rPr lang="ar-JO" altLang="ja-JP" sz="2800" b="1" dirty="0">
                <a:latin typeface="Arial" pitchFamily="34" charset="0"/>
                <a:ea typeface="ＭＳ Ｐゴシック" charset="0"/>
                <a:cs typeface="Arial" pitchFamily="34" charset="0"/>
              </a:rPr>
              <a:t> إنجيلاً مكتوباً بين اليهود بلغتهم الخاصة بينما كان بطرس وبولس يخدمون في روما </a:t>
            </a:r>
            <a:r>
              <a:rPr lang="ar-JO" altLang="ja-JP" sz="2800" b="1" dirty="0">
                <a:solidFill>
                  <a:srgbClr val="FFFF00"/>
                </a:solidFill>
                <a:latin typeface="Arial" panose="020B0604020202020204" pitchFamily="34" charset="0"/>
                <a:ea typeface="ＭＳ Ｐゴシック" charset="0"/>
                <a:cs typeface="Arial" pitchFamily="34" charset="0"/>
              </a:rPr>
              <a:t>(60-68م) </a:t>
            </a:r>
            <a:r>
              <a:rPr lang="ar-JO" altLang="ja-JP" sz="2800" b="1" dirty="0">
                <a:latin typeface="Arial" panose="020B0604020202020204" pitchFamily="34" charset="0"/>
                <a:ea typeface="ＭＳ Ｐゴシック" charset="0"/>
                <a:cs typeface="Arial" pitchFamily="34" charset="0"/>
              </a:rPr>
              <a:t>ويضعون أساسات الكنيسة</a:t>
            </a:r>
            <a:endParaRPr lang="en-US" altLang="ja-JP" sz="2800" b="1" dirty="0">
              <a:latin typeface="Arial" panose="020B0604020202020204" pitchFamily="34" charset="0"/>
              <a:ea typeface="ＭＳ Ｐゴシック" charset="0"/>
              <a:cs typeface="Arial" pitchFamily="34" charset="0"/>
            </a:endParaRPr>
          </a:p>
          <a:p>
            <a:pPr eaLnBrk="1" hangingPunct="1"/>
            <a:r>
              <a:rPr lang="ar-JO" altLang="ja-JP" sz="2800" b="1" dirty="0">
                <a:latin typeface="Arial" panose="020B0604020202020204" pitchFamily="34" charset="0"/>
                <a:ea typeface="ＭＳ Ｐゴシック" charset="0"/>
                <a:cs typeface="Arial" pitchFamily="34" charset="0"/>
              </a:rPr>
              <a:t>بعد استشهادهما </a:t>
            </a:r>
            <a:r>
              <a:rPr lang="ar-JO" altLang="ja-JP" sz="2800" b="1" dirty="0">
                <a:solidFill>
                  <a:srgbClr val="FFFF00"/>
                </a:solidFill>
                <a:latin typeface="Arial" panose="020B0604020202020204" pitchFamily="34" charset="0"/>
                <a:ea typeface="ＭＳ Ｐゴシック" charset="0"/>
                <a:cs typeface="Arial" pitchFamily="34" charset="0"/>
              </a:rPr>
              <a:t>(بعد 68 م) </a:t>
            </a:r>
            <a:r>
              <a:rPr lang="ar-JO" altLang="ja-JP" sz="2800" b="1" dirty="0">
                <a:latin typeface="Arial" panose="020B0604020202020204" pitchFamily="34" charset="0"/>
                <a:ea typeface="ＭＳ Ｐゴシック" charset="0"/>
                <a:cs typeface="Arial" pitchFamily="34" charset="0"/>
              </a:rPr>
              <a:t>نجد أن </a:t>
            </a:r>
            <a:r>
              <a:rPr lang="ar-JO" altLang="ja-JP" sz="2800" b="1" dirty="0">
                <a:solidFill>
                  <a:srgbClr val="FFFF00"/>
                </a:solidFill>
                <a:latin typeface="Arial" panose="020B0604020202020204" pitchFamily="34" charset="0"/>
                <a:ea typeface="ＭＳ Ｐゴシック" charset="0"/>
                <a:cs typeface="Arial" pitchFamily="34" charset="0"/>
              </a:rPr>
              <a:t>مرقس</a:t>
            </a:r>
            <a:r>
              <a:rPr lang="ar-JO" altLang="ja-JP" sz="2800" b="1" dirty="0">
                <a:latin typeface="Arial" panose="020B0604020202020204" pitchFamily="34" charset="0"/>
                <a:ea typeface="ＭＳ Ｐゴシック" charset="0"/>
                <a:cs typeface="Arial" pitchFamily="34" charset="0"/>
              </a:rPr>
              <a:t> تلميذ ومترجم بطرس سلم لنا كتابة ما سمعه من بطرس</a:t>
            </a:r>
            <a:endParaRPr lang="en-US" altLang="ja-JP" sz="2800" b="1" dirty="0">
              <a:latin typeface="Arial" panose="020B0604020202020204" pitchFamily="34" charset="0"/>
              <a:ea typeface="ＭＳ Ｐゴシック" charset="0"/>
              <a:cs typeface="Arial" panose="020B0604020202020204" pitchFamily="34" charset="0"/>
            </a:endParaRPr>
          </a:p>
          <a:p>
            <a:pPr eaLnBrk="1" hangingPunct="1"/>
            <a:r>
              <a:rPr lang="ar-JO" altLang="ja-JP" sz="2800" b="1" dirty="0">
                <a:solidFill>
                  <a:srgbClr val="FFFF00"/>
                </a:solidFill>
                <a:latin typeface="Arial" panose="020B0604020202020204" pitchFamily="34" charset="0"/>
                <a:ea typeface="ＭＳ Ｐゴシック" charset="0"/>
                <a:cs typeface="Arial" panose="020B0604020202020204" pitchFamily="34" charset="0"/>
              </a:rPr>
              <a:t>لوقا </a:t>
            </a:r>
            <a:r>
              <a:rPr lang="ar-JO" altLang="ja-JP" sz="2800" b="1" dirty="0">
                <a:latin typeface="Arial" panose="020B0604020202020204" pitchFamily="34" charset="0"/>
                <a:ea typeface="ＭＳ Ｐゴシック" charset="0"/>
                <a:cs typeface="Arial" panose="020B0604020202020204" pitchFamily="34" charset="0"/>
              </a:rPr>
              <a:t>أيضاً رفيق بولس سجل الإنجيل الذي قدم من خلاله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(بدون تاريخ)</a:t>
            </a:r>
            <a:endParaRPr lang="ar-JO" altLang="ja-JP" sz="2800" b="1" dirty="0">
              <a:latin typeface="Arial" panose="020B0604020202020204" pitchFamily="34" charset="0"/>
              <a:ea typeface="ＭＳ Ｐゴシック" charset="0"/>
              <a:cs typeface="Arial" panose="020B0604020202020204" pitchFamily="34" charset="0"/>
            </a:endParaRPr>
          </a:p>
          <a:p>
            <a:pPr eaLnBrk="1" hangingPunct="1"/>
            <a:r>
              <a:rPr lang="ar-JO" sz="2800" b="1" dirty="0">
                <a:latin typeface="Arial" panose="020B0604020202020204" pitchFamily="34" charset="0"/>
                <a:ea typeface="ＭＳ Ｐゴシック" charset="0"/>
                <a:cs typeface="Arial" panose="020B0604020202020204" pitchFamily="34" charset="0"/>
              </a:rPr>
              <a:t>بعد ذلك </a:t>
            </a:r>
            <a:r>
              <a:rPr lang="ar-JO" sz="2800" b="1" dirty="0">
                <a:solidFill>
                  <a:srgbClr val="FFFF00"/>
                </a:solidFill>
                <a:latin typeface="Arial" panose="020B0604020202020204" pitchFamily="34" charset="0"/>
                <a:ea typeface="ＭＳ Ｐゴシック" charset="0"/>
                <a:cs typeface="Arial" panose="020B0604020202020204" pitchFamily="34" charset="0"/>
              </a:rPr>
              <a:t>(بعد 68) </a:t>
            </a:r>
            <a:r>
              <a:rPr lang="ar-JO" sz="2800" b="1" dirty="0">
                <a:latin typeface="Arial" panose="020B0604020202020204" pitchFamily="34" charset="0"/>
                <a:ea typeface="ＭＳ Ｐゴシック" charset="0"/>
                <a:cs typeface="Arial" panose="020B0604020202020204" pitchFamily="34" charset="0"/>
              </a:rPr>
              <a:t>نجد </a:t>
            </a:r>
            <a:r>
              <a:rPr lang="ar-JO" sz="2800" b="1" dirty="0">
                <a:solidFill>
                  <a:srgbClr val="FFFF00"/>
                </a:solidFill>
                <a:latin typeface="Arial" panose="020B0604020202020204" pitchFamily="34" charset="0"/>
                <a:ea typeface="ＭＳ Ｐゴシック" charset="0"/>
                <a:cs typeface="Arial" panose="020B0604020202020204" pitchFamily="34" charset="0"/>
              </a:rPr>
              <a:t>يوحنا</a:t>
            </a:r>
            <a:r>
              <a:rPr lang="ar-JO" sz="2800" b="1" dirty="0">
                <a:latin typeface="Arial" panose="020B0604020202020204" pitchFamily="34" charset="0"/>
                <a:ea typeface="ＭＳ Ｐゴシック" charset="0"/>
                <a:cs typeface="Arial" panose="020B0604020202020204" pitchFamily="34" charset="0"/>
              </a:rPr>
              <a:t> تلميذ الرب الذي وضعرأسه على صدر الرب كتب هو نفسه إنجيلاً خلال إقامته في أفسس في آسيا</a:t>
            </a:r>
            <a:endParaRPr lang="en-US" sz="2800" b="1" dirty="0">
              <a:latin typeface="Arial" panose="020B0604020202020204" pitchFamily="34" charset="0"/>
              <a:ea typeface="ＭＳ Ｐゴシック" charset="0"/>
              <a:cs typeface="Arial" panose="020B0604020202020204" pitchFamily="34" charset="0"/>
            </a:endParaRPr>
          </a:p>
        </p:txBody>
      </p:sp>
      <p:pic>
        <p:nvPicPr>
          <p:cNvPr id="27136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25" y="2276475"/>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4" name="Rectangle 2"/>
          <p:cNvSpPr>
            <a:spLocks noGrp="1" noChangeArrowheads="1"/>
          </p:cNvSpPr>
          <p:nvPr>
            <p:ph type="ctrTitle"/>
          </p:nvPr>
        </p:nvSpPr>
        <p:spPr>
          <a:xfrm>
            <a:off x="107950" y="5373688"/>
            <a:ext cx="3240088" cy="1066800"/>
          </a:xfrm>
          <a:solidFill>
            <a:schemeClr val="bg1"/>
          </a:solidFill>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إيريناوس</a:t>
            </a:r>
            <a:r>
              <a:rPr lang="en-US" sz="3600" b="1" dirty="0">
                <a:solidFill>
                  <a:srgbClr val="FFFFFF"/>
                </a:solidFill>
                <a:latin typeface="Arial" panose="020B0604020202020204" pitchFamily="34" charset="0"/>
                <a:ea typeface="ＭＳ Ｐゴシック" charset="0"/>
                <a:cs typeface="Arial" panose="020B0604020202020204" pitchFamily="34" charset="0"/>
              </a:rPr>
              <a:t> </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2800" b="1" dirty="0">
                <a:solidFill>
                  <a:srgbClr val="FFFFFF"/>
                </a:solidFill>
                <a:latin typeface="Arial" panose="020B0604020202020204" pitchFamily="34" charset="0"/>
                <a:ea typeface="ＭＳ Ｐゴシック" charset="0"/>
                <a:cs typeface="Arial" panose="020B0604020202020204" pitchFamily="34" charset="0"/>
              </a:rPr>
              <a:t>180 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71365" name="Rectangle 4"/>
          <p:cNvSpPr>
            <a:spLocks noChangeArrowheads="1"/>
          </p:cNvSpPr>
          <p:nvPr/>
        </p:nvSpPr>
        <p:spPr bwMode="auto">
          <a:xfrm>
            <a:off x="114300" y="6367465"/>
            <a:ext cx="3200400" cy="5175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ضد الهرطقات 3: 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1366" name="Text Box 5"/>
          <p:cNvSpPr txBox="1">
            <a:spLocks noChangeArrowheads="1"/>
          </p:cNvSpPr>
          <p:nvPr/>
        </p:nvSpPr>
        <p:spPr bwMode="auto">
          <a:xfrm>
            <a:off x="8388360"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90EB9B-5A2F-4B0E-94F9-B12EDA6052A2}"/>
              </a:ext>
            </a:extLst>
          </p:cNvPr>
          <p:cNvSpPr>
            <a:spLocks noGrp="1"/>
          </p:cNvSpPr>
          <p:nvPr>
            <p:ph type="title"/>
          </p:nvPr>
        </p:nvSpPr>
        <p:spPr>
          <a:xfrm>
            <a:off x="0" y="0"/>
            <a:ext cx="9144000" cy="1371600"/>
          </a:xfrm>
          <a:effectLst/>
        </p:spPr>
        <p:txBody>
          <a:bodyPr/>
          <a:lstStyle/>
          <a:p>
            <a:r>
              <a:rPr lang="ar-JO" altLang="en-US" sz="4000" dirty="0">
                <a:effectLst/>
                <a:latin typeface="Arial" panose="020B0604020202020204" pitchFamily="34" charset="0"/>
                <a:ea typeface="ＭＳ Ｐゴシック" panose="020B0600070205080204" pitchFamily="34" charset="-128"/>
              </a:rPr>
              <a:t>لا تخافوا </a:t>
            </a:r>
            <a:r>
              <a:rPr lang="ar-JO" altLang="en-US" sz="4000" dirty="0">
                <a:solidFill>
                  <a:srgbClr val="FFFF00"/>
                </a:solidFill>
                <a:effectLst/>
                <a:latin typeface="Arial" panose="020B0604020202020204" pitchFamily="34" charset="0"/>
                <a:ea typeface="ＭＳ Ｐゴシック" panose="020B0600070205080204" pitchFamily="34" charset="-128"/>
              </a:rPr>
              <a:t>أنا هو </a:t>
            </a:r>
            <a:r>
              <a:rPr lang="ar-JO" altLang="en-US" sz="4000" dirty="0">
                <a:effectLst/>
                <a:latin typeface="Arial" panose="020B0604020202020204" pitchFamily="34" charset="0"/>
                <a:ea typeface="ＭＳ Ｐゴシック" panose="020B0600070205080204" pitchFamily="34" charset="-128"/>
              </a:rPr>
              <a:t>(6: 20)</a:t>
            </a:r>
            <a:endParaRPr lang="en-US" altLang="en-US" sz="4000" dirty="0">
              <a:effectLst/>
              <a:latin typeface="Arial" panose="020B0604020202020204" pitchFamily="34" charset="0"/>
              <a:ea typeface="ＭＳ Ｐゴシック" panose="020B0600070205080204" pitchFamily="34" charset="-128"/>
            </a:endParaRPr>
          </a:p>
        </p:txBody>
      </p:sp>
      <p:pic>
        <p:nvPicPr>
          <p:cNvPr id="100355" name="Picture 3" descr="Walking on water I AM close-up.jpg">
            <a:extLst>
              <a:ext uri="{FF2B5EF4-FFF2-40B4-BE49-F238E27FC236}">
                <a16:creationId xmlns:a16="http://schemas.microsoft.com/office/drawing/2014/main" id="{4FFC210F-B094-4A28-B8D0-44CD714498F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500B4B38-94B5-4EFC-978E-26AC1B75D33B}"/>
              </a:ext>
            </a:extLst>
          </p:cNvPr>
          <p:cNvSpPr txBox="1">
            <a:spLocks/>
          </p:cNvSpPr>
          <p:nvPr/>
        </p:nvSpPr>
        <p:spPr bwMode="auto">
          <a:xfrm>
            <a:off x="5638800" y="1609725"/>
            <a:ext cx="3505200" cy="682625"/>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اليونانية :</a:t>
            </a:r>
            <a:endPar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Bwgrki" charset="0"/>
              <a:ea typeface="ＭＳ Ｐゴシック" panose="020B0600070205080204" pitchFamily="34" charset="-128"/>
              <a:cs typeface="Bwgrki" charset="0"/>
            </a:endParaRPr>
          </a:p>
        </p:txBody>
      </p:sp>
      <p:pic>
        <p:nvPicPr>
          <p:cNvPr id="4" name="Picture 3">
            <a:extLst>
              <a:ext uri="{FF2B5EF4-FFF2-40B4-BE49-F238E27FC236}">
                <a16:creationId xmlns:a16="http://schemas.microsoft.com/office/drawing/2014/main" id="{87F37C6C-C551-2340-65A5-F7D9CDDA5EB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65173" y="2210005"/>
            <a:ext cx="3913239" cy="2615348"/>
          </a:xfrm>
          <a:prstGeom prst="rect">
            <a:avLst/>
          </a:prstGeom>
        </p:spPr>
      </p:pic>
    </p:spTree>
    <p:extLst>
      <p:ext uri="{BB962C8B-B14F-4D97-AF65-F5344CB8AC3E}">
        <p14:creationId xmlns:p14="http://schemas.microsoft.com/office/powerpoint/2010/main" val="356085431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1">
            <a:extLst>
              <a:ext uri="{FF2B5EF4-FFF2-40B4-BE49-F238E27FC236}">
                <a16:creationId xmlns:a16="http://schemas.microsoft.com/office/drawing/2014/main" id="{3C33C76A-3D96-4C97-B316-EFFE1003093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cstate="print"/>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sp>
        <p:nvSpPr>
          <p:cNvPr id="101379" name="Rectangle 2">
            <a:extLst>
              <a:ext uri="{FF2B5EF4-FFF2-40B4-BE49-F238E27FC236}">
                <a16:creationId xmlns:a16="http://schemas.microsoft.com/office/drawing/2014/main" id="{F601D9E0-DCE3-4374-9DAF-B026DA14D722}"/>
              </a:ext>
            </a:extLst>
          </p:cNvPr>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101380" name="Rectangle 3">
            <a:extLst>
              <a:ext uri="{FF2B5EF4-FFF2-40B4-BE49-F238E27FC236}">
                <a16:creationId xmlns:a16="http://schemas.microsoft.com/office/drawing/2014/main" id="{FC3C3EE3-40CA-4370-9EBD-401E9F011488}"/>
              </a:ext>
            </a:extLst>
          </p:cNvPr>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24580" name="AutoShape 4">
            <a:extLst>
              <a:ext uri="{FF2B5EF4-FFF2-40B4-BE49-F238E27FC236}">
                <a16:creationId xmlns:a16="http://schemas.microsoft.com/office/drawing/2014/main" id="{2FC093B2-41AF-4724-9DF4-F2A8E14C6A47}"/>
              </a:ext>
            </a:extLst>
          </p:cNvPr>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24581" name="AutoShape 5">
            <a:extLst>
              <a:ext uri="{FF2B5EF4-FFF2-40B4-BE49-F238E27FC236}">
                <a16:creationId xmlns:a16="http://schemas.microsoft.com/office/drawing/2014/main" id="{FD272E32-666A-488C-84C2-F66756C945AC}"/>
              </a:ext>
            </a:extLst>
          </p:cNvPr>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24583" name="AutoShape 7">
            <a:extLst>
              <a:ext uri="{FF2B5EF4-FFF2-40B4-BE49-F238E27FC236}">
                <a16:creationId xmlns:a16="http://schemas.microsoft.com/office/drawing/2014/main" id="{B3AB7BB9-191E-4D1A-B008-7A2A6514895D}"/>
              </a:ext>
            </a:extLst>
          </p:cNvPr>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101384" name="Rectangle 8">
            <a:extLst>
              <a:ext uri="{FF2B5EF4-FFF2-40B4-BE49-F238E27FC236}">
                <a16:creationId xmlns:a16="http://schemas.microsoft.com/office/drawing/2014/main" id="{31AC3944-D121-4B90-AD6A-40B3F8597A23}"/>
              </a:ext>
            </a:extLst>
          </p:cNvPr>
          <p:cNvSpPr>
            <a:spLocks noChangeArrowheads="1"/>
          </p:cNvSpPr>
          <p:nvPr/>
        </p:nvSpPr>
        <p:spPr bwMode="auto">
          <a:xfrm>
            <a:off x="4814888" y="9461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2</a:t>
            </a:r>
          </a:p>
        </p:txBody>
      </p:sp>
      <p:sp>
        <p:nvSpPr>
          <p:cNvPr id="101385" name="Rectangle 9">
            <a:extLst>
              <a:ext uri="{FF2B5EF4-FFF2-40B4-BE49-F238E27FC236}">
                <a16:creationId xmlns:a16="http://schemas.microsoft.com/office/drawing/2014/main" id="{48B9A3EA-46A9-4A99-917E-FC9E373E958C}"/>
              </a:ext>
            </a:extLst>
          </p:cNvPr>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3</a:t>
            </a:r>
          </a:p>
        </p:txBody>
      </p:sp>
      <p:sp>
        <p:nvSpPr>
          <p:cNvPr id="101386" name="Rectangle 11">
            <a:extLst>
              <a:ext uri="{FF2B5EF4-FFF2-40B4-BE49-F238E27FC236}">
                <a16:creationId xmlns:a16="http://schemas.microsoft.com/office/drawing/2014/main" id="{C834DEF9-DC3E-4650-A3CF-E77B89D4C80A}"/>
              </a:ext>
            </a:extLst>
          </p:cNvPr>
          <p:cNvSpPr>
            <a:spLocks noChangeArrowheads="1"/>
          </p:cNvSpPr>
          <p:nvPr/>
        </p:nvSpPr>
        <p:spPr bwMode="auto">
          <a:xfrm>
            <a:off x="1412875" y="962025"/>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1</a:t>
            </a:r>
          </a:p>
        </p:txBody>
      </p:sp>
      <p:grpSp>
        <p:nvGrpSpPr>
          <p:cNvPr id="101387" name="Group 12">
            <a:extLst>
              <a:ext uri="{FF2B5EF4-FFF2-40B4-BE49-F238E27FC236}">
                <a16:creationId xmlns:a16="http://schemas.microsoft.com/office/drawing/2014/main" id="{D502E1A3-827C-48ED-86C2-758F0B500634}"/>
              </a:ext>
            </a:extLst>
          </p:cNvPr>
          <p:cNvGrpSpPr>
            <a:grpSpLocks/>
          </p:cNvGrpSpPr>
          <p:nvPr/>
        </p:nvGrpSpPr>
        <p:grpSpPr bwMode="auto">
          <a:xfrm>
            <a:off x="1652588" y="1647826"/>
            <a:ext cx="890587" cy="1374188"/>
            <a:chOff x="1145" y="1176"/>
            <a:chExt cx="617" cy="982"/>
          </a:xfrm>
        </p:grpSpPr>
        <p:sp>
          <p:nvSpPr>
            <p:cNvPr id="101413" name="Rectangle 13">
              <a:extLst>
                <a:ext uri="{FF2B5EF4-FFF2-40B4-BE49-F238E27FC236}">
                  <a16:creationId xmlns:a16="http://schemas.microsoft.com/office/drawing/2014/main" id="{3D403DA6-EA3F-40CC-A668-20297A3E83FE}"/>
                </a:ext>
              </a:extLst>
            </p:cNvPr>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TO:</a:t>
              </a:r>
            </a:p>
          </p:txBody>
        </p:sp>
        <p:sp>
          <p:nvSpPr>
            <p:cNvPr id="101414" name="Rectangle 14">
              <a:extLst>
                <a:ext uri="{FF2B5EF4-FFF2-40B4-BE49-F238E27FC236}">
                  <a16:creationId xmlns:a16="http://schemas.microsoft.com/office/drawing/2014/main" id="{AD088B35-F6E0-4738-9099-65D3775A6AF5}"/>
                </a:ext>
              </a:extLst>
            </p:cNvPr>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AS:</a:t>
              </a:r>
            </a:p>
          </p:txBody>
        </p:sp>
        <p:sp>
          <p:nvSpPr>
            <p:cNvPr id="101415" name="Rectangle 15">
              <a:extLst>
                <a:ext uri="{FF2B5EF4-FFF2-40B4-BE49-F238E27FC236}">
                  <a16:creationId xmlns:a16="http://schemas.microsoft.com/office/drawing/2014/main" id="{114B37FD-51E8-4A23-9059-F315EF6ACA1E}"/>
                </a:ext>
              </a:extLst>
            </p:cNvPr>
            <p:cNvSpPr>
              <a:spLocks noChangeArrowheads="1"/>
            </p:cNvSpPr>
            <p:nvPr/>
          </p:nvSpPr>
          <p:spPr bwMode="auto">
            <a:xfrm>
              <a:off x="1145" y="1834"/>
              <a:ext cx="617"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HE:</a:t>
              </a:r>
            </a:p>
          </p:txBody>
        </p:sp>
      </p:grpSp>
      <p:grpSp>
        <p:nvGrpSpPr>
          <p:cNvPr id="101388" name="Group 16">
            <a:extLst>
              <a:ext uri="{FF2B5EF4-FFF2-40B4-BE49-F238E27FC236}">
                <a16:creationId xmlns:a16="http://schemas.microsoft.com/office/drawing/2014/main" id="{461C2709-4939-4914-AF02-7ADEE0E805EA}"/>
              </a:ext>
            </a:extLst>
          </p:cNvPr>
          <p:cNvGrpSpPr>
            <a:grpSpLocks/>
          </p:cNvGrpSpPr>
          <p:nvPr/>
        </p:nvGrpSpPr>
        <p:grpSpPr bwMode="auto">
          <a:xfrm>
            <a:off x="5070475" y="1658939"/>
            <a:ext cx="890588" cy="1374188"/>
            <a:chOff x="3513" y="1184"/>
            <a:chExt cx="617" cy="982"/>
          </a:xfrm>
        </p:grpSpPr>
        <p:sp>
          <p:nvSpPr>
            <p:cNvPr id="101410" name="Rectangle 17">
              <a:extLst>
                <a:ext uri="{FF2B5EF4-FFF2-40B4-BE49-F238E27FC236}">
                  <a16:creationId xmlns:a16="http://schemas.microsoft.com/office/drawing/2014/main" id="{DA13DBD0-C7D2-4E58-B0FF-97C318B1B3AF}"/>
                </a:ext>
              </a:extLst>
            </p:cNvPr>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TO:</a:t>
              </a:r>
            </a:p>
          </p:txBody>
        </p:sp>
        <p:sp>
          <p:nvSpPr>
            <p:cNvPr id="101411" name="Rectangle 18">
              <a:extLst>
                <a:ext uri="{FF2B5EF4-FFF2-40B4-BE49-F238E27FC236}">
                  <a16:creationId xmlns:a16="http://schemas.microsoft.com/office/drawing/2014/main" id="{19D8C9D7-66D1-4AFF-A1F5-EBC868F93BAC}"/>
                </a:ext>
              </a:extLst>
            </p:cNvPr>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AS:</a:t>
              </a:r>
            </a:p>
          </p:txBody>
        </p:sp>
        <p:sp>
          <p:nvSpPr>
            <p:cNvPr id="101412" name="Rectangle 19">
              <a:extLst>
                <a:ext uri="{FF2B5EF4-FFF2-40B4-BE49-F238E27FC236}">
                  <a16:creationId xmlns:a16="http://schemas.microsoft.com/office/drawing/2014/main" id="{F0387305-5F32-4BE6-B315-8C03AF597B62}"/>
                </a:ext>
              </a:extLst>
            </p:cNvPr>
            <p:cNvSpPr>
              <a:spLocks noChangeArrowheads="1"/>
            </p:cNvSpPr>
            <p:nvPr/>
          </p:nvSpPr>
          <p:spPr bwMode="auto">
            <a:xfrm>
              <a:off x="3513" y="1842"/>
              <a:ext cx="617"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HE:</a:t>
              </a:r>
            </a:p>
          </p:txBody>
        </p:sp>
      </p:grpSp>
      <p:grpSp>
        <p:nvGrpSpPr>
          <p:cNvPr id="101389" name="Group 20">
            <a:extLst>
              <a:ext uri="{FF2B5EF4-FFF2-40B4-BE49-F238E27FC236}">
                <a16:creationId xmlns:a16="http://schemas.microsoft.com/office/drawing/2014/main" id="{EA16BF34-711E-4380-A293-39C9180F4002}"/>
              </a:ext>
            </a:extLst>
          </p:cNvPr>
          <p:cNvGrpSpPr>
            <a:grpSpLocks/>
          </p:cNvGrpSpPr>
          <p:nvPr/>
        </p:nvGrpSpPr>
        <p:grpSpPr bwMode="auto">
          <a:xfrm>
            <a:off x="1674813" y="4325939"/>
            <a:ext cx="890587" cy="1374188"/>
            <a:chOff x="1161" y="3088"/>
            <a:chExt cx="617" cy="982"/>
          </a:xfrm>
        </p:grpSpPr>
        <p:sp>
          <p:nvSpPr>
            <p:cNvPr id="101407" name="Rectangle 21">
              <a:extLst>
                <a:ext uri="{FF2B5EF4-FFF2-40B4-BE49-F238E27FC236}">
                  <a16:creationId xmlns:a16="http://schemas.microsoft.com/office/drawing/2014/main" id="{CB3A8D36-35FD-41F0-901C-7B17E8D85C48}"/>
                </a:ext>
              </a:extLst>
            </p:cNvPr>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TO:</a:t>
              </a:r>
            </a:p>
          </p:txBody>
        </p:sp>
        <p:sp>
          <p:nvSpPr>
            <p:cNvPr id="101408" name="Rectangle 22">
              <a:extLst>
                <a:ext uri="{FF2B5EF4-FFF2-40B4-BE49-F238E27FC236}">
                  <a16:creationId xmlns:a16="http://schemas.microsoft.com/office/drawing/2014/main" id="{FCC3F492-3F23-4067-996E-357DA51C5E60}"/>
                </a:ext>
              </a:extLst>
            </p:cNvPr>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AS:</a:t>
              </a:r>
            </a:p>
          </p:txBody>
        </p:sp>
        <p:sp>
          <p:nvSpPr>
            <p:cNvPr id="101409" name="Rectangle 23">
              <a:extLst>
                <a:ext uri="{FF2B5EF4-FFF2-40B4-BE49-F238E27FC236}">
                  <a16:creationId xmlns:a16="http://schemas.microsoft.com/office/drawing/2014/main" id="{559BBB3D-2424-43A0-B5F5-5758FF007803}"/>
                </a:ext>
              </a:extLst>
            </p:cNvPr>
            <p:cNvSpPr>
              <a:spLocks noChangeArrowheads="1"/>
            </p:cNvSpPr>
            <p:nvPr/>
          </p:nvSpPr>
          <p:spPr bwMode="auto">
            <a:xfrm>
              <a:off x="1161" y="3746"/>
              <a:ext cx="617"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HE:</a:t>
              </a:r>
            </a:p>
          </p:txBody>
        </p:sp>
      </p:grpSp>
      <p:sp>
        <p:nvSpPr>
          <p:cNvPr id="101390" name="Rectangle 28">
            <a:extLst>
              <a:ext uri="{FF2B5EF4-FFF2-40B4-BE49-F238E27FC236}">
                <a16:creationId xmlns:a16="http://schemas.microsoft.com/office/drawing/2014/main" id="{867CB7AB-B24E-4896-A1FD-E6663943A789}"/>
              </a:ext>
            </a:extLst>
          </p:cNvPr>
          <p:cNvSpPr>
            <a:spLocks noChangeArrowheads="1"/>
          </p:cNvSpPr>
          <p:nvPr/>
        </p:nvSpPr>
        <p:spPr bwMode="auto">
          <a:xfrm>
            <a:off x="1757363" y="1004888"/>
            <a:ext cx="2355850" cy="572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MATTHEW</a:t>
            </a:r>
          </a:p>
        </p:txBody>
      </p:sp>
      <p:sp>
        <p:nvSpPr>
          <p:cNvPr id="101391" name="Rectangle 29">
            <a:extLst>
              <a:ext uri="{FF2B5EF4-FFF2-40B4-BE49-F238E27FC236}">
                <a16:creationId xmlns:a16="http://schemas.microsoft.com/office/drawing/2014/main" id="{AA4D1259-E4EB-46EF-8B8B-F4A39BF18C0B}"/>
              </a:ext>
            </a:extLst>
          </p:cNvPr>
          <p:cNvSpPr>
            <a:spLocks noChangeArrowheads="1"/>
          </p:cNvSpPr>
          <p:nvPr/>
        </p:nvSpPr>
        <p:spPr bwMode="auto">
          <a:xfrm>
            <a:off x="5588000" y="1025525"/>
            <a:ext cx="2036763" cy="572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MARK</a:t>
            </a:r>
          </a:p>
        </p:txBody>
      </p:sp>
      <p:sp>
        <p:nvSpPr>
          <p:cNvPr id="101392" name="Rectangle 30">
            <a:extLst>
              <a:ext uri="{FF2B5EF4-FFF2-40B4-BE49-F238E27FC236}">
                <a16:creationId xmlns:a16="http://schemas.microsoft.com/office/drawing/2014/main" id="{BB745314-7D4E-477E-89CF-EE385E00804D}"/>
              </a:ext>
            </a:extLst>
          </p:cNvPr>
          <p:cNvSpPr>
            <a:spLocks noChangeArrowheads="1"/>
          </p:cNvSpPr>
          <p:nvPr/>
        </p:nvSpPr>
        <p:spPr bwMode="auto">
          <a:xfrm>
            <a:off x="2149475" y="3692525"/>
            <a:ext cx="2035175" cy="572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LUKE</a:t>
            </a:r>
          </a:p>
        </p:txBody>
      </p:sp>
      <p:sp>
        <p:nvSpPr>
          <p:cNvPr id="101393" name="Rectangle 32">
            <a:extLst>
              <a:ext uri="{FF2B5EF4-FFF2-40B4-BE49-F238E27FC236}">
                <a16:creationId xmlns:a16="http://schemas.microsoft.com/office/drawing/2014/main" id="{6195CDB6-867A-4D42-986F-F64D71C80CEE}"/>
              </a:ext>
            </a:extLst>
          </p:cNvPr>
          <p:cNvSpPr>
            <a:spLocks noChangeArrowheads="1"/>
          </p:cNvSpPr>
          <p:nvPr/>
        </p:nvSpPr>
        <p:spPr bwMode="auto">
          <a:xfrm>
            <a:off x="2159000" y="1560513"/>
            <a:ext cx="1766888"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   JEWS</a:t>
            </a:r>
          </a:p>
        </p:txBody>
      </p:sp>
      <p:sp>
        <p:nvSpPr>
          <p:cNvPr id="101394" name="Rectangle 33">
            <a:extLst>
              <a:ext uri="{FF2B5EF4-FFF2-40B4-BE49-F238E27FC236}">
                <a16:creationId xmlns:a16="http://schemas.microsoft.com/office/drawing/2014/main" id="{DA8FFBCD-79D1-4177-A70B-7C77F95FCEB6}"/>
              </a:ext>
            </a:extLst>
          </p:cNvPr>
          <p:cNvSpPr>
            <a:spLocks noChangeArrowheads="1"/>
          </p:cNvSpPr>
          <p:nvPr/>
        </p:nvSpPr>
        <p:spPr bwMode="auto">
          <a:xfrm>
            <a:off x="5899150" y="1570038"/>
            <a:ext cx="1766888"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ROMANS</a:t>
            </a:r>
          </a:p>
        </p:txBody>
      </p:sp>
      <p:sp>
        <p:nvSpPr>
          <p:cNvPr id="101395" name="Rectangle 34">
            <a:extLst>
              <a:ext uri="{FF2B5EF4-FFF2-40B4-BE49-F238E27FC236}">
                <a16:creationId xmlns:a16="http://schemas.microsoft.com/office/drawing/2014/main" id="{09850E03-563D-480E-8116-BB134FD35120}"/>
              </a:ext>
            </a:extLst>
          </p:cNvPr>
          <p:cNvSpPr>
            <a:spLocks noChangeArrowheads="1"/>
          </p:cNvSpPr>
          <p:nvPr/>
        </p:nvSpPr>
        <p:spPr bwMode="auto">
          <a:xfrm>
            <a:off x="2462213" y="4237038"/>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GREEKS</a:t>
            </a:r>
          </a:p>
        </p:txBody>
      </p:sp>
      <p:sp>
        <p:nvSpPr>
          <p:cNvPr id="101396" name="Rectangle 36">
            <a:extLst>
              <a:ext uri="{FF2B5EF4-FFF2-40B4-BE49-F238E27FC236}">
                <a16:creationId xmlns:a16="http://schemas.microsoft.com/office/drawing/2014/main" id="{A99A10E9-A664-4A40-A761-ABC2072F0E18}"/>
              </a:ext>
            </a:extLst>
          </p:cNvPr>
          <p:cNvSpPr>
            <a:spLocks noChangeArrowheads="1"/>
          </p:cNvSpPr>
          <p:nvPr/>
        </p:nvSpPr>
        <p:spPr bwMode="auto">
          <a:xfrm>
            <a:off x="2424113" y="2070100"/>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KING</a:t>
            </a:r>
          </a:p>
        </p:txBody>
      </p:sp>
      <p:sp>
        <p:nvSpPr>
          <p:cNvPr id="101397" name="Rectangle 37">
            <a:extLst>
              <a:ext uri="{FF2B5EF4-FFF2-40B4-BE49-F238E27FC236}">
                <a16:creationId xmlns:a16="http://schemas.microsoft.com/office/drawing/2014/main" id="{33B30EF8-2D8F-493F-983A-2798C88559E2}"/>
              </a:ext>
            </a:extLst>
          </p:cNvPr>
          <p:cNvSpPr>
            <a:spLocks noChangeArrowheads="1"/>
          </p:cNvSpPr>
          <p:nvPr/>
        </p:nvSpPr>
        <p:spPr bwMode="auto">
          <a:xfrm>
            <a:off x="5881688" y="2065338"/>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SERVANT</a:t>
            </a:r>
          </a:p>
        </p:txBody>
      </p:sp>
      <p:sp>
        <p:nvSpPr>
          <p:cNvPr id="101398" name="Rectangle 38">
            <a:extLst>
              <a:ext uri="{FF2B5EF4-FFF2-40B4-BE49-F238E27FC236}">
                <a16:creationId xmlns:a16="http://schemas.microsoft.com/office/drawing/2014/main" id="{1FA961D0-C520-4218-A0C7-9B4EE27C1744}"/>
              </a:ext>
            </a:extLst>
          </p:cNvPr>
          <p:cNvSpPr>
            <a:spLocks noChangeArrowheads="1"/>
          </p:cNvSpPr>
          <p:nvPr/>
        </p:nvSpPr>
        <p:spPr bwMode="auto">
          <a:xfrm>
            <a:off x="2439988" y="4735513"/>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GOD/MAN</a:t>
            </a:r>
          </a:p>
        </p:txBody>
      </p:sp>
      <p:sp>
        <p:nvSpPr>
          <p:cNvPr id="101399" name="Rectangle 40">
            <a:extLst>
              <a:ext uri="{FF2B5EF4-FFF2-40B4-BE49-F238E27FC236}">
                <a16:creationId xmlns:a16="http://schemas.microsoft.com/office/drawing/2014/main" id="{79F5CBD8-97D5-4998-9199-42D2D9596003}"/>
              </a:ext>
            </a:extLst>
          </p:cNvPr>
          <p:cNvSpPr>
            <a:spLocks noChangeArrowheads="1"/>
          </p:cNvSpPr>
          <p:nvPr/>
        </p:nvSpPr>
        <p:spPr bwMode="auto">
          <a:xfrm>
            <a:off x="2427288" y="2574925"/>
            <a:ext cx="1766887"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SAID</a:t>
            </a:r>
          </a:p>
        </p:txBody>
      </p:sp>
      <p:sp>
        <p:nvSpPr>
          <p:cNvPr id="101400" name="Rectangle 41">
            <a:extLst>
              <a:ext uri="{FF2B5EF4-FFF2-40B4-BE49-F238E27FC236}">
                <a16:creationId xmlns:a16="http://schemas.microsoft.com/office/drawing/2014/main" id="{B1C4E3A9-0FAA-49FB-B6E8-5636596AF6DE}"/>
              </a:ext>
            </a:extLst>
          </p:cNvPr>
          <p:cNvSpPr>
            <a:spLocks noChangeArrowheads="1"/>
          </p:cNvSpPr>
          <p:nvPr/>
        </p:nvSpPr>
        <p:spPr bwMode="auto">
          <a:xfrm>
            <a:off x="5905500" y="2584450"/>
            <a:ext cx="1154113"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DID</a:t>
            </a:r>
          </a:p>
        </p:txBody>
      </p:sp>
      <p:sp>
        <p:nvSpPr>
          <p:cNvPr id="101401" name="Rectangle 43">
            <a:extLst>
              <a:ext uri="{FF2B5EF4-FFF2-40B4-BE49-F238E27FC236}">
                <a16:creationId xmlns:a16="http://schemas.microsoft.com/office/drawing/2014/main" id="{7E830C70-83B7-45E2-A322-99714D21D7EB}"/>
              </a:ext>
            </a:extLst>
          </p:cNvPr>
          <p:cNvSpPr>
            <a:spLocks noChangeArrowheads="1"/>
          </p:cNvSpPr>
          <p:nvPr/>
        </p:nvSpPr>
        <p:spPr bwMode="auto">
          <a:xfrm>
            <a:off x="2439988" y="5251450"/>
            <a:ext cx="1247775" cy="464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Arial" panose="020B0604020202020204" pitchFamily="34" charset="0"/>
                <a:ea typeface="MS Gothic" panose="020B0609070205080204" pitchFamily="49" charset="-128"/>
                <a:cs typeface="Arial" panose="020B0604020202020204" pitchFamily="34" charset="0"/>
              </a:rPr>
              <a:t>FELT</a:t>
            </a:r>
          </a:p>
        </p:txBody>
      </p:sp>
      <p:sp>
        <p:nvSpPr>
          <p:cNvPr id="101402" name="Text Box 45">
            <a:extLst>
              <a:ext uri="{FF2B5EF4-FFF2-40B4-BE49-F238E27FC236}">
                <a16:creationId xmlns:a16="http://schemas.microsoft.com/office/drawing/2014/main" id="{CF53750E-83D5-4BF8-934A-2D1D73204BB6}"/>
              </a:ext>
            </a:extLst>
          </p:cNvPr>
          <p:cNvSpPr txBox="1">
            <a:spLocks noChangeArrowheads="1"/>
          </p:cNvSpPr>
          <p:nvPr/>
        </p:nvSpPr>
        <p:spPr bwMode="auto">
          <a:xfrm>
            <a:off x="8748614" y="4042"/>
            <a:ext cx="227209" cy="361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ts val="1125"/>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0" i="0" u="none" strike="noStrike" kern="1200" cap="none" spc="0" normalizeH="0" baseline="0" noProof="0">
                <a:ln>
                  <a:noFill/>
                </a:ln>
                <a:solidFill>
                  <a:srgbClr val="FFA27C"/>
                </a:solidFill>
                <a:effectLst/>
                <a:uLnTx/>
                <a:uFillTx/>
                <a:latin typeface="Arial" panose="020B0604020202020204" pitchFamily="34" charset="0"/>
                <a:ea typeface="MS Gothic" panose="020B0609070205080204" pitchFamily="49" charset="-128"/>
                <a:cs typeface="Arial" panose="020B0604020202020204" pitchFamily="34" charset="0"/>
              </a:rPr>
              <a:t> </a:t>
            </a:r>
          </a:p>
        </p:txBody>
      </p:sp>
      <p:sp>
        <p:nvSpPr>
          <p:cNvPr id="24582" name="AutoShape 6">
            <a:extLst>
              <a:ext uri="{FF2B5EF4-FFF2-40B4-BE49-F238E27FC236}">
                <a16:creationId xmlns:a16="http://schemas.microsoft.com/office/drawing/2014/main" id="{6D9CCB8E-4E1B-4A7E-9122-F2E13BDD570F}"/>
              </a:ext>
            </a:extLst>
          </p:cNvPr>
          <p:cNvSpPr>
            <a:spLocks noChangeArrowheads="1"/>
          </p:cNvSpPr>
          <p:nvPr/>
        </p:nvSpPr>
        <p:spPr bwMode="auto">
          <a:xfrm>
            <a:off x="1143000" y="762000"/>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anose="020B0604020202020204" pitchFamily="34" charset="0"/>
            </a:endParaRPr>
          </a:p>
        </p:txBody>
      </p:sp>
      <p:sp>
        <p:nvSpPr>
          <p:cNvPr id="41" name="TextBox 40">
            <a:extLst>
              <a:ext uri="{FF2B5EF4-FFF2-40B4-BE49-F238E27FC236}">
                <a16:creationId xmlns:a16="http://schemas.microsoft.com/office/drawing/2014/main" id="{7EF38EDC-5D20-4AB3-8090-F2630FC1F269}"/>
              </a:ext>
            </a:extLst>
          </p:cNvPr>
          <p:cNvSpPr txBox="1"/>
          <p:nvPr/>
        </p:nvSpPr>
        <p:spPr>
          <a:xfrm>
            <a:off x="8458200" y="0"/>
            <a:ext cx="704039"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a:cs typeface="Arial" panose="020B0604020202020204" pitchFamily="34" charset="0"/>
              </a:rPr>
              <a:t>111</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a:cs typeface="Arial" panose="020B0604020202020204" pitchFamily="34" charset="0"/>
            </a:endParaRPr>
          </a:p>
        </p:txBody>
      </p:sp>
      <p:sp>
        <p:nvSpPr>
          <p:cNvPr id="50" name="Title 49">
            <a:extLst>
              <a:ext uri="{FF2B5EF4-FFF2-40B4-BE49-F238E27FC236}">
                <a16:creationId xmlns:a16="http://schemas.microsoft.com/office/drawing/2014/main" id="{72B93A41-E7B5-44E7-80A7-CED01BE77D66}"/>
              </a:ext>
            </a:extLst>
          </p:cNvPr>
          <p:cNvSpPr>
            <a:spLocks noGrp="1"/>
          </p:cNvSpPr>
          <p:nvPr>
            <p:ph type="title" idx="4294967295"/>
          </p:nvPr>
        </p:nvSpPr>
        <p:spPr>
          <a:xfrm>
            <a:off x="381000" y="1023938"/>
            <a:ext cx="8153400" cy="609600"/>
          </a:xfrm>
          <a:prstGeom prst="rect">
            <a:avLst/>
          </a:prstGeom>
        </p:spPr>
        <p:txBody>
          <a:bodyPr/>
          <a:lstStyle/>
          <a:p>
            <a:r>
              <a:rPr lang="ar-JO" altLang="en-US" sz="2900" b="1" dirty="0">
                <a:solidFill>
                  <a:srgbClr val="FAFD00"/>
                </a:solidFill>
                <a:effectLst>
                  <a:outerShdw blurRad="38100" dist="38100" dir="2700000" algn="tl">
                    <a:srgbClr val="C0C0C0"/>
                  </a:outerShdw>
                </a:effectLst>
                <a:latin typeface="Arial" pitchFamily="34" charset="0"/>
                <a:cs typeface="Arial" pitchFamily="34" charset="0"/>
              </a:rPr>
              <a:t>عبارات أنا هو في يوحنا</a:t>
            </a:r>
            <a:endParaRPr lang="en-US" altLang="en-US" dirty="0">
              <a:effectLst>
                <a:outerShdw blurRad="38100" dist="38100" dir="2700000" algn="tl">
                  <a:srgbClr val="C0C0C0"/>
                </a:outerShdw>
              </a:effectLst>
              <a:latin typeface="Arial" pitchFamily="34" charset="0"/>
              <a:cs typeface="Arial" pitchFamily="34" charset="0"/>
            </a:endParaRPr>
          </a:p>
        </p:txBody>
      </p:sp>
      <p:sp>
        <p:nvSpPr>
          <p:cNvPr id="223243" name="Rectangle 10">
            <a:extLst>
              <a:ext uri="{FF2B5EF4-FFF2-40B4-BE49-F238E27FC236}">
                <a16:creationId xmlns:a16="http://schemas.microsoft.com/office/drawing/2014/main" id="{0BD5D09D-CEDA-498B-BBA9-5369616A74A8}"/>
              </a:ext>
            </a:extLst>
          </p:cNvPr>
          <p:cNvSpPr>
            <a:spLocks noChangeArrowheads="1"/>
          </p:cNvSpPr>
          <p:nvPr/>
        </p:nvSpPr>
        <p:spPr bwMode="auto">
          <a:xfrm>
            <a:off x="1066800" y="1636713"/>
            <a:ext cx="6685128" cy="3773559"/>
          </a:xfrm>
          <a:prstGeom prst="rect">
            <a:avLst/>
          </a:prstGeom>
          <a:noFill/>
          <a:ln w="9525">
            <a:noFill/>
            <a:round/>
            <a:headEnd/>
            <a:tailEnd/>
          </a:ln>
        </p:spPr>
        <p:txBody>
          <a:bodyPr wrap="square" lIns="81079" tIns="39732" rIns="81079" bIns="39732">
            <a:spAutoFit/>
          </a:bodyPr>
          <a:lstStyle>
            <a:lvl1pPr marL="514350" indent="-514350"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514350" marR="0" lvl="0" indent="-514350" algn="r" defTabSz="914400" rtl="0" eaLnBrk="1" fontAlgn="base" latinLnBrk="0" hangingPunct="1">
              <a:lnSpc>
                <a:spcPct val="100000"/>
              </a:lnSpc>
              <a:spcBef>
                <a:spcPts val="2250"/>
              </a:spcBef>
              <a:spcAft>
                <a:spcPct val="0"/>
              </a:spcAft>
              <a:buClr>
                <a:srgbClr val="FAFD00"/>
              </a:buClr>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1.أنا هو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المسيا</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(4: 26)</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2.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لا تخافوا </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أنا هو (6: 20)</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3. أنا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خبز</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الحياة (6: 35)</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4. أنا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نور</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العالم (8: 12)</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5.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قبل أن يكون إبراهيم </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أنا كائن (8: 58)</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6. أنا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باب</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الخراف (10: 7)</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7. أنا الراعي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الصالح</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(10: 11، 14)</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8. أنا هو 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قيامة</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وال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حياة</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(11: 25)</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9. أنا هو 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طريق</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وال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حق</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وال</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حياة</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 (14: 6)</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a:p>
            <a:pPr marL="514350" marR="0" lvl="0" indent="-514350" algn="r" defTabSz="914400" rtl="0" eaLnBrk="1" fontAlgn="base" latinLnBrk="0" hangingPunct="1">
              <a:lnSpc>
                <a:spcPct val="100000"/>
              </a:lnSpc>
              <a:spcBef>
                <a:spcPct val="0"/>
              </a:spcBef>
              <a:spcAft>
                <a:spcPct val="0"/>
              </a:spcAft>
              <a:buClrTx/>
              <a:buSzTx/>
              <a:buFontTx/>
              <a:buNone/>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10. أنا </a:t>
            </a:r>
            <a:r>
              <a:rPr kumimoji="0" lang="ar-JO"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الكرمة الحقيقية </a:t>
            </a:r>
            <a:r>
              <a:rPr kumimoji="0" lang="ar-JO"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rPr>
              <a:t>(15: 1)</a:t>
            </a:r>
            <a:endParaRPr kumimoji="0" lang="en-US" altLang="en-US" sz="2400" b="1" i="0" u="none" strike="noStrike" kern="1200" cap="none" spc="0" normalizeH="0" baseline="0" noProof="0" dirty="0">
              <a:ln>
                <a:noFill/>
              </a:ln>
              <a:solidFill>
                <a:srgbClr val="FAFD00"/>
              </a:solidFill>
              <a:effectLst>
                <a:outerShdw blurRad="38100" dist="38100" dir="2700000" algn="tl">
                  <a:srgbClr val="C0C0C0"/>
                </a:outerShdw>
              </a:effectLst>
              <a:uLnTx/>
              <a:uFillTx/>
              <a:latin typeface="Arial" pitchFamily="34" charset="0"/>
              <a:ea typeface="MS Gothic" panose="020B0609070205080204" pitchFamily="49" charset="-128"/>
              <a:cs typeface="Arial" pitchFamily="34" charset="0"/>
            </a:endParaRPr>
          </a:p>
        </p:txBody>
      </p:sp>
    </p:spTree>
    <p:extLst>
      <p:ext uri="{BB962C8B-B14F-4D97-AF65-F5344CB8AC3E}">
        <p14:creationId xmlns:p14="http://schemas.microsoft.com/office/powerpoint/2010/main" val="11713588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23243">
                                            <p:txEl>
                                              <p:pRg st="7" end="7"/>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23243">
                                            <p:txEl>
                                              <p:pRg st="8" end="8"/>
                                            </p:txEl>
                                          </p:spTgt>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2324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CE1CC03-2F56-75AF-BFCE-CC40EE8E31C9}"/>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Text Box 5">
            <a:extLst>
              <a:ext uri="{FF2B5EF4-FFF2-40B4-BE49-F238E27FC236}">
                <a16:creationId xmlns:a16="http://schemas.microsoft.com/office/drawing/2014/main" id="{0D69E75C-36A0-417B-A921-502C4E237EBF}"/>
              </a:ext>
            </a:extLst>
          </p:cNvPr>
          <p:cNvSpPr txBox="1">
            <a:spLocks noChangeArrowheads="1"/>
          </p:cNvSpPr>
          <p:nvPr/>
        </p:nvSpPr>
        <p:spPr bwMode="auto">
          <a:xfrm>
            <a:off x="5334000" y="1554163"/>
            <a:ext cx="3810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rPr>
              <a:t>خروج 3: 1-4: 17</a:t>
            </a:r>
            <a:endParaRPr kumimoji="0" lang="en-US" sz="32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endParaRPr>
          </a:p>
        </p:txBody>
      </p:sp>
      <p:sp>
        <p:nvSpPr>
          <p:cNvPr id="181254" name="Rectangle 6">
            <a:extLst>
              <a:ext uri="{FF2B5EF4-FFF2-40B4-BE49-F238E27FC236}">
                <a16:creationId xmlns:a16="http://schemas.microsoft.com/office/drawing/2014/main" id="{650E132E-594D-4941-9D80-8FAC9B3E7571}"/>
              </a:ext>
            </a:extLst>
          </p:cNvPr>
          <p:cNvSpPr>
            <a:spLocks noGrp="1" noChangeArrowheads="1"/>
          </p:cNvSpPr>
          <p:nvPr>
            <p:ph type="title" idx="4294967295"/>
          </p:nvPr>
        </p:nvSpPr>
        <p:spPr>
          <a:xfrm>
            <a:off x="5334000" y="304800"/>
            <a:ext cx="3810000" cy="1200329"/>
          </a:xfrm>
          <a:noFill/>
          <a:effectLst>
            <a:outerShdw blurRad="63500" dist="38099"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pPr>
            <a:r>
              <a:rPr kumimoji="0" lang="ar-JO" altLang="en-US" sz="3600" dirty="0">
                <a:solidFill>
                  <a:schemeClr val="bg1"/>
                </a:solidFill>
                <a:effectLst/>
                <a:latin typeface="Arial" panose="020B0604020202020204" pitchFamily="34" charset="0"/>
                <a:ea typeface="ＭＳ Ｐゴシック" panose="020B0600070205080204" pitchFamily="34" charset="-128"/>
              </a:rPr>
              <a:t>العليقة</a:t>
            </a:r>
            <a:br>
              <a:rPr kumimoji="0" lang="ar-JO" altLang="en-US" sz="3600" dirty="0">
                <a:solidFill>
                  <a:schemeClr val="bg1"/>
                </a:solidFill>
                <a:effectLst/>
                <a:latin typeface="Arial" panose="020B0604020202020204" pitchFamily="34" charset="0"/>
                <a:ea typeface="ＭＳ Ｐゴシック" panose="020B0600070205080204" pitchFamily="34" charset="-128"/>
              </a:rPr>
            </a:br>
            <a:r>
              <a:rPr kumimoji="0" lang="ar-JO" altLang="en-US" sz="3600" dirty="0">
                <a:solidFill>
                  <a:schemeClr val="bg1"/>
                </a:solidFill>
                <a:effectLst/>
                <a:latin typeface="Arial" panose="020B0604020202020204" pitchFamily="34" charset="0"/>
                <a:ea typeface="ＭＳ Ｐゴシック" panose="020B0600070205080204" pitchFamily="34" charset="-128"/>
              </a:rPr>
              <a:t>الملتهبة</a:t>
            </a:r>
            <a:endParaRPr kumimoji="0" lang="en-US" altLang="en-US" sz="4000" dirty="0">
              <a:solidFill>
                <a:schemeClr val="bg1"/>
              </a:solidFill>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43116035"/>
      </p:ext>
    </p:extLst>
  </p:cSld>
  <p:clrMapOvr>
    <a:masterClrMapping/>
  </p:clrMapOvr>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descr="Brown marble">
            <a:extLst>
              <a:ext uri="{FF2B5EF4-FFF2-40B4-BE49-F238E27FC236}">
                <a16:creationId xmlns:a16="http://schemas.microsoft.com/office/drawing/2014/main" id="{EA44E8F4-845B-42BA-B166-B8AFBA03B381}"/>
              </a:ext>
            </a:extLst>
          </p:cNvPr>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33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105475" name="Picture 3" descr="OMSSO085">
            <a:extLst>
              <a:ext uri="{FF2B5EF4-FFF2-40B4-BE49-F238E27FC236}">
                <a16:creationId xmlns:a16="http://schemas.microsoft.com/office/drawing/2014/main" id="{02ADC67A-7578-4A5E-A2C4-8F46A9E16BDD}"/>
              </a:ext>
            </a:extLst>
          </p:cNvPr>
          <p:cNvPicPr>
            <a:picLocks noChangeAspect="1" noChangeArrowheads="1"/>
          </p:cNvPicPr>
          <p:nvPr/>
        </p:nvPicPr>
        <p:blipFill>
          <a:blip r:embed="rId4" cstate="print">
            <a:lum bright="-24000"/>
            <a:extLst>
              <a:ext uri="{28A0092B-C50C-407E-A947-70E740481C1C}">
                <a14:useLocalDpi xmlns:a14="http://schemas.microsoft.com/office/drawing/2010/main" val="0"/>
              </a:ext>
            </a:extLst>
          </a:blip>
          <a:srcRect/>
          <a:stretch>
            <a:fillRect/>
          </a:stretch>
        </p:blipFill>
        <p:spPr bwMode="auto">
          <a:xfrm>
            <a:off x="0" y="0"/>
            <a:ext cx="5365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6" name="Text Box 4">
            <a:extLst>
              <a:ext uri="{FF2B5EF4-FFF2-40B4-BE49-F238E27FC236}">
                <a16:creationId xmlns:a16="http://schemas.microsoft.com/office/drawing/2014/main" id="{0F20B1BC-9833-4628-91C3-86CD8C5F4A2D}"/>
              </a:ext>
            </a:extLst>
          </p:cNvPr>
          <p:cNvSpPr txBox="1">
            <a:spLocks noChangeArrowheads="1"/>
          </p:cNvSpPr>
          <p:nvPr/>
        </p:nvSpPr>
        <p:spPr bwMode="auto">
          <a:xfrm>
            <a:off x="117144" y="2209522"/>
            <a:ext cx="5273722"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rPr>
              <a:t>1. من أنا (3: 11) ؟</a:t>
            </a:r>
            <a:endParaRPr kumimoji="0" lang="en-US" sz="40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endParaRPr>
          </a:p>
        </p:txBody>
      </p:sp>
      <p:sp>
        <p:nvSpPr>
          <p:cNvPr id="182277" name="Text Box 5">
            <a:extLst>
              <a:ext uri="{FF2B5EF4-FFF2-40B4-BE49-F238E27FC236}">
                <a16:creationId xmlns:a16="http://schemas.microsoft.com/office/drawing/2014/main" id="{E882B4A1-5842-401F-B003-13117C110260}"/>
              </a:ext>
            </a:extLst>
          </p:cNvPr>
          <p:cNvSpPr txBox="1">
            <a:spLocks noChangeArrowheads="1"/>
          </p:cNvSpPr>
          <p:nvPr/>
        </p:nvSpPr>
        <p:spPr bwMode="auto">
          <a:xfrm>
            <a:off x="89848" y="2896081"/>
            <a:ext cx="530101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rPr>
              <a:t>2. من أنت (3: 13) ؟</a:t>
            </a:r>
            <a:endParaRPr kumimoji="0" lang="en-US" sz="40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endParaRPr>
          </a:p>
        </p:txBody>
      </p:sp>
      <p:sp>
        <p:nvSpPr>
          <p:cNvPr id="182278" name="Text Box 6">
            <a:extLst>
              <a:ext uri="{FF2B5EF4-FFF2-40B4-BE49-F238E27FC236}">
                <a16:creationId xmlns:a16="http://schemas.microsoft.com/office/drawing/2014/main" id="{CA462AEB-B3F0-4531-8E08-81443A9C7695}"/>
              </a:ext>
            </a:extLst>
          </p:cNvPr>
          <p:cNvSpPr txBox="1">
            <a:spLocks noChangeArrowheads="1"/>
          </p:cNvSpPr>
          <p:nvPr/>
        </p:nvSpPr>
        <p:spPr bwMode="auto">
          <a:xfrm>
            <a:off x="89848" y="3576429"/>
            <a:ext cx="530101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rPr>
              <a:t>3. ماذا لو فشلت (4: 1) ؟</a:t>
            </a:r>
            <a:endParaRPr kumimoji="0" lang="en-US" sz="40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endParaRPr>
          </a:p>
        </p:txBody>
      </p:sp>
      <p:sp>
        <p:nvSpPr>
          <p:cNvPr id="182279" name="Text Box 7">
            <a:extLst>
              <a:ext uri="{FF2B5EF4-FFF2-40B4-BE49-F238E27FC236}">
                <a16:creationId xmlns:a16="http://schemas.microsoft.com/office/drawing/2014/main" id="{7792284E-76B4-4B50-95DB-5EEC90773E94}"/>
              </a:ext>
            </a:extLst>
          </p:cNvPr>
          <p:cNvSpPr txBox="1">
            <a:spLocks noChangeArrowheads="1"/>
          </p:cNvSpPr>
          <p:nvPr/>
        </p:nvSpPr>
        <p:spPr bwMode="auto">
          <a:xfrm>
            <a:off x="89848" y="4256777"/>
            <a:ext cx="530101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en-US" sz="4000" b="1" i="0" u="none" strike="noStrike" kern="1200" cap="none" spc="0" normalizeH="0" baseline="0" noProof="0" dirty="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rPr>
              <a:t>4. لست موهوباً (4: 10) ؟</a:t>
            </a:r>
            <a:endParaRPr kumimoji="0" lang="en-US" altLang="en-US" sz="4000" b="1" i="0" u="none" strike="noStrike" kern="1200" cap="none" spc="0" normalizeH="0" baseline="0" noProof="0" dirty="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82280" name="Text Box 8">
            <a:extLst>
              <a:ext uri="{FF2B5EF4-FFF2-40B4-BE49-F238E27FC236}">
                <a16:creationId xmlns:a16="http://schemas.microsoft.com/office/drawing/2014/main" id="{E22B1213-2493-437B-814D-315C9E84ACA5}"/>
              </a:ext>
            </a:extLst>
          </p:cNvPr>
          <p:cNvSpPr txBox="1">
            <a:spLocks noChangeArrowheads="1"/>
          </p:cNvSpPr>
          <p:nvPr/>
        </p:nvSpPr>
        <p:spPr bwMode="auto">
          <a:xfrm>
            <a:off x="76200" y="4937125"/>
            <a:ext cx="5314666"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23925" indent="-923925"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923925" marR="0" lvl="0" indent="-923925" algn="r" defTabSz="914400" rtl="0" eaLnBrk="1" fontAlgn="base" latinLnBrk="0" hangingPunct="1">
              <a:lnSpc>
                <a:spcPct val="100000"/>
              </a:lnSpc>
              <a:spcBef>
                <a:spcPct val="50000"/>
              </a:spcBef>
              <a:spcAft>
                <a:spcPct val="0"/>
              </a:spcAft>
              <a:buClrTx/>
              <a:buSzTx/>
              <a:buFontTx/>
              <a:buNone/>
              <a:tabLst/>
              <a:defRPr/>
            </a:pPr>
            <a:r>
              <a:rPr kumimoji="0" lang="ar-JO" altLang="en-US" sz="4000" b="1" i="0" u="none" strike="noStrike" kern="1200" cap="none" spc="0" normalizeH="0" baseline="0" noProof="0" dirty="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rPr>
              <a:t>5. لا أريد أن أنضم (4: 13) ؟</a:t>
            </a:r>
            <a:endParaRPr kumimoji="0" lang="en-US" altLang="en-US" sz="4000" b="1" i="0" u="none" strike="noStrike" kern="1200" cap="none" spc="0" normalizeH="0" baseline="0" noProof="0" dirty="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82285" name="Rectangle 13">
            <a:extLst>
              <a:ext uri="{FF2B5EF4-FFF2-40B4-BE49-F238E27FC236}">
                <a16:creationId xmlns:a16="http://schemas.microsoft.com/office/drawing/2014/main" id="{4FBB68C8-058B-4944-B53F-2D0839F40C3B}"/>
              </a:ext>
            </a:extLst>
          </p:cNvPr>
          <p:cNvSpPr>
            <a:spLocks noGrp="1" noChangeArrowheads="1"/>
          </p:cNvSpPr>
          <p:nvPr>
            <p:ph type="title" idx="4294967295"/>
          </p:nvPr>
        </p:nvSpPr>
        <p:spPr>
          <a:xfrm>
            <a:off x="-152400" y="304800"/>
            <a:ext cx="8636000" cy="762000"/>
          </a:xfrm>
          <a:noFill/>
          <a:effectLst>
            <a:outerShdw blurRad="63500" dist="38099"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defRPr/>
            </a:pPr>
            <a:r>
              <a:rPr kumimoji="0" lang="ar-JO" dirty="0">
                <a:solidFill>
                  <a:schemeClr val="bg1"/>
                </a:solidFill>
                <a:effectLst/>
                <a:ea typeface="ＭＳ Ｐゴシック" pitchFamily="-112" charset="-128"/>
              </a:rPr>
              <a:t>أعذار</a:t>
            </a:r>
            <a:endParaRPr kumimoji="0" lang="en-US" dirty="0">
              <a:solidFill>
                <a:schemeClr val="bg1"/>
              </a:solidFill>
              <a:effectLst/>
              <a:ea typeface="ＭＳ Ｐゴシック" pitchFamily="-112" charset="-128"/>
            </a:endParaRPr>
          </a:p>
        </p:txBody>
      </p:sp>
      <p:sp>
        <p:nvSpPr>
          <p:cNvPr id="10" name="TextBox 9">
            <a:extLst>
              <a:ext uri="{FF2B5EF4-FFF2-40B4-BE49-F238E27FC236}">
                <a16:creationId xmlns:a16="http://schemas.microsoft.com/office/drawing/2014/main" id="{30708DC0-6EFF-4399-9E4A-7EAD294E2E2B}"/>
              </a:ext>
            </a:extLst>
          </p:cNvPr>
          <p:cNvSpPr txBox="1">
            <a:spLocks noChangeArrowheads="1"/>
          </p:cNvSpPr>
          <p:nvPr/>
        </p:nvSpPr>
        <p:spPr bwMode="auto">
          <a:xfrm rot="-717050">
            <a:off x="221651" y="1545944"/>
            <a:ext cx="8881436" cy="1938992"/>
          </a:xfrm>
          <a:prstGeom prst="rect">
            <a:avLst/>
          </a:prstGeom>
          <a:solidFill>
            <a:srgbClr val="02002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أجاب الرب موسى </a:t>
            </a:r>
            <a:r>
              <a:rPr kumimoji="0" lang="ar-JO" altLang="en-US"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أنا هو الذي أنا هو </a:t>
            </a:r>
            <a:r>
              <a:rPr kumimoji="0" lang="ar-JO" alt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أخبر شعب إسرائيل </a:t>
            </a:r>
            <a:r>
              <a:rPr kumimoji="0" lang="ar-JO" altLang="en-US"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أنا</a:t>
            </a:r>
            <a:r>
              <a:rPr kumimoji="0" lang="ar-JO" alt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مرسلك إليهم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(خروج 4: 13)</a:t>
            </a:r>
            <a:endParaRPr kumimoji="0" lang="en-US" alt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7997719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2276"/>
                                        </p:tgtEl>
                                        <p:attrNameLst>
                                          <p:attrName>style.visibility</p:attrName>
                                        </p:attrNameLst>
                                      </p:cBhvr>
                                      <p:to>
                                        <p:strVal val="visible"/>
                                      </p:to>
                                    </p:set>
                                    <p:animEffect transition="in" filter="dissolve">
                                      <p:cBhvr>
                                        <p:cTn id="7" dur="500"/>
                                        <p:tgtEl>
                                          <p:spTgt spid="1822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2277"/>
                                        </p:tgtEl>
                                        <p:attrNameLst>
                                          <p:attrName>style.visibility</p:attrName>
                                        </p:attrNameLst>
                                      </p:cBhvr>
                                      <p:to>
                                        <p:strVal val="visible"/>
                                      </p:to>
                                    </p:set>
                                    <p:animEffect transition="in" filter="dissolve">
                                      <p:cBhvr>
                                        <p:cTn id="12" dur="500"/>
                                        <p:tgtEl>
                                          <p:spTgt spid="1822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2278"/>
                                        </p:tgtEl>
                                        <p:attrNameLst>
                                          <p:attrName>style.visibility</p:attrName>
                                        </p:attrNameLst>
                                      </p:cBhvr>
                                      <p:to>
                                        <p:strVal val="visible"/>
                                      </p:to>
                                    </p:set>
                                    <p:animEffect transition="in" filter="dissolve">
                                      <p:cBhvr>
                                        <p:cTn id="17" dur="500"/>
                                        <p:tgtEl>
                                          <p:spTgt spid="1822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82279"/>
                                        </p:tgtEl>
                                        <p:attrNameLst>
                                          <p:attrName>style.visibility</p:attrName>
                                        </p:attrNameLst>
                                      </p:cBhvr>
                                      <p:to>
                                        <p:strVal val="visible"/>
                                      </p:to>
                                    </p:set>
                                    <p:animEffect transition="in" filter="dissolve">
                                      <p:cBhvr>
                                        <p:cTn id="22" dur="500"/>
                                        <p:tgtEl>
                                          <p:spTgt spid="1822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82280"/>
                                        </p:tgtEl>
                                        <p:attrNameLst>
                                          <p:attrName>style.visibility</p:attrName>
                                        </p:attrNameLst>
                                      </p:cBhvr>
                                      <p:to>
                                        <p:strVal val="visible"/>
                                      </p:to>
                                    </p:set>
                                    <p:animEffect transition="in" filter="dissolve">
                                      <p:cBhvr>
                                        <p:cTn id="27" dur="500"/>
                                        <p:tgtEl>
                                          <p:spTgt spid="18228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accel="50000" decel="5000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ppt_x"/>
                                          </p:val>
                                        </p:tav>
                                        <p:tav tm="100000">
                                          <p:val>
                                            <p:strVal val="#ppt_x"/>
                                          </p:val>
                                        </p:tav>
                                      </p:tavLst>
                                    </p:anim>
                                    <p:anim calcmode="lin" valueType="num">
                                      <p:cBhvr additive="base">
                                        <p:cTn id="3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6" grpId="0" autoUpdateAnimBg="0"/>
      <p:bldP spid="182277" grpId="0" autoUpdateAnimBg="0"/>
      <p:bldP spid="182278" grpId="0" autoUpdateAnimBg="0"/>
      <p:bldP spid="182279" grpId="0" autoUpdateAnimBg="0"/>
      <p:bldP spid="182280" grpId="0" autoUpdateAnimBg="0"/>
      <p:bldP spid="10"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58370" name="Picture 6" descr="Jesus Very CLose Up.jpg">
            <a:extLst>
              <a:ext uri="{FF2B5EF4-FFF2-40B4-BE49-F238E27FC236}">
                <a16:creationId xmlns:a16="http://schemas.microsoft.com/office/drawing/2014/main" id="{204826DB-AAE4-4782-B02A-7A981D8D9C06}"/>
              </a:ext>
            </a:extLst>
          </p:cNvPr>
          <p:cNvPicPr>
            <a:picLocks noChangeAspect="1"/>
          </p:cNvPicPr>
          <p:nvPr/>
        </p:nvPicPr>
        <p:blipFill>
          <a:blip r:embed="rId4" cstate="print">
            <a:extLst>
              <a:ext uri="{28A0092B-C50C-407E-A947-70E740481C1C}">
                <a14:useLocalDpi xmlns:a14="http://schemas.microsoft.com/office/drawing/2010/main" val="0"/>
              </a:ext>
            </a:extLst>
          </a:blip>
          <a:srcRect l="7777" r="169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a:extLst>
              <a:ext uri="{FF2B5EF4-FFF2-40B4-BE49-F238E27FC236}">
                <a16:creationId xmlns:a16="http://schemas.microsoft.com/office/drawing/2014/main" id="{D723D4EB-F058-4595-A5F1-E6990D712EBB}"/>
              </a:ext>
            </a:extLst>
          </p:cNvPr>
          <p:cNvGrpSpPr>
            <a:grpSpLocks/>
          </p:cNvGrpSpPr>
          <p:nvPr/>
        </p:nvGrpSpPr>
        <p:grpSpPr bwMode="auto">
          <a:xfrm>
            <a:off x="381000" y="1676400"/>
            <a:ext cx="3810000" cy="4953000"/>
            <a:chOff x="381000" y="1676400"/>
            <a:chExt cx="3810000" cy="4953000"/>
          </a:xfrm>
        </p:grpSpPr>
        <p:pic>
          <p:nvPicPr>
            <p:cNvPr id="58376" name="Picture 6" descr="5000_loaves_fish_432x432">
              <a:extLst>
                <a:ext uri="{FF2B5EF4-FFF2-40B4-BE49-F238E27FC236}">
                  <a16:creationId xmlns:a16="http://schemas.microsoft.com/office/drawing/2014/main" id="{5FD19575-8950-467C-9F8A-43B92B01A7A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10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58377" name="WordArt 8">
              <a:extLst>
                <a:ext uri="{FF2B5EF4-FFF2-40B4-BE49-F238E27FC236}">
                  <a16:creationId xmlns:a16="http://schemas.microsoft.com/office/drawing/2014/main" id="{E87BEFD4-DD51-4297-9F85-BAACBC367278}"/>
                </a:ext>
              </a:extLst>
            </p:cNvPr>
            <p:cNvSpPr>
              <a:spLocks noChangeArrowheads="1" noChangeShapeType="1" noTextEdit="1"/>
            </p:cNvSpPr>
            <p:nvPr/>
          </p:nvSpPr>
          <p:spPr bwMode="auto">
            <a:xfrm>
              <a:off x="14478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endParaRPr kumimoji="0" lang="en-GB" sz="3600" b="1" i="0" u="none" strike="noStrike" kern="10" cap="none" spc="0" normalizeH="0" baseline="0" noProof="0" dirty="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endParaRPr>
            </a:p>
          </p:txBody>
        </p:sp>
      </p:grpSp>
      <p:sp>
        <p:nvSpPr>
          <p:cNvPr id="6" name="Title 5">
            <a:extLst>
              <a:ext uri="{FF2B5EF4-FFF2-40B4-BE49-F238E27FC236}">
                <a16:creationId xmlns:a16="http://schemas.microsoft.com/office/drawing/2014/main" id="{1C7C0DB8-AEC7-453E-8ABF-1B31A861BC99}"/>
              </a:ext>
            </a:extLst>
          </p:cNvPr>
          <p:cNvSpPr>
            <a:spLocks noGrp="1"/>
          </p:cNvSpPr>
          <p:nvPr>
            <p:ph type="title"/>
          </p:nvPr>
        </p:nvSpPr>
        <p:spPr>
          <a:xfrm>
            <a:off x="0" y="152400"/>
            <a:ext cx="9144000" cy="1143000"/>
          </a:xfrm>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أظهر يسوع سلطته فوق </a:t>
            </a:r>
            <a:r>
              <a:rPr lang="ar-JO" altLang="en-US" dirty="0">
                <a:solidFill>
                  <a:srgbClr val="FFFF00"/>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موسى</a:t>
            </a:r>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 و </a:t>
            </a:r>
            <a:r>
              <a:rPr lang="ar-JO" altLang="en-US" dirty="0">
                <a:solidFill>
                  <a:srgbClr val="FFFF00"/>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الخليقة</a:t>
            </a:r>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      (6: 1-21)</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3" name="Group 9">
            <a:extLst>
              <a:ext uri="{FF2B5EF4-FFF2-40B4-BE49-F238E27FC236}">
                <a16:creationId xmlns:a16="http://schemas.microsoft.com/office/drawing/2014/main" id="{3796DECE-8310-4CFA-BF04-C57DB0D7B845}"/>
              </a:ext>
            </a:extLst>
          </p:cNvPr>
          <p:cNvGrpSpPr>
            <a:grpSpLocks/>
          </p:cNvGrpSpPr>
          <p:nvPr/>
        </p:nvGrpSpPr>
        <p:grpSpPr bwMode="auto">
          <a:xfrm>
            <a:off x="4800600" y="1600200"/>
            <a:ext cx="3886200" cy="5029200"/>
            <a:chOff x="4800600" y="1600200"/>
            <a:chExt cx="3886200" cy="5029200"/>
          </a:xfrm>
        </p:grpSpPr>
        <p:sp>
          <p:nvSpPr>
            <p:cNvPr id="58374" name="WordArt 4">
              <a:extLst>
                <a:ext uri="{FF2B5EF4-FFF2-40B4-BE49-F238E27FC236}">
                  <a16:creationId xmlns:a16="http://schemas.microsoft.com/office/drawing/2014/main" id="{B8B99B3A-6D35-4121-AB5A-850E738082A0}"/>
                </a:ext>
              </a:extLst>
            </p:cNvPr>
            <p:cNvSpPr>
              <a:spLocks noChangeArrowheads="1" noChangeShapeType="1" noTextEdit="1"/>
            </p:cNvSpPr>
            <p:nvPr/>
          </p:nvSpPr>
          <p:spPr bwMode="auto">
            <a:xfrm>
              <a:off x="5715001" y="5791200"/>
              <a:ext cx="2057399"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endParaRPr kumimoji="0" lang="en-GB" sz="3600" b="1" i="0" u="none" strike="noStrike" kern="10" cap="none" spc="0" normalizeH="0" baseline="0" noProof="0" dirty="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endParaRPr>
            </a:p>
          </p:txBody>
        </p:sp>
        <p:pic>
          <p:nvPicPr>
            <p:cNvPr id="58375" name="Picture 6" descr="jesus_in_distance_slide">
              <a:extLst>
                <a:ext uri="{FF2B5EF4-FFF2-40B4-BE49-F238E27FC236}">
                  <a16:creationId xmlns:a16="http://schemas.microsoft.com/office/drawing/2014/main" id="{D0B2A98B-DBCB-4AA0-AFBF-FE3492C7D7D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l="23225" t="16418" r="22934" b="7463"/>
            <a:stretch>
              <a:fillRect/>
            </a:stretch>
          </p:blipFill>
          <p:spPr bwMode="auto">
            <a:xfrm>
              <a:off x="4800600" y="1600200"/>
              <a:ext cx="3886200" cy="38862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5774854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0820" name="Picture 4" descr="bread_of_life">
            <a:extLst>
              <a:ext uri="{FF2B5EF4-FFF2-40B4-BE49-F238E27FC236}">
                <a16:creationId xmlns:a16="http://schemas.microsoft.com/office/drawing/2014/main" id="{99A67B40-86DA-484D-A04D-060EEB026EF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43200" y="2286000"/>
            <a:ext cx="3654425"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18" name="Rectangle 2">
            <a:extLst>
              <a:ext uri="{FF2B5EF4-FFF2-40B4-BE49-F238E27FC236}">
                <a16:creationId xmlns:a16="http://schemas.microsoft.com/office/drawing/2014/main" id="{AC9DDD90-ED44-4B89-AAC8-233AD70A235B}"/>
              </a:ext>
            </a:extLst>
          </p:cNvPr>
          <p:cNvSpPr>
            <a:spLocks noGrp="1" noChangeArrowheads="1"/>
          </p:cNvSpPr>
          <p:nvPr>
            <p:ph type="title"/>
          </p:nvPr>
        </p:nvSpPr>
        <p:spPr>
          <a:xfrm>
            <a:off x="-152400" y="0"/>
            <a:ext cx="9296400" cy="1981200"/>
          </a:xfrm>
        </p:spPr>
        <p:txBody>
          <a:bodyPr/>
          <a:lstStyle/>
          <a:p>
            <a:pPr eaLnBrk="1" hangingPunct="1"/>
            <a:r>
              <a:rPr lang="ar-JO" altLang="en-US" sz="4000" dirty="0">
                <a:solidFill>
                  <a:srgbClr val="7F4D00"/>
                </a:solidFill>
                <a:effectLst>
                  <a:outerShdw blurRad="38100" dist="38100" dir="2700000" algn="tl">
                    <a:srgbClr val="C0C0C0"/>
                  </a:outerShdw>
                </a:effectLst>
                <a:latin typeface="Arial" pitchFamily="34" charset="0"/>
                <a:ea typeface="ＭＳ Ｐゴシック" panose="020B0600070205080204" pitchFamily="34" charset="-128"/>
                <a:cs typeface="Arial" pitchFamily="34" charset="0"/>
              </a:rPr>
              <a:t>2. يشبع يسوع جوعنا </a:t>
            </a:r>
            <a:r>
              <a:rPr lang="ar-JO" altLang="en-US" sz="4000" dirty="0">
                <a:solidFill>
                  <a:schemeClr val="accent2"/>
                </a:solidFill>
                <a:effectLst>
                  <a:outerShdw blurRad="38100" dist="38100" dir="2700000" algn="tl">
                    <a:srgbClr val="C0C0C0"/>
                  </a:outerShdw>
                </a:effectLst>
                <a:latin typeface="Arial" pitchFamily="34" charset="0"/>
                <a:ea typeface="ＭＳ Ｐゴシック" panose="020B0600070205080204" pitchFamily="34" charset="-128"/>
                <a:cs typeface="Arial" pitchFamily="34" charset="0"/>
              </a:rPr>
              <a:t>الروحي</a:t>
            </a:r>
            <a:r>
              <a:rPr lang="ar-JO" altLang="en-US" sz="4000" dirty="0">
                <a:solidFill>
                  <a:srgbClr val="7F4D00"/>
                </a:solidFill>
                <a:effectLst>
                  <a:outerShdw blurRad="38100" dist="38100" dir="2700000" algn="tl">
                    <a:srgbClr val="C0C0C0"/>
                  </a:outerShdw>
                </a:effectLst>
                <a:latin typeface="Arial" pitchFamily="34" charset="0"/>
                <a:ea typeface="ＭＳ Ｐゴシック" panose="020B0600070205080204" pitchFamily="34" charset="-128"/>
                <a:cs typeface="Arial" pitchFamily="34" charset="0"/>
              </a:rPr>
              <a:t> من خلال منحنا حياة أبدية (6: 22-59)</a:t>
            </a:r>
            <a:r>
              <a:rPr lang="en-US" altLang="en-US" sz="4000" b="0" dirty="0">
                <a:solidFill>
                  <a:srgbClr val="7F4D00"/>
                </a:solidFill>
                <a:effectLst>
                  <a:outerShdw blurRad="38100" dist="38100" dir="2700000" algn="tl">
                    <a:srgbClr val="C0C0C0"/>
                  </a:outerShdw>
                </a:effectLst>
                <a:latin typeface="Arial" panose="020B0604020202020204" pitchFamily="34" charset="0"/>
                <a:ea typeface="ＭＳ Ｐゴシック" panose="020B0600070205080204" pitchFamily="34" charset="-128"/>
                <a:cs typeface="Arial" panose="020B0604020202020204" pitchFamily="34" charset="0"/>
              </a:rPr>
              <a:t> </a:t>
            </a:r>
          </a:p>
        </p:txBody>
      </p:sp>
    </p:spTree>
    <p:extLst>
      <p:ext uri="{BB962C8B-B14F-4D97-AF65-F5344CB8AC3E}">
        <p14:creationId xmlns:p14="http://schemas.microsoft.com/office/powerpoint/2010/main" val="2503267200"/>
      </p:ext>
    </p:extLst>
  </p:cSld>
  <p:clrMapOvr>
    <a:masterClrMapping/>
  </p:clrMapOvr>
  <p:transition spd="slow">
    <p:cover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290818"/>
                                        </p:tgtEl>
                                        <p:attrNameLst>
                                          <p:attrName>style.visibility</p:attrName>
                                        </p:attrNameLst>
                                      </p:cBhvr>
                                      <p:to>
                                        <p:strVal val="visible"/>
                                      </p:to>
                                    </p:set>
                                    <p:animEffect transition="in" filter="fade">
                                      <p:cBhvr>
                                        <p:cTn id="7" dur="1000"/>
                                        <p:tgtEl>
                                          <p:spTgt spid="290818"/>
                                        </p:tgtEl>
                                      </p:cBhvr>
                                    </p:animEffect>
                                    <p:anim calcmode="lin" valueType="num">
                                      <p:cBhvr>
                                        <p:cTn id="8" dur="1000" fill="hold"/>
                                        <p:tgtEl>
                                          <p:spTgt spid="290818"/>
                                        </p:tgtEl>
                                        <p:attrNameLst>
                                          <p:attrName>ppt_w</p:attrName>
                                        </p:attrNameLst>
                                      </p:cBhvr>
                                      <p:tavLst>
                                        <p:tav tm="0" fmla="#ppt_w*sin(2.5*pi*$)">
                                          <p:val>
                                            <p:fltVal val="0"/>
                                          </p:val>
                                        </p:tav>
                                        <p:tav tm="100000">
                                          <p:val>
                                            <p:fltVal val="1"/>
                                          </p:val>
                                        </p:tav>
                                      </p:tavLst>
                                    </p:anim>
                                    <p:anim calcmode="lin" valueType="num">
                                      <p:cBhvr>
                                        <p:cTn id="9" dur="1000" fill="hold"/>
                                        <p:tgtEl>
                                          <p:spTgt spid="290818"/>
                                        </p:tgtEl>
                                        <p:attrNameLst>
                                          <p:attrName>ppt_h</p:attrName>
                                        </p:attrNameLst>
                                      </p:cBhvr>
                                      <p:tavLst>
                                        <p:tav tm="0">
                                          <p:val>
                                            <p:strVal val="#ppt_h"/>
                                          </p:val>
                                        </p:tav>
                                        <p:tav tm="100000">
                                          <p:val>
                                            <p:strVal val="#ppt_h"/>
                                          </p:val>
                                        </p:tav>
                                      </p:tavLst>
                                    </p:anim>
                                  </p:childTnLst>
                                </p:cTn>
                              </p:par>
                            </p:childTnLst>
                          </p:cTn>
                        </p:par>
                        <p:par>
                          <p:cTn id="10" fill="hold" nodeType="afterGroup">
                            <p:stCondLst>
                              <p:cond delay="5900"/>
                            </p:stCondLst>
                            <p:childTnLst>
                              <p:par>
                                <p:cTn id="11" presetID="42" presetClass="entr" presetSubtype="0" fill="hold" nodeType="afterEffect">
                                  <p:stCondLst>
                                    <p:cond delay="0"/>
                                  </p:stCondLst>
                                  <p:childTnLst>
                                    <p:set>
                                      <p:cBhvr>
                                        <p:cTn id="12" dur="1" fill="hold">
                                          <p:stCondLst>
                                            <p:cond delay="0"/>
                                          </p:stCondLst>
                                        </p:cTn>
                                        <p:tgtEl>
                                          <p:spTgt spid="290820"/>
                                        </p:tgtEl>
                                        <p:attrNameLst>
                                          <p:attrName>style.visibility</p:attrName>
                                        </p:attrNameLst>
                                      </p:cBhvr>
                                      <p:to>
                                        <p:strVal val="visible"/>
                                      </p:to>
                                    </p:set>
                                    <p:animEffect transition="in" filter="fade">
                                      <p:cBhvr>
                                        <p:cTn id="13" dur="1000"/>
                                        <p:tgtEl>
                                          <p:spTgt spid="290820"/>
                                        </p:tgtEl>
                                      </p:cBhvr>
                                    </p:animEffect>
                                    <p:anim calcmode="lin" valueType="num">
                                      <p:cBhvr>
                                        <p:cTn id="14" dur="1000" fill="hold"/>
                                        <p:tgtEl>
                                          <p:spTgt spid="290820"/>
                                        </p:tgtEl>
                                        <p:attrNameLst>
                                          <p:attrName>ppt_x</p:attrName>
                                        </p:attrNameLst>
                                      </p:cBhvr>
                                      <p:tavLst>
                                        <p:tav tm="0">
                                          <p:val>
                                            <p:strVal val="#ppt_x"/>
                                          </p:val>
                                        </p:tav>
                                        <p:tav tm="100000">
                                          <p:val>
                                            <p:strVal val="#ppt_x"/>
                                          </p:val>
                                        </p:tav>
                                      </p:tavLst>
                                    </p:anim>
                                    <p:anim calcmode="lin" valueType="num">
                                      <p:cBhvr>
                                        <p:cTn id="15" dur="1000" fill="hold"/>
                                        <p:tgtEl>
                                          <p:spTgt spid="2908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18"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Picture 5" descr="You only want bread.jpg">
            <a:extLst>
              <a:ext uri="{FF2B5EF4-FFF2-40B4-BE49-F238E27FC236}">
                <a16:creationId xmlns:a16="http://schemas.microsoft.com/office/drawing/2014/main" id="{9286E8E2-E1CA-4EC2-ABB0-439FA50D1F8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952625"/>
            <a:ext cx="9144000" cy="521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C8060F9-4A91-4F86-B37F-75810B1BFB97}"/>
              </a:ext>
            </a:extLst>
          </p:cNvPr>
          <p:cNvSpPr>
            <a:spLocks noGrp="1"/>
          </p:cNvSpPr>
          <p:nvPr>
            <p:ph type="title"/>
          </p:nvPr>
        </p:nvSpPr>
        <p:spPr>
          <a:xfrm>
            <a:off x="0" y="0"/>
            <a:ext cx="9144000" cy="838200"/>
          </a:xfrm>
          <a:gradFill flip="none" rotWithShape="1">
            <a:gsLst>
              <a:gs pos="0">
                <a:srgbClr val="000090"/>
              </a:gs>
              <a:gs pos="100000">
                <a:schemeClr val="bg2"/>
              </a:gs>
            </a:gsLst>
            <a:lin ang="0" scaled="1"/>
            <a:tileRect/>
          </a:gradFill>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طعامين</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
        <p:nvSpPr>
          <p:cNvPr id="4" name="Content Placeholder 2">
            <a:extLst>
              <a:ext uri="{FF2B5EF4-FFF2-40B4-BE49-F238E27FC236}">
                <a16:creationId xmlns:a16="http://schemas.microsoft.com/office/drawing/2014/main" id="{22E50D2A-1A9C-42A3-BB21-A3068CC6EC95}"/>
              </a:ext>
            </a:extLst>
          </p:cNvPr>
          <p:cNvSpPr txBox="1">
            <a:spLocks/>
          </p:cNvSpPr>
          <p:nvPr/>
        </p:nvSpPr>
        <p:spPr bwMode="auto">
          <a:xfrm>
            <a:off x="685800" y="838200"/>
            <a:ext cx="7772400" cy="1143000"/>
          </a:xfrm>
          <a:prstGeom prst="rect">
            <a:avLst/>
          </a:prstGeom>
          <a:noFill/>
          <a:ln w="9525">
            <a:noFill/>
            <a:miter lim="800000"/>
            <a:headEnd/>
            <a:tailEnd/>
          </a:ln>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a:ea typeface="ＭＳ Ｐゴシック" charset="-128"/>
                <a:cs typeface="Arial"/>
              </a:rPr>
              <a:t>ليس كالطعام الذي يفسد</a:t>
            </a:r>
            <a:b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br>
            <a:r>
              <a:rPr kumimoji="0" lang="ar-JO" sz="3200" b="1" i="0" u="none" strike="noStrike" kern="0" cap="none" spc="0" normalizeH="0" baseline="0" noProof="0" dirty="0">
                <a:ln>
                  <a:noFill/>
                </a:ln>
                <a:solidFill>
                  <a:srgbClr val="FFFFFF"/>
                </a:solidFill>
                <a:effectLst/>
                <a:uLnTx/>
                <a:uFillTx/>
                <a:latin typeface="Arial"/>
                <a:ea typeface="ＭＳ Ｐゴシック" charset="-128"/>
                <a:cs typeface="Arial"/>
              </a:rPr>
              <a:t>يعطي يسوع حياة أبدية (6: 22-27)</a:t>
            </a:r>
            <a:endPar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96806166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264197" name="Rectangle 5">
            <a:extLst>
              <a:ext uri="{FF2B5EF4-FFF2-40B4-BE49-F238E27FC236}">
                <a16:creationId xmlns:a16="http://schemas.microsoft.com/office/drawing/2014/main" id="{AEB0D575-1CF8-4191-A6E0-171F65B809F3}"/>
              </a:ext>
            </a:extLst>
          </p:cNvPr>
          <p:cNvSpPr>
            <a:spLocks noChangeArrowheads="1"/>
          </p:cNvSpPr>
          <p:nvPr/>
        </p:nvSpPr>
        <p:spPr bwMode="auto">
          <a:xfrm>
            <a:off x="304800" y="4419600"/>
            <a:ext cx="8458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أجابهم يسوع و قال الحق الحق أقول لكم أنتم تطلبونني ليس لأنكم رأيتم آيات بل لأنكم أكلتم من الخبز فشبعتم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(يوحنا 6: 26)</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264198" name="Picture 6" descr="5000_full_up">
            <a:extLst>
              <a:ext uri="{FF2B5EF4-FFF2-40B4-BE49-F238E27FC236}">
                <a16:creationId xmlns:a16="http://schemas.microsoft.com/office/drawing/2014/main" id="{FD196A81-F0FC-4596-B466-CF55445FFE9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52600" y="152400"/>
            <a:ext cx="5638800" cy="42291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63492" name="Rectangle 7">
            <a:extLst>
              <a:ext uri="{FF2B5EF4-FFF2-40B4-BE49-F238E27FC236}">
                <a16:creationId xmlns:a16="http://schemas.microsoft.com/office/drawing/2014/main" id="{005ED8D7-C901-4229-82A9-E1AE1E2C629F}"/>
              </a:ext>
            </a:extLst>
          </p:cNvPr>
          <p:cNvSpPr>
            <a:spLocks noGrp="1" noChangeArrowheads="1"/>
          </p:cNvSpPr>
          <p:nvPr>
            <p:ph type="title"/>
          </p:nvPr>
        </p:nvSpPr>
        <p:spPr>
          <a:xfrm>
            <a:off x="381000" y="6858000"/>
            <a:ext cx="1981200" cy="533400"/>
          </a:xfrm>
        </p:spPr>
        <p:txBody>
          <a:bodyPr/>
          <a:lstStyle/>
          <a:p>
            <a:pPr eaLnBrk="1" hangingPunct="1">
              <a:defRPr/>
            </a:pPr>
            <a:r>
              <a:rPr lang="en-US" sz="1600" dirty="0"/>
              <a:t>Verse 26</a:t>
            </a:r>
          </a:p>
        </p:txBody>
      </p:sp>
    </p:spTree>
    <p:extLst>
      <p:ext uri="{BB962C8B-B14F-4D97-AF65-F5344CB8AC3E}">
        <p14:creationId xmlns:p14="http://schemas.microsoft.com/office/powerpoint/2010/main" val="3827526154"/>
      </p:ext>
    </p:extLst>
  </p:cSld>
  <p:clrMapOvr>
    <a:masterClrMapping/>
  </p:clrMapOvr>
  <p:transition spd="slow">
    <p:spli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afterEffect">
                                  <p:stCondLst>
                                    <p:cond delay="0"/>
                                  </p:stCondLst>
                                  <p:iterate type="wd">
                                    <p:tmPct val="10000"/>
                                  </p:iterate>
                                  <p:childTnLst>
                                    <p:set>
                                      <p:cBhvr>
                                        <p:cTn id="6" dur="1" fill="hold">
                                          <p:stCondLst>
                                            <p:cond delay="0"/>
                                          </p:stCondLst>
                                        </p:cTn>
                                        <p:tgtEl>
                                          <p:spTgt spid="264197"/>
                                        </p:tgtEl>
                                        <p:attrNameLst>
                                          <p:attrName>style.visibility</p:attrName>
                                        </p:attrNameLst>
                                      </p:cBhvr>
                                      <p:to>
                                        <p:strVal val="visible"/>
                                      </p:to>
                                    </p:set>
                                    <p:animEffect transition="in" filter="fade">
                                      <p:cBhvr>
                                        <p:cTn id="7" dur="1000"/>
                                        <p:tgtEl>
                                          <p:spTgt spid="264197"/>
                                        </p:tgtEl>
                                      </p:cBhvr>
                                    </p:animEffect>
                                    <p:anim calcmode="lin" valueType="num">
                                      <p:cBhvr>
                                        <p:cTn id="8" dur="1000" fill="hold"/>
                                        <p:tgtEl>
                                          <p:spTgt spid="264197"/>
                                        </p:tgtEl>
                                        <p:attrNameLst>
                                          <p:attrName>ppt_x</p:attrName>
                                        </p:attrNameLst>
                                      </p:cBhvr>
                                      <p:tavLst>
                                        <p:tav tm="0">
                                          <p:val>
                                            <p:strVal val="#ppt_x"/>
                                          </p:val>
                                        </p:tav>
                                        <p:tav tm="100000">
                                          <p:val>
                                            <p:strVal val="#ppt_x"/>
                                          </p:val>
                                        </p:tav>
                                      </p:tavLst>
                                    </p:anim>
                                    <p:anim calcmode="lin" valueType="num">
                                      <p:cBhvr>
                                        <p:cTn id="9" dur="1000" fill="hold"/>
                                        <p:tgtEl>
                                          <p:spTgt spid="26419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3500"/>
                            </p:stCondLst>
                            <p:childTnLst>
                              <p:par>
                                <p:cTn id="11" presetID="51" presetClass="entr" presetSubtype="0" fill="hold" nodeType="afterEffect">
                                  <p:stCondLst>
                                    <p:cond delay="0"/>
                                  </p:stCondLst>
                                  <p:childTnLst>
                                    <p:set>
                                      <p:cBhvr>
                                        <p:cTn id="12" dur="1" fill="hold">
                                          <p:stCondLst>
                                            <p:cond delay="0"/>
                                          </p:stCondLst>
                                        </p:cTn>
                                        <p:tgtEl>
                                          <p:spTgt spid="264198"/>
                                        </p:tgtEl>
                                        <p:attrNameLst>
                                          <p:attrName>style.visibility</p:attrName>
                                        </p:attrNameLst>
                                      </p:cBhvr>
                                      <p:to>
                                        <p:strVal val="visible"/>
                                      </p:to>
                                    </p:set>
                                    <p:animEffect transition="in" filter="fade">
                                      <p:cBhvr>
                                        <p:cTn id="13" dur="770" decel="100000"/>
                                        <p:tgtEl>
                                          <p:spTgt spid="264198"/>
                                        </p:tgtEl>
                                      </p:cBhvr>
                                    </p:animEffect>
                                    <p:animScale>
                                      <p:cBhvr>
                                        <p:cTn id="14" dur="770" decel="100000"/>
                                        <p:tgtEl>
                                          <p:spTgt spid="264198"/>
                                        </p:tgtEl>
                                      </p:cBhvr>
                                      <p:from x="10000" y="10000"/>
                                      <p:to x="200000" y="450000"/>
                                    </p:animScale>
                                    <p:animScale>
                                      <p:cBhvr>
                                        <p:cTn id="15" dur="1230" accel="100000" fill="hold">
                                          <p:stCondLst>
                                            <p:cond delay="770"/>
                                          </p:stCondLst>
                                        </p:cTn>
                                        <p:tgtEl>
                                          <p:spTgt spid="264198"/>
                                        </p:tgtEl>
                                      </p:cBhvr>
                                      <p:from x="200000" y="450000"/>
                                      <p:to x="100000" y="100000"/>
                                    </p:animScale>
                                    <p:set>
                                      <p:cBhvr>
                                        <p:cTn id="16" dur="770" fill="hold"/>
                                        <p:tgtEl>
                                          <p:spTgt spid="264198"/>
                                        </p:tgtEl>
                                        <p:attrNameLst>
                                          <p:attrName>ppt_x</p:attrName>
                                        </p:attrNameLst>
                                      </p:cBhvr>
                                      <p:to>
                                        <p:strVal val="(0.5)"/>
                                      </p:to>
                                    </p:set>
                                    <p:anim from="(0.5)" to="(#ppt_x)" calcmode="lin" valueType="num">
                                      <p:cBhvr>
                                        <p:cTn id="17" dur="1230" accel="100000" fill="hold">
                                          <p:stCondLst>
                                            <p:cond delay="770"/>
                                          </p:stCondLst>
                                        </p:cTn>
                                        <p:tgtEl>
                                          <p:spTgt spid="264198"/>
                                        </p:tgtEl>
                                        <p:attrNameLst>
                                          <p:attrName>ppt_x</p:attrName>
                                        </p:attrNameLst>
                                      </p:cBhvr>
                                    </p:anim>
                                    <p:set>
                                      <p:cBhvr>
                                        <p:cTn id="18" dur="770" fill="hold"/>
                                        <p:tgtEl>
                                          <p:spTgt spid="264198"/>
                                        </p:tgtEl>
                                        <p:attrNameLst>
                                          <p:attrName>ppt_y</p:attrName>
                                        </p:attrNameLst>
                                      </p:cBhvr>
                                      <p:to>
                                        <p:strVal val="(#ppt_y+0.4)"/>
                                      </p:to>
                                    </p:set>
                                    <p:anim from="(#ppt_y+0.4)" to="(#ppt_y)" calcmode="lin" valueType="num">
                                      <p:cBhvr>
                                        <p:cTn id="19" dur="1230" accel="100000" fill="hold">
                                          <p:stCondLst>
                                            <p:cond delay="770"/>
                                          </p:stCondLst>
                                        </p:cTn>
                                        <p:tgtEl>
                                          <p:spTgt spid="26419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5" name="Picture 5" descr="rotten food">
            <a:extLst>
              <a:ext uri="{FF2B5EF4-FFF2-40B4-BE49-F238E27FC236}">
                <a16:creationId xmlns:a16="http://schemas.microsoft.com/office/drawing/2014/main" id="{A07AFCA6-C59C-4648-A6D6-C60118B4053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0600" y="3398293"/>
            <a:ext cx="7543800" cy="297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7" name="Rectangle 7">
            <a:extLst>
              <a:ext uri="{FF2B5EF4-FFF2-40B4-BE49-F238E27FC236}">
                <a16:creationId xmlns:a16="http://schemas.microsoft.com/office/drawing/2014/main" id="{3AAF5F5A-9166-4A7C-9B1D-FC893A3B0EEA}"/>
              </a:ext>
            </a:extLst>
          </p:cNvPr>
          <p:cNvSpPr>
            <a:spLocks noChangeArrowheads="1"/>
          </p:cNvSpPr>
          <p:nvPr/>
        </p:nvSpPr>
        <p:spPr bwMode="auto">
          <a:xfrm>
            <a:off x="685800" y="272955"/>
            <a:ext cx="82296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اعملوا لا للطعام البائد </a:t>
            </a: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بل للطعام الباقي للحياة الأبدية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الذي يعطيكم ابن الإنسان</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pic>
        <p:nvPicPr>
          <p:cNvPr id="291848" name="Picture 8" descr="breadoflife">
            <a:extLst>
              <a:ext uri="{FF2B5EF4-FFF2-40B4-BE49-F238E27FC236}">
                <a16:creationId xmlns:a16="http://schemas.microsoft.com/office/drawing/2014/main" id="{41727A91-698E-44A8-B964-56B3F7B9137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19200" y="1364776"/>
            <a:ext cx="7239000" cy="521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2" name="Rectangle 9">
            <a:extLst>
              <a:ext uri="{FF2B5EF4-FFF2-40B4-BE49-F238E27FC236}">
                <a16:creationId xmlns:a16="http://schemas.microsoft.com/office/drawing/2014/main" id="{7C79B308-014A-4C58-AC1D-9F4B8368C917}"/>
              </a:ext>
            </a:extLst>
          </p:cNvPr>
          <p:cNvSpPr>
            <a:spLocks noGrp="1" noChangeArrowheads="1"/>
          </p:cNvSpPr>
          <p:nvPr>
            <p:ph type="title"/>
          </p:nvPr>
        </p:nvSpPr>
        <p:spPr>
          <a:xfrm>
            <a:off x="685800" y="6858000"/>
            <a:ext cx="7772400" cy="1143000"/>
          </a:xfrm>
        </p:spPr>
        <p:txBody>
          <a:bodyPr/>
          <a:lstStyle/>
          <a:p>
            <a:pPr eaLnBrk="1" hangingPunct="1">
              <a:defRPr/>
            </a:pPr>
            <a:r>
              <a:rPr lang="en-US" sz="1600"/>
              <a:t>Verse 27</a:t>
            </a:r>
          </a:p>
        </p:txBody>
      </p:sp>
    </p:spTree>
    <p:extLst>
      <p:ext uri="{BB962C8B-B14F-4D97-AF65-F5344CB8AC3E}">
        <p14:creationId xmlns:p14="http://schemas.microsoft.com/office/powerpoint/2010/main" val="2888331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291845"/>
                                        </p:tgtEl>
                                        <p:attrNameLst>
                                          <p:attrName>style.visibility</p:attrName>
                                        </p:attrNameLst>
                                      </p:cBhvr>
                                      <p:to>
                                        <p:strVal val="visible"/>
                                      </p:to>
                                    </p:set>
                                    <p:anim calcmode="lin" valueType="num">
                                      <p:cBhvr>
                                        <p:cTn id="7" dur="1000" fill="hold"/>
                                        <p:tgtEl>
                                          <p:spTgt spid="291845"/>
                                        </p:tgtEl>
                                        <p:attrNameLst>
                                          <p:attrName>ppt_w</p:attrName>
                                        </p:attrNameLst>
                                      </p:cBhvr>
                                      <p:tavLst>
                                        <p:tav tm="0">
                                          <p:val>
                                            <p:fltVal val="0"/>
                                          </p:val>
                                        </p:tav>
                                        <p:tav tm="100000">
                                          <p:val>
                                            <p:strVal val="#ppt_w"/>
                                          </p:val>
                                        </p:tav>
                                      </p:tavLst>
                                    </p:anim>
                                    <p:anim calcmode="lin" valueType="num">
                                      <p:cBhvr>
                                        <p:cTn id="8" dur="1000" fill="hold"/>
                                        <p:tgtEl>
                                          <p:spTgt spid="291845"/>
                                        </p:tgtEl>
                                        <p:attrNameLst>
                                          <p:attrName>ppt_h</p:attrName>
                                        </p:attrNameLst>
                                      </p:cBhvr>
                                      <p:tavLst>
                                        <p:tav tm="0">
                                          <p:val>
                                            <p:fltVal val="0"/>
                                          </p:val>
                                        </p:tav>
                                        <p:tav tm="100000">
                                          <p:val>
                                            <p:strVal val="#ppt_h"/>
                                          </p:val>
                                        </p:tav>
                                      </p:tavLst>
                                    </p:anim>
                                    <p:anim calcmode="lin" valueType="num">
                                      <p:cBhvr>
                                        <p:cTn id="9" dur="1000" fill="hold"/>
                                        <p:tgtEl>
                                          <p:spTgt spid="291845"/>
                                        </p:tgtEl>
                                        <p:attrNameLst>
                                          <p:attrName>style.rotation</p:attrName>
                                        </p:attrNameLst>
                                      </p:cBhvr>
                                      <p:tavLst>
                                        <p:tav tm="0">
                                          <p:val>
                                            <p:fltVal val="90"/>
                                          </p:val>
                                        </p:tav>
                                        <p:tav tm="100000">
                                          <p:val>
                                            <p:fltVal val="0"/>
                                          </p:val>
                                        </p:tav>
                                      </p:tavLst>
                                    </p:anim>
                                    <p:animEffect transition="in" filter="fade">
                                      <p:cBhvr>
                                        <p:cTn id="10" dur="1000"/>
                                        <p:tgtEl>
                                          <p:spTgt spid="291845"/>
                                        </p:tgtEl>
                                      </p:cBhvr>
                                    </p:animEffect>
                                  </p:childTnLst>
                                  <p:subTnLst>
                                    <p:set>
                                      <p:cBhvr override="childStyle">
                                        <p:cTn dur="1" fill="hold" display="0" masterRel="nextClick" afterEffect="1"/>
                                        <p:tgtEl>
                                          <p:spTgt spid="291845"/>
                                        </p:tgtEl>
                                        <p:attrNameLst>
                                          <p:attrName>style.visibility</p:attrName>
                                        </p:attrNameLst>
                                      </p:cBhvr>
                                      <p:to>
                                        <p:strVal val="hidden"/>
                                      </p:to>
                                    </p:set>
                                  </p:sub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91847"/>
                                        </p:tgtEl>
                                        <p:attrNameLst>
                                          <p:attrName>style.visibility</p:attrName>
                                        </p:attrNameLst>
                                      </p:cBhvr>
                                      <p:to>
                                        <p:strVal val="visible"/>
                                      </p:to>
                                    </p:set>
                                    <p:animEffect transition="in" filter="fade">
                                      <p:cBhvr>
                                        <p:cTn id="15" dur="2000"/>
                                        <p:tgtEl>
                                          <p:spTgt spid="291847"/>
                                        </p:tgtEl>
                                      </p:cBhvr>
                                    </p:animEffect>
                                  </p:childTnLst>
                                </p:cTn>
                              </p:par>
                            </p:childTnLst>
                          </p:cTn>
                        </p:par>
                        <p:par>
                          <p:cTn id="16" fill="hold" nodeType="afterGroup">
                            <p:stCondLst>
                              <p:cond delay="2000"/>
                            </p:stCondLst>
                            <p:childTnLst>
                              <p:par>
                                <p:cTn id="17" presetID="30" presetClass="entr" presetSubtype="0" fill="hold" nodeType="afterEffect">
                                  <p:stCondLst>
                                    <p:cond delay="0"/>
                                  </p:stCondLst>
                                  <p:childTnLst>
                                    <p:set>
                                      <p:cBhvr>
                                        <p:cTn id="18" dur="1" fill="hold">
                                          <p:stCondLst>
                                            <p:cond delay="0"/>
                                          </p:stCondLst>
                                        </p:cTn>
                                        <p:tgtEl>
                                          <p:spTgt spid="291848"/>
                                        </p:tgtEl>
                                        <p:attrNameLst>
                                          <p:attrName>style.visibility</p:attrName>
                                        </p:attrNameLst>
                                      </p:cBhvr>
                                      <p:to>
                                        <p:strVal val="visible"/>
                                      </p:to>
                                    </p:set>
                                    <p:animEffect transition="in" filter="fade">
                                      <p:cBhvr>
                                        <p:cTn id="19" dur="800" decel="100000"/>
                                        <p:tgtEl>
                                          <p:spTgt spid="291848"/>
                                        </p:tgtEl>
                                      </p:cBhvr>
                                    </p:animEffect>
                                    <p:anim calcmode="lin" valueType="num">
                                      <p:cBhvr>
                                        <p:cTn id="20" dur="800" decel="100000" fill="hold"/>
                                        <p:tgtEl>
                                          <p:spTgt spid="291848"/>
                                        </p:tgtEl>
                                        <p:attrNameLst>
                                          <p:attrName>style.rotation</p:attrName>
                                        </p:attrNameLst>
                                      </p:cBhvr>
                                      <p:tavLst>
                                        <p:tav tm="0">
                                          <p:val>
                                            <p:fltVal val="-90"/>
                                          </p:val>
                                        </p:tav>
                                        <p:tav tm="100000">
                                          <p:val>
                                            <p:fltVal val="0"/>
                                          </p:val>
                                        </p:tav>
                                      </p:tavLst>
                                    </p:anim>
                                    <p:anim calcmode="lin" valueType="num">
                                      <p:cBhvr>
                                        <p:cTn id="21" dur="800" decel="100000" fill="hold"/>
                                        <p:tgtEl>
                                          <p:spTgt spid="291848"/>
                                        </p:tgtEl>
                                        <p:attrNameLst>
                                          <p:attrName>ppt_x</p:attrName>
                                        </p:attrNameLst>
                                      </p:cBhvr>
                                      <p:tavLst>
                                        <p:tav tm="0">
                                          <p:val>
                                            <p:strVal val="#ppt_x+0.4"/>
                                          </p:val>
                                        </p:tav>
                                        <p:tav tm="100000">
                                          <p:val>
                                            <p:strVal val="#ppt_x-0.05"/>
                                          </p:val>
                                        </p:tav>
                                      </p:tavLst>
                                    </p:anim>
                                    <p:anim calcmode="lin" valueType="num">
                                      <p:cBhvr>
                                        <p:cTn id="22" dur="800" decel="100000" fill="hold"/>
                                        <p:tgtEl>
                                          <p:spTgt spid="291848"/>
                                        </p:tgtEl>
                                        <p:attrNameLst>
                                          <p:attrName>ppt_y</p:attrName>
                                        </p:attrNameLst>
                                      </p:cBhvr>
                                      <p:tavLst>
                                        <p:tav tm="0">
                                          <p:val>
                                            <p:strVal val="#ppt_y-0.4"/>
                                          </p:val>
                                        </p:tav>
                                        <p:tav tm="100000">
                                          <p:val>
                                            <p:strVal val="#ppt_y+0.1"/>
                                          </p:val>
                                        </p:tav>
                                      </p:tavLst>
                                    </p:anim>
                                    <p:anim calcmode="lin" valueType="num">
                                      <p:cBhvr>
                                        <p:cTn id="23" dur="200" accel="100000" fill="hold">
                                          <p:stCondLst>
                                            <p:cond delay="800"/>
                                          </p:stCondLst>
                                        </p:cTn>
                                        <p:tgtEl>
                                          <p:spTgt spid="291848"/>
                                        </p:tgtEl>
                                        <p:attrNameLst>
                                          <p:attrName>ppt_x</p:attrName>
                                        </p:attrNameLst>
                                      </p:cBhvr>
                                      <p:tavLst>
                                        <p:tav tm="0">
                                          <p:val>
                                            <p:strVal val="#ppt_x-0.05"/>
                                          </p:val>
                                        </p:tav>
                                        <p:tav tm="100000">
                                          <p:val>
                                            <p:strVal val="#ppt_x"/>
                                          </p:val>
                                        </p:tav>
                                      </p:tavLst>
                                    </p:anim>
                                    <p:anim calcmode="lin" valueType="num">
                                      <p:cBhvr>
                                        <p:cTn id="24" dur="200" accel="100000" fill="hold">
                                          <p:stCondLst>
                                            <p:cond delay="800"/>
                                          </p:stCondLst>
                                        </p:cTn>
                                        <p:tgtEl>
                                          <p:spTgt spid="29184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7"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F82328-95EA-4ACE-BDF5-13BA26825BAE}"/>
              </a:ext>
            </a:extLst>
          </p:cNvPr>
          <p:cNvSpPr>
            <a:spLocks noGrp="1"/>
          </p:cNvSpPr>
          <p:nvPr>
            <p:ph type="title"/>
          </p:nvPr>
        </p:nvSpPr>
        <p:spPr>
          <a:xfrm>
            <a:off x="0" y="304800"/>
            <a:ext cx="9144000" cy="1143000"/>
          </a:xfrm>
          <a:gradFill flip="none" rotWithShape="1">
            <a:gsLst>
              <a:gs pos="0">
                <a:srgbClr val="008000"/>
              </a:gs>
              <a:gs pos="100000">
                <a:schemeClr val="bg2"/>
              </a:gs>
            </a:gsLst>
            <a:lin ang="0" scaled="1"/>
            <a:tileRect/>
          </a:gradFill>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عملين</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
        <p:nvSpPr>
          <p:cNvPr id="5" name="Title 1">
            <a:extLst>
              <a:ext uri="{FF2B5EF4-FFF2-40B4-BE49-F238E27FC236}">
                <a16:creationId xmlns:a16="http://schemas.microsoft.com/office/drawing/2014/main" id="{A4817E64-1DF0-40E6-A832-F2285B2E47A1}"/>
              </a:ext>
            </a:extLst>
          </p:cNvPr>
          <p:cNvSpPr txBox="1">
            <a:spLocks/>
          </p:cNvSpPr>
          <p:nvPr/>
        </p:nvSpPr>
        <p:spPr bwMode="auto">
          <a:xfrm>
            <a:off x="2590800" y="1219200"/>
            <a:ext cx="6553200" cy="36576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ليس كالمجهود البشري فإن يسوع يمكننا لنعمل عمل الله بالإيمان 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(6: 28-29)</a:t>
            </a:r>
            <a:endPar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116740" name="Picture 3" descr="Good Works.jpg">
            <a:extLst>
              <a:ext uri="{FF2B5EF4-FFF2-40B4-BE49-F238E27FC236}">
                <a16:creationId xmlns:a16="http://schemas.microsoft.com/office/drawing/2014/main" id="{9E13998E-260D-473A-B9A8-47B6E6D33182}"/>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2819400"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7115711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6"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7"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8"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57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0" name="Text Box 7"/>
          <p:cNvSpPr txBox="1">
            <a:spLocks noChangeArrowheads="1"/>
          </p:cNvSpPr>
          <p:nvPr/>
        </p:nvSpPr>
        <p:spPr bwMode="auto">
          <a:xfrm>
            <a:off x="0" y="5791200"/>
            <a:ext cx="1219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الأول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1"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2" name="Rectangle 9"/>
          <p:cNvSpPr>
            <a:spLocks noGrp="1" noChangeArrowheads="1"/>
          </p:cNvSpPr>
          <p:nvPr>
            <p:ph type="ctrTitle"/>
          </p:nvPr>
        </p:nvSpPr>
        <p:spPr>
          <a:xfrm>
            <a:off x="762000" y="-76200"/>
            <a:ext cx="7772400" cy="838200"/>
          </a:xfrm>
        </p:spPr>
        <p:txBody>
          <a:bodyPr/>
          <a:lstStyle/>
          <a:p>
            <a:pPr algn="r" eaLnBrk="1" hangingPunct="1"/>
            <a:r>
              <a:rPr lang="en-US" dirty="0">
                <a:latin typeface="Arial" panose="020B0604020202020204" pitchFamily="34" charset="0"/>
                <a:ea typeface="ＭＳ Ｐゴシック" charset="0"/>
                <a:cs typeface="Arial" panose="020B0604020202020204" pitchFamily="34" charset="0"/>
              </a:rPr>
              <a:t>Clearing History</a:t>
            </a:r>
          </a:p>
        </p:txBody>
      </p:sp>
      <p:sp>
        <p:nvSpPr>
          <p:cNvPr id="415753" name="Text Box 10"/>
          <p:cNvSpPr txBox="1">
            <a:spLocks noChangeArrowheads="1"/>
          </p:cNvSpPr>
          <p:nvPr/>
        </p:nvSpPr>
        <p:spPr bwMode="auto">
          <a:xfrm>
            <a:off x="-304800" y="4010025"/>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4"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5"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6"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أفراد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7" name="Text Box 14"/>
          <p:cNvSpPr txBox="1">
            <a:spLocks noChangeArrowheads="1"/>
          </p:cNvSpPr>
          <p:nvPr/>
        </p:nvSpPr>
        <p:spPr bwMode="auto">
          <a:xfrm rot="-2783676">
            <a:off x="1058863"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برنابا المزيف (70-130)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8" name="Text Box 15"/>
          <p:cNvSpPr txBox="1">
            <a:spLocks noChangeArrowheads="1"/>
          </p:cNvSpPr>
          <p:nvPr/>
        </p:nvSpPr>
        <p:spPr bwMode="auto">
          <a:xfrm>
            <a:off x="76200" y="22860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X=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الإستشهاد أو التلميح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9" name="Text Box 16"/>
          <p:cNvSpPr txBox="1">
            <a:spLocks noChangeArrowheads="1"/>
          </p:cNvSpPr>
          <p:nvPr/>
        </p:nvSpPr>
        <p:spPr bwMode="auto">
          <a:xfrm>
            <a:off x="76200" y="29718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سميت بأنها أصلية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0" name="Text Box 17"/>
          <p:cNvSpPr txBox="1">
            <a:spLocks noChangeArrowheads="1"/>
          </p:cNvSpPr>
          <p:nvPr/>
        </p:nvSpPr>
        <p:spPr bwMode="auto">
          <a:xfrm>
            <a:off x="140335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1" name="Text Box 18"/>
          <p:cNvSpPr txBox="1">
            <a:spLocks noChangeArrowheads="1"/>
          </p:cNvSpPr>
          <p:nvPr/>
        </p:nvSpPr>
        <p:spPr bwMode="auto">
          <a:xfrm>
            <a:off x="1403350"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2" name="Text Box 19"/>
          <p:cNvSpPr txBox="1">
            <a:spLocks noChangeArrowheads="1"/>
          </p:cNvSpPr>
          <p:nvPr/>
        </p:nvSpPr>
        <p:spPr bwMode="auto">
          <a:xfrm>
            <a:off x="140335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3" name="Text Box 20"/>
          <p:cNvSpPr txBox="1">
            <a:spLocks noChangeArrowheads="1"/>
          </p:cNvSpPr>
          <p:nvPr/>
        </p:nvSpPr>
        <p:spPr bwMode="auto">
          <a:xfrm rot="-2783676">
            <a:off x="140970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أكليمندس الروماني (95-97)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4" name="Text Box 21"/>
          <p:cNvSpPr txBox="1">
            <a:spLocks noChangeArrowheads="1"/>
          </p:cNvSpPr>
          <p:nvPr/>
        </p:nvSpPr>
        <p:spPr bwMode="auto">
          <a:xfrm>
            <a:off x="17621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5" name="Text Box 22"/>
          <p:cNvSpPr txBox="1">
            <a:spLocks noChangeArrowheads="1"/>
          </p:cNvSpPr>
          <p:nvPr/>
        </p:nvSpPr>
        <p:spPr bwMode="auto">
          <a:xfrm>
            <a:off x="17621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6" name="Text Box 23"/>
          <p:cNvSpPr txBox="1">
            <a:spLocks noChangeArrowheads="1"/>
          </p:cNvSpPr>
          <p:nvPr/>
        </p:nvSpPr>
        <p:spPr bwMode="auto">
          <a:xfrm rot="-2783676">
            <a:off x="175895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بوليكاربوس (110-150)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7" name="Text Box 24"/>
          <p:cNvSpPr txBox="1">
            <a:spLocks noChangeArrowheads="1"/>
          </p:cNvSpPr>
          <p:nvPr/>
        </p:nvSpPr>
        <p:spPr bwMode="auto">
          <a:xfrm>
            <a:off x="21304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8" name="Text Box 25"/>
          <p:cNvSpPr txBox="1">
            <a:spLocks noChangeArrowheads="1"/>
          </p:cNvSpPr>
          <p:nvPr/>
        </p:nvSpPr>
        <p:spPr bwMode="auto">
          <a:xfrm>
            <a:off x="21304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9" name="Text Box 26"/>
          <p:cNvSpPr txBox="1">
            <a:spLocks noChangeArrowheads="1"/>
          </p:cNvSpPr>
          <p:nvPr/>
        </p:nvSpPr>
        <p:spPr bwMode="auto">
          <a:xfrm>
            <a:off x="2130425"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0" name="Text Box 27"/>
          <p:cNvSpPr txBox="1">
            <a:spLocks noChangeArrowheads="1"/>
          </p:cNvSpPr>
          <p:nvPr/>
        </p:nvSpPr>
        <p:spPr bwMode="auto">
          <a:xfrm>
            <a:off x="21304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1"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هرماس (115-140)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2" name="Text Box 29"/>
          <p:cNvSpPr txBox="1">
            <a:spLocks noChangeArrowheads="1"/>
          </p:cNvSpPr>
          <p:nvPr/>
        </p:nvSpPr>
        <p:spPr bwMode="auto">
          <a:xfrm>
            <a:off x="24860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3" name="Text Box 30"/>
          <p:cNvSpPr txBox="1">
            <a:spLocks noChangeArrowheads="1"/>
          </p:cNvSpPr>
          <p:nvPr/>
        </p:nvSpPr>
        <p:spPr bwMode="auto">
          <a:xfrm>
            <a:off x="24860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4" name="Text Box 31"/>
          <p:cNvSpPr txBox="1">
            <a:spLocks noChangeArrowheads="1"/>
          </p:cNvSpPr>
          <p:nvPr/>
        </p:nvSpPr>
        <p:spPr bwMode="auto">
          <a:xfrm rot="-2783676">
            <a:off x="2457451" y="19034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الديداخي (120-150)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5" name="Text Box 32"/>
          <p:cNvSpPr txBox="1">
            <a:spLocks noChangeArrowheads="1"/>
          </p:cNvSpPr>
          <p:nvPr/>
        </p:nvSpPr>
        <p:spPr bwMode="auto">
          <a:xfrm>
            <a:off x="284480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6" name="Text Box 33"/>
          <p:cNvSpPr txBox="1">
            <a:spLocks noChangeArrowheads="1"/>
          </p:cNvSpPr>
          <p:nvPr/>
        </p:nvSpPr>
        <p:spPr bwMode="auto">
          <a:xfrm>
            <a:off x="284480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7" name="Text Box 34"/>
          <p:cNvSpPr txBox="1">
            <a:spLocks noChangeArrowheads="1"/>
          </p:cNvSpPr>
          <p:nvPr/>
        </p:nvSpPr>
        <p:spPr bwMode="auto">
          <a:xfrm rot="-2783676">
            <a:off x="2868613" y="19065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بابياس (130-140)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8" name="Text Box 35"/>
          <p:cNvSpPr txBox="1">
            <a:spLocks noChangeArrowheads="1"/>
          </p:cNvSpPr>
          <p:nvPr/>
        </p:nvSpPr>
        <p:spPr bwMode="auto">
          <a:xfrm>
            <a:off x="3213100"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9" name="Text Box 36"/>
          <p:cNvSpPr txBox="1">
            <a:spLocks noChangeArrowheads="1"/>
          </p:cNvSpPr>
          <p:nvPr/>
        </p:nvSpPr>
        <p:spPr bwMode="auto">
          <a:xfrm rot="-2783676">
            <a:off x="3240088" y="19335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إيريناوس (130-202)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80" name="Text Box 37"/>
          <p:cNvSpPr txBox="1">
            <a:spLocks noChangeArrowheads="1"/>
          </p:cNvSpPr>
          <p:nvPr/>
        </p:nvSpPr>
        <p:spPr bwMode="auto">
          <a:xfrm>
            <a:off x="3605213"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1" name="Text Box 38"/>
          <p:cNvSpPr txBox="1">
            <a:spLocks noChangeArrowheads="1"/>
          </p:cNvSpPr>
          <p:nvPr/>
        </p:nvSpPr>
        <p:spPr bwMode="auto">
          <a:xfrm>
            <a:off x="3605213"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2" name="Text Box 39"/>
          <p:cNvSpPr txBox="1">
            <a:spLocks noChangeArrowheads="1"/>
          </p:cNvSpPr>
          <p:nvPr/>
        </p:nvSpPr>
        <p:spPr bwMode="auto">
          <a:xfrm>
            <a:off x="3605213"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3" name="Text Box 40"/>
          <p:cNvSpPr txBox="1">
            <a:spLocks noChangeArrowheads="1"/>
          </p:cNvSpPr>
          <p:nvPr/>
        </p:nvSpPr>
        <p:spPr bwMode="auto">
          <a:xfrm>
            <a:off x="3605213"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3" name="Text Box 41"/>
          <p:cNvSpPr txBox="1">
            <a:spLocks noChangeArrowheads="1"/>
          </p:cNvSpPr>
          <p:nvPr/>
        </p:nvSpPr>
        <p:spPr bwMode="auto">
          <a:xfrm rot="-2783676">
            <a:off x="3614738" y="1924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جاستن الشهيد (150-155)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4" name="Text Box 42"/>
          <p:cNvSpPr txBox="1">
            <a:spLocks noChangeArrowheads="1"/>
          </p:cNvSpPr>
          <p:nvPr/>
        </p:nvSpPr>
        <p:spPr bwMode="auto">
          <a:xfrm>
            <a:off x="39639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5" name="Text Box 43"/>
          <p:cNvSpPr txBox="1">
            <a:spLocks noChangeArrowheads="1"/>
          </p:cNvSpPr>
          <p:nvPr/>
        </p:nvSpPr>
        <p:spPr bwMode="auto">
          <a:xfrm>
            <a:off x="39639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6" name="Text Box 44"/>
          <p:cNvSpPr txBox="1">
            <a:spLocks noChangeArrowheads="1"/>
          </p:cNvSpPr>
          <p:nvPr/>
        </p:nvSpPr>
        <p:spPr bwMode="auto">
          <a:xfrm>
            <a:off x="39639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7" name="Text Box 45"/>
          <p:cNvSpPr txBox="1">
            <a:spLocks noChangeArrowheads="1"/>
          </p:cNvSpPr>
          <p:nvPr/>
        </p:nvSpPr>
        <p:spPr bwMode="auto">
          <a:xfrm>
            <a:off x="39639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8" name="Text Box 46"/>
          <p:cNvSpPr txBox="1">
            <a:spLocks noChangeArrowheads="1"/>
          </p:cNvSpPr>
          <p:nvPr/>
        </p:nvSpPr>
        <p:spPr bwMode="auto">
          <a:xfrm rot="-2783676">
            <a:off x="3853656" y="1859756"/>
            <a:ext cx="42719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أوريجانوس (185-254)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9" name="Text Box 47"/>
          <p:cNvSpPr txBox="1">
            <a:spLocks noChangeArrowheads="1"/>
          </p:cNvSpPr>
          <p:nvPr/>
        </p:nvSpPr>
        <p:spPr bwMode="auto">
          <a:xfrm>
            <a:off x="43322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0" name="Text Box 48"/>
          <p:cNvSpPr txBox="1">
            <a:spLocks noChangeArrowheads="1"/>
          </p:cNvSpPr>
          <p:nvPr/>
        </p:nvSpPr>
        <p:spPr bwMode="auto">
          <a:xfrm>
            <a:off x="43322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1" name="Text Box 49"/>
          <p:cNvSpPr txBox="1">
            <a:spLocks noChangeArrowheads="1"/>
          </p:cNvSpPr>
          <p:nvPr/>
        </p:nvSpPr>
        <p:spPr bwMode="auto">
          <a:xfrm>
            <a:off x="43322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2" name="Text Box 50"/>
          <p:cNvSpPr txBox="1">
            <a:spLocks noChangeArrowheads="1"/>
          </p:cNvSpPr>
          <p:nvPr/>
        </p:nvSpPr>
        <p:spPr bwMode="auto">
          <a:xfrm>
            <a:off x="43322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3" name="Text Box 51"/>
          <p:cNvSpPr txBox="1">
            <a:spLocks noChangeArrowheads="1"/>
          </p:cNvSpPr>
          <p:nvPr/>
        </p:nvSpPr>
        <p:spPr bwMode="auto">
          <a:xfrm rot="-2783676">
            <a:off x="4138613" y="2257395"/>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كيرلس الأورشليمي (315-386)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04" name="Text Box 52"/>
          <p:cNvSpPr txBox="1">
            <a:spLocks noChangeArrowheads="1"/>
          </p:cNvSpPr>
          <p:nvPr/>
        </p:nvSpPr>
        <p:spPr bwMode="auto">
          <a:xfrm>
            <a:off x="46878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5" name="Text Box 53"/>
          <p:cNvSpPr txBox="1">
            <a:spLocks noChangeArrowheads="1"/>
          </p:cNvSpPr>
          <p:nvPr/>
        </p:nvSpPr>
        <p:spPr bwMode="auto">
          <a:xfrm>
            <a:off x="46878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6" name="Text Box 54"/>
          <p:cNvSpPr txBox="1">
            <a:spLocks noChangeArrowheads="1"/>
          </p:cNvSpPr>
          <p:nvPr/>
        </p:nvSpPr>
        <p:spPr bwMode="auto">
          <a:xfrm>
            <a:off x="46878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7" name="Text Box 55"/>
          <p:cNvSpPr txBox="1">
            <a:spLocks noChangeArrowheads="1"/>
          </p:cNvSpPr>
          <p:nvPr/>
        </p:nvSpPr>
        <p:spPr bwMode="auto">
          <a:xfrm>
            <a:off x="46878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8" name="Text Box 56"/>
          <p:cNvSpPr txBox="1">
            <a:spLocks noChangeArrowheads="1"/>
          </p:cNvSpPr>
          <p:nvPr/>
        </p:nvSpPr>
        <p:spPr bwMode="auto">
          <a:xfrm rot="-2783676">
            <a:off x="4544219" y="2232819"/>
            <a:ext cx="395763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ماركيون (140)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09" name="Text Box 57"/>
          <p:cNvSpPr txBox="1">
            <a:spLocks noChangeArrowheads="1"/>
          </p:cNvSpPr>
          <p:nvPr/>
        </p:nvSpPr>
        <p:spPr bwMode="auto">
          <a:xfrm>
            <a:off x="5105400" y="474186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0" name="Text Box 58"/>
          <p:cNvSpPr txBox="1">
            <a:spLocks noChangeArrowheads="1"/>
          </p:cNvSpPr>
          <p:nvPr/>
        </p:nvSpPr>
        <p:spPr bwMode="auto">
          <a:xfrm rot="-2783676">
            <a:off x="4924426" y="22637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مورتنيان (170)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1" name="Text Box 59"/>
          <p:cNvSpPr txBox="1">
            <a:spLocks noChangeArrowheads="1"/>
          </p:cNvSpPr>
          <p:nvPr/>
        </p:nvSpPr>
        <p:spPr bwMode="auto">
          <a:xfrm>
            <a:off x="5486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2" name="Text Box 60"/>
          <p:cNvSpPr txBox="1">
            <a:spLocks noChangeArrowheads="1"/>
          </p:cNvSpPr>
          <p:nvPr/>
        </p:nvSpPr>
        <p:spPr bwMode="auto">
          <a:xfrm>
            <a:off x="5486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3" name="Text Box 61"/>
          <p:cNvSpPr txBox="1">
            <a:spLocks noChangeArrowheads="1"/>
          </p:cNvSpPr>
          <p:nvPr/>
        </p:nvSpPr>
        <p:spPr bwMode="auto">
          <a:xfrm>
            <a:off x="5473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4" name="Text Box 62"/>
          <p:cNvSpPr txBox="1">
            <a:spLocks noChangeArrowheads="1"/>
          </p:cNvSpPr>
          <p:nvPr/>
        </p:nvSpPr>
        <p:spPr bwMode="auto">
          <a:xfrm>
            <a:off x="5486400" y="51165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5" name="Text Box 63"/>
          <p:cNvSpPr txBox="1">
            <a:spLocks noChangeArrowheads="1"/>
          </p:cNvSpPr>
          <p:nvPr/>
        </p:nvSpPr>
        <p:spPr bwMode="auto">
          <a:xfrm rot="-2783676">
            <a:off x="5307013" y="22653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باركوخيو (206)</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6" name="Text Box 64"/>
          <p:cNvSpPr txBox="1">
            <a:spLocks noChangeArrowheads="1"/>
          </p:cNvSpPr>
          <p:nvPr/>
        </p:nvSpPr>
        <p:spPr bwMode="auto">
          <a:xfrm>
            <a:off x="5867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7" name="Text Box 65"/>
          <p:cNvSpPr txBox="1">
            <a:spLocks noChangeArrowheads="1"/>
          </p:cNvSpPr>
          <p:nvPr/>
        </p:nvSpPr>
        <p:spPr bwMode="auto">
          <a:xfrm>
            <a:off x="5867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8" name="Text Box 66"/>
          <p:cNvSpPr txBox="1">
            <a:spLocks noChangeArrowheads="1"/>
          </p:cNvSpPr>
          <p:nvPr/>
        </p:nvSpPr>
        <p:spPr bwMode="auto">
          <a:xfrm>
            <a:off x="5854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9" name="Text Box 67"/>
          <p:cNvSpPr txBox="1">
            <a:spLocks noChangeArrowheads="1"/>
          </p:cNvSpPr>
          <p:nvPr/>
        </p:nvSpPr>
        <p:spPr bwMode="auto">
          <a:xfrm>
            <a:off x="5867400" y="511333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0" name="Text Box 68"/>
          <p:cNvSpPr txBox="1">
            <a:spLocks noChangeArrowheads="1"/>
          </p:cNvSpPr>
          <p:nvPr/>
        </p:nvSpPr>
        <p:spPr bwMode="auto">
          <a:xfrm rot="-2783676">
            <a:off x="5700713" y="22812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الرسولي (300)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21" name="Text Box 69"/>
          <p:cNvSpPr txBox="1">
            <a:spLocks noChangeArrowheads="1"/>
          </p:cNvSpPr>
          <p:nvPr/>
        </p:nvSpPr>
        <p:spPr bwMode="auto">
          <a:xfrm>
            <a:off x="6248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2" name="Text Box 70"/>
          <p:cNvSpPr txBox="1">
            <a:spLocks noChangeArrowheads="1"/>
          </p:cNvSpPr>
          <p:nvPr/>
        </p:nvSpPr>
        <p:spPr bwMode="auto">
          <a:xfrm>
            <a:off x="6248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3" name="Text Box 71"/>
          <p:cNvSpPr txBox="1">
            <a:spLocks noChangeArrowheads="1"/>
          </p:cNvSpPr>
          <p:nvPr/>
        </p:nvSpPr>
        <p:spPr bwMode="auto">
          <a:xfrm>
            <a:off x="6235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4" name="Text Box 72"/>
          <p:cNvSpPr txBox="1">
            <a:spLocks noChangeArrowheads="1"/>
          </p:cNvSpPr>
          <p:nvPr/>
        </p:nvSpPr>
        <p:spPr bwMode="auto">
          <a:xfrm>
            <a:off x="6248400" y="511333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5" name="Text Box 73"/>
          <p:cNvSpPr txBox="1">
            <a:spLocks noChangeArrowheads="1"/>
          </p:cNvSpPr>
          <p:nvPr/>
        </p:nvSpPr>
        <p:spPr bwMode="auto">
          <a:xfrm rot="-2783676">
            <a:off x="6180138" y="2258983"/>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تاتيانوس دياتيسيرون (170)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26" name="Text Box 74"/>
          <p:cNvSpPr txBox="1">
            <a:spLocks noChangeArrowheads="1"/>
          </p:cNvSpPr>
          <p:nvPr/>
        </p:nvSpPr>
        <p:spPr bwMode="auto">
          <a:xfrm>
            <a:off x="6654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7" name="Text Box 75"/>
          <p:cNvSpPr txBox="1">
            <a:spLocks noChangeArrowheads="1"/>
          </p:cNvSpPr>
          <p:nvPr/>
        </p:nvSpPr>
        <p:spPr bwMode="auto">
          <a:xfrm>
            <a:off x="6654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8" name="Text Box 76"/>
          <p:cNvSpPr txBox="1">
            <a:spLocks noChangeArrowheads="1"/>
          </p:cNvSpPr>
          <p:nvPr/>
        </p:nvSpPr>
        <p:spPr bwMode="auto">
          <a:xfrm>
            <a:off x="6654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9" name="Text Box 77"/>
          <p:cNvSpPr txBox="1">
            <a:spLocks noChangeArrowheads="1"/>
          </p:cNvSpPr>
          <p:nvPr/>
        </p:nvSpPr>
        <p:spPr bwMode="auto">
          <a:xfrm>
            <a:off x="6667500" y="50942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0" name="Text Box 78"/>
          <p:cNvSpPr txBox="1">
            <a:spLocks noChangeArrowheads="1"/>
          </p:cNvSpPr>
          <p:nvPr/>
        </p:nvSpPr>
        <p:spPr bwMode="auto">
          <a:xfrm rot="-2783676">
            <a:off x="6635751" y="226060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اللاتينية القديمة (150-170)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1" name="Text Box 79"/>
          <p:cNvSpPr txBox="1">
            <a:spLocks noChangeArrowheads="1"/>
          </p:cNvSpPr>
          <p:nvPr/>
        </p:nvSpPr>
        <p:spPr bwMode="auto">
          <a:xfrm>
            <a:off x="7035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2" name="Text Box 80"/>
          <p:cNvSpPr txBox="1">
            <a:spLocks noChangeArrowheads="1"/>
          </p:cNvSpPr>
          <p:nvPr/>
        </p:nvSpPr>
        <p:spPr bwMode="auto">
          <a:xfrm>
            <a:off x="7035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3" name="Text Box 81"/>
          <p:cNvSpPr txBox="1">
            <a:spLocks noChangeArrowheads="1"/>
          </p:cNvSpPr>
          <p:nvPr/>
        </p:nvSpPr>
        <p:spPr bwMode="auto">
          <a:xfrm>
            <a:off x="7035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4" name="Text Box 82"/>
          <p:cNvSpPr txBox="1">
            <a:spLocks noChangeArrowheads="1"/>
          </p:cNvSpPr>
          <p:nvPr/>
        </p:nvSpPr>
        <p:spPr bwMode="auto">
          <a:xfrm>
            <a:off x="7048500" y="50911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5" name="Text Box 83"/>
          <p:cNvSpPr txBox="1">
            <a:spLocks noChangeArrowheads="1"/>
          </p:cNvSpPr>
          <p:nvPr/>
        </p:nvSpPr>
        <p:spPr bwMode="auto">
          <a:xfrm rot="-2783676">
            <a:off x="7092951" y="22780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السريانية القديمة (200)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6" name="Text Box 84"/>
          <p:cNvSpPr txBox="1">
            <a:spLocks noChangeArrowheads="1"/>
          </p:cNvSpPr>
          <p:nvPr/>
        </p:nvSpPr>
        <p:spPr bwMode="auto">
          <a:xfrm>
            <a:off x="7416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7" name="Text Box 85"/>
          <p:cNvSpPr txBox="1">
            <a:spLocks noChangeArrowheads="1"/>
          </p:cNvSpPr>
          <p:nvPr/>
        </p:nvSpPr>
        <p:spPr bwMode="auto">
          <a:xfrm>
            <a:off x="7416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8" name="Text Box 86"/>
          <p:cNvSpPr txBox="1">
            <a:spLocks noChangeArrowheads="1"/>
          </p:cNvSpPr>
          <p:nvPr/>
        </p:nvSpPr>
        <p:spPr bwMode="auto">
          <a:xfrm>
            <a:off x="7416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9" name="Text Box 87"/>
          <p:cNvSpPr txBox="1">
            <a:spLocks noChangeArrowheads="1"/>
          </p:cNvSpPr>
          <p:nvPr/>
        </p:nvSpPr>
        <p:spPr bwMode="auto">
          <a:xfrm>
            <a:off x="7429500" y="50911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40" name="Text Box 88"/>
          <p:cNvSpPr txBox="1">
            <a:spLocks noChangeArrowheads="1"/>
          </p:cNvSpPr>
          <p:nvPr/>
        </p:nvSpPr>
        <p:spPr bwMode="auto">
          <a:xfrm>
            <a:off x="5562600" y="91440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قانونية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41" name="Text Box 89"/>
          <p:cNvSpPr txBox="1">
            <a:spLocks noChangeArrowheads="1"/>
          </p:cNvSpPr>
          <p:nvPr/>
        </p:nvSpPr>
        <p:spPr bwMode="auto">
          <a:xfrm>
            <a:off x="7070725"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ترجمات</a:t>
            </a:r>
            <a:endParaRPr kumimoji="0" lang="en-US"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42" name="Text Box 90"/>
          <p:cNvSpPr txBox="1">
            <a:spLocks noChangeArrowheads="1"/>
          </p:cNvSpPr>
          <p:nvPr/>
        </p:nvSpPr>
        <p:spPr bwMode="auto">
          <a:xfrm>
            <a:off x="-108520" y="953433"/>
            <a:ext cx="2160240"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قبول               الأناجيل الأربعة       قبل                  مجمع نيقية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834" name="Text Box 91"/>
          <p:cNvSpPr txBox="1">
            <a:spLocks noChangeArrowheads="1"/>
          </p:cNvSpPr>
          <p:nvPr/>
        </p:nvSpPr>
        <p:spPr bwMode="auto">
          <a:xfrm>
            <a:off x="76200" y="6477000"/>
            <a:ext cx="60960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غايسلر و نيكس، مقدمة إلى الكتاب المقدس (شيكاغو : مودي، 1968)</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415835" name="Group 92"/>
          <p:cNvGrpSpPr>
            <a:grpSpLocks/>
          </p:cNvGrpSpPr>
          <p:nvPr/>
        </p:nvGrpSpPr>
        <p:grpSpPr bwMode="auto">
          <a:xfrm>
            <a:off x="990600" y="4995865"/>
            <a:ext cx="1600200" cy="1489075"/>
            <a:chOff x="720" y="3168"/>
            <a:chExt cx="1008" cy="938"/>
          </a:xfrm>
        </p:grpSpPr>
        <p:sp>
          <p:nvSpPr>
            <p:cNvPr id="415839"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6" name="Text Box 94"/>
            <p:cNvSpPr txBox="1">
              <a:spLocks noChangeArrowheads="1"/>
            </p:cNvSpPr>
            <p:nvPr/>
          </p:nvSpPr>
          <p:spPr bwMode="auto">
            <a:xfrm>
              <a:off x="720" y="3524"/>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توما</a:t>
              </a:r>
              <a:br>
                <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50-140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5836" name="Group 95"/>
          <p:cNvGrpSpPr>
            <a:grpSpLocks/>
          </p:cNvGrpSpPr>
          <p:nvPr/>
        </p:nvGrpSpPr>
        <p:grpSpPr bwMode="auto">
          <a:xfrm>
            <a:off x="2590800" y="4995865"/>
            <a:ext cx="1600200" cy="1489075"/>
            <a:chOff x="1728" y="3195"/>
            <a:chExt cx="1008" cy="938"/>
          </a:xfrm>
        </p:grpSpPr>
        <p:sp>
          <p:nvSpPr>
            <p:cNvPr id="415837"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9" name="Text Box 97"/>
            <p:cNvSpPr txBox="1">
              <a:spLocks noChangeArrowheads="1"/>
            </p:cNvSpPr>
            <p:nvPr/>
          </p:nvSpPr>
          <p:spPr bwMode="auto">
            <a:xfrm>
              <a:off x="1728" y="3551"/>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170 م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9" name="Text Box 2"/>
          <p:cNvSpPr txBox="1">
            <a:spLocks noChangeArrowheads="1"/>
          </p:cNvSpPr>
          <p:nvPr/>
        </p:nvSpPr>
        <p:spPr bwMode="auto">
          <a:xfrm>
            <a:off x="0" y="106367"/>
            <a:ext cx="9144000" cy="738599"/>
          </a:xfrm>
          <a:prstGeom prst="rect">
            <a:avLst/>
          </a:prstGeom>
          <a:gradFill flip="none" rotWithShape="1">
            <a:gsLst>
              <a:gs pos="0">
                <a:srgbClr val="660066"/>
              </a:gs>
              <a:gs pos="100000">
                <a:schemeClr val="bg1"/>
              </a:gs>
            </a:gsLst>
            <a:path path="circle">
              <a:fillToRect l="50000" t="50000" r="50000" b="50000"/>
            </a:path>
            <a:tileRect/>
          </a:gradFill>
          <a:ln>
            <a:noFill/>
          </a:ln>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قانونية العهد الجديد خلال القرون الأربعة الأولى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 واين هاوس</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Rectangle 3"/>
          <p:cNvSpPr>
            <a:spLocks noChangeArrowheads="1"/>
          </p:cNvSpPr>
          <p:nvPr/>
        </p:nvSpPr>
        <p:spPr bwMode="auto">
          <a:xfrm>
            <a:off x="8653465" y="44451"/>
            <a:ext cx="50834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09462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46793"/>
                                        </p:tgtEl>
                                        <p:attrNameLst>
                                          <p:attrName>style.visibility</p:attrName>
                                        </p:attrNameLst>
                                      </p:cBhvr>
                                      <p:to>
                                        <p:strVal val="visible"/>
                                      </p:to>
                                    </p:set>
                                    <p:animEffect transition="in" filter="wipe(down)">
                                      <p:cBhvr>
                                        <p:cTn id="7" dur="500"/>
                                        <p:tgtEl>
                                          <p:spTgt spid="314679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146794"/>
                                        </p:tgtEl>
                                        <p:attrNameLst>
                                          <p:attrName>style.visibility</p:attrName>
                                        </p:attrNameLst>
                                      </p:cBhvr>
                                      <p:to>
                                        <p:strVal val="visible"/>
                                      </p:to>
                                    </p:set>
                                    <p:animEffect transition="in" filter="wipe(down)">
                                      <p:cBhvr>
                                        <p:cTn id="10" dur="500"/>
                                        <p:tgtEl>
                                          <p:spTgt spid="314679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146795"/>
                                        </p:tgtEl>
                                        <p:attrNameLst>
                                          <p:attrName>style.visibility</p:attrName>
                                        </p:attrNameLst>
                                      </p:cBhvr>
                                      <p:to>
                                        <p:strVal val="visible"/>
                                      </p:to>
                                    </p:set>
                                    <p:animEffect transition="in" filter="wipe(down)">
                                      <p:cBhvr>
                                        <p:cTn id="13" dur="500"/>
                                        <p:tgtEl>
                                          <p:spTgt spid="314679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146796"/>
                                        </p:tgtEl>
                                        <p:attrNameLst>
                                          <p:attrName>style.visibility</p:attrName>
                                        </p:attrNameLst>
                                      </p:cBhvr>
                                      <p:to>
                                        <p:strVal val="visible"/>
                                      </p:to>
                                    </p:set>
                                    <p:animEffect transition="in" filter="wipe(down)">
                                      <p:cBhvr>
                                        <p:cTn id="16" dur="500"/>
                                        <p:tgtEl>
                                          <p:spTgt spid="314679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146797"/>
                                        </p:tgtEl>
                                        <p:attrNameLst>
                                          <p:attrName>style.visibility</p:attrName>
                                        </p:attrNameLst>
                                      </p:cBhvr>
                                      <p:to>
                                        <p:strVal val="visible"/>
                                      </p:to>
                                    </p:set>
                                    <p:animEffect transition="in" filter="wipe(down)">
                                      <p:cBhvr>
                                        <p:cTn id="19" dur="500"/>
                                        <p:tgtEl>
                                          <p:spTgt spid="314679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146798"/>
                                        </p:tgtEl>
                                        <p:attrNameLst>
                                          <p:attrName>style.visibility</p:attrName>
                                        </p:attrNameLst>
                                      </p:cBhvr>
                                      <p:to>
                                        <p:strVal val="visible"/>
                                      </p:to>
                                    </p:set>
                                    <p:animEffect transition="in" filter="wipe(down)">
                                      <p:cBhvr>
                                        <p:cTn id="24" dur="500"/>
                                        <p:tgtEl>
                                          <p:spTgt spid="314679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146799"/>
                                        </p:tgtEl>
                                        <p:attrNameLst>
                                          <p:attrName>style.visibility</p:attrName>
                                        </p:attrNameLst>
                                      </p:cBhvr>
                                      <p:to>
                                        <p:strVal val="visible"/>
                                      </p:to>
                                    </p:set>
                                    <p:animEffect transition="in" filter="wipe(down)">
                                      <p:cBhvr>
                                        <p:cTn id="27" dur="500"/>
                                        <p:tgtEl>
                                          <p:spTgt spid="314679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146800"/>
                                        </p:tgtEl>
                                        <p:attrNameLst>
                                          <p:attrName>style.visibility</p:attrName>
                                        </p:attrNameLst>
                                      </p:cBhvr>
                                      <p:to>
                                        <p:strVal val="visible"/>
                                      </p:to>
                                    </p:set>
                                    <p:animEffect transition="in" filter="wipe(down)">
                                      <p:cBhvr>
                                        <p:cTn id="30" dur="500"/>
                                        <p:tgtEl>
                                          <p:spTgt spid="314680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146801"/>
                                        </p:tgtEl>
                                        <p:attrNameLst>
                                          <p:attrName>style.visibility</p:attrName>
                                        </p:attrNameLst>
                                      </p:cBhvr>
                                      <p:to>
                                        <p:strVal val="visible"/>
                                      </p:to>
                                    </p:set>
                                    <p:animEffect transition="in" filter="wipe(down)">
                                      <p:cBhvr>
                                        <p:cTn id="33" dur="500"/>
                                        <p:tgtEl>
                                          <p:spTgt spid="314680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3146802"/>
                                        </p:tgtEl>
                                        <p:attrNameLst>
                                          <p:attrName>style.visibility</p:attrName>
                                        </p:attrNameLst>
                                      </p:cBhvr>
                                      <p:to>
                                        <p:strVal val="visible"/>
                                      </p:to>
                                    </p:set>
                                    <p:animEffect transition="in" filter="wipe(down)">
                                      <p:cBhvr>
                                        <p:cTn id="36" dur="500"/>
                                        <p:tgtEl>
                                          <p:spTgt spid="314680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146803"/>
                                        </p:tgtEl>
                                        <p:attrNameLst>
                                          <p:attrName>style.visibility</p:attrName>
                                        </p:attrNameLst>
                                      </p:cBhvr>
                                      <p:to>
                                        <p:strVal val="visible"/>
                                      </p:to>
                                    </p:set>
                                    <p:animEffect transition="in" filter="wipe(down)">
                                      <p:cBhvr>
                                        <p:cTn id="41" dur="500"/>
                                        <p:tgtEl>
                                          <p:spTgt spid="314680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146804"/>
                                        </p:tgtEl>
                                        <p:attrNameLst>
                                          <p:attrName>style.visibility</p:attrName>
                                        </p:attrNameLst>
                                      </p:cBhvr>
                                      <p:to>
                                        <p:strVal val="visible"/>
                                      </p:to>
                                    </p:set>
                                    <p:animEffect transition="in" filter="wipe(down)">
                                      <p:cBhvr>
                                        <p:cTn id="44" dur="500"/>
                                        <p:tgtEl>
                                          <p:spTgt spid="314680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46805"/>
                                        </p:tgtEl>
                                        <p:attrNameLst>
                                          <p:attrName>style.visibility</p:attrName>
                                        </p:attrNameLst>
                                      </p:cBhvr>
                                      <p:to>
                                        <p:strVal val="visible"/>
                                      </p:to>
                                    </p:set>
                                    <p:animEffect transition="in" filter="wipe(down)">
                                      <p:cBhvr>
                                        <p:cTn id="47" dur="500"/>
                                        <p:tgtEl>
                                          <p:spTgt spid="314680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146806"/>
                                        </p:tgtEl>
                                        <p:attrNameLst>
                                          <p:attrName>style.visibility</p:attrName>
                                        </p:attrNameLst>
                                      </p:cBhvr>
                                      <p:to>
                                        <p:strVal val="visible"/>
                                      </p:to>
                                    </p:set>
                                    <p:animEffect transition="in" filter="wipe(down)">
                                      <p:cBhvr>
                                        <p:cTn id="50" dur="500"/>
                                        <p:tgtEl>
                                          <p:spTgt spid="314680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146807"/>
                                        </p:tgtEl>
                                        <p:attrNameLst>
                                          <p:attrName>style.visibility</p:attrName>
                                        </p:attrNameLst>
                                      </p:cBhvr>
                                      <p:to>
                                        <p:strVal val="visible"/>
                                      </p:to>
                                    </p:set>
                                    <p:animEffect transition="in" filter="wipe(down)">
                                      <p:cBhvr>
                                        <p:cTn id="53" dur="500"/>
                                        <p:tgtEl>
                                          <p:spTgt spid="314680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3146840"/>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3146808"/>
                                        </p:tgtEl>
                                        <p:attrNameLst>
                                          <p:attrName>style.visibility</p:attrName>
                                        </p:attrNameLst>
                                      </p:cBhvr>
                                      <p:to>
                                        <p:strVal val="visible"/>
                                      </p:to>
                                    </p:set>
                                    <p:animEffect transition="in" filter="wipe(down)">
                                      <p:cBhvr>
                                        <p:cTn id="62" dur="500"/>
                                        <p:tgtEl>
                                          <p:spTgt spid="3146808"/>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3146809"/>
                                        </p:tgtEl>
                                        <p:attrNameLst>
                                          <p:attrName>style.visibility</p:attrName>
                                        </p:attrNameLst>
                                      </p:cBhvr>
                                      <p:to>
                                        <p:strVal val="visible"/>
                                      </p:to>
                                    </p:set>
                                    <p:animEffect transition="in" filter="wipe(down)">
                                      <p:cBhvr>
                                        <p:cTn id="65" dur="500"/>
                                        <p:tgtEl>
                                          <p:spTgt spid="3146809"/>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3146810"/>
                                        </p:tgtEl>
                                        <p:attrNameLst>
                                          <p:attrName>style.visibility</p:attrName>
                                        </p:attrNameLst>
                                      </p:cBhvr>
                                      <p:to>
                                        <p:strVal val="visible"/>
                                      </p:to>
                                    </p:set>
                                    <p:animEffect transition="in" filter="wipe(down)">
                                      <p:cBhvr>
                                        <p:cTn id="70" dur="500"/>
                                        <p:tgtEl>
                                          <p:spTgt spid="3146810"/>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146811"/>
                                        </p:tgtEl>
                                        <p:attrNameLst>
                                          <p:attrName>style.visibility</p:attrName>
                                        </p:attrNameLst>
                                      </p:cBhvr>
                                      <p:to>
                                        <p:strVal val="visible"/>
                                      </p:to>
                                    </p:set>
                                    <p:animEffect transition="in" filter="wipe(down)">
                                      <p:cBhvr>
                                        <p:cTn id="73" dur="500"/>
                                        <p:tgtEl>
                                          <p:spTgt spid="31468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146812"/>
                                        </p:tgtEl>
                                        <p:attrNameLst>
                                          <p:attrName>style.visibility</p:attrName>
                                        </p:attrNameLst>
                                      </p:cBhvr>
                                      <p:to>
                                        <p:strVal val="visible"/>
                                      </p:to>
                                    </p:set>
                                    <p:animEffect transition="in" filter="wipe(down)">
                                      <p:cBhvr>
                                        <p:cTn id="76" dur="500"/>
                                        <p:tgtEl>
                                          <p:spTgt spid="31468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146813"/>
                                        </p:tgtEl>
                                        <p:attrNameLst>
                                          <p:attrName>style.visibility</p:attrName>
                                        </p:attrNameLst>
                                      </p:cBhvr>
                                      <p:to>
                                        <p:strVal val="visible"/>
                                      </p:to>
                                    </p:set>
                                    <p:animEffect transition="in" filter="wipe(down)">
                                      <p:cBhvr>
                                        <p:cTn id="79" dur="500"/>
                                        <p:tgtEl>
                                          <p:spTgt spid="31468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3146814"/>
                                        </p:tgtEl>
                                        <p:attrNameLst>
                                          <p:attrName>style.visibility</p:attrName>
                                        </p:attrNameLst>
                                      </p:cBhvr>
                                      <p:to>
                                        <p:strVal val="visible"/>
                                      </p:to>
                                    </p:set>
                                    <p:animEffect transition="in" filter="wipe(down)">
                                      <p:cBhvr>
                                        <p:cTn id="82" dur="500"/>
                                        <p:tgtEl>
                                          <p:spTgt spid="3146814"/>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3146815"/>
                                        </p:tgtEl>
                                        <p:attrNameLst>
                                          <p:attrName>style.visibility</p:attrName>
                                        </p:attrNameLst>
                                      </p:cBhvr>
                                      <p:to>
                                        <p:strVal val="visible"/>
                                      </p:to>
                                    </p:set>
                                    <p:animEffect transition="in" filter="wipe(down)">
                                      <p:cBhvr>
                                        <p:cTn id="87" dur="500"/>
                                        <p:tgtEl>
                                          <p:spTgt spid="3146815"/>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3146816"/>
                                        </p:tgtEl>
                                        <p:attrNameLst>
                                          <p:attrName>style.visibility</p:attrName>
                                        </p:attrNameLst>
                                      </p:cBhvr>
                                      <p:to>
                                        <p:strVal val="visible"/>
                                      </p:to>
                                    </p:set>
                                    <p:animEffect transition="in" filter="wipe(down)">
                                      <p:cBhvr>
                                        <p:cTn id="90" dur="500"/>
                                        <p:tgtEl>
                                          <p:spTgt spid="3146816"/>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3146817"/>
                                        </p:tgtEl>
                                        <p:attrNameLst>
                                          <p:attrName>style.visibility</p:attrName>
                                        </p:attrNameLst>
                                      </p:cBhvr>
                                      <p:to>
                                        <p:strVal val="visible"/>
                                      </p:to>
                                    </p:set>
                                    <p:animEffect transition="in" filter="wipe(down)">
                                      <p:cBhvr>
                                        <p:cTn id="93" dur="500"/>
                                        <p:tgtEl>
                                          <p:spTgt spid="3146817"/>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3146818"/>
                                        </p:tgtEl>
                                        <p:attrNameLst>
                                          <p:attrName>style.visibility</p:attrName>
                                        </p:attrNameLst>
                                      </p:cBhvr>
                                      <p:to>
                                        <p:strVal val="visible"/>
                                      </p:to>
                                    </p:set>
                                    <p:animEffect transition="in" filter="wipe(down)">
                                      <p:cBhvr>
                                        <p:cTn id="96" dur="500"/>
                                        <p:tgtEl>
                                          <p:spTgt spid="3146818"/>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3146819"/>
                                        </p:tgtEl>
                                        <p:attrNameLst>
                                          <p:attrName>style.visibility</p:attrName>
                                        </p:attrNameLst>
                                      </p:cBhvr>
                                      <p:to>
                                        <p:strVal val="visible"/>
                                      </p:to>
                                    </p:set>
                                    <p:animEffect transition="in" filter="wipe(down)">
                                      <p:cBhvr>
                                        <p:cTn id="99" dur="500"/>
                                        <p:tgtEl>
                                          <p:spTgt spid="314681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3146820"/>
                                        </p:tgtEl>
                                        <p:attrNameLst>
                                          <p:attrName>style.visibility</p:attrName>
                                        </p:attrNameLst>
                                      </p:cBhvr>
                                      <p:to>
                                        <p:strVal val="visible"/>
                                      </p:to>
                                    </p:set>
                                    <p:animEffect transition="in" filter="wipe(down)">
                                      <p:cBhvr>
                                        <p:cTn id="104" dur="500"/>
                                        <p:tgtEl>
                                          <p:spTgt spid="3146820"/>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146821"/>
                                        </p:tgtEl>
                                        <p:attrNameLst>
                                          <p:attrName>style.visibility</p:attrName>
                                        </p:attrNameLst>
                                      </p:cBhvr>
                                      <p:to>
                                        <p:strVal val="visible"/>
                                      </p:to>
                                    </p:set>
                                    <p:animEffect transition="in" filter="wipe(down)">
                                      <p:cBhvr>
                                        <p:cTn id="107" dur="500"/>
                                        <p:tgtEl>
                                          <p:spTgt spid="3146821"/>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3146822"/>
                                        </p:tgtEl>
                                        <p:attrNameLst>
                                          <p:attrName>style.visibility</p:attrName>
                                        </p:attrNameLst>
                                      </p:cBhvr>
                                      <p:to>
                                        <p:strVal val="visible"/>
                                      </p:to>
                                    </p:set>
                                    <p:animEffect transition="in" filter="wipe(down)">
                                      <p:cBhvr>
                                        <p:cTn id="110" dur="500"/>
                                        <p:tgtEl>
                                          <p:spTgt spid="3146822"/>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3146823"/>
                                        </p:tgtEl>
                                        <p:attrNameLst>
                                          <p:attrName>style.visibility</p:attrName>
                                        </p:attrNameLst>
                                      </p:cBhvr>
                                      <p:to>
                                        <p:strVal val="visible"/>
                                      </p:to>
                                    </p:set>
                                    <p:animEffect transition="in" filter="wipe(down)">
                                      <p:cBhvr>
                                        <p:cTn id="113" dur="500"/>
                                        <p:tgtEl>
                                          <p:spTgt spid="3146823"/>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3146824"/>
                                        </p:tgtEl>
                                        <p:attrNameLst>
                                          <p:attrName>style.visibility</p:attrName>
                                        </p:attrNameLst>
                                      </p:cBhvr>
                                      <p:to>
                                        <p:strVal val="visible"/>
                                      </p:to>
                                    </p:set>
                                    <p:animEffect transition="in" filter="wipe(down)">
                                      <p:cBhvr>
                                        <p:cTn id="116" dur="500"/>
                                        <p:tgtEl>
                                          <p:spTgt spid="3146824"/>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146841"/>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3146825"/>
                                        </p:tgtEl>
                                        <p:attrNameLst>
                                          <p:attrName>style.visibility</p:attrName>
                                        </p:attrNameLst>
                                      </p:cBhvr>
                                      <p:to>
                                        <p:strVal val="visible"/>
                                      </p:to>
                                    </p:set>
                                    <p:animEffect transition="in" filter="wipe(down)">
                                      <p:cBhvr>
                                        <p:cTn id="125" dur="500"/>
                                        <p:tgtEl>
                                          <p:spTgt spid="3146825"/>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146826"/>
                                        </p:tgtEl>
                                        <p:attrNameLst>
                                          <p:attrName>style.visibility</p:attrName>
                                        </p:attrNameLst>
                                      </p:cBhvr>
                                      <p:to>
                                        <p:strVal val="visible"/>
                                      </p:to>
                                    </p:set>
                                    <p:animEffect transition="in" filter="wipe(down)">
                                      <p:cBhvr>
                                        <p:cTn id="128" dur="500"/>
                                        <p:tgtEl>
                                          <p:spTgt spid="3146826"/>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3146827"/>
                                        </p:tgtEl>
                                        <p:attrNameLst>
                                          <p:attrName>style.visibility</p:attrName>
                                        </p:attrNameLst>
                                      </p:cBhvr>
                                      <p:to>
                                        <p:strVal val="visible"/>
                                      </p:to>
                                    </p:set>
                                    <p:animEffect transition="in" filter="wipe(down)">
                                      <p:cBhvr>
                                        <p:cTn id="131" dur="500"/>
                                        <p:tgtEl>
                                          <p:spTgt spid="314682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3146828"/>
                                        </p:tgtEl>
                                        <p:attrNameLst>
                                          <p:attrName>style.visibility</p:attrName>
                                        </p:attrNameLst>
                                      </p:cBhvr>
                                      <p:to>
                                        <p:strVal val="visible"/>
                                      </p:to>
                                    </p:set>
                                    <p:animEffect transition="in" filter="wipe(down)">
                                      <p:cBhvr>
                                        <p:cTn id="134" dur="500"/>
                                        <p:tgtEl>
                                          <p:spTgt spid="3146828"/>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3146829"/>
                                        </p:tgtEl>
                                        <p:attrNameLst>
                                          <p:attrName>style.visibility</p:attrName>
                                        </p:attrNameLst>
                                      </p:cBhvr>
                                      <p:to>
                                        <p:strVal val="visible"/>
                                      </p:to>
                                    </p:set>
                                    <p:animEffect transition="in" filter="wipe(down)">
                                      <p:cBhvr>
                                        <p:cTn id="137" dur="500"/>
                                        <p:tgtEl>
                                          <p:spTgt spid="3146829"/>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4" fill="hold" grpId="0" nodeType="clickEffect">
                                  <p:stCondLst>
                                    <p:cond delay="0"/>
                                  </p:stCondLst>
                                  <p:childTnLst>
                                    <p:set>
                                      <p:cBhvr>
                                        <p:cTn id="141" dur="1" fill="hold">
                                          <p:stCondLst>
                                            <p:cond delay="0"/>
                                          </p:stCondLst>
                                        </p:cTn>
                                        <p:tgtEl>
                                          <p:spTgt spid="3146830"/>
                                        </p:tgtEl>
                                        <p:attrNameLst>
                                          <p:attrName>style.visibility</p:attrName>
                                        </p:attrNameLst>
                                      </p:cBhvr>
                                      <p:to>
                                        <p:strVal val="visible"/>
                                      </p:to>
                                    </p:set>
                                    <p:animEffect transition="in" filter="wipe(down)">
                                      <p:cBhvr>
                                        <p:cTn id="142" dur="500"/>
                                        <p:tgtEl>
                                          <p:spTgt spid="3146830"/>
                                        </p:tgtEl>
                                      </p:cBhvr>
                                    </p:animEffect>
                                  </p:childTnLst>
                                </p:cTn>
                              </p:par>
                              <p:par>
                                <p:cTn id="143" presetID="22" presetClass="entr" presetSubtype="4" fill="hold" grpId="0" nodeType="withEffect">
                                  <p:stCondLst>
                                    <p:cond delay="0"/>
                                  </p:stCondLst>
                                  <p:childTnLst>
                                    <p:set>
                                      <p:cBhvr>
                                        <p:cTn id="144" dur="1" fill="hold">
                                          <p:stCondLst>
                                            <p:cond delay="0"/>
                                          </p:stCondLst>
                                        </p:cTn>
                                        <p:tgtEl>
                                          <p:spTgt spid="3146831"/>
                                        </p:tgtEl>
                                        <p:attrNameLst>
                                          <p:attrName>style.visibility</p:attrName>
                                        </p:attrNameLst>
                                      </p:cBhvr>
                                      <p:to>
                                        <p:strVal val="visible"/>
                                      </p:to>
                                    </p:set>
                                    <p:animEffect transition="in" filter="wipe(down)">
                                      <p:cBhvr>
                                        <p:cTn id="145" dur="500"/>
                                        <p:tgtEl>
                                          <p:spTgt spid="3146831"/>
                                        </p:tgtEl>
                                      </p:cBhvr>
                                    </p:animEffect>
                                  </p:childTnLst>
                                </p:cTn>
                              </p:par>
                              <p:par>
                                <p:cTn id="146" presetID="22" presetClass="entr" presetSubtype="4" fill="hold" grpId="0" nodeType="withEffect">
                                  <p:stCondLst>
                                    <p:cond delay="0"/>
                                  </p:stCondLst>
                                  <p:childTnLst>
                                    <p:set>
                                      <p:cBhvr>
                                        <p:cTn id="147" dur="1" fill="hold">
                                          <p:stCondLst>
                                            <p:cond delay="0"/>
                                          </p:stCondLst>
                                        </p:cTn>
                                        <p:tgtEl>
                                          <p:spTgt spid="3146832"/>
                                        </p:tgtEl>
                                        <p:attrNameLst>
                                          <p:attrName>style.visibility</p:attrName>
                                        </p:attrNameLst>
                                      </p:cBhvr>
                                      <p:to>
                                        <p:strVal val="visible"/>
                                      </p:to>
                                    </p:set>
                                    <p:animEffect transition="in" filter="wipe(down)">
                                      <p:cBhvr>
                                        <p:cTn id="148" dur="500"/>
                                        <p:tgtEl>
                                          <p:spTgt spid="3146832"/>
                                        </p:tgtEl>
                                      </p:cBhvr>
                                    </p:animEffect>
                                  </p:childTnLst>
                                </p:cTn>
                              </p:par>
                              <p:par>
                                <p:cTn id="149" presetID="22" presetClass="entr" presetSubtype="4" fill="hold" grpId="0" nodeType="withEffect">
                                  <p:stCondLst>
                                    <p:cond delay="0"/>
                                  </p:stCondLst>
                                  <p:childTnLst>
                                    <p:set>
                                      <p:cBhvr>
                                        <p:cTn id="150" dur="1" fill="hold">
                                          <p:stCondLst>
                                            <p:cond delay="0"/>
                                          </p:stCondLst>
                                        </p:cTn>
                                        <p:tgtEl>
                                          <p:spTgt spid="3146833"/>
                                        </p:tgtEl>
                                        <p:attrNameLst>
                                          <p:attrName>style.visibility</p:attrName>
                                        </p:attrNameLst>
                                      </p:cBhvr>
                                      <p:to>
                                        <p:strVal val="visible"/>
                                      </p:to>
                                    </p:set>
                                    <p:animEffect transition="in" filter="wipe(down)">
                                      <p:cBhvr>
                                        <p:cTn id="151" dur="500"/>
                                        <p:tgtEl>
                                          <p:spTgt spid="3146833"/>
                                        </p:tgtEl>
                                      </p:cBhvr>
                                    </p:animEffect>
                                  </p:childTnLst>
                                </p:cTn>
                              </p:par>
                              <p:par>
                                <p:cTn id="152" presetID="22" presetClass="entr" presetSubtype="4" fill="hold" grpId="0" nodeType="withEffect">
                                  <p:stCondLst>
                                    <p:cond delay="0"/>
                                  </p:stCondLst>
                                  <p:childTnLst>
                                    <p:set>
                                      <p:cBhvr>
                                        <p:cTn id="153" dur="1" fill="hold">
                                          <p:stCondLst>
                                            <p:cond delay="0"/>
                                          </p:stCondLst>
                                        </p:cTn>
                                        <p:tgtEl>
                                          <p:spTgt spid="3146834"/>
                                        </p:tgtEl>
                                        <p:attrNameLst>
                                          <p:attrName>style.visibility</p:attrName>
                                        </p:attrNameLst>
                                      </p:cBhvr>
                                      <p:to>
                                        <p:strVal val="visible"/>
                                      </p:to>
                                    </p:set>
                                    <p:animEffect transition="in" filter="wipe(down)">
                                      <p:cBhvr>
                                        <p:cTn id="154" dur="500"/>
                                        <p:tgtEl>
                                          <p:spTgt spid="3146834"/>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3146835"/>
                                        </p:tgtEl>
                                        <p:attrNameLst>
                                          <p:attrName>style.visibility</p:attrName>
                                        </p:attrNameLst>
                                      </p:cBhvr>
                                      <p:to>
                                        <p:strVal val="visible"/>
                                      </p:to>
                                    </p:set>
                                    <p:animEffect transition="in" filter="wipe(down)">
                                      <p:cBhvr>
                                        <p:cTn id="159" dur="500"/>
                                        <p:tgtEl>
                                          <p:spTgt spid="3146835"/>
                                        </p:tgtEl>
                                      </p:cBhvr>
                                    </p:animEffect>
                                  </p:childTnLst>
                                </p:cTn>
                              </p:par>
                              <p:par>
                                <p:cTn id="160" presetID="22" presetClass="entr" presetSubtype="4" fill="hold" grpId="0" nodeType="withEffect">
                                  <p:stCondLst>
                                    <p:cond delay="0"/>
                                  </p:stCondLst>
                                  <p:childTnLst>
                                    <p:set>
                                      <p:cBhvr>
                                        <p:cTn id="161" dur="1" fill="hold">
                                          <p:stCondLst>
                                            <p:cond delay="0"/>
                                          </p:stCondLst>
                                        </p:cTn>
                                        <p:tgtEl>
                                          <p:spTgt spid="3146836"/>
                                        </p:tgtEl>
                                        <p:attrNameLst>
                                          <p:attrName>style.visibility</p:attrName>
                                        </p:attrNameLst>
                                      </p:cBhvr>
                                      <p:to>
                                        <p:strVal val="visible"/>
                                      </p:to>
                                    </p:set>
                                    <p:animEffect transition="in" filter="wipe(down)">
                                      <p:cBhvr>
                                        <p:cTn id="162" dur="500"/>
                                        <p:tgtEl>
                                          <p:spTgt spid="3146836"/>
                                        </p:tgtEl>
                                      </p:cBhvr>
                                    </p:animEffect>
                                  </p:childTnLst>
                                </p:cTn>
                              </p:par>
                              <p:par>
                                <p:cTn id="163" presetID="22" presetClass="entr" presetSubtype="4" fill="hold" grpId="0" nodeType="withEffect">
                                  <p:stCondLst>
                                    <p:cond delay="0"/>
                                  </p:stCondLst>
                                  <p:childTnLst>
                                    <p:set>
                                      <p:cBhvr>
                                        <p:cTn id="164" dur="1" fill="hold">
                                          <p:stCondLst>
                                            <p:cond delay="0"/>
                                          </p:stCondLst>
                                        </p:cTn>
                                        <p:tgtEl>
                                          <p:spTgt spid="3146837"/>
                                        </p:tgtEl>
                                        <p:attrNameLst>
                                          <p:attrName>style.visibility</p:attrName>
                                        </p:attrNameLst>
                                      </p:cBhvr>
                                      <p:to>
                                        <p:strVal val="visible"/>
                                      </p:to>
                                    </p:set>
                                    <p:animEffect transition="in" filter="wipe(down)">
                                      <p:cBhvr>
                                        <p:cTn id="165" dur="500"/>
                                        <p:tgtEl>
                                          <p:spTgt spid="3146837"/>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3146838"/>
                                        </p:tgtEl>
                                        <p:attrNameLst>
                                          <p:attrName>style.visibility</p:attrName>
                                        </p:attrNameLst>
                                      </p:cBhvr>
                                      <p:to>
                                        <p:strVal val="visible"/>
                                      </p:to>
                                    </p:set>
                                    <p:animEffect transition="in" filter="wipe(down)">
                                      <p:cBhvr>
                                        <p:cTn id="168" dur="500"/>
                                        <p:tgtEl>
                                          <p:spTgt spid="3146838"/>
                                        </p:tgtEl>
                                      </p:cBhvr>
                                    </p:animEffect>
                                  </p:childTnLst>
                                </p:cTn>
                              </p:par>
                              <p:par>
                                <p:cTn id="169" presetID="22" presetClass="entr" presetSubtype="4" fill="hold" grpId="0" nodeType="withEffect">
                                  <p:stCondLst>
                                    <p:cond delay="0"/>
                                  </p:stCondLst>
                                  <p:childTnLst>
                                    <p:set>
                                      <p:cBhvr>
                                        <p:cTn id="170" dur="1" fill="hold">
                                          <p:stCondLst>
                                            <p:cond delay="0"/>
                                          </p:stCondLst>
                                        </p:cTn>
                                        <p:tgtEl>
                                          <p:spTgt spid="3146839"/>
                                        </p:tgtEl>
                                        <p:attrNameLst>
                                          <p:attrName>style.visibility</p:attrName>
                                        </p:attrNameLst>
                                      </p:cBhvr>
                                      <p:to>
                                        <p:strVal val="visible"/>
                                      </p:to>
                                    </p:set>
                                    <p:animEffect transition="in" filter="wipe(down)">
                                      <p:cBhvr>
                                        <p:cTn id="171" dur="500"/>
                                        <p:tgtEl>
                                          <p:spTgt spid="31468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6793" grpId="0"/>
      <p:bldP spid="3146794" grpId="0"/>
      <p:bldP spid="3146795" grpId="0"/>
      <p:bldP spid="3146796" grpId="0"/>
      <p:bldP spid="3146797" grpId="0"/>
      <p:bldP spid="3146798" grpId="0"/>
      <p:bldP spid="3146799" grpId="0"/>
      <p:bldP spid="3146800" grpId="0"/>
      <p:bldP spid="3146801" grpId="0"/>
      <p:bldP spid="3146802" grpId="0"/>
      <p:bldP spid="3146803" grpId="0"/>
      <p:bldP spid="3146804" grpId="0"/>
      <p:bldP spid="3146805" grpId="0"/>
      <p:bldP spid="3146806" grpId="0"/>
      <p:bldP spid="3146807" grpId="0"/>
      <p:bldP spid="3146808" grpId="0"/>
      <p:bldP spid="3146809" grpId="0"/>
      <p:bldP spid="3146810" grpId="0"/>
      <p:bldP spid="3146811" grpId="0"/>
      <p:bldP spid="3146812" grpId="0"/>
      <p:bldP spid="3146813" grpId="0"/>
      <p:bldP spid="3146814" grpId="0"/>
      <p:bldP spid="3146815" grpId="0"/>
      <p:bldP spid="3146816" grpId="0"/>
      <p:bldP spid="3146817" grpId="0"/>
      <p:bldP spid="3146818" grpId="0"/>
      <p:bldP spid="3146819" grpId="0"/>
      <p:bldP spid="3146820" grpId="0"/>
      <p:bldP spid="3146821" grpId="0"/>
      <p:bldP spid="3146822" grpId="0"/>
      <p:bldP spid="3146823" grpId="0"/>
      <p:bldP spid="3146824" grpId="0"/>
      <p:bldP spid="3146825" grpId="0"/>
      <p:bldP spid="3146826" grpId="0"/>
      <p:bldP spid="3146827" grpId="0"/>
      <p:bldP spid="3146828" grpId="0"/>
      <p:bldP spid="3146829" grpId="0"/>
      <p:bldP spid="3146830" grpId="0"/>
      <p:bldP spid="3146831" grpId="0"/>
      <p:bldP spid="3146832" grpId="0"/>
      <p:bldP spid="3146833" grpId="0"/>
      <p:bldP spid="3146834" grpId="0"/>
      <p:bldP spid="3146835" grpId="0"/>
      <p:bldP spid="3146836" grpId="0"/>
      <p:bldP spid="3146837" grpId="0"/>
      <p:bldP spid="3146838" grpId="0"/>
      <p:bldP spid="3146839" grpId="0"/>
      <p:bldP spid="3146840" grpId="0"/>
      <p:bldP spid="3146841" grpId="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004519-5792-4088-997F-BEE2B0FFD9B0}"/>
              </a:ext>
            </a:extLst>
          </p:cNvPr>
          <p:cNvSpPr>
            <a:spLocks noGrp="1"/>
          </p:cNvSpPr>
          <p:nvPr>
            <p:ph type="title"/>
          </p:nvPr>
        </p:nvSpPr>
        <p:spPr>
          <a:xfrm>
            <a:off x="0" y="304800"/>
            <a:ext cx="9144000" cy="1143000"/>
          </a:xfrm>
          <a:gradFill flip="none" rotWithShape="1">
            <a:gsLst>
              <a:gs pos="0">
                <a:schemeClr val="tx2">
                  <a:lumMod val="50000"/>
                </a:schemeClr>
              </a:gs>
              <a:gs pos="100000">
                <a:schemeClr val="bg2"/>
              </a:gs>
            </a:gsLst>
            <a:lin ang="0" scaled="1"/>
            <a:tileRect/>
          </a:gradFill>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خبزين</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pic>
        <p:nvPicPr>
          <p:cNvPr id="118787" name="Picture 6" descr="bread loaf.jpg">
            <a:extLst>
              <a:ext uri="{FF2B5EF4-FFF2-40B4-BE49-F238E27FC236}">
                <a16:creationId xmlns:a16="http://schemas.microsoft.com/office/drawing/2014/main" id="{45642203-4117-4DF2-915E-806423A4A2E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251321">
            <a:off x="-165100" y="242888"/>
            <a:ext cx="2890838" cy="131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88" name="Picture 7" descr="I am the bread of life.jpg">
            <a:extLst>
              <a:ext uri="{FF2B5EF4-FFF2-40B4-BE49-F238E27FC236}">
                <a16:creationId xmlns:a16="http://schemas.microsoft.com/office/drawing/2014/main" id="{08014D7C-A2C7-439A-B606-EB40B7D369C9}"/>
              </a:ext>
            </a:extLst>
          </p:cNvPr>
          <p:cNvPicPr>
            <a:picLocks noChangeAspect="1"/>
          </p:cNvPicPr>
          <p:nvPr/>
        </p:nvPicPr>
        <p:blipFill>
          <a:blip r:embed="rId3" cstate="print">
            <a:extLst>
              <a:ext uri="{28A0092B-C50C-407E-A947-70E740481C1C}">
                <a14:useLocalDpi xmlns:a14="http://schemas.microsoft.com/office/drawing/2010/main" val="0"/>
              </a:ext>
            </a:extLst>
          </a:blip>
          <a:srcRect l="29167" r="25000"/>
          <a:stretch>
            <a:fillRect/>
          </a:stretch>
        </p:blipFill>
        <p:spPr bwMode="auto">
          <a:xfrm>
            <a:off x="6691313" y="0"/>
            <a:ext cx="2224087"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D659B00F-8E48-4298-BE43-26799F4E2AA4}"/>
              </a:ext>
            </a:extLst>
          </p:cNvPr>
          <p:cNvSpPr txBox="1">
            <a:spLocks/>
          </p:cNvSpPr>
          <p:nvPr/>
        </p:nvSpPr>
        <p:spPr bwMode="auto">
          <a:xfrm>
            <a:off x="0" y="1676400"/>
            <a:ext cx="8758238" cy="30480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ليس كالمن الذي أعطاه الله بيد موسى، يسوع هو الخبز الحقيقي من السماء الذي يعطي حياة أبدية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(6: 30-33)</a:t>
            </a: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spTree>
    <p:extLst>
      <p:ext uri="{BB962C8B-B14F-4D97-AF65-F5344CB8AC3E}">
        <p14:creationId xmlns:p14="http://schemas.microsoft.com/office/powerpoint/2010/main" val="2467022074"/>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5" descr="Jesus in Synagogue.jpg">
            <a:extLst>
              <a:ext uri="{FF2B5EF4-FFF2-40B4-BE49-F238E27FC236}">
                <a16:creationId xmlns:a16="http://schemas.microsoft.com/office/drawing/2014/main" id="{229ACF85-541D-4FF2-8FAC-31BAEF9B9DD5}"/>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63700"/>
            <a:ext cx="9144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AC5161E-46AC-4B97-A879-DF5C30003A0B}"/>
              </a:ext>
            </a:extLst>
          </p:cNvPr>
          <p:cNvSpPr>
            <a:spLocks noGrp="1"/>
          </p:cNvSpPr>
          <p:nvPr>
            <p:ph type="title"/>
          </p:nvPr>
        </p:nvSpPr>
        <p:spPr>
          <a:xfrm>
            <a:off x="0" y="304800"/>
            <a:ext cx="9144000" cy="1143000"/>
          </a:xfrm>
          <a:gradFill flip="none" rotWithShape="1">
            <a:gsLst>
              <a:gs pos="0">
                <a:srgbClr val="660066"/>
              </a:gs>
              <a:gs pos="100000">
                <a:schemeClr val="bg2"/>
              </a:gs>
            </a:gsLst>
            <a:lin ang="0" scaled="1"/>
            <a:tileRect/>
          </a:gradFill>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نتيجتين</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
        <p:nvSpPr>
          <p:cNvPr id="5" name="Title 1">
            <a:extLst>
              <a:ext uri="{FF2B5EF4-FFF2-40B4-BE49-F238E27FC236}">
                <a16:creationId xmlns:a16="http://schemas.microsoft.com/office/drawing/2014/main" id="{7D73E505-E80A-4BD2-85DC-477F00C7955E}"/>
              </a:ext>
            </a:extLst>
          </p:cNvPr>
          <p:cNvSpPr txBox="1">
            <a:spLocks/>
          </p:cNvSpPr>
          <p:nvPr/>
        </p:nvSpPr>
        <p:spPr bwMode="auto">
          <a:xfrm>
            <a:off x="0" y="3962400"/>
            <a:ext cx="9144000" cy="18288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ليس كالخبز الذي يعطي حياة جسدية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فإن الإيمان بالمسيح يعطي حياة أبدية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(6: 34-59)</a:t>
            </a: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 </a:t>
            </a:r>
          </a:p>
        </p:txBody>
      </p:sp>
    </p:spTree>
    <p:extLst>
      <p:ext uri="{BB962C8B-B14F-4D97-AF65-F5344CB8AC3E}">
        <p14:creationId xmlns:p14="http://schemas.microsoft.com/office/powerpoint/2010/main" val="3080459855"/>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4" name="Picture 3" descr="I am the bread of life in synagogue.jpg">
            <a:extLst>
              <a:ext uri="{FF2B5EF4-FFF2-40B4-BE49-F238E27FC236}">
                <a16:creationId xmlns:a16="http://schemas.microsoft.com/office/drawing/2014/main" id="{C2BF3449-7626-43E2-99A4-B272790B3467}"/>
              </a:ext>
            </a:extLst>
          </p:cNvPr>
          <p:cNvPicPr>
            <a:picLocks noChangeAspect="1"/>
          </p:cNvPicPr>
          <p:nvPr/>
        </p:nvPicPr>
        <p:blipFill>
          <a:blip r:embed="rId2" cstate="print">
            <a:extLst>
              <a:ext uri="{28A0092B-C50C-407E-A947-70E740481C1C}">
                <a14:useLocalDpi xmlns:a14="http://schemas.microsoft.com/office/drawing/2010/main" val="0"/>
              </a:ext>
            </a:extLst>
          </a:blip>
          <a:srcRect l="24028"/>
          <a:stretch>
            <a:fillRect/>
          </a:stretch>
        </p:blipFill>
        <p:spPr bwMode="auto">
          <a:xfrm>
            <a:off x="0" y="0"/>
            <a:ext cx="9212826" cy="6909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753A0C5-C3EC-45CA-B5F2-C63F1C5BCD99}"/>
              </a:ext>
            </a:extLst>
          </p:cNvPr>
          <p:cNvSpPr>
            <a:spLocks noGrp="1"/>
          </p:cNvSpPr>
          <p:nvPr>
            <p:ph type="title"/>
          </p:nvPr>
        </p:nvSpPr>
        <p:spPr>
          <a:xfrm>
            <a:off x="0" y="0"/>
            <a:ext cx="9144000" cy="1981200"/>
          </a:xfrm>
          <a:effectLst/>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3. إدعاء يسوع بأنه مصدر الحياة الوحيد </a:t>
            </a:r>
            <a:b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يتطلب </a:t>
            </a:r>
            <a:r>
              <a:rPr lang="ar-JO" altLang="en-US" dirty="0">
                <a:solidFill>
                  <a:srgbClr val="FFFF00"/>
                </a:solidFill>
                <a:effectLst>
                  <a:outerShdw blurRad="38100" dist="38100" dir="2700000" algn="tl">
                    <a:srgbClr val="000000"/>
                  </a:outerShdw>
                </a:effectLst>
                <a:latin typeface="Arial" panose="020B0604020202020204" pitchFamily="34" charset="0"/>
                <a:ea typeface="ＭＳ Ｐゴシック" panose="020B0600070205080204" pitchFamily="34" charset="-128"/>
              </a:rPr>
              <a:t>قرار</a:t>
            </a:r>
            <a:b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(6: 60-71)</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75678831"/>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268293" name="Rectangle 5">
            <a:extLst>
              <a:ext uri="{FF2B5EF4-FFF2-40B4-BE49-F238E27FC236}">
                <a16:creationId xmlns:a16="http://schemas.microsoft.com/office/drawing/2014/main" id="{8705B255-C826-4DBC-9890-BC1488A02369}"/>
              </a:ext>
            </a:extLst>
          </p:cNvPr>
          <p:cNvSpPr>
            <a:spLocks noChangeArrowheads="1"/>
          </p:cNvSpPr>
          <p:nvPr/>
        </p:nvSpPr>
        <p:spPr bwMode="auto">
          <a:xfrm>
            <a:off x="0" y="152648"/>
            <a:ext cx="9156700" cy="76944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هجر التلاميذ ليسوع (61-71)</a:t>
            </a:r>
            <a:r>
              <a:rPr kumimoji="0" lang="en-US" altLang="en-US"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81924" name="Rectangle 7">
            <a:extLst>
              <a:ext uri="{FF2B5EF4-FFF2-40B4-BE49-F238E27FC236}">
                <a16:creationId xmlns:a16="http://schemas.microsoft.com/office/drawing/2014/main" id="{DEA8538F-A28B-4545-B516-EA2C04A87999}"/>
              </a:ext>
            </a:extLst>
          </p:cNvPr>
          <p:cNvSpPr>
            <a:spLocks noGrp="1" noChangeArrowheads="1"/>
          </p:cNvSpPr>
          <p:nvPr>
            <p:ph type="title"/>
          </p:nvPr>
        </p:nvSpPr>
        <p:spPr>
          <a:xfrm>
            <a:off x="381000" y="7162800"/>
            <a:ext cx="3048000" cy="381000"/>
          </a:xfrm>
        </p:spPr>
        <p:txBody>
          <a:bodyPr/>
          <a:lstStyle/>
          <a:p>
            <a:pPr eaLnBrk="1" hangingPunct="1">
              <a:defRPr/>
            </a:pPr>
            <a:r>
              <a:rPr lang="en-US" sz="1600">
                <a:solidFill>
                  <a:srgbClr val="FFFF00"/>
                </a:solidFill>
                <a:latin typeface="Arial" panose="020B0604020202020204" pitchFamily="34" charset="0"/>
                <a:cs typeface="Arial" panose="020B0604020202020204" pitchFamily="34" charset="0"/>
              </a:rPr>
              <a:t>Disciples desert Jesus (60-71)</a:t>
            </a:r>
          </a:p>
        </p:txBody>
      </p:sp>
      <p:pic>
        <p:nvPicPr>
          <p:cNvPr id="121860" name="Picture 4" descr="Disciples desert Jesus.jpg">
            <a:extLst>
              <a:ext uri="{FF2B5EF4-FFF2-40B4-BE49-F238E27FC236}">
                <a16:creationId xmlns:a16="http://schemas.microsoft.com/office/drawing/2014/main" id="{A5AC877E-B3A9-411A-8A35-1B88D402EBA0}"/>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1130300"/>
            <a:ext cx="9144000" cy="572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F3A243F7-E61A-448D-BE76-022827BC4B57}"/>
              </a:ext>
            </a:extLst>
          </p:cNvPr>
          <p:cNvSpPr txBox="1"/>
          <p:nvPr/>
        </p:nvSpPr>
        <p:spPr>
          <a:xfrm>
            <a:off x="1524000" y="4038600"/>
            <a:ext cx="6172200" cy="2554545"/>
          </a:xfrm>
          <a:prstGeom prst="rect">
            <a:avLst/>
          </a:prstGeom>
          <a:noFill/>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من هذا الوقت رجع كثيرون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من تلاميذه إلى الوراء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ولم يعودوا يمشون معه</a:t>
            </a:r>
            <a:b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يوحنا 6: 66</a:t>
            </a: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915374895"/>
      </p:ext>
    </p:extLst>
  </p:cSld>
  <p:clrMapOvr>
    <a:masterClrMapping/>
  </p:clrMapOvr>
  <p:transition spd="slow">
    <p:cover dir="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268293"/>
                                        </p:tgtEl>
                                        <p:attrNameLst>
                                          <p:attrName>style.visibility</p:attrName>
                                        </p:attrNameLst>
                                      </p:cBhvr>
                                      <p:to>
                                        <p:strVal val="visible"/>
                                      </p:to>
                                    </p:set>
                                    <p:anim calcmode="discrete" valueType="clr">
                                      <p:cBhvr override="childStyle">
                                        <p:cTn id="7" dur="80"/>
                                        <p:tgtEl>
                                          <p:spTgt spid="268293"/>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268293"/>
                                        </p:tgtEl>
                                        <p:attrNameLst>
                                          <p:attrName>fillcolor</p:attrName>
                                        </p:attrNameLst>
                                      </p:cBhvr>
                                      <p:tavLst>
                                        <p:tav tm="0">
                                          <p:val>
                                            <p:clrVal>
                                              <a:schemeClr val="accent2"/>
                                            </p:clrVal>
                                          </p:val>
                                        </p:tav>
                                        <p:tav tm="50000">
                                          <p:val>
                                            <p:clrVal>
                                              <a:schemeClr val="hlink"/>
                                            </p:clrVal>
                                          </p:val>
                                        </p:tav>
                                      </p:tavLst>
                                    </p:anim>
                                    <p:set>
                                      <p:cBhvr>
                                        <p:cTn id="9" dur="80"/>
                                        <p:tgtEl>
                                          <p:spTgt spid="26829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293" grpId="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2C38DA-0295-45DD-B11A-285FD0FE246A}"/>
              </a:ext>
            </a:extLst>
          </p:cNvPr>
          <p:cNvSpPr>
            <a:spLocks noGrp="1"/>
          </p:cNvSpPr>
          <p:nvPr>
            <p:ph type="title"/>
          </p:nvPr>
        </p:nvSpPr>
        <p:spPr>
          <a:xfrm>
            <a:off x="0" y="0"/>
            <a:ext cx="9144000" cy="1679575"/>
          </a:xfrm>
        </p:spPr>
        <p:txBody>
          <a:bodyPr/>
          <a:lstStyle/>
          <a:p>
            <a:r>
              <a:rPr lang="ar-JO"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rPr>
              <a:t>بقي الإثنا عشر لأن 11 منهم آمنوا أنه ابن الله </a:t>
            </a:r>
            <a:br>
              <a:rPr lang="ar-JO"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ar-JO"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rPr>
              <a:t>(6: 67-71)</a:t>
            </a:r>
            <a:endParaRPr lang="en-US"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pic>
        <p:nvPicPr>
          <p:cNvPr id="123907" name="Picture 3" descr="To Whom Would We Go?.jpg">
            <a:extLst>
              <a:ext uri="{FF2B5EF4-FFF2-40B4-BE49-F238E27FC236}">
                <a16:creationId xmlns:a16="http://schemas.microsoft.com/office/drawing/2014/main" id="{BD6F8BB1-39C3-4FF0-AE4F-02954F032FDE}"/>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79575"/>
            <a:ext cx="9144000" cy="517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987139"/>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30" name="Picture 3" descr="Jesus walking away.jpg">
            <a:extLst>
              <a:ext uri="{FF2B5EF4-FFF2-40B4-BE49-F238E27FC236}">
                <a16:creationId xmlns:a16="http://schemas.microsoft.com/office/drawing/2014/main" id="{8321361B-F784-46CE-A4AF-36FCAC4E4D6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516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86F8F39-B334-4342-AEC3-7011F8A100AE}"/>
              </a:ext>
            </a:extLst>
          </p:cNvPr>
          <p:cNvSpPr>
            <a:spLocks noGrp="1"/>
          </p:cNvSpPr>
          <p:nvPr>
            <p:ph type="title"/>
          </p:nvPr>
        </p:nvSpPr>
        <p:spPr>
          <a:xfrm>
            <a:off x="0" y="5486400"/>
            <a:ext cx="9144000" cy="1143000"/>
          </a:xfrm>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الفكرة الرئيسية في يوحنا 6</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
        <p:nvSpPr>
          <p:cNvPr id="3" name="Content Placeholder 2">
            <a:extLst>
              <a:ext uri="{FF2B5EF4-FFF2-40B4-BE49-F238E27FC236}">
                <a16:creationId xmlns:a16="http://schemas.microsoft.com/office/drawing/2014/main" id="{67D57719-D564-4BB2-ADD7-3AC25BA832B6}"/>
              </a:ext>
            </a:extLst>
          </p:cNvPr>
          <p:cNvSpPr>
            <a:spLocks noGrp="1"/>
          </p:cNvSpPr>
          <p:nvPr>
            <p:ph idx="1"/>
          </p:nvPr>
        </p:nvSpPr>
        <p:spPr>
          <a:xfrm>
            <a:off x="4953000" y="457200"/>
            <a:ext cx="3962400" cy="4114800"/>
          </a:xfrm>
          <a:effectLst/>
        </p:spPr>
        <p:txBody>
          <a:bodyPr/>
          <a:lstStyle/>
          <a:p>
            <a:pPr marL="93663" indent="-93663" algn="ctr">
              <a:buFontTx/>
              <a:buNone/>
            </a:pPr>
            <a:r>
              <a:rPr lang="ar-JO"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بما أن يسوع يمتلك </a:t>
            </a:r>
            <a:r>
              <a:rPr lang="ar-JO" altLang="en-US" sz="4400" dirty="0">
                <a:solidFill>
                  <a:srgbClr val="FFFF00"/>
                </a:solidFill>
                <a:effectLst>
                  <a:outerShdw blurRad="38100" dist="38100" dir="2700000" algn="tl">
                    <a:srgbClr val="000000"/>
                  </a:outerShdw>
                </a:effectLst>
                <a:latin typeface="Arial" panose="020B0604020202020204" pitchFamily="34" charset="0"/>
                <a:ea typeface="ＭＳ Ｐゴシック" panose="020B0600070205080204" pitchFamily="34" charset="-128"/>
              </a:rPr>
              <a:t>سلطة على الخليقة</a:t>
            </a:r>
          </a:p>
          <a:p>
            <a:pPr marL="93663" indent="-93663" algn="ctr">
              <a:buFontTx/>
              <a:buNone/>
            </a:pPr>
            <a:r>
              <a:rPr lang="ar-JO"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ثق به ليعطيك </a:t>
            </a:r>
          </a:p>
          <a:p>
            <a:pPr marL="93663" indent="-93663" algn="ctr">
              <a:buFontTx/>
              <a:buNone/>
            </a:pPr>
            <a:r>
              <a:rPr lang="ar-JO"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حياة أبدية</a:t>
            </a:r>
            <a:endParaRPr lang="en-US"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50158734"/>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F29FD6-5980-4311-9A50-93175A61F1C5}"/>
              </a:ext>
            </a:extLst>
          </p:cNvPr>
          <p:cNvSpPr>
            <a:spLocks noGrp="1"/>
          </p:cNvSpPr>
          <p:nvPr>
            <p:ph type="title"/>
          </p:nvPr>
        </p:nvSpPr>
        <p:spPr>
          <a:xfrm>
            <a:off x="0" y="152400"/>
            <a:ext cx="9144000" cy="1143000"/>
          </a:xfrm>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عدم الإيمان ؟</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pic>
        <p:nvPicPr>
          <p:cNvPr id="125955" name="Picture 3" descr="Synagogue men.jpg">
            <a:extLst>
              <a:ext uri="{FF2B5EF4-FFF2-40B4-BE49-F238E27FC236}">
                <a16:creationId xmlns:a16="http://schemas.microsoft.com/office/drawing/2014/main" id="{0A99663F-E543-415E-9FBF-4D2B7BEE2A29}"/>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25600"/>
            <a:ext cx="9144000" cy="523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6700011"/>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1DB0E9-59BD-4BB0-ACC1-C60DD4E396E3}"/>
              </a:ext>
            </a:extLst>
          </p:cNvPr>
          <p:cNvSpPr>
            <a:spLocks noGrp="1"/>
          </p:cNvSpPr>
          <p:nvPr>
            <p:ph type="title"/>
          </p:nvPr>
        </p:nvSpPr>
        <p:spPr>
          <a:xfrm>
            <a:off x="0" y="228600"/>
            <a:ext cx="9144000" cy="1143000"/>
          </a:xfrm>
        </p:spPr>
        <p:txBody>
          <a:bodyPr/>
          <a:lstStyle/>
          <a:p>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أم الإيمان ؟</a:t>
            </a:r>
            <a:br>
              <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ar-JO"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أنت قدوس الله</a:t>
            </a:r>
            <a:endPar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endParaRPr>
          </a:p>
        </p:txBody>
      </p:sp>
      <p:pic>
        <p:nvPicPr>
          <p:cNvPr id="126979" name="Picture 4" descr="You are the holy one.jpg">
            <a:extLst>
              <a:ext uri="{FF2B5EF4-FFF2-40B4-BE49-F238E27FC236}">
                <a16:creationId xmlns:a16="http://schemas.microsoft.com/office/drawing/2014/main" id="{78C7DF15-FD78-4D20-BF48-4005F6F8D2EB}"/>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92275"/>
            <a:ext cx="9144000" cy="516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8755336"/>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7</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495813918"/>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5" descr="divided-highway.jpg">
            <a:extLst>
              <a:ext uri="{FF2B5EF4-FFF2-40B4-BE49-F238E27FC236}">
                <a16:creationId xmlns:a16="http://schemas.microsoft.com/office/drawing/2014/main" id="{E4E8675F-95A3-4566-B612-5CE1055CBA3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65900" y="4279900"/>
            <a:ext cx="257810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Freeform 9">
            <a:extLst>
              <a:ext uri="{FF2B5EF4-FFF2-40B4-BE49-F238E27FC236}">
                <a16:creationId xmlns:a16="http://schemas.microsoft.com/office/drawing/2014/main" id="{8626E938-6FB9-4F1B-82A7-357B3B003882}"/>
              </a:ext>
            </a:extLst>
          </p:cNvPr>
          <p:cNvSpPr>
            <a:spLocks noChangeArrowheads="1"/>
          </p:cNvSpPr>
          <p:nvPr/>
        </p:nvSpPr>
        <p:spPr bwMode="auto">
          <a:xfrm>
            <a:off x="3836988" y="-641350"/>
            <a:ext cx="887412" cy="7918450"/>
          </a:xfrm>
          <a:custGeom>
            <a:avLst/>
            <a:gdLst>
              <a:gd name="T0" fmla="*/ 655319 w 887601"/>
              <a:gd name="T1" fmla="*/ 0 h 7919642"/>
              <a:gd name="T2" fmla="*/ 628014 w 887601"/>
              <a:gd name="T3" fmla="*/ 273050 h 7919642"/>
              <a:gd name="T4" fmla="*/ 614362 w 887601"/>
              <a:gd name="T5" fmla="*/ 314008 h 7919642"/>
              <a:gd name="T6" fmla="*/ 587057 w 887601"/>
              <a:gd name="T7" fmla="*/ 409575 h 7919642"/>
              <a:gd name="T8" fmla="*/ 614362 w 887601"/>
              <a:gd name="T9" fmla="*/ 805498 h 7919642"/>
              <a:gd name="T10" fmla="*/ 709930 w 887601"/>
              <a:gd name="T11" fmla="*/ 928370 h 7919642"/>
              <a:gd name="T12" fmla="*/ 682625 w 887601"/>
              <a:gd name="T13" fmla="*/ 1146810 h 7919642"/>
              <a:gd name="T14" fmla="*/ 628014 w 887601"/>
              <a:gd name="T15" fmla="*/ 1283335 h 7919642"/>
              <a:gd name="T16" fmla="*/ 532447 w 887601"/>
              <a:gd name="T17" fmla="*/ 1392554 h 7919642"/>
              <a:gd name="T18" fmla="*/ 491489 w 887601"/>
              <a:gd name="T19" fmla="*/ 1447165 h 7919642"/>
              <a:gd name="T20" fmla="*/ 491489 w 887601"/>
              <a:gd name="T21" fmla="*/ 1979612 h 7919642"/>
              <a:gd name="T22" fmla="*/ 505142 w 887601"/>
              <a:gd name="T23" fmla="*/ 2020570 h 7919642"/>
              <a:gd name="T24" fmla="*/ 587057 w 887601"/>
              <a:gd name="T25" fmla="*/ 2075180 h 7919642"/>
              <a:gd name="T26" fmla="*/ 614362 w 887601"/>
              <a:gd name="T27" fmla="*/ 2116137 h 7919642"/>
              <a:gd name="T28" fmla="*/ 655319 w 887601"/>
              <a:gd name="T29" fmla="*/ 2170747 h 7919642"/>
              <a:gd name="T30" fmla="*/ 668972 w 887601"/>
              <a:gd name="T31" fmla="*/ 2211705 h 7919642"/>
              <a:gd name="T32" fmla="*/ 791844 w 887601"/>
              <a:gd name="T33" fmla="*/ 2389187 h 7919642"/>
              <a:gd name="T34" fmla="*/ 819150 w 887601"/>
              <a:gd name="T35" fmla="*/ 2471102 h 7919642"/>
              <a:gd name="T36" fmla="*/ 860107 w 887601"/>
              <a:gd name="T37" fmla="*/ 2525713 h 7919642"/>
              <a:gd name="T38" fmla="*/ 887412 w 887601"/>
              <a:gd name="T39" fmla="*/ 2566670 h 7919642"/>
              <a:gd name="T40" fmla="*/ 846455 w 887601"/>
              <a:gd name="T41" fmla="*/ 2771458 h 7919642"/>
              <a:gd name="T42" fmla="*/ 750887 w 887601"/>
              <a:gd name="T43" fmla="*/ 2948940 h 7919642"/>
              <a:gd name="T44" fmla="*/ 696277 w 887601"/>
              <a:gd name="T45" fmla="*/ 3044508 h 7919642"/>
              <a:gd name="T46" fmla="*/ 682625 w 887601"/>
              <a:gd name="T47" fmla="*/ 3085465 h 7919642"/>
              <a:gd name="T48" fmla="*/ 655319 w 887601"/>
              <a:gd name="T49" fmla="*/ 3126422 h 7919642"/>
              <a:gd name="T50" fmla="*/ 614362 w 887601"/>
              <a:gd name="T51" fmla="*/ 3221990 h 7919642"/>
              <a:gd name="T52" fmla="*/ 587057 w 887601"/>
              <a:gd name="T53" fmla="*/ 3331210 h 7919642"/>
              <a:gd name="T54" fmla="*/ 573405 w 887601"/>
              <a:gd name="T55" fmla="*/ 3672522 h 7919642"/>
              <a:gd name="T56" fmla="*/ 546100 w 887601"/>
              <a:gd name="T57" fmla="*/ 3754437 h 7919642"/>
              <a:gd name="T58" fmla="*/ 518795 w 887601"/>
              <a:gd name="T59" fmla="*/ 3850004 h 7919642"/>
              <a:gd name="T60" fmla="*/ 532447 w 887601"/>
              <a:gd name="T61" fmla="*/ 4041140 h 7919642"/>
              <a:gd name="T62" fmla="*/ 587057 w 887601"/>
              <a:gd name="T63" fmla="*/ 4218622 h 7919642"/>
              <a:gd name="T64" fmla="*/ 600709 w 887601"/>
              <a:gd name="T65" fmla="*/ 4273232 h 7919642"/>
              <a:gd name="T66" fmla="*/ 723582 w 887601"/>
              <a:gd name="T67" fmla="*/ 4409757 h 7919642"/>
              <a:gd name="T68" fmla="*/ 750887 w 887601"/>
              <a:gd name="T69" fmla="*/ 4464367 h 7919642"/>
              <a:gd name="T70" fmla="*/ 805496 w 887601"/>
              <a:gd name="T71" fmla="*/ 4559935 h 7919642"/>
              <a:gd name="T72" fmla="*/ 819150 w 887601"/>
              <a:gd name="T73" fmla="*/ 4614544 h 7919642"/>
              <a:gd name="T74" fmla="*/ 846455 w 887601"/>
              <a:gd name="T75" fmla="*/ 4696460 h 7919642"/>
              <a:gd name="T76" fmla="*/ 668972 w 887601"/>
              <a:gd name="T77" fmla="*/ 5010467 h 7919642"/>
              <a:gd name="T78" fmla="*/ 395922 w 887601"/>
              <a:gd name="T79" fmla="*/ 5351779 h 7919642"/>
              <a:gd name="T80" fmla="*/ 314007 w 887601"/>
              <a:gd name="T81" fmla="*/ 5461000 h 7919642"/>
              <a:gd name="T82" fmla="*/ 81915 w 887601"/>
              <a:gd name="T83" fmla="*/ 5761355 h 7919642"/>
              <a:gd name="T84" fmla="*/ 0 w 887601"/>
              <a:gd name="T85" fmla="*/ 5979795 h 7919642"/>
              <a:gd name="T86" fmla="*/ 27304 w 887601"/>
              <a:gd name="T87" fmla="*/ 6198235 h 7919642"/>
              <a:gd name="T88" fmla="*/ 95567 w 887601"/>
              <a:gd name="T89" fmla="*/ 6307455 h 7919642"/>
              <a:gd name="T90" fmla="*/ 245745 w 887601"/>
              <a:gd name="T91" fmla="*/ 6471285 h 7919642"/>
              <a:gd name="T92" fmla="*/ 395922 w 887601"/>
              <a:gd name="T93" fmla="*/ 6566852 h 7919642"/>
              <a:gd name="T94" fmla="*/ 546100 w 887601"/>
              <a:gd name="T95" fmla="*/ 6676072 h 7919642"/>
              <a:gd name="T96" fmla="*/ 668972 w 887601"/>
              <a:gd name="T97" fmla="*/ 6798945 h 7919642"/>
              <a:gd name="T98" fmla="*/ 723582 w 887601"/>
              <a:gd name="T99" fmla="*/ 6853554 h 7919642"/>
              <a:gd name="T100" fmla="*/ 805496 w 887601"/>
              <a:gd name="T101" fmla="*/ 6949122 h 7919642"/>
              <a:gd name="T102" fmla="*/ 832802 w 887601"/>
              <a:gd name="T103" fmla="*/ 7058342 h 7919642"/>
              <a:gd name="T104" fmla="*/ 846455 w 887601"/>
              <a:gd name="T105" fmla="*/ 7099299 h 7919642"/>
              <a:gd name="T106" fmla="*/ 805496 w 887601"/>
              <a:gd name="T107" fmla="*/ 7358697 h 7919642"/>
              <a:gd name="T108" fmla="*/ 764539 w 887601"/>
              <a:gd name="T109" fmla="*/ 7495222 h 7919642"/>
              <a:gd name="T110" fmla="*/ 764539 w 887601"/>
              <a:gd name="T111" fmla="*/ 7918450 h 79196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7601"/>
              <a:gd name="T169" fmla="*/ 0 h 7919642"/>
              <a:gd name="T170" fmla="*/ 887601 w 887601"/>
              <a:gd name="T171" fmla="*/ 7919642 h 79196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7601" h="7919642">
                <a:moveTo>
                  <a:pt x="655459" y="0"/>
                </a:moveTo>
                <a:cubicBezTo>
                  <a:pt x="646355" y="91030"/>
                  <a:pt x="639981" y="182375"/>
                  <a:pt x="628148" y="273091"/>
                </a:cubicBezTo>
                <a:cubicBezTo>
                  <a:pt x="626286" y="287363"/>
                  <a:pt x="618447" y="300216"/>
                  <a:pt x="614493" y="314055"/>
                </a:cubicBezTo>
                <a:cubicBezTo>
                  <a:pt x="580200" y="434073"/>
                  <a:pt x="619922" y="311419"/>
                  <a:pt x="587182" y="409637"/>
                </a:cubicBezTo>
                <a:cubicBezTo>
                  <a:pt x="596286" y="541631"/>
                  <a:pt x="592137" y="675214"/>
                  <a:pt x="614493" y="805619"/>
                </a:cubicBezTo>
                <a:cubicBezTo>
                  <a:pt x="621252" y="845043"/>
                  <a:pt x="680368" y="898799"/>
                  <a:pt x="710081" y="928510"/>
                </a:cubicBezTo>
                <a:cubicBezTo>
                  <a:pt x="700977" y="1001334"/>
                  <a:pt x="699274" y="1075472"/>
                  <a:pt x="682770" y="1146983"/>
                </a:cubicBezTo>
                <a:cubicBezTo>
                  <a:pt x="671746" y="1194749"/>
                  <a:pt x="657562" y="1244312"/>
                  <a:pt x="628148" y="1283528"/>
                </a:cubicBezTo>
                <a:cubicBezTo>
                  <a:pt x="524850" y="1421250"/>
                  <a:pt x="656317" y="1251335"/>
                  <a:pt x="532560" y="1392764"/>
                </a:cubicBezTo>
                <a:cubicBezTo>
                  <a:pt x="517573" y="1409891"/>
                  <a:pt x="505249" y="1429177"/>
                  <a:pt x="491594" y="1447383"/>
                </a:cubicBezTo>
                <a:cubicBezTo>
                  <a:pt x="427006" y="1641136"/>
                  <a:pt x="467232" y="1504880"/>
                  <a:pt x="491594" y="1979910"/>
                </a:cubicBezTo>
                <a:cubicBezTo>
                  <a:pt x="492331" y="1994285"/>
                  <a:pt x="495072" y="2010697"/>
                  <a:pt x="505250" y="2020874"/>
                </a:cubicBezTo>
                <a:cubicBezTo>
                  <a:pt x="528460" y="2044082"/>
                  <a:pt x="587182" y="2075492"/>
                  <a:pt x="587182" y="2075492"/>
                </a:cubicBezTo>
                <a:cubicBezTo>
                  <a:pt x="596286" y="2089147"/>
                  <a:pt x="604954" y="2103102"/>
                  <a:pt x="614493" y="2116456"/>
                </a:cubicBezTo>
                <a:cubicBezTo>
                  <a:pt x="627721" y="2134975"/>
                  <a:pt x="644167" y="2151315"/>
                  <a:pt x="655459" y="2171074"/>
                </a:cubicBezTo>
                <a:cubicBezTo>
                  <a:pt x="662600" y="2183571"/>
                  <a:pt x="661485" y="2199833"/>
                  <a:pt x="669114" y="2212038"/>
                </a:cubicBezTo>
                <a:cubicBezTo>
                  <a:pt x="707258" y="2273065"/>
                  <a:pt x="792013" y="2389547"/>
                  <a:pt x="792013" y="2389547"/>
                </a:cubicBezTo>
                <a:cubicBezTo>
                  <a:pt x="801117" y="2416856"/>
                  <a:pt x="806450" y="2445727"/>
                  <a:pt x="819324" y="2471474"/>
                </a:cubicBezTo>
                <a:cubicBezTo>
                  <a:pt x="829502" y="2491829"/>
                  <a:pt x="847061" y="2507574"/>
                  <a:pt x="860290" y="2526093"/>
                </a:cubicBezTo>
                <a:cubicBezTo>
                  <a:pt x="869829" y="2539447"/>
                  <a:pt x="878497" y="2553402"/>
                  <a:pt x="887601" y="2567056"/>
                </a:cubicBezTo>
                <a:cubicBezTo>
                  <a:pt x="873946" y="2635329"/>
                  <a:pt x="866908" y="2705267"/>
                  <a:pt x="846635" y="2771875"/>
                </a:cubicBezTo>
                <a:cubicBezTo>
                  <a:pt x="829163" y="2829279"/>
                  <a:pt x="781002" y="2895469"/>
                  <a:pt x="751047" y="2949384"/>
                </a:cubicBezTo>
                <a:cubicBezTo>
                  <a:pt x="693298" y="3053325"/>
                  <a:pt x="753650" y="2959134"/>
                  <a:pt x="696425" y="3044966"/>
                </a:cubicBezTo>
                <a:cubicBezTo>
                  <a:pt x="691873" y="3058620"/>
                  <a:pt x="689207" y="3073056"/>
                  <a:pt x="682770" y="3085929"/>
                </a:cubicBezTo>
                <a:cubicBezTo>
                  <a:pt x="675430" y="3100607"/>
                  <a:pt x="663602" y="3112644"/>
                  <a:pt x="655459" y="3126893"/>
                </a:cubicBezTo>
                <a:cubicBezTo>
                  <a:pt x="635994" y="3160954"/>
                  <a:pt x="624485" y="3185839"/>
                  <a:pt x="614493" y="3222475"/>
                </a:cubicBezTo>
                <a:cubicBezTo>
                  <a:pt x="604617" y="3258685"/>
                  <a:pt x="587182" y="3331711"/>
                  <a:pt x="587182" y="3331711"/>
                </a:cubicBezTo>
                <a:cubicBezTo>
                  <a:pt x="582630" y="3445499"/>
                  <a:pt x="584497" y="3559726"/>
                  <a:pt x="573527" y="3673075"/>
                </a:cubicBezTo>
                <a:cubicBezTo>
                  <a:pt x="570754" y="3701728"/>
                  <a:pt x="555320" y="3727693"/>
                  <a:pt x="546216" y="3755002"/>
                </a:cubicBezTo>
                <a:cubicBezTo>
                  <a:pt x="526624" y="3813773"/>
                  <a:pt x="536052" y="3781997"/>
                  <a:pt x="518905" y="3850584"/>
                </a:cubicBezTo>
                <a:cubicBezTo>
                  <a:pt x="523457" y="3914305"/>
                  <a:pt x="523928" y="3978450"/>
                  <a:pt x="532560" y="4041748"/>
                </a:cubicBezTo>
                <a:cubicBezTo>
                  <a:pt x="547523" y="4151474"/>
                  <a:pt x="557876" y="4131346"/>
                  <a:pt x="587182" y="4219257"/>
                </a:cubicBezTo>
                <a:cubicBezTo>
                  <a:pt x="593117" y="4237060"/>
                  <a:pt x="593444" y="4256626"/>
                  <a:pt x="600837" y="4273875"/>
                </a:cubicBezTo>
                <a:cubicBezTo>
                  <a:pt x="639498" y="4364078"/>
                  <a:pt x="654010" y="4270979"/>
                  <a:pt x="723736" y="4410421"/>
                </a:cubicBezTo>
                <a:cubicBezTo>
                  <a:pt x="732840" y="4428627"/>
                  <a:pt x="740947" y="4447366"/>
                  <a:pt x="751047" y="4465039"/>
                </a:cubicBezTo>
                <a:cubicBezTo>
                  <a:pt x="779861" y="4515461"/>
                  <a:pt x="783159" y="4500600"/>
                  <a:pt x="805668" y="4560621"/>
                </a:cubicBezTo>
                <a:cubicBezTo>
                  <a:pt x="812258" y="4578192"/>
                  <a:pt x="813931" y="4597264"/>
                  <a:pt x="819324" y="4615239"/>
                </a:cubicBezTo>
                <a:cubicBezTo>
                  <a:pt x="827596" y="4642812"/>
                  <a:pt x="846635" y="4697167"/>
                  <a:pt x="846635" y="4697167"/>
                </a:cubicBezTo>
                <a:cubicBezTo>
                  <a:pt x="787461" y="4801852"/>
                  <a:pt x="737243" y="4912131"/>
                  <a:pt x="669114" y="5011221"/>
                </a:cubicBezTo>
                <a:cubicBezTo>
                  <a:pt x="586554" y="5131301"/>
                  <a:pt x="486193" y="5238123"/>
                  <a:pt x="396006" y="5352585"/>
                </a:cubicBezTo>
                <a:cubicBezTo>
                  <a:pt x="367836" y="5388337"/>
                  <a:pt x="343214" y="5426856"/>
                  <a:pt x="314074" y="5461822"/>
                </a:cubicBezTo>
                <a:cubicBezTo>
                  <a:pt x="223677" y="5570291"/>
                  <a:pt x="174531" y="5626418"/>
                  <a:pt x="81932" y="5762222"/>
                </a:cubicBezTo>
                <a:cubicBezTo>
                  <a:pt x="37490" y="5827399"/>
                  <a:pt x="22073" y="5907121"/>
                  <a:pt x="0" y="5980695"/>
                </a:cubicBezTo>
                <a:cubicBezTo>
                  <a:pt x="9103" y="6053519"/>
                  <a:pt x="6759" y="6128713"/>
                  <a:pt x="27310" y="6199168"/>
                </a:cubicBezTo>
                <a:cubicBezTo>
                  <a:pt x="39334" y="6240390"/>
                  <a:pt x="71144" y="6273100"/>
                  <a:pt x="95587" y="6308404"/>
                </a:cubicBezTo>
                <a:cubicBezTo>
                  <a:pt x="124323" y="6349909"/>
                  <a:pt x="213140" y="6451850"/>
                  <a:pt x="245797" y="6472259"/>
                </a:cubicBezTo>
                <a:cubicBezTo>
                  <a:pt x="261932" y="6482343"/>
                  <a:pt x="360214" y="6542277"/>
                  <a:pt x="396006" y="6567841"/>
                </a:cubicBezTo>
                <a:cubicBezTo>
                  <a:pt x="446385" y="6603824"/>
                  <a:pt x="502438" y="6633301"/>
                  <a:pt x="546216" y="6677077"/>
                </a:cubicBezTo>
                <a:lnTo>
                  <a:pt x="669114" y="6799968"/>
                </a:lnTo>
                <a:cubicBezTo>
                  <a:pt x="687321" y="6818174"/>
                  <a:pt x="710488" y="6832507"/>
                  <a:pt x="723736" y="6854586"/>
                </a:cubicBezTo>
                <a:cubicBezTo>
                  <a:pt x="773146" y="6936931"/>
                  <a:pt x="742619" y="6908138"/>
                  <a:pt x="805668" y="6950168"/>
                </a:cubicBezTo>
                <a:cubicBezTo>
                  <a:pt x="836885" y="7043809"/>
                  <a:pt x="800021" y="6927582"/>
                  <a:pt x="832979" y="7059405"/>
                </a:cubicBezTo>
                <a:cubicBezTo>
                  <a:pt x="836470" y="7073368"/>
                  <a:pt x="842083" y="7086714"/>
                  <a:pt x="846635" y="7100368"/>
                </a:cubicBezTo>
                <a:cubicBezTo>
                  <a:pt x="835336" y="7202050"/>
                  <a:pt x="832635" y="7258683"/>
                  <a:pt x="805668" y="7359805"/>
                </a:cubicBezTo>
                <a:cubicBezTo>
                  <a:pt x="787090" y="7429469"/>
                  <a:pt x="766736" y="7423129"/>
                  <a:pt x="764702" y="7496350"/>
                </a:cubicBezTo>
                <a:cubicBezTo>
                  <a:pt x="760784" y="7637393"/>
                  <a:pt x="764702" y="7778545"/>
                  <a:pt x="764702" y="7919642"/>
                </a:cubicBezTo>
              </a:path>
            </a:pathLst>
          </a:custGeom>
          <a:noFill/>
          <a:ln w="76200">
            <a:solidFill>
              <a:srgbClr val="FFFF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15364" name="Text Box 7">
            <a:extLst>
              <a:ext uri="{FF2B5EF4-FFF2-40B4-BE49-F238E27FC236}">
                <a16:creationId xmlns:a16="http://schemas.microsoft.com/office/drawing/2014/main" id="{2AF73B8D-E37E-4325-A8EC-2A8998F6FD9A}"/>
              </a:ext>
            </a:extLst>
          </p:cNvPr>
          <p:cNvSpPr txBox="1">
            <a:spLocks noChangeArrowheads="1"/>
          </p:cNvSpPr>
          <p:nvPr/>
        </p:nvSpPr>
        <p:spPr bwMode="auto">
          <a:xfrm>
            <a:off x="2514600" y="685800"/>
            <a:ext cx="4114800" cy="1200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7200" b="0" i="0" u="none" strike="noStrike" kern="1200" cap="none" spc="0" normalizeH="0" baseline="0" noProof="0" dirty="0">
                <a:ln>
                  <a:noFill/>
                </a:ln>
                <a:solidFill>
                  <a:srgbClr val="000000"/>
                </a:solidFill>
                <a:effectLst/>
                <a:uLnTx/>
                <a:uFillTx/>
                <a:cs typeface="Arial" panose="020B0604020202020204" pitchFamily="34" charset="0"/>
              </a:rPr>
              <a:t>يوحنا 7</a:t>
            </a:r>
            <a:endParaRPr kumimoji="0" lang="en-US" altLang="en-US" sz="7200" b="0" i="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8" name="Title 7">
            <a:extLst>
              <a:ext uri="{FF2B5EF4-FFF2-40B4-BE49-F238E27FC236}">
                <a16:creationId xmlns:a16="http://schemas.microsoft.com/office/drawing/2014/main" id="{93D0B3DD-04CA-4795-AACE-A1971E1040C5}"/>
              </a:ext>
            </a:extLst>
          </p:cNvPr>
          <p:cNvSpPr>
            <a:spLocks noGrp="1"/>
          </p:cNvSpPr>
          <p:nvPr>
            <p:ph type="title" idx="4294967295"/>
          </p:nvPr>
        </p:nvSpPr>
        <p:spPr>
          <a:xfrm>
            <a:off x="533400" y="2590800"/>
            <a:ext cx="8229600" cy="1143000"/>
          </a:xfrm>
        </p:spPr>
        <p:txBody>
          <a:bodyPr/>
          <a:lstStyle/>
          <a:p>
            <a:pPr eaLnBrk="1" hangingPunct="1">
              <a:defRPr/>
            </a:pPr>
            <a:r>
              <a:rPr lang="ar-JO" sz="6600" dirty="0">
                <a:latin typeface="Arial" panose="020B0604020202020204" pitchFamily="34" charset="0"/>
                <a:ea typeface="+mj-ea"/>
                <a:cs typeface="Arial" panose="020B0604020202020204" pitchFamily="34" charset="0"/>
              </a:rPr>
              <a:t>آراء              منقسمة</a:t>
            </a:r>
            <a:endParaRPr lang="en-US" sz="6600" dirty="0">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996244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16418" name="Text Box 2"/>
          <p:cNvSpPr txBox="1">
            <a:spLocks noChangeArrowheads="1"/>
          </p:cNvSpPr>
          <p:nvPr/>
        </p:nvSpPr>
        <p:spPr bwMode="auto">
          <a:xfrm>
            <a:off x="4297805" y="25461"/>
            <a:ext cx="624590" cy="522774"/>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لوقا</a:t>
            </a:r>
            <a:endPar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316419" name="Text Box 3"/>
          <p:cNvSpPr txBox="1">
            <a:spLocks noChangeArrowheads="1"/>
          </p:cNvSpPr>
          <p:nvPr/>
        </p:nvSpPr>
        <p:spPr bwMode="auto">
          <a:xfrm>
            <a:off x="8534427" y="152426"/>
            <a:ext cx="50757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93</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16420" name="Text Box 4"/>
          <p:cNvSpPr txBox="1">
            <a:spLocks noChangeArrowheads="1"/>
          </p:cNvSpPr>
          <p:nvPr/>
        </p:nvSpPr>
        <p:spPr bwMode="auto">
          <a:xfrm>
            <a:off x="3479473" y="1066836"/>
            <a:ext cx="2261255" cy="1076772"/>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الكلمة المفتاحية</a:t>
            </a:r>
            <a:endPar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السيادة</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0421" name="Text Box 5"/>
          <p:cNvSpPr txBox="1">
            <a:spLocks noChangeArrowheads="1"/>
          </p:cNvSpPr>
          <p:nvPr/>
        </p:nvSpPr>
        <p:spPr bwMode="auto">
          <a:xfrm>
            <a:off x="1447800" y="3657635"/>
            <a:ext cx="6324600" cy="2061657"/>
          </a:xfrm>
          <a:prstGeom prst="rect">
            <a:avLst/>
          </a:prstGeom>
          <a:solidFill>
            <a:schemeClr val="tx1"/>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ar-JO" altLang="zh-CN" sz="32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الآية المفتاحية</a:t>
            </a:r>
            <a:endPar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لأن ابن الإنسان قد جاء لكي يطلب ويخلص ما قد هلك</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ar-JO"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لوقا 19: 10</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60422" name="Rectangle 6"/>
          <p:cNvSpPr>
            <a:spLocks noGrp="1" noChangeArrowheads="1"/>
          </p:cNvSpPr>
          <p:nvPr>
            <p:ph type="title" idx="4294967295"/>
          </p:nvPr>
        </p:nvSpPr>
        <p:spPr>
          <a:xfrm>
            <a:off x="4038600" y="6400800"/>
            <a:ext cx="5105400" cy="457200"/>
          </a:xfrm>
        </p:spPr>
        <p:txBody>
          <a:bodyPr/>
          <a:lstStyle/>
          <a:p>
            <a:pPr eaLnBrk="1" hangingPunct="1">
              <a:defRPr/>
            </a:pPr>
            <a:r>
              <a:rPr lang="ar-JO" sz="2000" dirty="0">
                <a:latin typeface="Arial"/>
                <a:ea typeface="ＭＳ Ｐゴシック" charset="0"/>
                <a:cs typeface="Arial"/>
              </a:rPr>
              <a:t>الكلمة والآية المفتاحية في لوقا</a:t>
            </a:r>
            <a:endParaRPr lang="en-US" dirty="0">
              <a:latin typeface="Arial"/>
              <a:ea typeface="ＭＳ Ｐゴシック" charset="0"/>
              <a:cs typeface="Arial"/>
            </a:endParaRPr>
          </a:p>
        </p:txBody>
      </p:sp>
      <p:pic>
        <p:nvPicPr>
          <p:cNvPr id="316423" name="Picture 6" descr="IClifeG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421"/>
                                        </p:tgtEl>
                                        <p:attrNameLst>
                                          <p:attrName>style.visibility</p:attrName>
                                        </p:attrNameLst>
                                      </p:cBhvr>
                                      <p:to>
                                        <p:strVal val="visible"/>
                                      </p:to>
                                    </p:set>
                                    <p:anim calcmode="lin" valueType="num">
                                      <p:cBhvr additive="base">
                                        <p:cTn id="7" dur="500" fill="hold"/>
                                        <p:tgtEl>
                                          <p:spTgt spid="60421"/>
                                        </p:tgtEl>
                                        <p:attrNameLst>
                                          <p:attrName>ppt_x</p:attrName>
                                        </p:attrNameLst>
                                      </p:cBhvr>
                                      <p:tavLst>
                                        <p:tav tm="0">
                                          <p:val>
                                            <p:strVal val="#ppt_x"/>
                                          </p:val>
                                        </p:tav>
                                        <p:tav tm="100000">
                                          <p:val>
                                            <p:strVal val="#ppt_x"/>
                                          </p:val>
                                        </p:tav>
                                      </p:tavLst>
                                    </p:anim>
                                    <p:anim calcmode="lin" valueType="num">
                                      <p:cBhvr additive="base">
                                        <p:cTn id="8" dur="500" fill="hold"/>
                                        <p:tgtEl>
                                          <p:spTgt spid="60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1" grpId="0" animBg="1"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85C64D2-81F7-474B-9D64-E42F42B9A95C}"/>
              </a:ext>
            </a:extLst>
          </p:cNvPr>
          <p:cNvSpPr>
            <a:spLocks noChangeArrowheads="1"/>
          </p:cNvSpPr>
          <p:nvPr/>
        </p:nvSpPr>
        <p:spPr bwMode="auto">
          <a:xfrm>
            <a:off x="0" y="0"/>
            <a:ext cx="9144000" cy="6858000"/>
          </a:xfrm>
          <a:prstGeom prst="rect">
            <a:avLst/>
          </a:prstGeom>
          <a:solidFill>
            <a:schemeClr val="bg1"/>
          </a:solidFill>
          <a:ln w="9525">
            <a:solidFill>
              <a:srgbClr val="B6DCDF"/>
            </a:solidFill>
            <a:miter lim="800000"/>
            <a:headEnd/>
            <a:tailEnd/>
          </a:ln>
          <a:effectLst>
            <a:outerShdw blurRad="40000" dist="23000" dir="5400000" rotWithShape="0">
              <a:srgbClr val="808080">
                <a:alpha val="34999"/>
              </a:srgbClr>
            </a:outerShdw>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cs typeface="Arial" panose="020B0604020202020204" pitchFamily="34" charset="0"/>
            </a:endParaRPr>
          </a:p>
        </p:txBody>
      </p:sp>
      <p:pic>
        <p:nvPicPr>
          <p:cNvPr id="26627" name="Picture 7" descr="divided-highway-ahead.jpg">
            <a:extLst>
              <a:ext uri="{FF2B5EF4-FFF2-40B4-BE49-F238E27FC236}">
                <a16:creationId xmlns:a16="http://schemas.microsoft.com/office/drawing/2014/main" id="{7D9C7ACA-E54E-43DE-9892-55D5FFBCB9A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1447800"/>
            <a:ext cx="4178300" cy="412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9218C9D-CC4F-410F-A2C9-3D48239C7967}"/>
              </a:ext>
            </a:extLst>
          </p:cNvPr>
          <p:cNvSpPr>
            <a:spLocks noGrp="1"/>
          </p:cNvSpPr>
          <p:nvPr>
            <p:ph type="title" idx="4294967295"/>
          </p:nvPr>
        </p:nvSpPr>
        <p:spPr>
          <a:xfrm>
            <a:off x="457200" y="76200"/>
            <a:ext cx="8229600" cy="1143000"/>
          </a:xfrm>
        </p:spPr>
        <p:txBody>
          <a:bodyPr/>
          <a:lstStyle/>
          <a:p>
            <a:pPr eaLnBrk="1" hangingPunct="1">
              <a:defRPr/>
            </a:pPr>
            <a:r>
              <a:rPr lang="ar-JO" sz="4400" i="1" dirty="0">
                <a:solidFill>
                  <a:srgbClr val="000000"/>
                </a:solidFill>
                <a:latin typeface="Arial" panose="020B0604020202020204" pitchFamily="34" charset="0"/>
                <a:ea typeface="+mj-ea"/>
                <a:cs typeface="Arial" panose="020B0604020202020204" pitchFamily="34" charset="0"/>
              </a:rPr>
              <a:t>موضوعنا اليوم</a:t>
            </a:r>
            <a:endParaRPr lang="en-US" sz="4400" i="1" dirty="0">
              <a:solidFill>
                <a:srgbClr val="000000"/>
              </a:solidFill>
              <a:latin typeface="Arial" panose="020B0604020202020204" pitchFamily="34" charset="0"/>
              <a:ea typeface="+mj-ea"/>
              <a:cs typeface="Arial" panose="020B0604020202020204" pitchFamily="34" charset="0"/>
            </a:endParaRPr>
          </a:p>
        </p:txBody>
      </p:sp>
      <p:sp>
        <p:nvSpPr>
          <p:cNvPr id="3" name="Title 1">
            <a:extLst>
              <a:ext uri="{FF2B5EF4-FFF2-40B4-BE49-F238E27FC236}">
                <a16:creationId xmlns:a16="http://schemas.microsoft.com/office/drawing/2014/main" id="{035C0049-5003-4F99-AB57-47A3881D95A0}"/>
              </a:ext>
            </a:extLst>
          </p:cNvPr>
          <p:cNvSpPr txBox="1">
            <a:spLocks/>
          </p:cNvSpPr>
          <p:nvPr/>
        </p:nvSpPr>
        <p:spPr bwMode="auto">
          <a:xfrm>
            <a:off x="4343400" y="1447800"/>
            <a:ext cx="4876800" cy="4648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لماذا يمتلك الناس آراء </a:t>
            </a:r>
            <a:r>
              <a:rPr kumimoji="0" lang="ar-JO" sz="54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منقسمة</a:t>
            </a:r>
            <a:r>
              <a:rPr kumimoji="0" lang="ar-JO" sz="5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 بخصوص المسيح ؟</a:t>
            </a:r>
            <a:endParaRPr kumimoji="0" lang="en-US" sz="5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Title 1">
            <a:extLst>
              <a:ext uri="{FF2B5EF4-FFF2-40B4-BE49-F238E27FC236}">
                <a16:creationId xmlns:a16="http://schemas.microsoft.com/office/drawing/2014/main" id="{A4EBBEEF-3026-4953-BF93-0BD597227948}"/>
              </a:ext>
            </a:extLst>
          </p:cNvPr>
          <p:cNvSpPr txBox="1">
            <a:spLocks/>
          </p:cNvSpPr>
          <p:nvPr/>
        </p:nvSpPr>
        <p:spPr bwMode="auto">
          <a:xfrm rot="20343348">
            <a:off x="30163" y="4725988"/>
            <a:ext cx="4876800" cy="1066800"/>
          </a:xfrm>
          <a:prstGeom prst="rect">
            <a:avLst/>
          </a:prstGeom>
          <a:solidFill>
            <a:schemeClr val="tx1"/>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9DC55"/>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3 أسباب</a:t>
            </a:r>
            <a:endParaRPr kumimoji="0" lang="en-US" sz="5400" b="1" i="0" u="none" strike="noStrike" kern="0" cap="none" spc="0" normalizeH="0" baseline="0" noProof="0" dirty="0">
              <a:ln>
                <a:noFill/>
              </a:ln>
              <a:solidFill>
                <a:srgbClr val="F9DC55"/>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9268147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a:extLst>
              <a:ext uri="{FF2B5EF4-FFF2-40B4-BE49-F238E27FC236}">
                <a16:creationId xmlns:a16="http://schemas.microsoft.com/office/drawing/2014/main" id="{87BA09A8-B026-487B-BE36-BFD050FAB08D}"/>
              </a:ext>
            </a:extLst>
          </p:cNvPr>
          <p:cNvSpPr>
            <a:spLocks noChangeArrowheads="1"/>
          </p:cNvSpPr>
          <p:nvPr/>
        </p:nvSpPr>
        <p:spPr bwMode="auto">
          <a:xfrm>
            <a:off x="0" y="3581400"/>
            <a:ext cx="8839200" cy="762000"/>
          </a:xfrm>
          <a:prstGeom prst="notchedRightArrow">
            <a:avLst>
              <a:gd name="adj1" fmla="val 50000"/>
              <a:gd name="adj2" fmla="val 49998"/>
            </a:avLst>
          </a:prstGeom>
          <a:gradFill rotWithShape="1">
            <a:gsLst>
              <a:gs pos="0">
                <a:srgbClr val="CBFFFF"/>
              </a:gs>
              <a:gs pos="100000">
                <a:srgbClr val="B5E5E9"/>
              </a:gs>
            </a:gsLst>
            <a:lin ang="5400000"/>
          </a:gradFill>
          <a:ln w="9525">
            <a:solidFill>
              <a:srgbClr val="B6DCDF"/>
            </a:solidFill>
            <a:miter lim="800000"/>
            <a:headEnd/>
            <a:tailEnd/>
          </a:ln>
          <a:effectLst>
            <a:outerShdw blurRad="40000" dist="23000" dir="5400000" rotWithShape="0">
              <a:srgbClr val="808080">
                <a:alpha val="34999"/>
              </a:srgbClr>
            </a:outerShdw>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cs typeface="Arial" panose="020B0604020202020204" pitchFamily="34" charset="0"/>
            </a:endParaRPr>
          </a:p>
        </p:txBody>
      </p:sp>
      <p:sp>
        <p:nvSpPr>
          <p:cNvPr id="2" name="Title 1">
            <a:extLst>
              <a:ext uri="{FF2B5EF4-FFF2-40B4-BE49-F238E27FC236}">
                <a16:creationId xmlns:a16="http://schemas.microsoft.com/office/drawing/2014/main" id="{AE9DA2AF-1393-46D6-828D-CCBC47F8E937}"/>
              </a:ext>
            </a:extLst>
          </p:cNvPr>
          <p:cNvSpPr>
            <a:spLocks noGrp="1"/>
          </p:cNvSpPr>
          <p:nvPr>
            <p:ph type="title" idx="4294967295"/>
          </p:nvPr>
        </p:nvSpPr>
        <p:spPr>
          <a:xfrm>
            <a:off x="0" y="0"/>
            <a:ext cx="9144000" cy="990600"/>
          </a:xfrm>
          <a:gradFill flip="none" rotWithShape="1">
            <a:gsLst>
              <a:gs pos="32000">
                <a:schemeClr val="tx1"/>
              </a:gs>
              <a:gs pos="100000">
                <a:srgbClr val="000090"/>
              </a:gs>
            </a:gsLst>
            <a:path path="circle">
              <a:fillToRect l="100000" t="100000"/>
            </a:path>
            <a:tileRect r="-100000" b="-100000"/>
          </a:gradFill>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ar-JO" altLang="en-US" sz="3600" dirty="0">
                <a:solidFill>
                  <a:srgbClr val="FFFFFF"/>
                </a:solidFill>
                <a:effectLst>
                  <a:outerShdw blurRad="38100" dist="38100" dir="2700000" algn="tl">
                    <a:srgbClr val="808080"/>
                  </a:outerShdw>
                </a:effectLst>
                <a:cs typeface="Arial" panose="020B0604020202020204" pitchFamily="34" charset="0"/>
              </a:rPr>
              <a:t>شخص مثير للجدل في يوحنا 1-6</a:t>
            </a:r>
            <a:endParaRPr lang="en-US" altLang="en-US" sz="3600" dirty="0">
              <a:solidFill>
                <a:srgbClr val="FFFFFF"/>
              </a:solidFill>
              <a:effectLst>
                <a:outerShdw blurRad="38100" dist="38100" dir="2700000" algn="tl">
                  <a:srgbClr val="808080"/>
                </a:outerShdw>
              </a:effectLst>
              <a:cs typeface="Arial" panose="020B0604020202020204" pitchFamily="34" charset="0"/>
            </a:endParaRPr>
          </a:p>
        </p:txBody>
      </p:sp>
      <p:sp>
        <p:nvSpPr>
          <p:cNvPr id="3" name="Title 1">
            <a:extLst>
              <a:ext uri="{FF2B5EF4-FFF2-40B4-BE49-F238E27FC236}">
                <a16:creationId xmlns:a16="http://schemas.microsoft.com/office/drawing/2014/main" id="{98B5CC6A-1B6D-420C-9663-B2650B6A0D09}"/>
              </a:ext>
            </a:extLst>
          </p:cNvPr>
          <p:cNvSpPr txBox="1">
            <a:spLocks/>
          </p:cNvSpPr>
          <p:nvPr/>
        </p:nvSpPr>
        <p:spPr bwMode="auto">
          <a:xfrm>
            <a:off x="0" y="1143000"/>
            <a:ext cx="3200400" cy="8382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المؤمنون في</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 يوحنا 1-4</a:t>
            </a:r>
            <a:endPar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5" name="Title 1">
            <a:extLst>
              <a:ext uri="{FF2B5EF4-FFF2-40B4-BE49-F238E27FC236}">
                <a16:creationId xmlns:a16="http://schemas.microsoft.com/office/drawing/2014/main" id="{C198309C-6770-4BB1-8384-21BEB9BD05FE}"/>
              </a:ext>
            </a:extLst>
          </p:cNvPr>
          <p:cNvSpPr txBox="1">
            <a:spLocks/>
          </p:cNvSpPr>
          <p:nvPr/>
        </p:nvSpPr>
        <p:spPr bwMode="auto">
          <a:xfrm>
            <a:off x="152400" y="3657600"/>
            <a:ext cx="37338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خط الإيمان</a:t>
            </a:r>
            <a:endParaRPr kumimoji="0" lang="en-US" sz="2800" b="1" i="1"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Title 1">
            <a:extLst>
              <a:ext uri="{FF2B5EF4-FFF2-40B4-BE49-F238E27FC236}">
                <a16:creationId xmlns:a16="http://schemas.microsoft.com/office/drawing/2014/main" id="{B3F79951-6206-49FD-B21C-D14CB1A558E5}"/>
              </a:ext>
            </a:extLst>
          </p:cNvPr>
          <p:cNvSpPr txBox="1">
            <a:spLocks/>
          </p:cNvSpPr>
          <p:nvPr/>
        </p:nvSpPr>
        <p:spPr bwMode="auto">
          <a:xfrm>
            <a:off x="380999" y="3200400"/>
            <a:ext cx="2676099" cy="609600"/>
          </a:xfrm>
          <a:prstGeom prst="rect">
            <a:avLst/>
          </a:prstGeom>
          <a:noFill/>
          <a:ln w="9525">
            <a:noFill/>
            <a:miter lim="800000"/>
            <a:headEnd/>
            <a:tailEnd/>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التلاميذ</a:t>
            </a:r>
            <a:endPar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 name="Title 1">
            <a:extLst>
              <a:ext uri="{FF2B5EF4-FFF2-40B4-BE49-F238E27FC236}">
                <a16:creationId xmlns:a16="http://schemas.microsoft.com/office/drawing/2014/main" id="{558CB38D-59D0-42C4-8B0B-23D13A071987}"/>
              </a:ext>
            </a:extLst>
          </p:cNvPr>
          <p:cNvSpPr txBox="1">
            <a:spLocks/>
          </p:cNvSpPr>
          <p:nvPr/>
        </p:nvSpPr>
        <p:spPr bwMode="auto">
          <a:xfrm>
            <a:off x="1066800" y="2773363"/>
            <a:ext cx="3048000" cy="6096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يهود الفصح</a:t>
            </a:r>
            <a:endPar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 name="Title 1">
            <a:extLst>
              <a:ext uri="{FF2B5EF4-FFF2-40B4-BE49-F238E27FC236}">
                <a16:creationId xmlns:a16="http://schemas.microsoft.com/office/drawing/2014/main" id="{32B7AF40-DE34-45DE-9F5B-B9D59E11FD54}"/>
              </a:ext>
            </a:extLst>
          </p:cNvPr>
          <p:cNvSpPr txBox="1">
            <a:spLocks/>
          </p:cNvSpPr>
          <p:nvPr/>
        </p:nvSpPr>
        <p:spPr bwMode="auto">
          <a:xfrm>
            <a:off x="1524000" y="2346325"/>
            <a:ext cx="2590800" cy="6096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نيقوديموس</a:t>
            </a:r>
            <a:endPar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 name="Title 1">
            <a:extLst>
              <a:ext uri="{FF2B5EF4-FFF2-40B4-BE49-F238E27FC236}">
                <a16:creationId xmlns:a16="http://schemas.microsoft.com/office/drawing/2014/main" id="{F2045FDA-F972-4419-8375-DEA1942C649F}"/>
              </a:ext>
            </a:extLst>
          </p:cNvPr>
          <p:cNvSpPr txBox="1">
            <a:spLocks/>
          </p:cNvSpPr>
          <p:nvPr/>
        </p:nvSpPr>
        <p:spPr bwMode="auto">
          <a:xfrm>
            <a:off x="1981200" y="1920875"/>
            <a:ext cx="32766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يوحنا المعمدان</a:t>
            </a:r>
            <a:endPar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 name="Title 1">
            <a:extLst>
              <a:ext uri="{FF2B5EF4-FFF2-40B4-BE49-F238E27FC236}">
                <a16:creationId xmlns:a16="http://schemas.microsoft.com/office/drawing/2014/main" id="{FEEA1DB7-8CCC-4A3C-A82D-364CFA79E92D}"/>
              </a:ext>
            </a:extLst>
          </p:cNvPr>
          <p:cNvSpPr txBox="1">
            <a:spLocks/>
          </p:cNvSpPr>
          <p:nvPr/>
        </p:nvSpPr>
        <p:spPr bwMode="auto">
          <a:xfrm>
            <a:off x="2438400" y="1493838"/>
            <a:ext cx="39624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المرأة السامرية</a:t>
            </a:r>
            <a:endPar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2" name="Title 1">
            <a:extLst>
              <a:ext uri="{FF2B5EF4-FFF2-40B4-BE49-F238E27FC236}">
                <a16:creationId xmlns:a16="http://schemas.microsoft.com/office/drawing/2014/main" id="{750E9BA0-79C4-44A7-BA87-A84B1D52BF85}"/>
              </a:ext>
            </a:extLst>
          </p:cNvPr>
          <p:cNvSpPr txBox="1">
            <a:spLocks/>
          </p:cNvSpPr>
          <p:nvPr/>
        </p:nvSpPr>
        <p:spPr bwMode="auto">
          <a:xfrm>
            <a:off x="3048000" y="1066800"/>
            <a:ext cx="1905000" cy="6096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الجليليون</a:t>
            </a:r>
            <a:endPar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 name="Title 1">
            <a:extLst>
              <a:ext uri="{FF2B5EF4-FFF2-40B4-BE49-F238E27FC236}">
                <a16:creationId xmlns:a16="http://schemas.microsoft.com/office/drawing/2014/main" id="{7D19F7D4-6CD0-401E-8275-27D05508AAB1}"/>
              </a:ext>
            </a:extLst>
          </p:cNvPr>
          <p:cNvSpPr txBox="1">
            <a:spLocks/>
          </p:cNvSpPr>
          <p:nvPr/>
        </p:nvSpPr>
        <p:spPr bwMode="auto">
          <a:xfrm>
            <a:off x="0" y="4495800"/>
            <a:ext cx="3200400" cy="8382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2800" b="1" i="1" u="none" strike="noStrike" kern="1200" cap="none" spc="0" normalizeH="0" baseline="0" noProof="0" dirty="0">
                <a:ln>
                  <a:noFill/>
                </a:ln>
                <a:solidFill>
                  <a:srgbClr val="FFFF00"/>
                </a:solidFill>
                <a:effectLst/>
                <a:uLnTx/>
                <a:uFillTx/>
                <a:cs typeface="Arial" panose="020B0604020202020204" pitchFamily="34" charset="0"/>
              </a:rPr>
              <a:t>غير المؤمنون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2800" b="1" i="1" u="none" strike="noStrike" kern="1200" cap="none" spc="0" normalizeH="0" baseline="0" noProof="0" dirty="0">
                <a:ln>
                  <a:noFill/>
                </a:ln>
                <a:solidFill>
                  <a:srgbClr val="FFFF00"/>
                </a:solidFill>
                <a:effectLst/>
                <a:uLnTx/>
                <a:uFillTx/>
                <a:cs typeface="Arial" panose="020B0604020202020204" pitchFamily="34" charset="0"/>
              </a:rPr>
              <a:t> في يوحنا 5-6</a:t>
            </a:r>
            <a:endParaRPr kumimoji="0" lang="en-US" altLang="en-US" sz="2800" b="1" i="1" u="none" strike="noStrike" kern="1200" cap="none" spc="0" normalizeH="0" baseline="0" noProof="0" dirty="0">
              <a:ln>
                <a:noFill/>
              </a:ln>
              <a:solidFill>
                <a:srgbClr val="FFFF00"/>
              </a:solidFill>
              <a:effectLst/>
              <a:uLnTx/>
              <a:uFillTx/>
              <a:cs typeface="Arial" panose="020B0604020202020204" pitchFamily="34" charset="0"/>
            </a:endParaRPr>
          </a:p>
        </p:txBody>
      </p:sp>
      <p:sp>
        <p:nvSpPr>
          <p:cNvPr id="14" name="Title 1">
            <a:extLst>
              <a:ext uri="{FF2B5EF4-FFF2-40B4-BE49-F238E27FC236}">
                <a16:creationId xmlns:a16="http://schemas.microsoft.com/office/drawing/2014/main" id="{3BC177C3-22C2-4783-BA06-17BF365ACE31}"/>
              </a:ext>
            </a:extLst>
          </p:cNvPr>
          <p:cNvSpPr txBox="1">
            <a:spLocks/>
          </p:cNvSpPr>
          <p:nvPr/>
        </p:nvSpPr>
        <p:spPr bwMode="auto">
          <a:xfrm>
            <a:off x="3810000" y="4419600"/>
            <a:ext cx="3886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قادة أورشليم</a:t>
            </a:r>
            <a:endPar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5" name="Title 1">
            <a:extLst>
              <a:ext uri="{FF2B5EF4-FFF2-40B4-BE49-F238E27FC236}">
                <a16:creationId xmlns:a16="http://schemas.microsoft.com/office/drawing/2014/main" id="{616AC012-8682-40B4-8F43-B5FBA02AA413}"/>
              </a:ext>
            </a:extLst>
          </p:cNvPr>
          <p:cNvSpPr txBox="1">
            <a:spLocks/>
          </p:cNvSpPr>
          <p:nvPr/>
        </p:nvSpPr>
        <p:spPr bwMode="auto">
          <a:xfrm>
            <a:off x="4419600" y="4991100"/>
            <a:ext cx="3886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شعب الجليل</a:t>
            </a:r>
            <a:endPar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6" name="Title 1">
            <a:extLst>
              <a:ext uri="{FF2B5EF4-FFF2-40B4-BE49-F238E27FC236}">
                <a16:creationId xmlns:a16="http://schemas.microsoft.com/office/drawing/2014/main" id="{B8A4A464-1A8C-4C2D-940C-8D2DD0658220}"/>
              </a:ext>
            </a:extLst>
          </p:cNvPr>
          <p:cNvSpPr txBox="1">
            <a:spLocks/>
          </p:cNvSpPr>
          <p:nvPr/>
        </p:nvSpPr>
        <p:spPr bwMode="auto">
          <a:xfrm>
            <a:off x="5029200" y="5562600"/>
            <a:ext cx="4191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تلاميذ هجروا يسوع</a:t>
            </a:r>
            <a:endPar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7" name="Freeform 16">
            <a:extLst>
              <a:ext uri="{FF2B5EF4-FFF2-40B4-BE49-F238E27FC236}">
                <a16:creationId xmlns:a16="http://schemas.microsoft.com/office/drawing/2014/main" id="{D4885B12-9057-4149-B1A7-3A5A4A463DD4}"/>
              </a:ext>
            </a:extLst>
          </p:cNvPr>
          <p:cNvSpPr>
            <a:spLocks noChangeArrowheads="1"/>
          </p:cNvSpPr>
          <p:nvPr/>
        </p:nvSpPr>
        <p:spPr bwMode="auto">
          <a:xfrm>
            <a:off x="3810000" y="1344613"/>
            <a:ext cx="2543175" cy="3089275"/>
          </a:xfrm>
          <a:custGeom>
            <a:avLst/>
            <a:gdLst>
              <a:gd name="T0" fmla="*/ 1206481 w 2543214"/>
              <a:gd name="T1" fmla="*/ 21160 h 3090334"/>
              <a:gd name="T2" fmla="*/ 1418145 w 2543214"/>
              <a:gd name="T3" fmla="*/ 0 h 3090334"/>
              <a:gd name="T4" fmla="*/ 1820305 w 2543214"/>
              <a:gd name="T5" fmla="*/ 10580 h 3090334"/>
              <a:gd name="T6" fmla="*/ 2180134 w 2543214"/>
              <a:gd name="T7" fmla="*/ 42319 h 3090334"/>
              <a:gd name="T8" fmla="*/ 2317714 w 2543214"/>
              <a:gd name="T9" fmla="*/ 63478 h 3090334"/>
              <a:gd name="T10" fmla="*/ 2402380 w 2543214"/>
              <a:gd name="T11" fmla="*/ 84638 h 3090334"/>
              <a:gd name="T12" fmla="*/ 2444713 w 2543214"/>
              <a:gd name="T13" fmla="*/ 116377 h 3090334"/>
              <a:gd name="T14" fmla="*/ 2476462 w 2543214"/>
              <a:gd name="T15" fmla="*/ 190435 h 3090334"/>
              <a:gd name="T16" fmla="*/ 2508212 w 2543214"/>
              <a:gd name="T17" fmla="*/ 275073 h 3090334"/>
              <a:gd name="T18" fmla="*/ 2497629 w 2543214"/>
              <a:gd name="T19" fmla="*/ 814638 h 3090334"/>
              <a:gd name="T20" fmla="*/ 2476462 w 2543214"/>
              <a:gd name="T21" fmla="*/ 846377 h 3090334"/>
              <a:gd name="T22" fmla="*/ 2423546 w 2543214"/>
              <a:gd name="T23" fmla="*/ 973333 h 3090334"/>
              <a:gd name="T24" fmla="*/ 2391796 w 2543214"/>
              <a:gd name="T25" fmla="*/ 1026232 h 3090334"/>
              <a:gd name="T26" fmla="*/ 2317714 w 2543214"/>
              <a:gd name="T27" fmla="*/ 1174347 h 3090334"/>
              <a:gd name="T28" fmla="*/ 2243633 w 2543214"/>
              <a:gd name="T29" fmla="*/ 1280145 h 3090334"/>
              <a:gd name="T30" fmla="*/ 2211883 w 2543214"/>
              <a:gd name="T31" fmla="*/ 1322464 h 3090334"/>
              <a:gd name="T32" fmla="*/ 2148384 w 2543214"/>
              <a:gd name="T33" fmla="*/ 1407102 h 3090334"/>
              <a:gd name="T34" fmla="*/ 2127217 w 2543214"/>
              <a:gd name="T35" fmla="*/ 1438841 h 3090334"/>
              <a:gd name="T36" fmla="*/ 2053136 w 2543214"/>
              <a:gd name="T37" fmla="*/ 1502319 h 3090334"/>
              <a:gd name="T38" fmla="*/ 1968470 w 2543214"/>
              <a:gd name="T39" fmla="*/ 1597536 h 3090334"/>
              <a:gd name="T40" fmla="*/ 1799139 w 2543214"/>
              <a:gd name="T41" fmla="*/ 1724493 h 3090334"/>
              <a:gd name="T42" fmla="*/ 1619225 w 2543214"/>
              <a:gd name="T43" fmla="*/ 1872608 h 3090334"/>
              <a:gd name="T44" fmla="*/ 1449895 w 2543214"/>
              <a:gd name="T45" fmla="*/ 1967825 h 3090334"/>
              <a:gd name="T46" fmla="*/ 1386396 w 2543214"/>
              <a:gd name="T47" fmla="*/ 1999565 h 3090334"/>
              <a:gd name="T48" fmla="*/ 1333480 w 2543214"/>
              <a:gd name="T49" fmla="*/ 2010145 h 3090334"/>
              <a:gd name="T50" fmla="*/ 1238231 w 2543214"/>
              <a:gd name="T51" fmla="*/ 2041884 h 3090334"/>
              <a:gd name="T52" fmla="*/ 1164149 w 2543214"/>
              <a:gd name="T53" fmla="*/ 2073623 h 3090334"/>
              <a:gd name="T54" fmla="*/ 1058317 w 2543214"/>
              <a:gd name="T55" fmla="*/ 2094782 h 3090334"/>
              <a:gd name="T56" fmla="*/ 1015984 w 2543214"/>
              <a:gd name="T57" fmla="*/ 2105362 h 3090334"/>
              <a:gd name="T58" fmla="*/ 941903 w 2543214"/>
              <a:gd name="T59" fmla="*/ 2137101 h 3090334"/>
              <a:gd name="T60" fmla="*/ 814905 w 2543214"/>
              <a:gd name="T61" fmla="*/ 2200580 h 3090334"/>
              <a:gd name="T62" fmla="*/ 730239 w 2543214"/>
              <a:gd name="T63" fmla="*/ 2242898 h 3090334"/>
              <a:gd name="T64" fmla="*/ 624407 w 2543214"/>
              <a:gd name="T65" fmla="*/ 2295797 h 3090334"/>
              <a:gd name="T66" fmla="*/ 380994 w 2543214"/>
              <a:gd name="T67" fmla="*/ 2380434 h 3090334"/>
              <a:gd name="T68" fmla="*/ 211664 w 2543214"/>
              <a:gd name="T69" fmla="*/ 2486232 h 3090334"/>
              <a:gd name="T70" fmla="*/ 148165 w 2543214"/>
              <a:gd name="T71" fmla="*/ 2528550 h 3090334"/>
              <a:gd name="T72" fmla="*/ 95249 w 2543214"/>
              <a:gd name="T73" fmla="*/ 2592028 h 3090334"/>
              <a:gd name="T74" fmla="*/ 31750 w 2543214"/>
              <a:gd name="T75" fmla="*/ 2655507 h 3090334"/>
              <a:gd name="T76" fmla="*/ 0 w 2543214"/>
              <a:gd name="T77" fmla="*/ 2729564 h 3090334"/>
              <a:gd name="T78" fmla="*/ 21167 w 2543214"/>
              <a:gd name="T79" fmla="*/ 2867101 h 3090334"/>
              <a:gd name="T80" fmla="*/ 52916 w 2543214"/>
              <a:gd name="T81" fmla="*/ 2898840 h 3090334"/>
              <a:gd name="T82" fmla="*/ 63499 w 2543214"/>
              <a:gd name="T83" fmla="*/ 2930579 h 3090334"/>
              <a:gd name="T84" fmla="*/ 158748 w 2543214"/>
              <a:gd name="T85" fmla="*/ 3004637 h 3090334"/>
              <a:gd name="T86" fmla="*/ 190497 w 2543214"/>
              <a:gd name="T87" fmla="*/ 3089275 h 30903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3214"/>
              <a:gd name="T133" fmla="*/ 0 h 3090334"/>
              <a:gd name="T134" fmla="*/ 2543214 w 2543214"/>
              <a:gd name="T135" fmla="*/ 3090334 h 309033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3214" h="3090334">
                <a:moveTo>
                  <a:pt x="1206500" y="21167"/>
                </a:moveTo>
                <a:cubicBezTo>
                  <a:pt x="1278673" y="10857"/>
                  <a:pt x="1343195" y="0"/>
                  <a:pt x="1418167" y="0"/>
                </a:cubicBezTo>
                <a:cubicBezTo>
                  <a:pt x="1552269" y="0"/>
                  <a:pt x="1686278" y="7056"/>
                  <a:pt x="1820333" y="10584"/>
                </a:cubicBezTo>
                <a:cubicBezTo>
                  <a:pt x="2264556" y="59941"/>
                  <a:pt x="1772231" y="8339"/>
                  <a:pt x="2180167" y="42334"/>
                </a:cubicBezTo>
                <a:cubicBezTo>
                  <a:pt x="2227043" y="46240"/>
                  <a:pt x="2272133" y="52973"/>
                  <a:pt x="2317750" y="63500"/>
                </a:cubicBezTo>
                <a:cubicBezTo>
                  <a:pt x="2346096" y="70041"/>
                  <a:pt x="2402417" y="84667"/>
                  <a:pt x="2402417" y="84667"/>
                </a:cubicBezTo>
                <a:cubicBezTo>
                  <a:pt x="2416528" y="95250"/>
                  <a:pt x="2432277" y="103944"/>
                  <a:pt x="2444750" y="116417"/>
                </a:cubicBezTo>
                <a:cubicBezTo>
                  <a:pt x="2472653" y="144320"/>
                  <a:pt x="2464355" y="154065"/>
                  <a:pt x="2476500" y="190500"/>
                </a:cubicBezTo>
                <a:cubicBezTo>
                  <a:pt x="2486031" y="219095"/>
                  <a:pt x="2497667" y="246945"/>
                  <a:pt x="2508250" y="275167"/>
                </a:cubicBezTo>
                <a:cubicBezTo>
                  <a:pt x="2543214" y="484957"/>
                  <a:pt x="2532689" y="394651"/>
                  <a:pt x="2497667" y="814917"/>
                </a:cubicBezTo>
                <a:cubicBezTo>
                  <a:pt x="2496611" y="827593"/>
                  <a:pt x="2481879" y="835141"/>
                  <a:pt x="2476500" y="846667"/>
                </a:cubicBezTo>
                <a:cubicBezTo>
                  <a:pt x="2457106" y="888226"/>
                  <a:pt x="2447178" y="934341"/>
                  <a:pt x="2423583" y="973667"/>
                </a:cubicBezTo>
                <a:cubicBezTo>
                  <a:pt x="2413000" y="991306"/>
                  <a:pt x="2401032" y="1008185"/>
                  <a:pt x="2391833" y="1026584"/>
                </a:cubicBezTo>
                <a:cubicBezTo>
                  <a:pt x="2341041" y="1128168"/>
                  <a:pt x="2381710" y="1075901"/>
                  <a:pt x="2317750" y="1174750"/>
                </a:cubicBezTo>
                <a:cubicBezTo>
                  <a:pt x="2294357" y="1210904"/>
                  <a:pt x="2268696" y="1245543"/>
                  <a:pt x="2243667" y="1280584"/>
                </a:cubicBezTo>
                <a:cubicBezTo>
                  <a:pt x="2233415" y="1294937"/>
                  <a:pt x="2220992" y="1307792"/>
                  <a:pt x="2211917" y="1322917"/>
                </a:cubicBezTo>
                <a:cubicBezTo>
                  <a:pt x="2145200" y="1434113"/>
                  <a:pt x="2214552" y="1328223"/>
                  <a:pt x="2148417" y="1407584"/>
                </a:cubicBezTo>
                <a:cubicBezTo>
                  <a:pt x="2140274" y="1417355"/>
                  <a:pt x="2135393" y="1429563"/>
                  <a:pt x="2127250" y="1439334"/>
                </a:cubicBezTo>
                <a:cubicBezTo>
                  <a:pt x="2069648" y="1508456"/>
                  <a:pt x="2123241" y="1432760"/>
                  <a:pt x="2053167" y="1502834"/>
                </a:cubicBezTo>
                <a:cubicBezTo>
                  <a:pt x="1970933" y="1585068"/>
                  <a:pt x="2084118" y="1504488"/>
                  <a:pt x="1968500" y="1598084"/>
                </a:cubicBezTo>
                <a:cubicBezTo>
                  <a:pt x="1913661" y="1642477"/>
                  <a:pt x="1851901" y="1678210"/>
                  <a:pt x="1799167" y="1725084"/>
                </a:cubicBezTo>
                <a:cubicBezTo>
                  <a:pt x="1745227" y="1773030"/>
                  <a:pt x="1681698" y="1834220"/>
                  <a:pt x="1619250" y="1873250"/>
                </a:cubicBezTo>
                <a:cubicBezTo>
                  <a:pt x="1564333" y="1907573"/>
                  <a:pt x="1507841" y="1939538"/>
                  <a:pt x="1449917" y="1968500"/>
                </a:cubicBezTo>
                <a:cubicBezTo>
                  <a:pt x="1428750" y="1979083"/>
                  <a:pt x="1408657" y="1992163"/>
                  <a:pt x="1386417" y="2000250"/>
                </a:cubicBezTo>
                <a:cubicBezTo>
                  <a:pt x="1369512" y="2006397"/>
                  <a:pt x="1350796" y="2005892"/>
                  <a:pt x="1333500" y="2010834"/>
                </a:cubicBezTo>
                <a:cubicBezTo>
                  <a:pt x="1301320" y="2020028"/>
                  <a:pt x="1269587" y="2030833"/>
                  <a:pt x="1238250" y="2042584"/>
                </a:cubicBezTo>
                <a:cubicBezTo>
                  <a:pt x="1213094" y="2052018"/>
                  <a:pt x="1189942" y="2066753"/>
                  <a:pt x="1164167" y="2074334"/>
                </a:cubicBezTo>
                <a:cubicBezTo>
                  <a:pt x="1129652" y="2084485"/>
                  <a:pt x="1093511" y="2087962"/>
                  <a:pt x="1058333" y="2095500"/>
                </a:cubicBezTo>
                <a:cubicBezTo>
                  <a:pt x="1044111" y="2098548"/>
                  <a:pt x="1029670" y="2101113"/>
                  <a:pt x="1016000" y="2106084"/>
                </a:cubicBezTo>
                <a:cubicBezTo>
                  <a:pt x="990751" y="2115266"/>
                  <a:pt x="966197" y="2126333"/>
                  <a:pt x="941917" y="2137834"/>
                </a:cubicBezTo>
                <a:cubicBezTo>
                  <a:pt x="899143" y="2158095"/>
                  <a:pt x="857250" y="2180167"/>
                  <a:pt x="814917" y="2201334"/>
                </a:cubicBezTo>
                <a:lnTo>
                  <a:pt x="730250" y="2243667"/>
                </a:lnTo>
                <a:cubicBezTo>
                  <a:pt x="694972" y="2261306"/>
                  <a:pt x="662469" y="2286206"/>
                  <a:pt x="624417" y="2296584"/>
                </a:cubicBezTo>
                <a:cubicBezTo>
                  <a:pt x="528921" y="2322628"/>
                  <a:pt x="470829" y="2333127"/>
                  <a:pt x="381000" y="2381250"/>
                </a:cubicBezTo>
                <a:cubicBezTo>
                  <a:pt x="322327" y="2412682"/>
                  <a:pt x="267823" y="2451348"/>
                  <a:pt x="211667" y="2487084"/>
                </a:cubicBezTo>
                <a:cubicBezTo>
                  <a:pt x="190205" y="2500742"/>
                  <a:pt x="164453" y="2509874"/>
                  <a:pt x="148167" y="2529417"/>
                </a:cubicBezTo>
                <a:cubicBezTo>
                  <a:pt x="130528" y="2550584"/>
                  <a:pt x="113868" y="2572606"/>
                  <a:pt x="95250" y="2592917"/>
                </a:cubicBezTo>
                <a:cubicBezTo>
                  <a:pt x="75023" y="2614983"/>
                  <a:pt x="50450" y="2633042"/>
                  <a:pt x="31750" y="2656417"/>
                </a:cubicBezTo>
                <a:cubicBezTo>
                  <a:pt x="16802" y="2675101"/>
                  <a:pt x="7646" y="2707561"/>
                  <a:pt x="0" y="2730500"/>
                </a:cubicBezTo>
                <a:cubicBezTo>
                  <a:pt x="7056" y="2776361"/>
                  <a:pt x="7327" y="2823795"/>
                  <a:pt x="21167" y="2868084"/>
                </a:cubicBezTo>
                <a:cubicBezTo>
                  <a:pt x="25631" y="2882370"/>
                  <a:pt x="44615" y="2887381"/>
                  <a:pt x="52917" y="2899834"/>
                </a:cubicBezTo>
                <a:cubicBezTo>
                  <a:pt x="59105" y="2909116"/>
                  <a:pt x="55612" y="2923696"/>
                  <a:pt x="63500" y="2931584"/>
                </a:cubicBezTo>
                <a:cubicBezTo>
                  <a:pt x="91942" y="2960026"/>
                  <a:pt x="158750" y="3005667"/>
                  <a:pt x="158750" y="3005667"/>
                </a:cubicBezTo>
                <a:cubicBezTo>
                  <a:pt x="182412" y="3076651"/>
                  <a:pt x="169939" y="3049211"/>
                  <a:pt x="190500" y="3090334"/>
                </a:cubicBezTo>
              </a:path>
            </a:pathLst>
          </a:custGeom>
          <a:noFill/>
          <a:ln w="76200">
            <a:solidFill>
              <a:srgbClr val="FF0000"/>
            </a:solidFill>
            <a:round/>
            <a:headEnd/>
            <a:tailEnd type="triangle" w="lg" len="lg"/>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cs typeface="Arial" panose="020B0604020202020204" pitchFamily="34" charset="0"/>
            </a:endParaRPr>
          </a:p>
        </p:txBody>
      </p:sp>
    </p:spTree>
    <p:extLst>
      <p:ext uri="{BB962C8B-B14F-4D97-AF65-F5344CB8AC3E}">
        <p14:creationId xmlns:p14="http://schemas.microsoft.com/office/powerpoint/2010/main" val="2502381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up)">
                                      <p:cBhvr>
                                        <p:cTn id="31" dur="500"/>
                                        <p:tgtEl>
                                          <p:spTgt spid="17"/>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4" grpId="0"/>
      <p:bldP spid="15" grpId="0"/>
      <p:bldP spid="16" grpId="0"/>
      <p:bldP spid="17" grpId="0" animBg="1"/>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divided views.jpg">
            <a:extLst>
              <a:ext uri="{FF2B5EF4-FFF2-40B4-BE49-F238E27FC236}">
                <a16:creationId xmlns:a16="http://schemas.microsoft.com/office/drawing/2014/main" id="{5A53B2FB-81F1-48B4-A256-2FDCCB771A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058275" cy="601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0CD62DF-1985-4ED9-80AE-AA50ABAEE59E}"/>
              </a:ext>
            </a:extLst>
          </p:cNvPr>
          <p:cNvSpPr>
            <a:spLocks noGrp="1"/>
          </p:cNvSpPr>
          <p:nvPr>
            <p:ph type="title" idx="4294967295"/>
          </p:nvPr>
        </p:nvSpPr>
        <p:spPr>
          <a:xfrm>
            <a:off x="152400" y="0"/>
            <a:ext cx="8686800" cy="1477963"/>
          </a:xfrm>
        </p:spPr>
        <p:txBody>
          <a:bodyPr/>
          <a:lstStyle/>
          <a:p>
            <a:pPr eaLnBrk="1" hangingPunct="1">
              <a:defRPr/>
            </a:pPr>
            <a:r>
              <a:rPr lang="ar-JO" dirty="0">
                <a:latin typeface="Arial" panose="020B0604020202020204" pitchFamily="34" charset="0"/>
                <a:ea typeface="+mj-ea"/>
                <a:cs typeface="Arial" panose="020B0604020202020204" pitchFamily="34" charset="0"/>
              </a:rPr>
              <a:t>1. كل شخص يمتلك قراره </a:t>
            </a:r>
            <a:r>
              <a:rPr lang="ar-JO" dirty="0">
                <a:solidFill>
                  <a:srgbClr val="FFFF00"/>
                </a:solidFill>
                <a:latin typeface="Arial" panose="020B0604020202020204" pitchFamily="34" charset="0"/>
                <a:ea typeface="+mj-ea"/>
                <a:cs typeface="Arial" panose="020B0604020202020204" pitchFamily="34" charset="0"/>
              </a:rPr>
              <a:t>الخاص</a:t>
            </a:r>
            <a:r>
              <a:rPr lang="ar-JO" dirty="0">
                <a:latin typeface="Arial" panose="020B0604020202020204" pitchFamily="34" charset="0"/>
                <a:ea typeface="+mj-ea"/>
                <a:cs typeface="Arial" panose="020B0604020202020204" pitchFamily="34" charset="0"/>
              </a:rPr>
              <a:t> عن المسيح </a:t>
            </a:r>
            <a:br>
              <a:rPr lang="ar-JO" dirty="0">
                <a:latin typeface="Arial" panose="020B0604020202020204" pitchFamily="34" charset="0"/>
                <a:ea typeface="+mj-ea"/>
                <a:cs typeface="Arial" panose="020B0604020202020204" pitchFamily="34" charset="0"/>
              </a:rPr>
            </a:br>
            <a:r>
              <a:rPr lang="ar-JO" dirty="0">
                <a:latin typeface="Arial" panose="020B0604020202020204" pitchFamily="34" charset="0"/>
                <a:ea typeface="+mj-ea"/>
                <a:cs typeface="Arial" panose="020B0604020202020204" pitchFamily="34" charset="0"/>
              </a:rPr>
              <a:t>(7: 1-13)</a:t>
            </a:r>
            <a:endParaRPr lang="en-US" dirty="0">
              <a:latin typeface="Arial" panose="020B0604020202020204" pitchFamily="34" charset="0"/>
              <a:ea typeface="+mj-ea"/>
              <a:cs typeface="Arial" panose="020B0604020202020204" pitchFamily="34" charset="0"/>
            </a:endParaRPr>
          </a:p>
        </p:txBody>
      </p:sp>
      <p:sp>
        <p:nvSpPr>
          <p:cNvPr id="4" name="Title 1">
            <a:extLst>
              <a:ext uri="{FF2B5EF4-FFF2-40B4-BE49-F238E27FC236}">
                <a16:creationId xmlns:a16="http://schemas.microsoft.com/office/drawing/2014/main" id="{006119A4-36B1-45A0-AB0D-BBA0F00BA075}"/>
              </a:ext>
            </a:extLst>
          </p:cNvPr>
          <p:cNvSpPr txBox="1">
            <a:spLocks/>
          </p:cNvSpPr>
          <p:nvPr/>
        </p:nvSpPr>
        <p:spPr bwMode="auto">
          <a:xfrm>
            <a:off x="0" y="6019800"/>
            <a:ext cx="9220200" cy="838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لماذا يمتلك الناس آراء منقسمة بخصوص المسيح ؟</a:t>
            </a:r>
            <a:endPar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94829597"/>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2" descr="afrika5 no fuel.jpg">
            <a:extLst>
              <a:ext uri="{FF2B5EF4-FFF2-40B4-BE49-F238E27FC236}">
                <a16:creationId xmlns:a16="http://schemas.microsoft.com/office/drawing/2014/main" id="{FEB9B8C8-C385-4F1A-910D-2DDBFB8A4168}"/>
              </a:ext>
            </a:extLst>
          </p:cNvPr>
          <p:cNvPicPr>
            <a:picLocks noChangeAspect="1"/>
          </p:cNvPicPr>
          <p:nvPr/>
        </p:nvPicPr>
        <p:blipFill>
          <a:blip r:embed="rId2" cstate="print">
            <a:extLst>
              <a:ext uri="{28A0092B-C50C-407E-A947-70E740481C1C}">
                <a14:useLocalDpi xmlns:a14="http://schemas.microsoft.com/office/drawing/2010/main" val="0"/>
              </a:ext>
            </a:extLst>
          </a:blip>
          <a:srcRect b="22978"/>
          <a:stretch>
            <a:fillRect/>
          </a:stretch>
        </p:blipFill>
        <p:spPr bwMode="auto">
          <a:xfrm>
            <a:off x="-76200" y="-76200"/>
            <a:ext cx="5943600"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6A5272A2-D0E6-422E-8709-2630455BE703}"/>
              </a:ext>
            </a:extLst>
          </p:cNvPr>
          <p:cNvSpPr>
            <a:spLocks noGrp="1"/>
          </p:cNvSpPr>
          <p:nvPr>
            <p:ph type="title" idx="4294967295"/>
          </p:nvPr>
        </p:nvSpPr>
        <p:spPr>
          <a:xfrm>
            <a:off x="-76200" y="0"/>
            <a:ext cx="9220200" cy="1371600"/>
          </a:xfrm>
          <a:solidFill>
            <a:srgbClr val="000000"/>
          </a:solidFill>
        </p:spPr>
        <p:txBody>
          <a:bodyPr/>
          <a:lstStyle/>
          <a:p>
            <a:pPr marL="579438" indent="-579438" algn="r" eaLnBrk="1" hangingPunct="1"/>
            <a:r>
              <a:rPr lang="ar-JO" altLang="en-US" dirty="0">
                <a:effectLst/>
                <a:latin typeface="Arial" panose="020B0604020202020204" pitchFamily="34" charset="0"/>
                <a:ea typeface="ＭＳ Ｐゴシック" panose="020B0600070205080204" pitchFamily="34" charset="-128"/>
                <a:cs typeface="Arial" panose="020B0604020202020204" pitchFamily="34" charset="0"/>
              </a:rPr>
              <a:t>2. يرفض الناس تعاليم المسيح لأنهم </a:t>
            </a:r>
            <a:r>
              <a:rPr lang="ar-JO" altLang="en-US" u="sng" dirty="0">
                <a:solidFill>
                  <a:srgbClr val="FFFF00"/>
                </a:solidFill>
                <a:effectLst/>
                <a:latin typeface="Arial" panose="020B0604020202020204" pitchFamily="34" charset="0"/>
                <a:ea typeface="ＭＳ Ｐゴシック" panose="020B0600070205080204" pitchFamily="34" charset="-128"/>
                <a:cs typeface="Arial" panose="020B0604020202020204" pitchFamily="34" charset="0"/>
              </a:rPr>
              <a:t>يرفضون الله </a:t>
            </a:r>
            <a:br>
              <a:rPr lang="ar-JO" altLang="en-US" u="sng" dirty="0">
                <a:solidFill>
                  <a:srgbClr val="FFFF00"/>
                </a:solidFill>
                <a:effectLst/>
                <a:latin typeface="Arial" panose="020B0604020202020204" pitchFamily="34" charset="0"/>
                <a:ea typeface="ＭＳ Ｐゴシック" panose="020B0600070205080204" pitchFamily="34" charset="-128"/>
                <a:cs typeface="Arial" panose="020B0604020202020204" pitchFamily="34" charset="0"/>
              </a:rPr>
            </a:br>
            <a:r>
              <a:rPr lang="ar-JO" altLang="en-US" dirty="0">
                <a:effectLst/>
                <a:latin typeface="Arial" panose="020B0604020202020204" pitchFamily="34" charset="0"/>
                <a:ea typeface="ＭＳ Ｐゴシック" panose="020B0600070205080204" pitchFamily="34" charset="-128"/>
                <a:cs typeface="Arial" panose="020B0604020202020204" pitchFamily="34" charset="0"/>
              </a:rPr>
              <a:t>(7: 14-36)</a:t>
            </a:r>
            <a:r>
              <a:rPr lang="en-US" altLang="en-US" dirty="0">
                <a:effectLst/>
                <a:latin typeface="Arial" panose="020B0604020202020204" pitchFamily="34" charset="0"/>
                <a:ea typeface="ＭＳ Ｐゴシック" panose="020B0600070205080204" pitchFamily="34" charset="-128"/>
                <a:cs typeface="Arial" panose="020B0604020202020204" pitchFamily="34" charset="0"/>
              </a:rPr>
              <a:t> </a:t>
            </a:r>
          </a:p>
        </p:txBody>
      </p:sp>
      <p:pic>
        <p:nvPicPr>
          <p:cNvPr id="34820" name="Picture 4" descr="dead-end.jpg">
            <a:extLst>
              <a:ext uri="{FF2B5EF4-FFF2-40B4-BE49-F238E27FC236}">
                <a16:creationId xmlns:a16="http://schemas.microsoft.com/office/drawing/2014/main" id="{6CD2DCCA-67FB-449B-A89B-BED35144511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400" y="1676400"/>
            <a:ext cx="2817813"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5483600"/>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0EA22C-3DE7-4A52-8863-37D7BE8840E0}"/>
              </a:ext>
            </a:extLst>
          </p:cNvPr>
          <p:cNvSpPr>
            <a:spLocks noGrp="1"/>
          </p:cNvSpPr>
          <p:nvPr>
            <p:ph type="title" idx="4294967295"/>
          </p:nvPr>
        </p:nvSpPr>
        <p:spPr>
          <a:xfrm>
            <a:off x="0" y="76200"/>
            <a:ext cx="9144000" cy="2057400"/>
          </a:xfrm>
        </p:spPr>
        <p:txBody>
          <a:bodyPr/>
          <a:lstStyle/>
          <a:p>
            <a:pPr marL="688975" indent="-688975" algn="r" eaLnBrk="1" hangingPunct="1"/>
            <a:r>
              <a:rPr lang="ar-JO" altLang="en-US" dirty="0">
                <a:effectLst/>
                <a:latin typeface="Arial" panose="020B0604020202020204" pitchFamily="34" charset="0"/>
                <a:ea typeface="ＭＳ Ｐゴシック" panose="020B0600070205080204" pitchFamily="34" charset="-128"/>
                <a:cs typeface="Arial" panose="020B0604020202020204" pitchFamily="34" charset="0"/>
              </a:rPr>
              <a:t>3. ادعاء يسوع بمنح الحياة البدية دائماً يجد استجابات </a:t>
            </a:r>
            <a:r>
              <a:rPr lang="ar-JO" altLang="en-US" dirty="0">
                <a:solidFill>
                  <a:srgbClr val="FFFF00"/>
                </a:solidFill>
                <a:effectLst/>
                <a:latin typeface="Arial" panose="020B0604020202020204" pitchFamily="34" charset="0"/>
                <a:ea typeface="ＭＳ Ｐゴシック" panose="020B0600070205080204" pitchFamily="34" charset="-128"/>
                <a:cs typeface="Arial" panose="020B0604020202020204" pitchFamily="34" charset="0"/>
              </a:rPr>
              <a:t>مختلطة</a:t>
            </a:r>
            <a:r>
              <a:rPr lang="ar-JO" altLang="en-US" dirty="0">
                <a:effectLst/>
                <a:latin typeface="Arial" panose="020B0604020202020204" pitchFamily="34" charset="0"/>
                <a:ea typeface="ＭＳ Ｐゴシック" panose="020B0600070205080204" pitchFamily="34" charset="-128"/>
                <a:cs typeface="Arial" panose="020B0604020202020204" pitchFamily="34" charset="0"/>
              </a:rPr>
              <a:t> (7: 37-52)</a:t>
            </a:r>
            <a:endParaRPr lang="en-US" altLang="en-US" dirty="0">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Title 1">
            <a:extLst>
              <a:ext uri="{FF2B5EF4-FFF2-40B4-BE49-F238E27FC236}">
                <a16:creationId xmlns:a16="http://schemas.microsoft.com/office/drawing/2014/main" id="{6584455D-6763-4776-BFD5-86DDB762251F}"/>
              </a:ext>
            </a:extLst>
          </p:cNvPr>
          <p:cNvSpPr txBox="1">
            <a:spLocks/>
          </p:cNvSpPr>
          <p:nvPr/>
        </p:nvSpPr>
        <p:spPr bwMode="auto">
          <a:xfrm>
            <a:off x="0" y="5458691"/>
            <a:ext cx="9220200" cy="1399309"/>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لماذا يمتلك الناس آراء منقسمة بخصوص المسيح ؟</a:t>
            </a:r>
            <a:endParaRPr kumimoji="0" lang="en-US" sz="3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39940" name="Picture 4" descr="double-arrow-sign-01.jpg">
            <a:extLst>
              <a:ext uri="{FF2B5EF4-FFF2-40B4-BE49-F238E27FC236}">
                <a16:creationId xmlns:a16="http://schemas.microsoft.com/office/drawing/2014/main" id="{E5D865E6-E336-4893-A015-11423FE08A2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09800" y="2717800"/>
            <a:ext cx="4876800" cy="238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55144577"/>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3" descr="questions1243624004.jpg">
            <a:extLst>
              <a:ext uri="{FF2B5EF4-FFF2-40B4-BE49-F238E27FC236}">
                <a16:creationId xmlns:a16="http://schemas.microsoft.com/office/drawing/2014/main" id="{C2A1128C-B013-45AF-9701-2581DDD27784}"/>
              </a:ext>
            </a:extLst>
          </p:cNvPr>
          <p:cNvPicPr>
            <a:picLocks noChangeAspect="1"/>
          </p:cNvPicPr>
          <p:nvPr/>
        </p:nvPicPr>
        <p:blipFill>
          <a:blip r:embed="rId2" cstate="print">
            <a:lum bright="-50000"/>
            <a:extLst>
              <a:ext uri="{28A0092B-C50C-407E-A947-70E740481C1C}">
                <a14:useLocalDpi xmlns:a14="http://schemas.microsoft.com/office/drawing/2010/main" val="0"/>
              </a:ext>
            </a:extLst>
          </a:blip>
          <a:srcRect l="5164" r="6314"/>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04BA176-486C-4E1E-AE9D-14537DF248E7}"/>
              </a:ext>
            </a:extLst>
          </p:cNvPr>
          <p:cNvSpPr>
            <a:spLocks noGrp="1"/>
          </p:cNvSpPr>
          <p:nvPr>
            <p:ph type="title" idx="4294967295"/>
          </p:nvPr>
        </p:nvSpPr>
        <p:spPr>
          <a:xfrm>
            <a:off x="457200" y="0"/>
            <a:ext cx="8229600" cy="1143000"/>
          </a:xfrm>
        </p:spPr>
        <p:txBody>
          <a:bodyPr/>
          <a:lstStyle/>
          <a:p>
            <a:pPr eaLnBrk="1" hangingPunct="1">
              <a:defRPr/>
            </a:pPr>
            <a:r>
              <a:rPr lang="ar-JO" dirty="0">
                <a:latin typeface="Arial" panose="020B0604020202020204" pitchFamily="34" charset="0"/>
                <a:ea typeface="+mj-ea"/>
                <a:cs typeface="Arial" panose="020B0604020202020204" pitchFamily="34" charset="0"/>
              </a:rPr>
              <a:t>سؤال وجواب</a:t>
            </a:r>
            <a:endParaRPr lang="en-US" dirty="0">
              <a:latin typeface="Arial" panose="020B0604020202020204" pitchFamily="34" charset="0"/>
              <a:ea typeface="+mj-ea"/>
              <a:cs typeface="Arial" panose="020B0604020202020204" pitchFamily="34" charset="0"/>
            </a:endParaRPr>
          </a:p>
        </p:txBody>
      </p:sp>
      <p:sp>
        <p:nvSpPr>
          <p:cNvPr id="3" name="Title 1">
            <a:extLst>
              <a:ext uri="{FF2B5EF4-FFF2-40B4-BE49-F238E27FC236}">
                <a16:creationId xmlns:a16="http://schemas.microsoft.com/office/drawing/2014/main" id="{60FCB612-831A-4033-B8BD-4AB9D5489EC7}"/>
              </a:ext>
            </a:extLst>
          </p:cNvPr>
          <p:cNvSpPr txBox="1">
            <a:spLocks/>
          </p:cNvSpPr>
          <p:nvPr/>
        </p:nvSpPr>
        <p:spPr bwMode="auto">
          <a:xfrm>
            <a:off x="228600" y="1066800"/>
            <a:ext cx="8839200" cy="56388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3200" b="1" i="0" u="sng" strike="noStrike" kern="1200" cap="none" spc="0" normalizeH="0" baseline="0" noProof="0" dirty="0">
                <a:ln>
                  <a:noFill/>
                </a:ln>
                <a:solidFill>
                  <a:srgbClr val="FFFF00"/>
                </a:solidFill>
                <a:effectLst>
                  <a:outerShdw blurRad="38100" dist="38100" dir="2700000" algn="tl">
                    <a:srgbClr val="808080"/>
                  </a:outerShdw>
                </a:effectLst>
                <a:uLnTx/>
                <a:uFillTx/>
                <a:cs typeface="Arial" panose="020B0604020202020204" pitchFamily="34" charset="0"/>
              </a:rPr>
              <a:t>شخص فضولي </a:t>
            </a:r>
            <a:r>
              <a:rPr kumimoji="0" lang="ar-JO" altLang="en-US" sz="3200" b="1" i="0" u="none" strike="noStrike" kern="1200" cap="none" spc="0" normalizeH="0" baseline="0" noProof="0" dirty="0">
                <a:ln>
                  <a:noFill/>
                </a:ln>
                <a:solidFill>
                  <a:srgbClr val="FFFF00"/>
                </a:solidFill>
                <a:effectLst>
                  <a:outerShdw blurRad="38100" dist="38100" dir="2700000" algn="tl">
                    <a:srgbClr val="808080"/>
                  </a:outerShdw>
                </a:effectLst>
                <a:uLnTx/>
                <a:uFillTx/>
                <a:cs typeface="Arial" panose="020B0604020202020204" pitchFamily="34" charset="0"/>
              </a:rPr>
              <a:t>: من أين له كل هذه المعرفة ؟ (14-15)</a:t>
            </a:r>
            <a:endParaRPr kumimoji="0" lang="en-US"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3200" b="1" i="0" u="sng" strike="noStrike" kern="1200" cap="none" spc="0" normalizeH="0" baseline="0" noProof="0" dirty="0">
                <a:ln>
                  <a:noFill/>
                </a:ln>
                <a:solidFill>
                  <a:srgbClr val="FFFF00"/>
                </a:solidFill>
                <a:effectLst>
                  <a:outerShdw blurRad="38100" dist="38100" dir="2700000" algn="tl">
                    <a:srgbClr val="808080"/>
                  </a:outerShdw>
                </a:effectLst>
                <a:uLnTx/>
                <a:uFillTx/>
                <a:cs typeface="Arial" panose="020B0604020202020204" pitchFamily="34" charset="0"/>
              </a:rPr>
              <a:t>جواب يسوع </a:t>
            </a:r>
            <a:r>
              <a:rPr kumimoji="0" lang="ar-JO"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 أعطاني إياها الله</a:t>
            </a:r>
            <a:endParaRPr kumimoji="0" lang="en-US"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3200" b="1" i="0" u="sng" strike="noStrike" kern="1200" cap="none" spc="0" normalizeH="0" baseline="0" noProof="0" dirty="0">
                <a:ln>
                  <a:noFill/>
                </a:ln>
                <a:solidFill>
                  <a:srgbClr val="FFFF00"/>
                </a:solidFill>
                <a:effectLst>
                  <a:outerShdw blurRad="38100" dist="38100" dir="2700000" algn="tl">
                    <a:srgbClr val="FFFFFF"/>
                  </a:outerShdw>
                </a:effectLst>
                <a:uLnTx/>
                <a:uFillTx/>
                <a:cs typeface="Arial" panose="020B0604020202020204" pitchFamily="34" charset="0"/>
              </a:rPr>
              <a:t>شخص منزعج </a:t>
            </a:r>
            <a:r>
              <a:rPr kumimoji="0" lang="ar-JO" altLang="en-US" sz="3200" b="1" i="0" u="none" strike="noStrike" kern="1200" cap="none" spc="0" normalizeH="0" baseline="0" noProof="0" dirty="0">
                <a:ln>
                  <a:noFill/>
                </a:ln>
                <a:solidFill>
                  <a:srgbClr val="FFFF00"/>
                </a:solidFill>
                <a:effectLst>
                  <a:outerShdw blurRad="38100" dist="38100" dir="2700000" algn="tl">
                    <a:srgbClr val="FFFFFF"/>
                  </a:outerShdw>
                </a:effectLst>
                <a:uLnTx/>
                <a:uFillTx/>
                <a:cs typeface="Arial" panose="020B0604020202020204" pitchFamily="34" charset="0"/>
              </a:rPr>
              <a:t>: أنت مسكون بالشياطين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00"/>
                </a:solidFill>
                <a:effectLst>
                  <a:outerShdw blurRad="38100" dist="38100" dir="2700000" algn="tl">
                    <a:srgbClr val="FFFFFF"/>
                  </a:outerShdw>
                </a:effectLst>
                <a:uLnTx/>
                <a:uFillTx/>
                <a:cs typeface="Arial" panose="020B0604020202020204" pitchFamily="34" charset="0"/>
              </a:rPr>
              <a:t>من يريد أن يقتلك ؟ (20)</a:t>
            </a:r>
            <a:endParaRPr kumimoji="0" lang="en-US" altLang="en-US" sz="3200" b="1" i="0" u="none" strike="noStrike" kern="1200" cap="none" spc="0" normalizeH="0" baseline="0" noProof="0" dirty="0">
              <a:ln>
                <a:noFill/>
              </a:ln>
              <a:solidFill>
                <a:srgbClr val="FFFF00"/>
              </a:solidFill>
              <a:effectLst>
                <a:outerShdw blurRad="38100" dist="38100" dir="2700000" algn="tl">
                  <a:srgbClr val="FFFFFF"/>
                </a:outerShdw>
              </a:effectLst>
              <a:uLnTx/>
              <a:uFillTx/>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3200" b="1" i="0" u="sng"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جواب يسوع </a:t>
            </a:r>
            <a:r>
              <a:rPr kumimoji="0" lang="ar-JO"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 المراؤون هم من يهتمون بالختان أكثر من الناس</a:t>
            </a:r>
            <a:endParaRPr kumimoji="0" lang="en-US"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p:txBody>
      </p:sp>
    </p:spTree>
    <p:extLst>
      <p:ext uri="{BB962C8B-B14F-4D97-AF65-F5344CB8AC3E}">
        <p14:creationId xmlns:p14="http://schemas.microsoft.com/office/powerpoint/2010/main" val="168972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questions1243624004.jpg">
            <a:extLst>
              <a:ext uri="{FF2B5EF4-FFF2-40B4-BE49-F238E27FC236}">
                <a16:creationId xmlns:a16="http://schemas.microsoft.com/office/drawing/2014/main" id="{9A1057CA-C05C-4374-842C-BFCCE69EE0F7}"/>
              </a:ext>
            </a:extLst>
          </p:cNvPr>
          <p:cNvPicPr>
            <a:picLocks noChangeAspect="1"/>
          </p:cNvPicPr>
          <p:nvPr/>
        </p:nvPicPr>
        <p:blipFill>
          <a:blip r:embed="rId2" cstate="print">
            <a:lum bright="-50000"/>
            <a:extLst>
              <a:ext uri="{28A0092B-C50C-407E-A947-70E740481C1C}">
                <a14:useLocalDpi xmlns:a14="http://schemas.microsoft.com/office/drawing/2010/main" val="0"/>
              </a:ext>
            </a:extLst>
          </a:blip>
          <a:srcRect l="5164" r="6314"/>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24EE71E-6627-4FE6-B0DB-B094C49C0704}"/>
              </a:ext>
            </a:extLst>
          </p:cNvPr>
          <p:cNvSpPr>
            <a:spLocks noGrp="1"/>
          </p:cNvSpPr>
          <p:nvPr>
            <p:ph type="title" idx="4294967295"/>
          </p:nvPr>
        </p:nvSpPr>
        <p:spPr>
          <a:xfrm>
            <a:off x="457200" y="0"/>
            <a:ext cx="8229600" cy="1143000"/>
          </a:xfrm>
        </p:spPr>
        <p:txBody>
          <a:bodyPr/>
          <a:lstStyle/>
          <a:p>
            <a:pPr eaLnBrk="1" hangingPunct="1">
              <a:defRPr/>
            </a:pPr>
            <a:r>
              <a:rPr lang="ar-JO" dirty="0">
                <a:latin typeface="Arial" panose="020B0604020202020204" pitchFamily="34" charset="0"/>
                <a:ea typeface="+mj-ea"/>
                <a:cs typeface="Arial" panose="020B0604020202020204" pitchFamily="34" charset="0"/>
              </a:rPr>
              <a:t>سؤال وجواب</a:t>
            </a:r>
            <a:endParaRPr lang="en-US" dirty="0">
              <a:latin typeface="Arial" panose="020B0604020202020204" pitchFamily="34" charset="0"/>
              <a:ea typeface="+mj-ea"/>
              <a:cs typeface="Arial" panose="020B0604020202020204" pitchFamily="34" charset="0"/>
            </a:endParaRPr>
          </a:p>
        </p:txBody>
      </p:sp>
      <p:sp>
        <p:nvSpPr>
          <p:cNvPr id="3" name="Title 1">
            <a:extLst>
              <a:ext uri="{FF2B5EF4-FFF2-40B4-BE49-F238E27FC236}">
                <a16:creationId xmlns:a16="http://schemas.microsoft.com/office/drawing/2014/main" id="{AA7DEAAA-57A4-4292-BFAD-59E2F8B2A277}"/>
              </a:ext>
            </a:extLst>
          </p:cNvPr>
          <p:cNvSpPr txBox="1">
            <a:spLocks/>
          </p:cNvSpPr>
          <p:nvPr/>
        </p:nvSpPr>
        <p:spPr bwMode="auto">
          <a:xfrm>
            <a:off x="0" y="1066800"/>
            <a:ext cx="9067800" cy="56388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sng" strike="noStrike" kern="1200" cap="none" spc="0" normalizeH="0" baseline="0" noProof="0" dirty="0">
                <a:ln>
                  <a:noFill/>
                </a:ln>
                <a:solidFill>
                  <a:srgbClr val="FFFF00"/>
                </a:solidFill>
                <a:effectLst/>
                <a:uLnTx/>
                <a:uFillTx/>
                <a:cs typeface="Arial" panose="020B0604020202020204" pitchFamily="34" charset="0"/>
              </a:rPr>
              <a:t>شخص غير عارف</a:t>
            </a:r>
            <a:r>
              <a:rPr kumimoji="0" lang="ar-JO" sz="3200" b="1" i="0" u="none" strike="noStrike" kern="1200" cap="none" spc="0" normalizeH="0" baseline="0" noProof="0" dirty="0">
                <a:ln>
                  <a:noFill/>
                </a:ln>
                <a:solidFill>
                  <a:srgbClr val="FFFF00"/>
                </a:solidFill>
                <a:effectLst/>
                <a:uLnTx/>
                <a:uFillTx/>
                <a:cs typeface="Arial" panose="020B0604020202020204" pitchFamily="34" charset="0"/>
              </a:rPr>
              <a:t>: "أليس هذا هو الرجل الذي يحاولون قتله؟ لكن المسيح سيظهر ببساطة ... "(25).</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3200" b="1" i="0" u="sng"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جواب يسوع </a:t>
            </a:r>
            <a:r>
              <a:rPr kumimoji="0" lang="ar-JO"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 تعلمون من أين أنا لكنكم لا تعرفون الله</a:t>
            </a:r>
            <a:endParaRPr kumimoji="0" lang="en-US"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00"/>
              </a:solidFill>
              <a:effectLst>
                <a:outerShdw blurRad="38100" dist="38100" dir="2700000" algn="tl">
                  <a:srgbClr val="FFFFFF"/>
                </a:outerShdw>
              </a:effectLst>
              <a:uLnTx/>
              <a:uFillTx/>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3200" b="1" i="0" u="sng" strike="noStrike" kern="1200" cap="none" spc="0" normalizeH="0" baseline="0" noProof="0" dirty="0">
                <a:ln>
                  <a:noFill/>
                </a:ln>
                <a:solidFill>
                  <a:srgbClr val="FFFF00"/>
                </a:solidFill>
                <a:effectLst>
                  <a:outerShdw blurRad="38100" dist="38100" dir="2700000" algn="tl">
                    <a:srgbClr val="FFFFFF"/>
                  </a:outerShdw>
                </a:effectLst>
                <a:uLnTx/>
                <a:uFillTx/>
                <a:cs typeface="Arial" panose="020B0604020202020204" pitchFamily="34" charset="0"/>
              </a:rPr>
              <a:t>شخص مؤمن</a:t>
            </a:r>
            <a:r>
              <a:rPr kumimoji="0" lang="ar-JO" altLang="en-US" sz="3200" b="1" i="0" u="none" strike="noStrike" kern="1200" cap="none" spc="0" normalizeH="0" baseline="0" noProof="0" dirty="0">
                <a:ln>
                  <a:noFill/>
                </a:ln>
                <a:solidFill>
                  <a:srgbClr val="FFFF00"/>
                </a:solidFill>
                <a:effectLst>
                  <a:outerShdw blurRad="38100" dist="38100" dir="2700000" algn="tl">
                    <a:srgbClr val="FFFFFF"/>
                  </a:outerShdw>
                </a:effectLst>
                <a:uLnTx/>
                <a:uFillTx/>
                <a:cs typeface="Arial" panose="020B0604020202020204" pitchFamily="34" charset="0"/>
              </a:rPr>
              <a:t> : هل سيصنع المسيا معجزات أكثر من يسوع ؟ (31)</a:t>
            </a:r>
            <a:endParaRPr kumimoji="0" lang="en-US" altLang="en-US" sz="3200" b="1" i="0" u="none" strike="noStrike" kern="1200" cap="none" spc="0" normalizeH="0" baseline="0" noProof="0" dirty="0">
              <a:ln>
                <a:noFill/>
              </a:ln>
              <a:solidFill>
                <a:srgbClr val="FFFF00"/>
              </a:solidFill>
              <a:effectLst>
                <a:outerShdw blurRad="38100" dist="38100" dir="2700000" algn="tl">
                  <a:srgbClr val="FFFFFF"/>
                </a:outerShdw>
              </a:effectLst>
              <a:uLnTx/>
              <a:uFillTx/>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3200" b="1" i="0" u="sng"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جواب يسوع </a:t>
            </a:r>
            <a:r>
              <a:rPr kumimoji="0" lang="ar-JO"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rPr>
              <a:t>: سأكون معكم لفترة قصيرة (حوالي 6 شهور) لكنكم لن تجدوني ولا تستطيعون أن تتبعوني </a:t>
            </a:r>
            <a:endParaRPr kumimoji="0" lang="en-US"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p:txBody>
      </p:sp>
    </p:spTree>
    <p:extLst>
      <p:ext uri="{BB962C8B-B14F-4D97-AF65-F5344CB8AC3E}">
        <p14:creationId xmlns:p14="http://schemas.microsoft.com/office/powerpoint/2010/main" val="39127725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3" descr="questions1243624004.jpg">
            <a:extLst>
              <a:ext uri="{FF2B5EF4-FFF2-40B4-BE49-F238E27FC236}">
                <a16:creationId xmlns:a16="http://schemas.microsoft.com/office/drawing/2014/main" id="{1F61D990-1A66-4018-94DF-1171EDE0D699}"/>
              </a:ext>
            </a:extLst>
          </p:cNvPr>
          <p:cNvPicPr>
            <a:picLocks noChangeAspect="1"/>
          </p:cNvPicPr>
          <p:nvPr/>
        </p:nvPicPr>
        <p:blipFill>
          <a:blip r:embed="rId2" cstate="print">
            <a:lum bright="-50000"/>
            <a:extLst>
              <a:ext uri="{28A0092B-C50C-407E-A947-70E740481C1C}">
                <a14:useLocalDpi xmlns:a14="http://schemas.microsoft.com/office/drawing/2010/main" val="0"/>
              </a:ext>
            </a:extLst>
          </a:blip>
          <a:srcRect l="5164" r="6314"/>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ED5D33C-13D9-47D0-B106-73C7BD1B48B4}"/>
              </a:ext>
            </a:extLst>
          </p:cNvPr>
          <p:cNvSpPr>
            <a:spLocks noGrp="1"/>
          </p:cNvSpPr>
          <p:nvPr>
            <p:ph type="title" idx="4294967295"/>
          </p:nvPr>
        </p:nvSpPr>
        <p:spPr>
          <a:xfrm>
            <a:off x="457200" y="0"/>
            <a:ext cx="8229600" cy="1143000"/>
          </a:xfrm>
          <a:effectLst/>
        </p:spPr>
        <p:txBody>
          <a:bodyPr/>
          <a:lstStyle/>
          <a:p>
            <a:pPr eaLnBrk="1" hangingPunct="1">
              <a:defRPr/>
            </a:pPr>
            <a:r>
              <a:rPr lang="ar-JO" dirty="0">
                <a:effectLst>
                  <a:glow rad="228600">
                    <a:schemeClr val="accent4">
                      <a:satMod val="175000"/>
                      <a:alpha val="72000"/>
                    </a:schemeClr>
                  </a:glow>
                </a:effectLst>
                <a:latin typeface="Arial" panose="020B0604020202020204" pitchFamily="34" charset="0"/>
                <a:ea typeface="+mj-ea"/>
                <a:cs typeface="Arial" panose="020B0604020202020204" pitchFamily="34" charset="0"/>
              </a:rPr>
              <a:t>أي منهم أنت ؟</a:t>
            </a:r>
            <a:endParaRPr lang="en-US" dirty="0">
              <a:effectLst>
                <a:glow rad="228600">
                  <a:schemeClr val="accent4">
                    <a:satMod val="175000"/>
                    <a:alpha val="72000"/>
                  </a:schemeClr>
                </a:glow>
              </a:effectLst>
              <a:latin typeface="Arial" panose="020B0604020202020204" pitchFamily="34" charset="0"/>
              <a:ea typeface="+mj-ea"/>
              <a:cs typeface="Arial" panose="020B0604020202020204" pitchFamily="34" charset="0"/>
            </a:endParaRPr>
          </a:p>
        </p:txBody>
      </p:sp>
      <p:sp>
        <p:nvSpPr>
          <p:cNvPr id="3" name="Title 1">
            <a:extLst>
              <a:ext uri="{FF2B5EF4-FFF2-40B4-BE49-F238E27FC236}">
                <a16:creationId xmlns:a16="http://schemas.microsoft.com/office/drawing/2014/main" id="{9AC0BFE7-A019-496B-968F-AF597AC302FA}"/>
              </a:ext>
            </a:extLst>
          </p:cNvPr>
          <p:cNvSpPr txBox="1">
            <a:spLocks/>
          </p:cNvSpPr>
          <p:nvPr/>
        </p:nvSpPr>
        <p:spPr bwMode="auto">
          <a:xfrm>
            <a:off x="2209800" y="1066800"/>
            <a:ext cx="6477000" cy="4267200"/>
          </a:xfrm>
          <a:prstGeom prst="rect">
            <a:avLst/>
          </a:prstGeom>
          <a:noFill/>
          <a:ln w="9525">
            <a:noFill/>
            <a:miter lim="800000"/>
            <a:headEnd/>
            <a:tailEnd/>
          </a:ln>
          <a:effectLst/>
        </p:spPr>
        <p:txBody>
          <a:bodyPr anchor="ctr"/>
          <a:lstStyle>
            <a:lvl1pPr marL="723900" indent="-723900"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723900" marR="0" lvl="0" indent="-723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altLang="en-US" sz="5400" b="1" i="0" u="none" strike="noStrike" kern="1200" cap="none" spc="0" normalizeH="0" baseline="0" noProof="0" dirty="0">
                <a:ln>
                  <a:noFill/>
                </a:ln>
                <a:solidFill>
                  <a:srgbClr val="FFFF00"/>
                </a:solidFill>
                <a:effectLst>
                  <a:glow rad="228600">
                    <a:schemeClr val="accent4">
                      <a:satMod val="175000"/>
                      <a:alpha val="72000"/>
                    </a:schemeClr>
                  </a:glow>
                </a:effectLst>
                <a:uLnTx/>
                <a:uFillTx/>
                <a:cs typeface="Arial" panose="020B0604020202020204" pitchFamily="34" charset="0"/>
              </a:rPr>
              <a:t>فضولي ؟</a:t>
            </a:r>
            <a:endParaRPr kumimoji="0" lang="en-US" altLang="en-US" sz="5400" b="1" i="0" u="none" strike="noStrike" kern="1200" cap="none" spc="0" normalizeH="0" baseline="0" noProof="0" dirty="0">
              <a:ln>
                <a:noFill/>
              </a:ln>
              <a:solidFill>
                <a:srgbClr val="FFFFFF"/>
              </a:solidFill>
              <a:effectLst>
                <a:glow rad="228600">
                  <a:schemeClr val="accent4">
                    <a:satMod val="175000"/>
                    <a:alpha val="72000"/>
                  </a:schemeClr>
                </a:glow>
              </a:effectLst>
              <a:uLnTx/>
              <a:uFillTx/>
              <a:cs typeface="Arial" panose="020B0604020202020204" pitchFamily="34" charset="0"/>
            </a:endParaRPr>
          </a:p>
          <a:p>
            <a:pPr marL="723900" marR="0" lvl="0" indent="-723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altLang="en-US" sz="5400" b="1" i="0" u="none" strike="noStrike" kern="1200" cap="none" spc="0" normalizeH="0" baseline="0" noProof="0" dirty="0">
                <a:ln>
                  <a:noFill/>
                </a:ln>
                <a:solidFill>
                  <a:srgbClr val="FFFF00"/>
                </a:solidFill>
                <a:effectLst>
                  <a:glow rad="228600">
                    <a:schemeClr val="accent4">
                      <a:satMod val="175000"/>
                      <a:alpha val="72000"/>
                    </a:schemeClr>
                  </a:glow>
                </a:effectLst>
                <a:uLnTx/>
                <a:uFillTx/>
                <a:cs typeface="Arial" panose="020B0604020202020204" pitchFamily="34" charset="0"/>
              </a:rPr>
              <a:t>منزعج ؟</a:t>
            </a:r>
            <a:endParaRPr kumimoji="0" lang="en-US" altLang="en-US" sz="5400" b="1" i="0" u="none" strike="noStrike" kern="1200" cap="none" spc="0" normalizeH="0" baseline="0" noProof="0" dirty="0">
              <a:ln>
                <a:noFill/>
              </a:ln>
              <a:solidFill>
                <a:srgbClr val="FFFFFF"/>
              </a:solidFill>
              <a:effectLst>
                <a:glow rad="228600">
                  <a:schemeClr val="accent4">
                    <a:satMod val="175000"/>
                    <a:alpha val="72000"/>
                  </a:schemeClr>
                </a:glow>
              </a:effectLst>
              <a:uLnTx/>
              <a:uFillTx/>
              <a:cs typeface="Arial" panose="020B0604020202020204" pitchFamily="34" charset="0"/>
            </a:endParaRPr>
          </a:p>
          <a:p>
            <a:pPr marL="723900" marR="0" lvl="0" indent="-723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altLang="en-US" sz="5400" b="1" i="0" u="none" strike="noStrike" kern="1200" cap="none" spc="0" normalizeH="0" baseline="0" noProof="0" dirty="0">
                <a:ln>
                  <a:noFill/>
                </a:ln>
                <a:solidFill>
                  <a:srgbClr val="FFFF00"/>
                </a:solidFill>
                <a:effectLst>
                  <a:glow rad="228600">
                    <a:schemeClr val="accent4">
                      <a:satMod val="175000"/>
                      <a:alpha val="72000"/>
                    </a:schemeClr>
                  </a:glow>
                </a:effectLst>
                <a:uLnTx/>
                <a:uFillTx/>
                <a:cs typeface="Arial" panose="020B0604020202020204" pitchFamily="34" charset="0"/>
              </a:rPr>
              <a:t>غير عارف ؟</a:t>
            </a:r>
            <a:endParaRPr kumimoji="0" lang="en-US" altLang="en-US" sz="5400" b="1" i="0" u="none" strike="noStrike" kern="1200" cap="none" spc="0" normalizeH="0" baseline="0" noProof="0" dirty="0">
              <a:ln>
                <a:noFill/>
              </a:ln>
              <a:solidFill>
                <a:srgbClr val="FFFFFF"/>
              </a:solidFill>
              <a:effectLst>
                <a:glow rad="228600">
                  <a:schemeClr val="accent4">
                    <a:satMod val="175000"/>
                    <a:alpha val="72000"/>
                  </a:schemeClr>
                </a:glow>
              </a:effectLst>
              <a:uLnTx/>
              <a:uFillTx/>
              <a:cs typeface="Arial" panose="020B0604020202020204" pitchFamily="34" charset="0"/>
            </a:endParaRPr>
          </a:p>
          <a:p>
            <a:pPr marL="723900" marR="0" lvl="0" indent="-723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altLang="en-US" sz="5400" b="1" i="0" u="none" strike="noStrike" kern="1200" cap="none" spc="0" normalizeH="0" baseline="0" noProof="0" dirty="0">
                <a:ln>
                  <a:noFill/>
                </a:ln>
                <a:solidFill>
                  <a:srgbClr val="FFFF00"/>
                </a:solidFill>
                <a:effectLst>
                  <a:glow rad="228600">
                    <a:schemeClr val="accent4">
                      <a:satMod val="175000"/>
                      <a:alpha val="72000"/>
                    </a:schemeClr>
                  </a:glow>
                </a:effectLst>
                <a:uLnTx/>
                <a:uFillTx/>
                <a:cs typeface="Arial" panose="020B0604020202020204" pitchFamily="34" charset="0"/>
              </a:rPr>
              <a:t>مؤمن ؟</a:t>
            </a:r>
            <a:endParaRPr kumimoji="0" lang="en-US" altLang="en-US" sz="5400" b="1" i="0" u="none" strike="noStrike" kern="1200" cap="none" spc="0" normalizeH="0" baseline="0" noProof="0" dirty="0">
              <a:ln>
                <a:noFill/>
              </a:ln>
              <a:solidFill>
                <a:srgbClr val="FFFFFF"/>
              </a:solidFill>
              <a:effectLst>
                <a:glow rad="228600">
                  <a:schemeClr val="accent4">
                    <a:satMod val="175000"/>
                    <a:alpha val="72000"/>
                  </a:schemeClr>
                </a:glow>
              </a:effectLst>
              <a:uLnTx/>
              <a:uFillTx/>
              <a:cs typeface="Arial" panose="020B0604020202020204" pitchFamily="34" charset="0"/>
            </a:endParaRPr>
          </a:p>
        </p:txBody>
      </p:sp>
    </p:spTree>
    <p:extLst>
      <p:ext uri="{BB962C8B-B14F-4D97-AF65-F5344CB8AC3E}">
        <p14:creationId xmlns:p14="http://schemas.microsoft.com/office/powerpoint/2010/main" val="2465380417"/>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3" descr="sunrise.jpg">
            <a:extLst>
              <a:ext uri="{FF2B5EF4-FFF2-40B4-BE49-F238E27FC236}">
                <a16:creationId xmlns:a16="http://schemas.microsoft.com/office/drawing/2014/main" id="{9A57162A-33FF-4457-9B32-47094CEFDA5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52600"/>
            <a:ext cx="9126538"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5712D12-80D0-4D4F-9916-289FF01757DC}"/>
              </a:ext>
            </a:extLst>
          </p:cNvPr>
          <p:cNvSpPr>
            <a:spLocks noGrp="1"/>
          </p:cNvSpPr>
          <p:nvPr>
            <p:ph type="title" idx="4294967295"/>
          </p:nvPr>
        </p:nvSpPr>
        <p:spPr>
          <a:ln w="76200" cap="flat" algn="ctr">
            <a:headEnd type="none" w="med" len="med"/>
            <a:tailEnd type="none" w="med" len="med"/>
          </a:ln>
        </p:spPr>
        <p:txBody>
          <a:bodyPr/>
          <a:lstStyle/>
          <a:p>
            <a:pPr eaLnBrk="1" hangingPunct="1">
              <a:defRPr/>
            </a:pPr>
            <a:r>
              <a:rPr lang="ar-JO" dirty="0">
                <a:latin typeface="Arial" panose="020B0604020202020204" pitchFamily="34" charset="0"/>
                <a:ea typeface="+mj-ea"/>
                <a:cs typeface="Arial" panose="020B0604020202020204" pitchFamily="34" charset="0"/>
              </a:rPr>
              <a:t>الفكرة الرئيسية</a:t>
            </a:r>
            <a:endParaRPr lang="en-US" dirty="0">
              <a:latin typeface="Arial" panose="020B0604020202020204" pitchFamily="34" charset="0"/>
              <a:ea typeface="+mj-ea"/>
              <a:cs typeface="Arial" panose="020B0604020202020204" pitchFamily="34" charset="0"/>
            </a:endParaRPr>
          </a:p>
        </p:txBody>
      </p:sp>
      <p:sp>
        <p:nvSpPr>
          <p:cNvPr id="3" name="Title 1">
            <a:extLst>
              <a:ext uri="{FF2B5EF4-FFF2-40B4-BE49-F238E27FC236}">
                <a16:creationId xmlns:a16="http://schemas.microsoft.com/office/drawing/2014/main" id="{43242CA2-69AB-440B-BC29-2C106387F770}"/>
              </a:ext>
            </a:extLst>
          </p:cNvPr>
          <p:cNvSpPr txBox="1">
            <a:spLocks/>
          </p:cNvSpPr>
          <p:nvPr/>
        </p:nvSpPr>
        <p:spPr bwMode="auto">
          <a:xfrm>
            <a:off x="457200" y="2133600"/>
            <a:ext cx="8229600" cy="20574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000000"/>
                </a:solidFill>
                <a:effectLst>
                  <a:outerShdw blurRad="38100" dist="38100" dir="2700000" algn="tl">
                    <a:srgbClr val="FFFFFF"/>
                  </a:outerShdw>
                </a:effectLst>
                <a:uLnTx/>
                <a:uFillTx/>
                <a:cs typeface="Arial" panose="020B0604020202020204" pitchFamily="34" charset="0"/>
              </a:rPr>
              <a:t>يرفض الناس المسيح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000000"/>
                </a:solidFill>
                <a:effectLst>
                  <a:outerShdw blurRad="38100" dist="38100" dir="2700000" algn="tl">
                    <a:srgbClr val="FFFFFF"/>
                  </a:outerShdw>
                </a:effectLst>
                <a:uLnTx/>
                <a:uFillTx/>
                <a:cs typeface="Arial" panose="020B0604020202020204" pitchFamily="34" charset="0"/>
              </a:rPr>
              <a:t>لأنهم لا يقبلون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sng" strike="noStrike" kern="1200" cap="none" spc="0" normalizeH="0" baseline="0" noProof="0" dirty="0">
                <a:ln>
                  <a:noFill/>
                </a:ln>
                <a:solidFill>
                  <a:srgbClr val="FF0000"/>
                </a:solidFill>
                <a:effectLst>
                  <a:outerShdw blurRad="38100" dist="38100" dir="2700000" algn="tl">
                    <a:srgbClr val="FFFFFF"/>
                  </a:outerShdw>
                </a:effectLst>
                <a:uLnTx/>
                <a:uFillTx/>
                <a:cs typeface="Arial" panose="020B0604020202020204" pitchFamily="34" charset="0"/>
              </a:rPr>
              <a:t>سلطة</a:t>
            </a:r>
            <a:r>
              <a:rPr kumimoji="0" lang="ar-JO" altLang="en-US" sz="4000" b="1" i="0" u="none" strike="noStrike" kern="1200" cap="none" spc="0" normalizeH="0" baseline="0" noProof="0" dirty="0">
                <a:ln>
                  <a:noFill/>
                </a:ln>
                <a:solidFill>
                  <a:srgbClr val="000000"/>
                </a:solidFill>
                <a:effectLst>
                  <a:outerShdw blurRad="38100" dist="38100" dir="2700000" algn="tl">
                    <a:srgbClr val="FFFFFF"/>
                  </a:outerShdw>
                </a:effectLst>
                <a:uLnTx/>
                <a:uFillTx/>
                <a:cs typeface="Arial" panose="020B0604020202020204" pitchFamily="34" charset="0"/>
              </a:rPr>
              <a:t> الله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000000"/>
                </a:solidFill>
                <a:effectLst>
                  <a:outerShdw blurRad="38100" dist="38100" dir="2700000" algn="tl">
                    <a:srgbClr val="FFFFFF"/>
                  </a:outerShdw>
                </a:effectLst>
                <a:uLnTx/>
                <a:uFillTx/>
                <a:cs typeface="Arial" panose="020B0604020202020204" pitchFamily="34" charset="0"/>
              </a:rPr>
              <a:t>على حياتهم</a:t>
            </a:r>
            <a:endParaRPr kumimoji="0" lang="en-US" altLang="en-US" sz="4000" b="1" i="0" u="none" strike="noStrike" kern="1200" cap="none" spc="0" normalizeH="0" baseline="0" noProof="0" dirty="0">
              <a:ln>
                <a:noFill/>
              </a:ln>
              <a:solidFill>
                <a:srgbClr val="000000"/>
              </a:solidFill>
              <a:effectLst>
                <a:outerShdw blurRad="38100" dist="38100" dir="2700000" algn="tl">
                  <a:srgbClr val="FFFFFF"/>
                </a:outerShdw>
              </a:effectLst>
              <a:uLnTx/>
              <a:uFillTx/>
              <a:cs typeface="Arial" panose="020B0604020202020204" pitchFamily="34" charset="0"/>
            </a:endParaRPr>
          </a:p>
        </p:txBody>
      </p:sp>
    </p:spTree>
    <p:extLst>
      <p:ext uri="{BB962C8B-B14F-4D97-AF65-F5344CB8AC3E}">
        <p14:creationId xmlns:p14="http://schemas.microsoft.com/office/powerpoint/2010/main" val="2032137540"/>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8</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350165846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endParaRPr lang="en-US" sz="1800">
              <a:solidFill>
                <a:srgbClr val="000000"/>
              </a:solidFill>
              <a:latin typeface="Arial" charset="0"/>
              <a:cs typeface="Arial" charset="0"/>
            </a:endParaRPr>
          </a:p>
        </p:txBody>
      </p:sp>
      <p:sp>
        <p:nvSpPr>
          <p:cNvPr id="318466" name="Text Box 2"/>
          <p:cNvSpPr txBox="1">
            <a:spLocks noChangeArrowheads="1"/>
          </p:cNvSpPr>
          <p:nvPr/>
        </p:nvSpPr>
        <p:spPr bwMode="auto">
          <a:xfrm>
            <a:off x="8382033" y="152426"/>
            <a:ext cx="669474"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dirty="0">
                <a:latin typeface="Arial" charset="0"/>
                <a:cs typeface="Arial" charset="0"/>
              </a:rPr>
              <a:t>121</a:t>
            </a:r>
            <a:endParaRPr lang="en-US" dirty="0">
              <a:latin typeface="Arial" charset="0"/>
              <a:cs typeface="Arial" charset="0"/>
            </a:endParaRPr>
          </a:p>
        </p:txBody>
      </p:sp>
      <p:sp>
        <p:nvSpPr>
          <p:cNvPr id="61445" name="Text Box 5"/>
          <p:cNvSpPr txBox="1">
            <a:spLocks noChangeArrowheads="1"/>
          </p:cNvSpPr>
          <p:nvPr/>
        </p:nvSpPr>
        <p:spPr bwMode="auto">
          <a:xfrm>
            <a:off x="762000" y="1143000"/>
            <a:ext cx="8001000" cy="5105400"/>
          </a:xfrm>
          <a:prstGeom prst="rect">
            <a:avLst/>
          </a:prstGeom>
          <a:solidFill>
            <a:srgbClr val="800000"/>
          </a:solidFill>
          <a:ln w="12700" cap="sq">
            <a:solidFill>
              <a:schemeClr val="tx1"/>
            </a:solidFill>
            <a:miter lim="800000"/>
            <a:headEnd type="none" w="sm" len="sm"/>
            <a:tailEnd type="none" w="sm" len="sm"/>
          </a:ln>
        </p:spPr>
        <p:txBody>
          <a:bodyPr lIns="90993" tIns="45499" rIns="90993" bIns="45499"/>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Tx/>
              <a:buAutoNum type="arabicPeriod"/>
              <a:defRPr/>
            </a:pPr>
            <a:endParaRPr lang="en-US" altLang="zh-CN" sz="3600" b="1" dirty="0">
              <a:effectLst>
                <a:outerShdw blurRad="38100" dist="38100" dir="2700000" algn="tl">
                  <a:srgbClr val="000000"/>
                </a:outerShdw>
              </a:effectLst>
              <a:latin typeface="Arial" charset="0"/>
              <a:cs typeface="Arial" charset="0"/>
            </a:endParaRPr>
          </a:p>
          <a:p>
            <a:pPr algn="ctr" eaLnBrk="1" hangingPunct="1">
              <a:defRPr/>
            </a:pPr>
            <a:r>
              <a:rPr lang="ar-JO" altLang="zh-CN" sz="3200" b="1" dirty="0">
                <a:effectLst>
                  <a:outerShdw blurRad="38100" dist="38100" dir="2700000" algn="tl">
                    <a:srgbClr val="000000"/>
                  </a:outerShdw>
                </a:effectLst>
                <a:latin typeface="Arial" charset="0"/>
                <a:cs typeface="Arial" charset="0"/>
              </a:rPr>
              <a:t>السفرين موجهين إلى ثاوفيلس</a:t>
            </a: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ar-JO" altLang="zh-CN" sz="3200" b="1" dirty="0">
                <a:effectLst>
                  <a:outerShdw blurRad="38100" dist="38100" dir="2700000" algn="tl">
                    <a:srgbClr val="000000"/>
                  </a:outerShdw>
                </a:effectLst>
                <a:latin typeface="Arial" charset="0"/>
                <a:cs typeface="Arial" charset="0"/>
              </a:rPr>
              <a:t>أعمال 1: 1 يشير إلى الكتاب الأول</a:t>
            </a: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ar-JO" altLang="zh-CN" sz="3200" b="1" dirty="0">
                <a:effectLst>
                  <a:outerShdw blurRad="38100" dist="38100" dir="2700000" algn="tl">
                    <a:srgbClr val="000000"/>
                  </a:outerShdw>
                </a:effectLst>
                <a:latin typeface="Arial" charset="0"/>
                <a:cs typeface="Arial" charset="0"/>
              </a:rPr>
              <a:t>لغة متشابهة (مصطلحات طبية)</a:t>
            </a: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ar-JO" altLang="zh-CN" sz="3200" b="1" dirty="0">
                <a:effectLst>
                  <a:outerShdw blurRad="38100" dist="38100" dir="2700000" algn="tl">
                    <a:srgbClr val="000000"/>
                  </a:outerShdw>
                </a:effectLst>
                <a:latin typeface="Arial" charset="0"/>
                <a:cs typeface="Arial" charset="0"/>
              </a:rPr>
              <a:t>نفس الموضوع (السيادة)</a:t>
            </a: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ar-JO" altLang="zh-CN" sz="3200" b="1" dirty="0">
                <a:effectLst>
                  <a:outerShdw blurRad="38100" dist="38100" dir="2700000" algn="tl">
                    <a:srgbClr val="000000"/>
                  </a:outerShdw>
                </a:effectLst>
                <a:latin typeface="Arial" charset="0"/>
                <a:cs typeface="Arial" charset="0"/>
              </a:rPr>
              <a:t>التوجه الزمني</a:t>
            </a:r>
            <a:endParaRPr lang="en-US" altLang="zh-CN" sz="3200" b="1" dirty="0">
              <a:effectLst>
                <a:outerShdw blurRad="38100" dist="38100" dir="2700000" algn="tl">
                  <a:srgbClr val="000000"/>
                </a:outerShdw>
              </a:effectLst>
              <a:latin typeface="Arial" charset="0"/>
              <a:cs typeface="Arial" charset="0"/>
            </a:endParaRPr>
          </a:p>
        </p:txBody>
      </p:sp>
      <p:sp>
        <p:nvSpPr>
          <p:cNvPr id="318468" name="Rectangle 6"/>
          <p:cNvSpPr>
            <a:spLocks noGrp="1" noChangeArrowheads="1"/>
          </p:cNvSpPr>
          <p:nvPr>
            <p:ph type="title" idx="4294967295"/>
          </p:nvPr>
        </p:nvSpPr>
        <p:spPr>
          <a:xfrm>
            <a:off x="1524000" y="304861"/>
            <a:ext cx="6934200" cy="523875"/>
          </a:xfrm>
          <a:solidFill>
            <a:schemeClr val="bg2"/>
          </a:solidFill>
          <a:ln w="12700" cap="sq">
            <a:solidFill>
              <a:schemeClr val="bg2"/>
            </a:solidFill>
          </a:ln>
        </p:spPr>
        <p:txBody>
          <a:bodyPr lIns="90993" tIns="45499" rIns="90993" bIns="45499" anchor="t">
            <a:spAutoFit/>
          </a:bodyPr>
          <a:lstStyle/>
          <a:p>
            <a:pPr eaLnBrk="1" hangingPunct="1"/>
            <a:r>
              <a:rPr lang="ar-JO" altLang="zh-CN" sz="2800" b="1" dirty="0">
                <a:solidFill>
                  <a:schemeClr val="tx1"/>
                </a:solidFill>
                <a:effectLst/>
                <a:latin typeface="Arial" charset="0"/>
                <a:ea typeface="ＭＳ Ｐゴシック" charset="0"/>
                <a:cs typeface="Arial" charset="0"/>
              </a:rPr>
              <a:t>التأليف المشترك في لوقا - أعمال</a:t>
            </a:r>
            <a:endParaRPr lang="en-US" sz="2800" b="1" dirty="0">
              <a:solidFill>
                <a:schemeClr val="tx1"/>
              </a:solidFill>
              <a:effectLst/>
              <a:latin typeface="Arial" charset="0"/>
              <a:ea typeface="ＭＳ Ｐゴシック" charset="0"/>
              <a:cs typeface="Arial" charset="0"/>
            </a:endParaRPr>
          </a:p>
        </p:txBody>
      </p:sp>
      <p:pic>
        <p:nvPicPr>
          <p:cNvPr id="318469" name="Picture 5" descr="saintlukeic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
            <a:ext cx="1752600" cy="2366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1445"/>
                                        </p:tgtEl>
                                        <p:attrNameLst>
                                          <p:attrName>style.visibility</p:attrName>
                                        </p:attrNameLst>
                                      </p:cBhvr>
                                      <p:to>
                                        <p:strVal val="visible"/>
                                      </p:to>
                                    </p:set>
                                    <p:anim calcmode="lin" valueType="num">
                                      <p:cBhvr additive="base">
                                        <p:cTn id="7" dur="500" fill="hold"/>
                                        <p:tgtEl>
                                          <p:spTgt spid="61445"/>
                                        </p:tgtEl>
                                        <p:attrNameLst>
                                          <p:attrName>ppt_x</p:attrName>
                                        </p:attrNameLst>
                                      </p:cBhvr>
                                      <p:tavLst>
                                        <p:tav tm="0">
                                          <p:val>
                                            <p:strVal val="1+#ppt_w/2"/>
                                          </p:val>
                                        </p:tav>
                                        <p:tav tm="100000">
                                          <p:val>
                                            <p:strVal val="#ppt_x"/>
                                          </p:val>
                                        </p:tav>
                                      </p:tavLst>
                                    </p:anim>
                                    <p:anim calcmode="lin" valueType="num">
                                      <p:cBhvr additive="base">
                                        <p:cTn id="8" dur="500" fill="hold"/>
                                        <p:tgtEl>
                                          <p:spTgt spid="614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5" grpId="0" animBg="1"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441778"/>
            <a:ext cx="8876128" cy="1384791"/>
          </a:xfrm>
          <a:prstGeom prst="rect">
            <a:avLst/>
          </a:prstGeom>
          <a:noFill/>
        </p:spPr>
        <p:txBody>
          <a:bodyPr wrap="square" lIns="91237" tIns="45619" rIns="91237" bIns="45619">
            <a:spAutoFit/>
          </a:bodyPr>
          <a:lstStyle/>
          <a:p>
            <a:pPr marL="0" marR="0" lvl="0" indent="0" algn="l" defTabSz="912870" rtl="0" eaLnBrk="1" fontAlgn="base" latinLnBrk="0" hangingPunct="1">
              <a:lnSpc>
                <a:spcPct val="100000"/>
              </a:lnSpc>
              <a:spcBef>
                <a:spcPct val="0"/>
              </a:spcBef>
              <a:spcAft>
                <a:spcPct val="0"/>
              </a:spcAft>
              <a:buClrTx/>
              <a:buSzTx/>
              <a:buFontTx/>
              <a:buNone/>
              <a:tabLst/>
              <a:defRPr/>
            </a:pPr>
            <a:r>
              <a:rPr kumimoji="0" lang="ar-JO" sz="42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و المرأة                                      التي أمسكت في زنا</a:t>
            </a:r>
            <a:endParaRPr kumimoji="0" lang="en-US" sz="42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69146" y="3884749"/>
            <a:ext cx="5284995" cy="676615"/>
          </a:xfrm>
          <a:prstGeom prst="rect">
            <a:avLst/>
          </a:prstGeom>
          <a:noFill/>
        </p:spPr>
        <p:txBody>
          <a:bodyPr wrap="square" lIns="91237" tIns="45619" rIns="91237" bIns="45619">
            <a:spAutoFit/>
          </a:bodyPr>
          <a:lstStyle/>
          <a:p>
            <a:pPr marL="0" marR="0" lvl="0" indent="0" algn="l" defTabSz="912870" rtl="0" eaLnBrk="1" fontAlgn="base" latinLnBrk="0" hangingPunct="1">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8: 2-11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299680" y="116632"/>
            <a:ext cx="3456896" cy="1551664"/>
            <a:chOff x="5508104" y="620689"/>
            <a:chExt cx="3456896" cy="1551664"/>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0" name="TextBox 9"/>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174218984"/>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426181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63413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941169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330995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720091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17973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4197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89777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46748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 descr="sf_yearLord_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title" idx="4294967295"/>
          </p:nvPr>
        </p:nvSpPr>
        <p:spPr>
          <a:xfrm>
            <a:off x="4572000" y="4114800"/>
            <a:ext cx="4724400" cy="914400"/>
          </a:xfrm>
        </p:spPr>
        <p:txBody>
          <a:bodyPr/>
          <a:lstStyle/>
          <a:p>
            <a:pPr>
              <a:defRPr/>
            </a:pPr>
            <a:r>
              <a:rPr lang="ar-JO" b="1" dirty="0">
                <a:latin typeface="Arial" panose="020B0604020202020204" pitchFamily="34" charset="0"/>
                <a:ea typeface="ＭＳ Ｐゴシック" charset="0"/>
                <a:cs typeface="Arial" panose="020B0604020202020204" pitchFamily="34" charset="0"/>
              </a:rPr>
              <a:t>أولوياتنا</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867315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40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241762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335290910"/>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19191-A4E9-4992-AAE4-BF4B81F95612}"/>
              </a:ext>
            </a:extLst>
          </p:cNvPr>
          <p:cNvSpPr>
            <a:spLocks noGrp="1"/>
          </p:cNvSpPr>
          <p:nvPr>
            <p:ph type="ctrTitle"/>
          </p:nvPr>
        </p:nvSpPr>
        <p:spPr>
          <a:xfrm>
            <a:off x="0" y="457200"/>
            <a:ext cx="4038600" cy="5791200"/>
          </a:xfrm>
        </p:spPr>
        <p:txBody>
          <a:bodyPr/>
          <a:lstStyle/>
          <a:p>
            <a:br>
              <a:rPr lang="en-US"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br>
            <a: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كيف يمكننا </a:t>
            </a:r>
            <a:b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br>
            <a: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أن نظهر </a:t>
            </a:r>
            <a:b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br>
            <a: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تحنن الله </a:t>
            </a:r>
            <a:b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br>
            <a: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في عالم يعتقد </a:t>
            </a:r>
            <a:b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br>
            <a: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أن المسيحية </a:t>
            </a:r>
            <a:b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br>
            <a:r>
              <a:rPr lang="ar-JO" altLang="en-US" sz="40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تدينه</a:t>
            </a:r>
            <a:r>
              <a:rPr lang="ar-JO"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 فقط ؟</a:t>
            </a:r>
            <a:endParaRPr lang="en-US" altLang="en-US" sz="40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pic>
        <p:nvPicPr>
          <p:cNvPr id="63491" name="Picture 5" descr="handsofcompassion.jpg">
            <a:extLst>
              <a:ext uri="{FF2B5EF4-FFF2-40B4-BE49-F238E27FC236}">
                <a16:creationId xmlns:a16="http://schemas.microsoft.com/office/drawing/2014/main" id="{AA5C605E-221F-4EA9-90E6-40AC346843A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22725" y="0"/>
            <a:ext cx="5121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39268322"/>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id="{F6F47839-A2FC-4B6A-8952-E61067589D77}"/>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pic>
        <p:nvPicPr>
          <p:cNvPr id="64515" name="Picture 3" descr="septuagint">
            <a:extLst>
              <a:ext uri="{FF2B5EF4-FFF2-40B4-BE49-F238E27FC236}">
                <a16:creationId xmlns:a16="http://schemas.microsoft.com/office/drawing/2014/main" id="{E25F34B1-5223-4A5F-B1B7-B55D008706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r="11505" b="36986"/>
          <a:stretch>
            <a:fillRect/>
          </a:stretch>
        </p:blipFill>
        <p:spPr bwMode="auto">
          <a:xfrm>
            <a:off x="533400" y="1981200"/>
            <a:ext cx="3581400" cy="329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Rectangle 5">
            <a:extLst>
              <a:ext uri="{FF2B5EF4-FFF2-40B4-BE49-F238E27FC236}">
                <a16:creationId xmlns:a16="http://schemas.microsoft.com/office/drawing/2014/main" id="{C5FBB414-6E52-4838-AFC3-71970FA03DF4}"/>
              </a:ext>
            </a:extLst>
          </p:cNvPr>
          <p:cNvSpPr>
            <a:spLocks noGrp="1" noChangeArrowheads="1"/>
          </p:cNvSpPr>
          <p:nvPr>
            <p:ph type="title" idx="4294967295"/>
          </p:nvPr>
        </p:nvSpPr>
        <p:spPr>
          <a:xfrm>
            <a:off x="457200" y="274638"/>
            <a:ext cx="8229600" cy="1020762"/>
          </a:xfrm>
        </p:spPr>
        <p:txBody>
          <a:bodyPr/>
          <a:lstStyle/>
          <a:p>
            <a:pPr eaLnBrk="1" hangingPunct="1"/>
            <a:r>
              <a:rPr lang="ar-JO" altLang="en-US" b="1" dirty="0">
                <a:solidFill>
                  <a:schemeClr val="bg1"/>
                </a:solidFill>
                <a:latin typeface="Arial" panose="020B0604020202020204" pitchFamily="34" charset="0"/>
                <a:cs typeface="Arial" panose="020B0604020202020204" pitchFamily="34" charset="0"/>
              </a:rPr>
              <a:t>نص يوحنا 7: 53-8: 11</a:t>
            </a:r>
            <a:endParaRPr lang="en-US" altLang="en-US" b="1" dirty="0">
              <a:solidFill>
                <a:schemeClr val="bg1"/>
              </a:solidFill>
              <a:latin typeface="Arial" panose="020B0604020202020204" pitchFamily="34" charset="0"/>
              <a:cs typeface="Arial" panose="020B0604020202020204" pitchFamily="34" charset="0"/>
            </a:endParaRPr>
          </a:p>
        </p:txBody>
      </p:sp>
      <p:sp>
        <p:nvSpPr>
          <p:cNvPr id="5" name="Rectangle 5">
            <a:extLst>
              <a:ext uri="{FF2B5EF4-FFF2-40B4-BE49-F238E27FC236}">
                <a16:creationId xmlns:a16="http://schemas.microsoft.com/office/drawing/2014/main" id="{0C74A76D-D8C8-4E61-AE33-3D5DE8B492AE}"/>
              </a:ext>
            </a:extLst>
          </p:cNvPr>
          <p:cNvSpPr txBox="1">
            <a:spLocks noChangeArrowheads="1"/>
          </p:cNvSpPr>
          <p:nvPr/>
        </p:nvSpPr>
        <p:spPr bwMode="auto">
          <a:xfrm>
            <a:off x="5257800" y="2286000"/>
            <a:ext cx="3048000" cy="24384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موحى به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أم لا ؟</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511764798"/>
      </p:ext>
    </p:extLst>
  </p:cSld>
  <p:clrMapOvr>
    <a:masterClrMapping/>
  </p:clrMapOvr>
  <p:transition spd="med">
    <p:randomBar dir="vert"/>
  </p:transition>
</p:sld>
</file>

<file path=ppt/slides/slide38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DFDA09-2FE7-496A-B604-6B707D0DEEBC}"/>
              </a:ext>
            </a:extLst>
          </p:cNvPr>
          <p:cNvSpPr>
            <a:spLocks noGrp="1"/>
          </p:cNvSpPr>
          <p:nvPr>
            <p:ph type="ctrTitle"/>
          </p:nvPr>
        </p:nvSpPr>
        <p:spPr>
          <a:xfrm>
            <a:off x="0" y="0"/>
            <a:ext cx="8991600" cy="1143000"/>
          </a:xfrm>
        </p:spPr>
        <p:txBody>
          <a:bodyPr/>
          <a:lstStyle/>
          <a:p>
            <a:r>
              <a:rPr lang="ar-JO" altLang="en-US"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منقسمة</a:t>
            </a:r>
            <a:r>
              <a:rPr lang="en-US" altLang="en-US"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altLang="en-US"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en-US" altLang="en-US"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altLang="en-US"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آراء</a:t>
            </a:r>
            <a:endParaRPr lang="en-US" altLang="en-US"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
        <p:nvSpPr>
          <p:cNvPr id="4" name="Subtitle 2">
            <a:extLst>
              <a:ext uri="{FF2B5EF4-FFF2-40B4-BE49-F238E27FC236}">
                <a16:creationId xmlns:a16="http://schemas.microsoft.com/office/drawing/2014/main" id="{16111421-CFA5-4640-94A7-CEDCFEC08FB3}"/>
              </a:ext>
            </a:extLst>
          </p:cNvPr>
          <p:cNvSpPr txBox="1">
            <a:spLocks/>
          </p:cNvSpPr>
          <p:nvPr/>
        </p:nvSpPr>
        <p:spPr bwMode="auto">
          <a:xfrm>
            <a:off x="4572000" y="1295400"/>
            <a:ext cx="4419600" cy="5562600"/>
          </a:xfrm>
          <a:prstGeom prst="rect">
            <a:avLst/>
          </a:prstGeom>
          <a:noFill/>
          <a:ln w="9525">
            <a:no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cs typeface="Arial" pitchFamily="34" charset="0"/>
              </a:rPr>
              <a:t>يتفق جميع علماء النصوص تقريبًا على أن هذه الآيات </a:t>
            </a:r>
            <a:r>
              <a:rPr kumimoji="0" lang="ar-JO" sz="2800" b="1" i="0" u="none" strike="noStrike" kern="1200" cap="none" spc="0" normalizeH="0" baseline="0" noProof="0" dirty="0">
                <a:ln>
                  <a:noFill/>
                </a:ln>
                <a:solidFill>
                  <a:srgbClr val="FFFF00"/>
                </a:solidFill>
                <a:effectLst/>
                <a:uLnTx/>
                <a:uFillTx/>
                <a:cs typeface="Arial" pitchFamily="34" charset="0"/>
              </a:rPr>
              <a:t>لم تكن جزءًا من الأصل</a:t>
            </a:r>
            <a:r>
              <a:rPr kumimoji="0" lang="ar-JO" sz="2800" b="1" i="0" u="none" strike="noStrike" kern="1200" cap="none" spc="0" normalizeH="0" baseline="0" noProof="0" dirty="0">
                <a:ln>
                  <a:noFill/>
                </a:ln>
                <a:solidFill>
                  <a:srgbClr val="FFFFFF"/>
                </a:solidFill>
                <a:effectLst/>
                <a:uLnTx/>
                <a:uFillTx/>
                <a:cs typeface="Arial" pitchFamily="34" charset="0"/>
              </a:rPr>
              <a:t> ... يختلف أسلوب ومفردات هذا المقطع عن بقية الإنجيل، ويقطع المقطع التسلسل من ٧: ٥٢-٨: ١٢. ربما يكون جزءًا من التقليد الشفوي الحقيقي الذي أضافه النساخ إلى المخطوطات اليونانية اللاحقة .</a:t>
            </a:r>
            <a:endParaRPr kumimoji="0" lang="en-US" altLang="en-US" sz="28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altLang="en-US" sz="2800" b="1" i="1" u="none" strike="noStrike" kern="1200" cap="none" spc="0" normalizeH="0" baseline="0" noProof="0" dirty="0">
                <a:ln>
                  <a:noFill/>
                </a:ln>
                <a:solidFill>
                  <a:srgbClr val="FFFFFF"/>
                </a:solidFill>
                <a:effectLst>
                  <a:outerShdw blurRad="38100" dist="38100" dir="2700000" algn="tl">
                    <a:srgbClr val="808080"/>
                  </a:outerShdw>
                </a:effectLst>
                <a:uLnTx/>
                <a:uFillTx/>
                <a:cs typeface="Arial" pitchFamily="34" charset="0"/>
              </a:rPr>
              <a:t>إدوين أ. بلوم، معرفة الكتاب المقدس</a:t>
            </a:r>
            <a:endParaRPr kumimoji="0" lang="en-US" altLang="en-US" sz="2800" b="1" i="1" u="none" strike="noStrike" kern="1200" cap="none" spc="0" normalizeH="0" baseline="0" noProof="0" dirty="0">
              <a:ln>
                <a:noFill/>
              </a:ln>
              <a:solidFill>
                <a:srgbClr val="FFFFFF"/>
              </a:solidFill>
              <a:effectLst>
                <a:outerShdw blurRad="38100" dist="38100" dir="2700000" algn="tl">
                  <a:srgbClr val="808080"/>
                </a:outerShdw>
              </a:effectLst>
              <a:uLnTx/>
              <a:uFillTx/>
              <a:cs typeface="Arial"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28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itchFamily="34" charset="0"/>
            </a:endParaRPr>
          </a:p>
        </p:txBody>
      </p:sp>
      <p:sp>
        <p:nvSpPr>
          <p:cNvPr id="5" name="Subtitle 2">
            <a:extLst>
              <a:ext uri="{FF2B5EF4-FFF2-40B4-BE49-F238E27FC236}">
                <a16:creationId xmlns:a16="http://schemas.microsoft.com/office/drawing/2014/main" id="{A128B4C3-8C4F-4AF8-81AD-F330E0667AEC}"/>
              </a:ext>
            </a:extLst>
          </p:cNvPr>
          <p:cNvSpPr txBox="1">
            <a:spLocks/>
          </p:cNvSpPr>
          <p:nvPr/>
        </p:nvSpPr>
        <p:spPr bwMode="auto">
          <a:xfrm>
            <a:off x="-76200" y="1295400"/>
            <a:ext cx="4419600" cy="5562600"/>
          </a:xfrm>
          <a:prstGeom prst="rect">
            <a:avLst/>
          </a:prstGeom>
          <a:noFill/>
          <a:ln w="9525">
            <a:no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cs typeface="Arial" pitchFamily="34" charset="0"/>
              </a:rPr>
              <a:t>يبدو أن معظم العلماء يتفقون على أن المقطع </a:t>
            </a:r>
            <a:r>
              <a:rPr kumimoji="0" lang="ar-JO" sz="2800" b="1" i="0" u="none" strike="noStrike" kern="1200" cap="none" spc="0" normalizeH="0" baseline="0" noProof="0" dirty="0">
                <a:ln>
                  <a:noFill/>
                </a:ln>
                <a:solidFill>
                  <a:srgbClr val="FFFF00"/>
                </a:solidFill>
                <a:effectLst/>
                <a:uLnTx/>
                <a:uFillTx/>
                <a:cs typeface="Arial" pitchFamily="34" charset="0"/>
              </a:rPr>
              <a:t>جزء من الكتاب المقدس الموحى به </a:t>
            </a:r>
            <a:r>
              <a:rPr kumimoji="0" lang="ar-JO" sz="2800" b="1" i="0" u="none" strike="noStrike" kern="1200" cap="none" spc="0" normalizeH="0" baseline="0" noProof="0" dirty="0">
                <a:ln>
                  <a:noFill/>
                </a:ln>
                <a:solidFill>
                  <a:srgbClr val="FFFFFF"/>
                </a:solidFill>
                <a:effectLst/>
                <a:uLnTx/>
                <a:uFillTx/>
                <a:cs typeface="Arial" pitchFamily="34" charset="0"/>
              </a:rPr>
              <a:t>[على سبيل المثال ، ف. بروس]</a:t>
            </a:r>
            <a:r>
              <a:rPr kumimoji="0" lang="ar-JO" sz="2800" b="1" i="0" u="none" strike="noStrike" kern="1200" cap="none" spc="0" normalizeH="0" noProof="0" dirty="0">
                <a:ln>
                  <a:noFill/>
                </a:ln>
                <a:solidFill>
                  <a:srgbClr val="FFFFFF"/>
                </a:solidFill>
                <a:effectLst/>
                <a:uLnTx/>
                <a:uFillTx/>
                <a:cs typeface="Arial" pitchFamily="34" charset="0"/>
              </a:rPr>
              <a:t> </a:t>
            </a:r>
            <a:r>
              <a:rPr kumimoji="0" lang="ar-JO" sz="2800" b="1" i="0" u="none" strike="noStrike" kern="1200" cap="none" spc="0" normalizeH="0" baseline="0" noProof="0" dirty="0">
                <a:ln>
                  <a:noFill/>
                </a:ln>
                <a:solidFill>
                  <a:srgbClr val="FFFFFF"/>
                </a:solidFill>
                <a:effectLst/>
                <a:uLnTx/>
                <a:uFillTx/>
                <a:cs typeface="Arial" pitchFamily="34" charset="0"/>
              </a:rPr>
              <a:t>في الواقع يمكن بسهولة رؤية تطور الفصل بأكمله من هذا الحدث المذهل في الهيكل ... سيكون الانتقال من يوحنا 7:52 إلى 8:12 مفاجئًا جدًا بدون قسم انتقالي. </a:t>
            </a:r>
            <a:endParaRPr kumimoji="0" lang="en-US" altLang="en-US" sz="2800" b="1" i="0" u="none" strike="noStrike" kern="1200" cap="none" spc="0" normalizeH="0" baseline="0" noProof="0" dirty="0">
              <a:ln>
                <a:noFill/>
              </a:ln>
              <a:solidFill>
                <a:srgbClr val="FFFFFF"/>
              </a:solidFill>
              <a:effectLst>
                <a:outerShdw blurRad="38100" dist="38100" dir="2700000" algn="tl">
                  <a:srgbClr val="808080"/>
                </a:outerShdw>
              </a:effectLst>
              <a:uLnTx/>
              <a:uFillTx/>
              <a:cs typeface="Arial"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altLang="en-US" sz="2800" b="1" i="1" u="none" strike="noStrike" kern="1200" cap="none" spc="0" normalizeH="0" baseline="0" noProof="0" dirty="0">
                <a:ln>
                  <a:noFill/>
                </a:ln>
                <a:solidFill>
                  <a:srgbClr val="FFFFFF"/>
                </a:solidFill>
                <a:effectLst>
                  <a:outerShdw blurRad="38100" dist="38100" dir="2700000" algn="tl">
                    <a:srgbClr val="808080"/>
                  </a:outerShdw>
                </a:effectLst>
                <a:uLnTx/>
                <a:uFillTx/>
                <a:cs typeface="Arial" pitchFamily="34" charset="0"/>
              </a:rPr>
              <a:t>وارين ويرزبي، الكتاب المقدس التفسيري</a:t>
            </a:r>
            <a:endParaRPr kumimoji="0" lang="en-US" altLang="en-US" sz="2800" b="1" i="1" u="none" strike="noStrike" kern="1200" cap="none" spc="0" normalizeH="0" baseline="0" noProof="0" dirty="0">
              <a:ln>
                <a:noFill/>
              </a:ln>
              <a:solidFill>
                <a:srgbClr val="FFFFFF"/>
              </a:solidFill>
              <a:effectLst>
                <a:outerShdw blurRad="38100" dist="38100" dir="2700000" algn="tl">
                  <a:srgbClr val="808080"/>
                </a:outerShdw>
              </a:effectLst>
              <a:uLnTx/>
              <a:uFillTx/>
              <a:cs typeface="Arial" pitchFamily="34" charset="0"/>
            </a:endParaRPr>
          </a:p>
        </p:txBody>
      </p:sp>
      <p:sp>
        <p:nvSpPr>
          <p:cNvPr id="6" name="Rectangle 5">
            <a:extLst>
              <a:ext uri="{FF2B5EF4-FFF2-40B4-BE49-F238E27FC236}">
                <a16:creationId xmlns:a16="http://schemas.microsoft.com/office/drawing/2014/main" id="{F597AECB-7708-4EEE-9506-F24379FF5353}"/>
              </a:ext>
            </a:extLst>
          </p:cNvPr>
          <p:cNvSpPr>
            <a:spLocks noChangeArrowheads="1"/>
          </p:cNvSpPr>
          <p:nvPr/>
        </p:nvSpPr>
        <p:spPr bwMode="auto">
          <a:xfrm>
            <a:off x="4267200" y="0"/>
            <a:ext cx="228600" cy="6858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7" name="Rectangle 6">
            <a:extLst>
              <a:ext uri="{FF2B5EF4-FFF2-40B4-BE49-F238E27FC236}">
                <a16:creationId xmlns:a16="http://schemas.microsoft.com/office/drawing/2014/main" id="{ECC1D0B9-C93B-4D2B-8785-34EB9EA79F18}"/>
              </a:ext>
            </a:extLst>
          </p:cNvPr>
          <p:cNvSpPr>
            <a:spLocks noChangeArrowheads="1"/>
          </p:cNvSpPr>
          <p:nvPr/>
        </p:nvSpPr>
        <p:spPr bwMode="auto">
          <a:xfrm rot="-5400000">
            <a:off x="4191000" y="-990600"/>
            <a:ext cx="228600" cy="4191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Tree>
    <p:extLst>
      <p:ext uri="{BB962C8B-B14F-4D97-AF65-F5344CB8AC3E}">
        <p14:creationId xmlns:p14="http://schemas.microsoft.com/office/powerpoint/2010/main" val="2742108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7"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ppt_w</p:attrName>
                                        </p:attrNameLst>
                                      </p:cBhvr>
                                      <p:tavLst>
                                        <p:tav tm="0">
                                          <p:val>
                                            <p:fltVal val="0"/>
                                          </p:val>
                                        </p:tav>
                                        <p:tav tm="100000">
                                          <p:val>
                                            <p:strVal val="#ppt_w"/>
                                          </p:val>
                                        </p:tav>
                                      </p:tavLst>
                                    </p:anim>
                                    <p:anim calcmode="lin" valueType="num">
                                      <p:cBhvr>
                                        <p:cTn id="19"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p:bldP spid="7" grpId="0" animBg="1"/>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2">
            <a:extLst>
              <a:ext uri="{FF2B5EF4-FFF2-40B4-BE49-F238E27FC236}">
                <a16:creationId xmlns:a16="http://schemas.microsoft.com/office/drawing/2014/main" id="{7A298FEF-ECE7-4FD6-9AA8-33B2CA332B8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l="34023" t="18144" r="4735" b="10156"/>
          <a:stretch>
            <a:fillRect/>
          </a:stretch>
        </p:blipFill>
        <p:spPr bwMode="auto">
          <a:xfrm>
            <a:off x="0" y="-14288"/>
            <a:ext cx="9145588"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68611" name="Rectangle 3">
            <a:extLst>
              <a:ext uri="{FF2B5EF4-FFF2-40B4-BE49-F238E27FC236}">
                <a16:creationId xmlns:a16="http://schemas.microsoft.com/office/drawing/2014/main" id="{5C152874-6E77-4775-B3E1-12ACBC8EE163}"/>
              </a:ext>
            </a:extLst>
          </p:cNvPr>
          <p:cNvSpPr>
            <a:spLocks noChangeArrowheads="1"/>
          </p:cNvSpPr>
          <p:nvPr/>
        </p:nvSpPr>
        <p:spPr bwMode="auto">
          <a:xfrm>
            <a:off x="609600" y="2895600"/>
            <a:ext cx="263525" cy="322263"/>
          </a:xfrm>
          <a:prstGeom prst="rect">
            <a:avLst/>
          </a:prstGeom>
          <a:solidFill>
            <a:srgbClr val="3E58D8"/>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cs typeface="Arial" panose="020B0604020202020204" pitchFamily="34" charset="0"/>
            </a:endParaRPr>
          </a:p>
        </p:txBody>
      </p:sp>
      <p:sp>
        <p:nvSpPr>
          <p:cNvPr id="70689" name="Oval 33">
            <a:extLst>
              <a:ext uri="{FF2B5EF4-FFF2-40B4-BE49-F238E27FC236}">
                <a16:creationId xmlns:a16="http://schemas.microsoft.com/office/drawing/2014/main" id="{0EDE541B-9E31-4B8D-9E7B-AE85FE0E5674}"/>
              </a:ext>
            </a:extLst>
          </p:cNvPr>
          <p:cNvSpPr>
            <a:spLocks noChangeArrowheads="1"/>
          </p:cNvSpPr>
          <p:nvPr/>
        </p:nvSpPr>
        <p:spPr bwMode="auto">
          <a:xfrm>
            <a:off x="5715000" y="5029200"/>
            <a:ext cx="284163" cy="231775"/>
          </a:xfrm>
          <a:prstGeom prst="ellipse">
            <a:avLst/>
          </a:prstGeom>
          <a:solidFill>
            <a:srgbClr val="FC0128"/>
          </a:solidFill>
          <a:ln w="38160">
            <a:solidFill>
              <a:srgbClr val="FFFFFF"/>
            </a:solidFill>
            <a:miter lim="800000"/>
            <a:headEnd/>
            <a:tailEnd/>
          </a:ln>
          <a:effectLst>
            <a:outerShdw dist="89605" dir="2700000" algn="ctr" rotWithShape="0">
              <a:srgbClr val="808080"/>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cs typeface="Arial" panose="020B0604020202020204" pitchFamily="34" charset="0"/>
            </a:endParaRPr>
          </a:p>
        </p:txBody>
      </p:sp>
      <p:sp>
        <p:nvSpPr>
          <p:cNvPr id="149546" name="Text Box 34">
            <a:extLst>
              <a:ext uri="{FF2B5EF4-FFF2-40B4-BE49-F238E27FC236}">
                <a16:creationId xmlns:a16="http://schemas.microsoft.com/office/drawing/2014/main" id="{D1BA2FEB-F0AC-484D-9DFA-1C5689AE9BD3}"/>
              </a:ext>
            </a:extLst>
          </p:cNvPr>
          <p:cNvSpPr txBox="1">
            <a:spLocks noChangeArrowheads="1"/>
          </p:cNvSpPr>
          <p:nvPr/>
        </p:nvSpPr>
        <p:spPr bwMode="auto">
          <a:xfrm>
            <a:off x="3048000" y="4800600"/>
            <a:ext cx="2819400" cy="492125"/>
          </a:xfrm>
          <a:prstGeom prst="rect">
            <a:avLst/>
          </a:prstGeom>
          <a:noFill/>
          <a:ln w="9525">
            <a:noFill/>
            <a:round/>
            <a:headEnd/>
            <a:tailEnd/>
          </a:ln>
        </p:spPr>
        <p:txBody>
          <a:bodyPr>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1625"/>
              </a:spcBef>
              <a:spcAft>
                <a:spcPct val="0"/>
              </a:spcAft>
              <a:buClr>
                <a:srgbClr val="76F774"/>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ar-JO" altLang="en-US" sz="2600" b="1" i="1" u="none" strike="noStrike" kern="1200" cap="none" spc="0" normalizeH="0" baseline="0" noProof="0" dirty="0">
                <a:ln>
                  <a:noFill/>
                </a:ln>
                <a:solidFill>
                  <a:srgbClr val="76F774"/>
                </a:solidFill>
                <a:effectLst>
                  <a:outerShdw blurRad="38100" dist="38100" dir="2700000" algn="tl">
                    <a:srgbClr val="000000"/>
                  </a:outerShdw>
                </a:effectLst>
                <a:uLnTx/>
                <a:uFillTx/>
                <a:cs typeface="Arial" panose="020B0604020202020204" pitchFamily="34" charset="0"/>
              </a:rPr>
              <a:t>الإسكندرية</a:t>
            </a:r>
            <a:endParaRPr kumimoji="0" lang="en-GB" altLang="en-US" sz="2600" b="1" i="1" u="none" strike="noStrike" kern="1200" cap="none" spc="0" normalizeH="0" baseline="0" noProof="0" dirty="0">
              <a:ln>
                <a:noFill/>
              </a:ln>
              <a:solidFill>
                <a:srgbClr val="76F774"/>
              </a:solidFill>
              <a:effectLst>
                <a:outerShdw blurRad="38100" dist="38100" dir="2700000" algn="tl">
                  <a:srgbClr val="000000"/>
                </a:outerShdw>
              </a:effectLst>
              <a:uLnTx/>
              <a:uFillTx/>
              <a:cs typeface="Arial" panose="020B0604020202020204" pitchFamily="34" charset="0"/>
            </a:endParaRPr>
          </a:p>
        </p:txBody>
      </p:sp>
      <p:grpSp>
        <p:nvGrpSpPr>
          <p:cNvPr id="2" name="Group 35">
            <a:extLst>
              <a:ext uri="{FF2B5EF4-FFF2-40B4-BE49-F238E27FC236}">
                <a16:creationId xmlns:a16="http://schemas.microsoft.com/office/drawing/2014/main" id="{C24957EC-2549-4291-9C30-2CF5E8CCF8A5}"/>
              </a:ext>
            </a:extLst>
          </p:cNvPr>
          <p:cNvGrpSpPr>
            <a:grpSpLocks/>
          </p:cNvGrpSpPr>
          <p:nvPr/>
        </p:nvGrpSpPr>
        <p:grpSpPr bwMode="auto">
          <a:xfrm>
            <a:off x="0" y="1"/>
            <a:ext cx="2063750" cy="689162"/>
            <a:chOff x="0" y="0"/>
            <a:chExt cx="1430" cy="492"/>
          </a:xfrm>
          <a:effectLst>
            <a:outerShdw blurRad="50800" dist="38100" dir="2700000">
              <a:srgbClr val="000000">
                <a:alpha val="43000"/>
              </a:srgbClr>
            </a:outerShdw>
          </a:effectLst>
        </p:grpSpPr>
        <p:sp>
          <p:nvSpPr>
            <p:cNvPr id="70692" name="Oval 36">
              <a:extLst>
                <a:ext uri="{FF2B5EF4-FFF2-40B4-BE49-F238E27FC236}">
                  <a16:creationId xmlns:a16="http://schemas.microsoft.com/office/drawing/2014/main" id="{E7C8E95A-8465-4644-9D2F-89CB3B13D3C5}"/>
                </a:ext>
              </a:extLst>
            </p:cNvPr>
            <p:cNvSpPr>
              <a:spLocks noChangeArrowheads="1"/>
            </p:cNvSpPr>
            <p:nvPr/>
          </p:nvSpPr>
          <p:spPr bwMode="auto">
            <a:xfrm>
              <a:off x="826" y="326"/>
              <a:ext cx="162" cy="166"/>
            </a:xfrm>
            <a:prstGeom prst="ellipse">
              <a:avLst/>
            </a:prstGeom>
            <a:solidFill>
              <a:srgbClr val="FC0128"/>
            </a:solidFill>
            <a:ln w="38160">
              <a:solidFill>
                <a:srgbClr val="FFFFFF"/>
              </a:solidFill>
              <a:miter lim="800000"/>
              <a:headEnd/>
              <a:tailEnd/>
            </a:ln>
            <a:effectLst>
              <a:outerShdw blurRad="63500" dist="89605" dir="2700000"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149544" name="Text Box 37">
              <a:extLst>
                <a:ext uri="{FF2B5EF4-FFF2-40B4-BE49-F238E27FC236}">
                  <a16:creationId xmlns:a16="http://schemas.microsoft.com/office/drawing/2014/main" id="{A5891175-4281-4BBA-84DA-B5C7AF38BA97}"/>
                </a:ext>
              </a:extLst>
            </p:cNvPr>
            <p:cNvSpPr txBox="1">
              <a:spLocks noChangeArrowheads="1"/>
            </p:cNvSpPr>
            <p:nvPr/>
          </p:nvSpPr>
          <p:spPr bwMode="auto">
            <a:xfrm>
              <a:off x="0" y="0"/>
              <a:ext cx="1430" cy="352"/>
            </a:xfrm>
            <a:prstGeom prst="rect">
              <a:avLst/>
            </a:prstGeom>
            <a:noFill/>
            <a:ln w="9525">
              <a:noFill/>
              <a:round/>
              <a:headEnd/>
              <a:tailEnd/>
            </a:ln>
          </p:spPr>
          <p:txBody>
            <a:bodyPr>
              <a:spAutoFit/>
            </a:bodyPr>
            <a:lstStyle/>
            <a:p>
              <a:pPr marL="0" marR="0" lvl="0" indent="0" algn="ctr" defTabSz="914400" rtl="0" eaLnBrk="0" fontAlgn="base" latinLnBrk="0" hangingPunct="0">
                <a:lnSpc>
                  <a:spcPct val="100000"/>
                </a:lnSpc>
                <a:spcBef>
                  <a:spcPts val="1627"/>
                </a:spcBef>
                <a:spcAft>
                  <a:spcPct val="0"/>
                </a:spcAft>
                <a:buClr>
                  <a:srgbClr val="76F774"/>
                </a:buClr>
                <a:buSzTx/>
                <a:buFontTx/>
                <a:buNone/>
                <a:tabLst>
                  <a:tab pos="0" algn="l"/>
                  <a:tab pos="820583" algn="l"/>
                  <a:tab pos="1641165" algn="l"/>
                  <a:tab pos="2461748" algn="l"/>
                  <a:tab pos="3282330" algn="l"/>
                  <a:tab pos="4102913" algn="l"/>
                  <a:tab pos="4923495" algn="l"/>
                  <a:tab pos="5744078" algn="l"/>
                  <a:tab pos="6564660" algn="l"/>
                  <a:tab pos="7385243" algn="l"/>
                  <a:tab pos="8205826" algn="l"/>
                  <a:tab pos="9026408" algn="l"/>
                </a:tabLst>
                <a:defRPr/>
              </a:pPr>
              <a:r>
                <a:rPr kumimoji="0" lang="ar-JO" sz="2600" b="1" i="1" u="none" strike="noStrike" kern="1200" cap="none" spc="0" normalizeH="0" baseline="0" noProof="0" dirty="0">
                  <a:ln>
                    <a:noFill/>
                  </a:ln>
                  <a:solidFill>
                    <a:srgbClr val="76F774"/>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الغرب</a:t>
              </a:r>
              <a:endParaRPr kumimoji="0" lang="en-GB" sz="2600" b="1" i="1" u="none" strike="noStrike" kern="1200" cap="none" spc="0" normalizeH="0" baseline="0" noProof="0" dirty="0">
                <a:ln>
                  <a:noFill/>
                </a:ln>
                <a:solidFill>
                  <a:srgbClr val="76F774"/>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grpSp>
      <p:sp>
        <p:nvSpPr>
          <p:cNvPr id="149533" name="Text Box 38">
            <a:extLst>
              <a:ext uri="{FF2B5EF4-FFF2-40B4-BE49-F238E27FC236}">
                <a16:creationId xmlns:a16="http://schemas.microsoft.com/office/drawing/2014/main" id="{65CDA722-FDC9-41E2-929C-F0AF30D4AD82}"/>
              </a:ext>
            </a:extLst>
          </p:cNvPr>
          <p:cNvSpPr txBox="1">
            <a:spLocks noChangeArrowheads="1"/>
          </p:cNvSpPr>
          <p:nvPr/>
        </p:nvSpPr>
        <p:spPr bwMode="auto">
          <a:xfrm>
            <a:off x="304800" y="2819400"/>
            <a:ext cx="5029200" cy="820738"/>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ar-JO" altLang="en-US" sz="4800" b="1" i="0"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3 أنواع نصوص</a:t>
            </a:r>
            <a:endParaRPr kumimoji="0" lang="en-GB" altLang="en-US" sz="4800" b="1" i="0"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endParaRPr>
          </a:p>
        </p:txBody>
      </p:sp>
      <p:sp>
        <p:nvSpPr>
          <p:cNvPr id="70701" name="Oval 45">
            <a:extLst>
              <a:ext uri="{FF2B5EF4-FFF2-40B4-BE49-F238E27FC236}">
                <a16:creationId xmlns:a16="http://schemas.microsoft.com/office/drawing/2014/main" id="{8F592BB6-3C2D-45B5-A3CE-52823C201CE8}"/>
              </a:ext>
            </a:extLst>
          </p:cNvPr>
          <p:cNvSpPr>
            <a:spLocks noChangeArrowheads="1"/>
          </p:cNvSpPr>
          <p:nvPr/>
        </p:nvSpPr>
        <p:spPr bwMode="auto">
          <a:xfrm>
            <a:off x="5257800" y="762000"/>
            <a:ext cx="260350" cy="228600"/>
          </a:xfrm>
          <a:prstGeom prst="ellipse">
            <a:avLst/>
          </a:prstGeom>
          <a:solidFill>
            <a:srgbClr val="FC0128"/>
          </a:solidFill>
          <a:ln w="38160">
            <a:solidFill>
              <a:srgbClr val="FFFFFF"/>
            </a:solidFill>
            <a:miter lim="800000"/>
            <a:headEnd/>
            <a:tailEnd/>
          </a:ln>
          <a:effectLst>
            <a:outerShdw dist="89605" dir="2700000" algn="ctr" rotWithShape="0">
              <a:srgbClr val="808080"/>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cs typeface="Arial" panose="020B0604020202020204" pitchFamily="34" charset="0"/>
            </a:endParaRPr>
          </a:p>
        </p:txBody>
      </p:sp>
      <p:sp>
        <p:nvSpPr>
          <p:cNvPr id="149542" name="Text Box 46">
            <a:extLst>
              <a:ext uri="{FF2B5EF4-FFF2-40B4-BE49-F238E27FC236}">
                <a16:creationId xmlns:a16="http://schemas.microsoft.com/office/drawing/2014/main" id="{D3DA363D-2371-4E96-A0CB-09BF9F620CCB}"/>
              </a:ext>
            </a:extLst>
          </p:cNvPr>
          <p:cNvSpPr txBox="1">
            <a:spLocks noChangeArrowheads="1"/>
          </p:cNvSpPr>
          <p:nvPr/>
        </p:nvSpPr>
        <p:spPr bwMode="auto">
          <a:xfrm>
            <a:off x="4800600" y="381000"/>
            <a:ext cx="2292350" cy="387670"/>
          </a:xfrm>
          <a:prstGeom prst="rect">
            <a:avLst/>
          </a:prstGeom>
          <a:noFill/>
          <a:ln w="9525">
            <a:noFill/>
            <a:round/>
            <a:headEnd/>
            <a:tailEnd/>
          </a:ln>
        </p:spPr>
        <p:txBody>
          <a:bodyPr>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70000"/>
              </a:lnSpc>
              <a:spcBef>
                <a:spcPts val="1625"/>
              </a:spcBef>
              <a:spcAft>
                <a:spcPct val="0"/>
              </a:spcAft>
              <a:buClr>
                <a:srgbClr val="76F774"/>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ar-JO" altLang="en-US" sz="2600" b="1" i="1" u="none" strike="noStrike" kern="1200" cap="none" spc="0" normalizeH="0" baseline="0" noProof="0" dirty="0">
                <a:ln>
                  <a:noFill/>
                </a:ln>
                <a:solidFill>
                  <a:srgbClr val="76F774"/>
                </a:solidFill>
                <a:effectLst>
                  <a:outerShdw blurRad="38100" dist="38100" dir="2700000" algn="tl">
                    <a:srgbClr val="000000"/>
                  </a:outerShdw>
                </a:effectLst>
                <a:uLnTx/>
                <a:uFillTx/>
                <a:cs typeface="Arial" panose="020B0604020202020204" pitchFamily="34" charset="0"/>
              </a:rPr>
              <a:t>بيزنطة</a:t>
            </a:r>
            <a:endParaRPr kumimoji="0" lang="en-GB" altLang="en-US" sz="2600" b="1" i="1" u="none" strike="noStrike" kern="1200" cap="none" spc="0" normalizeH="0" baseline="0" noProof="0" dirty="0">
              <a:ln>
                <a:noFill/>
              </a:ln>
              <a:solidFill>
                <a:srgbClr val="76F774"/>
              </a:solidFill>
              <a:effectLst>
                <a:outerShdw blurRad="38100" dist="38100" dir="2700000" algn="tl">
                  <a:srgbClr val="000000"/>
                </a:outerShdw>
              </a:effectLst>
              <a:uLnTx/>
              <a:uFillTx/>
              <a:cs typeface="Arial" panose="020B0604020202020204" pitchFamily="34" charset="0"/>
            </a:endParaRPr>
          </a:p>
        </p:txBody>
      </p:sp>
      <p:sp>
        <p:nvSpPr>
          <p:cNvPr id="12" name="Text Box 38">
            <a:extLst>
              <a:ext uri="{FF2B5EF4-FFF2-40B4-BE49-F238E27FC236}">
                <a16:creationId xmlns:a16="http://schemas.microsoft.com/office/drawing/2014/main" id="{CB655C22-7C2F-4FCC-9502-38B9F0ECDAB2}"/>
              </a:ext>
            </a:extLst>
          </p:cNvPr>
          <p:cNvSpPr txBox="1">
            <a:spLocks noChangeArrowheads="1"/>
          </p:cNvSpPr>
          <p:nvPr/>
        </p:nvSpPr>
        <p:spPr bwMode="auto">
          <a:xfrm>
            <a:off x="2514600" y="5410200"/>
            <a:ext cx="5029200" cy="1067744"/>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ar-JO"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الأبكر (200-400 م)     المخطوطات </a:t>
            </a:r>
            <a:r>
              <a:rPr kumimoji="0" lang="ar-JO"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ألغتها</a:t>
            </a:r>
            <a:r>
              <a:rPr kumimoji="0" lang="en-GB"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 </a:t>
            </a:r>
          </a:p>
        </p:txBody>
      </p:sp>
      <p:sp>
        <p:nvSpPr>
          <p:cNvPr id="13" name="Text Box 38">
            <a:extLst>
              <a:ext uri="{FF2B5EF4-FFF2-40B4-BE49-F238E27FC236}">
                <a16:creationId xmlns:a16="http://schemas.microsoft.com/office/drawing/2014/main" id="{63C5AD60-9D38-4996-B474-42257B0B4161}"/>
              </a:ext>
            </a:extLst>
          </p:cNvPr>
          <p:cNvSpPr txBox="1">
            <a:spLocks noChangeArrowheads="1"/>
          </p:cNvSpPr>
          <p:nvPr/>
        </p:nvSpPr>
        <p:spPr bwMode="auto">
          <a:xfrm>
            <a:off x="0" y="1065213"/>
            <a:ext cx="4419600" cy="1067744"/>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ar-JO"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متأخر (600 م)      المخطوطات </a:t>
            </a:r>
            <a:r>
              <a:rPr kumimoji="0" lang="ar-JO"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حفظتها</a:t>
            </a:r>
            <a:r>
              <a:rPr kumimoji="0" lang="en-GB"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 </a:t>
            </a:r>
          </a:p>
        </p:txBody>
      </p:sp>
      <p:sp>
        <p:nvSpPr>
          <p:cNvPr id="14" name="Text Box 38">
            <a:extLst>
              <a:ext uri="{FF2B5EF4-FFF2-40B4-BE49-F238E27FC236}">
                <a16:creationId xmlns:a16="http://schemas.microsoft.com/office/drawing/2014/main" id="{9BA8EBBD-AC43-45E4-ACAD-A2C85DD0C40B}"/>
              </a:ext>
            </a:extLst>
          </p:cNvPr>
          <p:cNvSpPr txBox="1">
            <a:spLocks noChangeArrowheads="1"/>
          </p:cNvSpPr>
          <p:nvPr/>
        </p:nvSpPr>
        <p:spPr bwMode="auto">
          <a:xfrm>
            <a:off x="4724400" y="1065213"/>
            <a:ext cx="4419600" cy="1067744"/>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ar-JO"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الأكثر تأخراً (1000 م) المخطوطات </a:t>
            </a:r>
            <a:r>
              <a:rPr kumimoji="0" lang="ar-JO"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حفظتها</a:t>
            </a:r>
            <a:r>
              <a:rPr kumimoji="0" lang="en-GB"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 </a:t>
            </a:r>
          </a:p>
        </p:txBody>
      </p:sp>
    </p:spTree>
    <p:extLst>
      <p:ext uri="{BB962C8B-B14F-4D97-AF65-F5344CB8AC3E}">
        <p14:creationId xmlns:p14="http://schemas.microsoft.com/office/powerpoint/2010/main" val="11058067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20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Lst>
  </p:timing>
</p:sld>
</file>

<file path=ppt/slides/slide38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0658" name="Rectangle 5">
            <a:extLst>
              <a:ext uri="{FF2B5EF4-FFF2-40B4-BE49-F238E27FC236}">
                <a16:creationId xmlns:a16="http://schemas.microsoft.com/office/drawing/2014/main" id="{93DE3326-613B-48F3-9A87-ECB258328691}"/>
              </a:ext>
            </a:extLst>
          </p:cNvPr>
          <p:cNvSpPr>
            <a:spLocks noChangeArrowheads="1"/>
          </p:cNvSpPr>
          <p:nvPr/>
        </p:nvSpPr>
        <p:spPr bwMode="auto">
          <a:xfrm>
            <a:off x="0" y="0"/>
            <a:ext cx="9144000" cy="6858000"/>
          </a:xfrm>
          <a:prstGeom prst="rect">
            <a:avLst/>
          </a:prstGeom>
          <a:solidFill>
            <a:srgbClr val="CCFFCC"/>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2" name="Title 1">
            <a:extLst>
              <a:ext uri="{FF2B5EF4-FFF2-40B4-BE49-F238E27FC236}">
                <a16:creationId xmlns:a16="http://schemas.microsoft.com/office/drawing/2014/main" id="{2BC0CAB9-7E21-49C3-90D8-6D3D6F4580F1}"/>
              </a:ext>
            </a:extLst>
          </p:cNvPr>
          <p:cNvSpPr>
            <a:spLocks noGrp="1"/>
          </p:cNvSpPr>
          <p:nvPr>
            <p:ph type="ctrTitle"/>
          </p:nvPr>
        </p:nvSpPr>
        <p:spPr>
          <a:xfrm>
            <a:off x="0" y="0"/>
            <a:ext cx="9144000" cy="1143000"/>
          </a:xfrm>
          <a:gradFill flip="none" rotWithShape="1">
            <a:gsLst>
              <a:gs pos="0">
                <a:srgbClr val="000090"/>
              </a:gs>
              <a:gs pos="100000">
                <a:schemeClr val="tx1"/>
              </a:gs>
            </a:gsLst>
            <a:path path="shape">
              <a:fillToRect l="50000" t="50000" r="50000" b="50000"/>
            </a:path>
            <a:tileRect/>
          </a:gradFill>
        </p:spPr>
        <p:txBody>
          <a:bodyPr/>
          <a:lstStyle/>
          <a:p>
            <a:r>
              <a:rPr lang="ar-JO" altLang="en-US" sz="60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لاحظ التتابع</a:t>
            </a:r>
            <a:endParaRPr lang="en-US" altLang="en-US" sz="60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 name="Subtitle 2">
            <a:extLst>
              <a:ext uri="{FF2B5EF4-FFF2-40B4-BE49-F238E27FC236}">
                <a16:creationId xmlns:a16="http://schemas.microsoft.com/office/drawing/2014/main" id="{D7F91812-8FD3-432B-8CB6-B37530DCAD4C}"/>
              </a:ext>
            </a:extLst>
          </p:cNvPr>
          <p:cNvSpPr txBox="1">
            <a:spLocks/>
          </p:cNvSpPr>
          <p:nvPr/>
        </p:nvSpPr>
        <p:spPr bwMode="auto">
          <a:xfrm>
            <a:off x="419100" y="13716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sng" strike="noStrike" kern="1200" cap="none" spc="0" normalizeH="0" baseline="0" noProof="0" dirty="0">
                <a:ln>
                  <a:noFill/>
                </a:ln>
                <a:solidFill>
                  <a:srgbClr val="000090"/>
                </a:solidFill>
                <a:effectLst/>
                <a:uLnTx/>
                <a:uFillTx/>
                <a:cs typeface="Arial" panose="020B0604020202020204" pitchFamily="34" charset="0"/>
              </a:rPr>
              <a:t>يكشف</a:t>
            </a:r>
            <a:r>
              <a:rPr kumimoji="0" lang="ar-JO" altLang="en-US" sz="3200" b="1" i="0" u="none" strike="noStrike" kern="1200" cap="none" spc="0" normalizeH="0" baseline="0" noProof="0" dirty="0">
                <a:ln>
                  <a:noFill/>
                </a:ln>
                <a:solidFill>
                  <a:srgbClr val="000090"/>
                </a:solidFill>
                <a:effectLst/>
                <a:uLnTx/>
                <a:uFillTx/>
                <a:cs typeface="Arial" panose="020B0604020202020204" pitchFamily="34" charset="0"/>
              </a:rPr>
              <a:t> يسوع </a:t>
            </a:r>
            <a:r>
              <a:rPr kumimoji="0" lang="ar-JO" altLang="en-US" sz="3200" b="1" i="0" u="sng" strike="noStrike" kern="1200" cap="none" spc="0" normalizeH="0" baseline="0" noProof="0" dirty="0">
                <a:ln>
                  <a:noFill/>
                </a:ln>
                <a:solidFill>
                  <a:srgbClr val="000090"/>
                </a:solidFill>
                <a:effectLst/>
                <a:uLnTx/>
                <a:uFillTx/>
                <a:cs typeface="Arial" panose="020B0604020202020204" pitchFamily="34" charset="0"/>
              </a:rPr>
              <a:t>النية الشريرة</a:t>
            </a:r>
            <a:r>
              <a:rPr kumimoji="0" lang="ar-JO" altLang="en-US" sz="3200" b="1" i="0" u="none" strike="noStrike" kern="1200" cap="none" spc="0" normalizeH="0" baseline="0" noProof="0" dirty="0">
                <a:ln>
                  <a:noFill/>
                </a:ln>
                <a:solidFill>
                  <a:srgbClr val="000090"/>
                </a:solidFill>
                <a:effectLst/>
                <a:uLnTx/>
                <a:uFillTx/>
                <a:cs typeface="Arial" panose="020B0604020202020204" pitchFamily="34" charset="0"/>
              </a:rPr>
              <a:t> للفريسيين    (8: 10)</a:t>
            </a:r>
            <a:endParaRPr kumimoji="0" lang="en-US" altLang="en-US" sz="3200" b="1" i="0" u="none" strike="noStrike" kern="1200" cap="none" spc="0" normalizeH="0" baseline="0" noProof="0" dirty="0">
              <a:ln>
                <a:noFill/>
              </a:ln>
              <a:solidFill>
                <a:srgbClr val="000090"/>
              </a:solidFill>
              <a:effectLst/>
              <a:uLnTx/>
              <a:uFillTx/>
              <a:cs typeface="Arial" panose="020B0604020202020204" pitchFamily="34" charset="0"/>
            </a:endParaRPr>
          </a:p>
        </p:txBody>
      </p:sp>
      <p:sp>
        <p:nvSpPr>
          <p:cNvPr id="7" name="Subtitle 2">
            <a:extLst>
              <a:ext uri="{FF2B5EF4-FFF2-40B4-BE49-F238E27FC236}">
                <a16:creationId xmlns:a16="http://schemas.microsoft.com/office/drawing/2014/main" id="{62503258-A5F4-4BF6-89F3-D3E3152C65E0}"/>
              </a:ext>
            </a:extLst>
          </p:cNvPr>
          <p:cNvSpPr txBox="1">
            <a:spLocks/>
          </p:cNvSpPr>
          <p:nvPr/>
        </p:nvSpPr>
        <p:spPr bwMode="auto">
          <a:xfrm>
            <a:off x="5295900" y="13716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90"/>
                </a:solidFill>
                <a:effectLst/>
                <a:uLnTx/>
                <a:uFillTx/>
                <a:cs typeface="Arial" panose="020B0604020202020204" pitchFamily="34" charset="0"/>
              </a:rPr>
              <a:t>يسوع هو                </a:t>
            </a:r>
            <a:r>
              <a:rPr kumimoji="0" lang="ar-JO" altLang="en-US" sz="3200" b="1" i="0" u="sng" strike="noStrike" kern="1200" cap="none" spc="0" normalizeH="0" baseline="0" noProof="0" dirty="0">
                <a:ln>
                  <a:noFill/>
                </a:ln>
                <a:solidFill>
                  <a:srgbClr val="000090"/>
                </a:solidFill>
                <a:effectLst/>
                <a:uLnTx/>
                <a:uFillTx/>
                <a:cs typeface="Arial" panose="020B0604020202020204" pitchFamily="34" charset="0"/>
              </a:rPr>
              <a:t>نور</a:t>
            </a:r>
            <a:r>
              <a:rPr kumimoji="0" lang="ar-JO" altLang="en-US" sz="3200" b="1" i="0" u="none" strike="noStrike" kern="1200" cap="none" spc="0" normalizeH="0" baseline="0" noProof="0" dirty="0">
                <a:ln>
                  <a:noFill/>
                </a:ln>
                <a:solidFill>
                  <a:srgbClr val="000090"/>
                </a:solidFill>
                <a:effectLst/>
                <a:uLnTx/>
                <a:uFillTx/>
                <a:cs typeface="Arial" panose="020B0604020202020204" pitchFamily="34" charset="0"/>
              </a:rPr>
              <a:t> العالم               (8: 12)</a:t>
            </a:r>
            <a:endParaRPr kumimoji="0" lang="en-US" altLang="en-US" sz="3200" b="1" i="0" u="none" strike="noStrike" kern="1200" cap="none" spc="0" normalizeH="0" baseline="0" noProof="0" dirty="0">
              <a:ln>
                <a:noFill/>
              </a:ln>
              <a:solidFill>
                <a:srgbClr val="000090"/>
              </a:solidFill>
              <a:effectLst/>
              <a:uLnTx/>
              <a:uFillTx/>
              <a:cs typeface="Arial" panose="020B0604020202020204" pitchFamily="34" charset="0"/>
            </a:endParaRPr>
          </a:p>
        </p:txBody>
      </p:sp>
      <p:sp>
        <p:nvSpPr>
          <p:cNvPr id="8" name="Left-Right Arrow 7">
            <a:extLst>
              <a:ext uri="{FF2B5EF4-FFF2-40B4-BE49-F238E27FC236}">
                <a16:creationId xmlns:a16="http://schemas.microsoft.com/office/drawing/2014/main" id="{FF65A7A5-A293-486A-ABD7-955A5A90AD1D}"/>
              </a:ext>
            </a:extLst>
          </p:cNvPr>
          <p:cNvSpPr>
            <a:spLocks noChangeArrowheads="1"/>
          </p:cNvSpPr>
          <p:nvPr/>
        </p:nvSpPr>
        <p:spPr bwMode="auto">
          <a:xfrm>
            <a:off x="3924300" y="1828800"/>
            <a:ext cx="1371600" cy="762000"/>
          </a:xfrm>
          <a:prstGeom prst="leftRightArrow">
            <a:avLst>
              <a:gd name="adj1" fmla="val 50000"/>
              <a:gd name="adj2" fmla="val 50000"/>
            </a:avLst>
          </a:prstGeom>
          <a:solidFill>
            <a:srgbClr val="00009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9" name="Subtitle 2">
            <a:extLst>
              <a:ext uri="{FF2B5EF4-FFF2-40B4-BE49-F238E27FC236}">
                <a16:creationId xmlns:a16="http://schemas.microsoft.com/office/drawing/2014/main" id="{FEB49B0D-267A-401F-A4D9-222D89B41C22}"/>
              </a:ext>
            </a:extLst>
          </p:cNvPr>
          <p:cNvSpPr txBox="1">
            <a:spLocks/>
          </p:cNvSpPr>
          <p:nvPr/>
        </p:nvSpPr>
        <p:spPr bwMode="auto">
          <a:xfrm>
            <a:off x="419100" y="31242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أصدر الفريسيون  </a:t>
            </a:r>
            <a:r>
              <a:rPr kumimoji="0" lang="ar-JO" altLang="en-US" sz="3200" b="1" i="0" u="sng" strike="noStrike" kern="1200" cap="none" spc="0" normalizeH="0" baseline="0" noProof="0" dirty="0">
                <a:ln>
                  <a:noFill/>
                </a:ln>
                <a:solidFill>
                  <a:srgbClr val="800000"/>
                </a:solidFill>
                <a:effectLst/>
                <a:uLnTx/>
                <a:uFillTx/>
                <a:cs typeface="Arial" panose="020B0604020202020204" pitchFamily="34" charset="0"/>
              </a:rPr>
              <a:t>دينونة خاطئة</a:t>
            </a: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          (8: 15)</a:t>
            </a:r>
            <a:endParaRPr kumimoji="0" lang="en-US" altLang="en-US" sz="3200" b="1" i="0" u="none" strike="noStrike" kern="1200" cap="none" spc="0" normalizeH="0" baseline="0" noProof="0" dirty="0">
              <a:ln>
                <a:noFill/>
              </a:ln>
              <a:solidFill>
                <a:srgbClr val="800000"/>
              </a:solidFill>
              <a:effectLst/>
              <a:uLnTx/>
              <a:uFillTx/>
              <a:cs typeface="Arial" panose="020B0604020202020204" pitchFamily="34" charset="0"/>
            </a:endParaRPr>
          </a:p>
        </p:txBody>
      </p:sp>
      <p:sp>
        <p:nvSpPr>
          <p:cNvPr id="10" name="Subtitle 2">
            <a:extLst>
              <a:ext uri="{FF2B5EF4-FFF2-40B4-BE49-F238E27FC236}">
                <a16:creationId xmlns:a16="http://schemas.microsoft.com/office/drawing/2014/main" id="{9F3270C4-4FBC-4E8B-98D4-22061D76C841}"/>
              </a:ext>
            </a:extLst>
          </p:cNvPr>
          <p:cNvSpPr txBox="1">
            <a:spLocks/>
          </p:cNvSpPr>
          <p:nvPr/>
        </p:nvSpPr>
        <p:spPr bwMode="auto">
          <a:xfrm>
            <a:off x="5295900" y="31242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أصدر يسوع        </a:t>
            </a:r>
            <a:r>
              <a:rPr kumimoji="0" lang="ar-JO" altLang="en-US" sz="3200" b="1" i="0" u="sng" strike="noStrike" kern="1200" cap="none" spc="0" normalizeH="0" baseline="0" noProof="0" dirty="0">
                <a:ln>
                  <a:noFill/>
                </a:ln>
                <a:solidFill>
                  <a:srgbClr val="800000"/>
                </a:solidFill>
                <a:effectLst/>
                <a:uLnTx/>
                <a:uFillTx/>
                <a:cs typeface="Arial" panose="020B0604020202020204" pitchFamily="34" charset="0"/>
              </a:rPr>
              <a:t>دينونة صحيحة</a:t>
            </a: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        (8: 16)</a:t>
            </a:r>
            <a:endParaRPr kumimoji="0" lang="en-US" altLang="en-US" sz="3200" b="1" i="0" u="none" strike="noStrike" kern="1200" cap="none" spc="0" normalizeH="0" baseline="0" noProof="0" dirty="0">
              <a:ln>
                <a:noFill/>
              </a:ln>
              <a:solidFill>
                <a:srgbClr val="800000"/>
              </a:solidFill>
              <a:effectLst/>
              <a:uLnTx/>
              <a:uFillTx/>
              <a:cs typeface="Arial" panose="020B0604020202020204" pitchFamily="34" charset="0"/>
            </a:endParaRPr>
          </a:p>
        </p:txBody>
      </p:sp>
      <p:sp>
        <p:nvSpPr>
          <p:cNvPr id="11" name="Left-Right Arrow 10">
            <a:extLst>
              <a:ext uri="{FF2B5EF4-FFF2-40B4-BE49-F238E27FC236}">
                <a16:creationId xmlns:a16="http://schemas.microsoft.com/office/drawing/2014/main" id="{4577F399-0625-4D45-9CA0-73056BB02FA8}"/>
              </a:ext>
            </a:extLst>
          </p:cNvPr>
          <p:cNvSpPr>
            <a:spLocks noChangeArrowheads="1"/>
          </p:cNvSpPr>
          <p:nvPr/>
        </p:nvSpPr>
        <p:spPr bwMode="auto">
          <a:xfrm>
            <a:off x="3924300" y="3581400"/>
            <a:ext cx="1371600" cy="762000"/>
          </a:xfrm>
          <a:prstGeom prst="leftRightArrow">
            <a:avLst>
              <a:gd name="adj1" fmla="val 50000"/>
              <a:gd name="adj2" fmla="val 50000"/>
            </a:avLst>
          </a:prstGeom>
          <a:solidFill>
            <a:srgbClr val="80000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12" name="Subtitle 2">
            <a:extLst>
              <a:ext uri="{FF2B5EF4-FFF2-40B4-BE49-F238E27FC236}">
                <a16:creationId xmlns:a16="http://schemas.microsoft.com/office/drawing/2014/main" id="{5ED95EE0-9229-49D8-9450-771E06525237}"/>
              </a:ext>
            </a:extLst>
          </p:cNvPr>
          <p:cNvSpPr txBox="1">
            <a:spLocks/>
          </p:cNvSpPr>
          <p:nvPr/>
        </p:nvSpPr>
        <p:spPr bwMode="auto">
          <a:xfrm>
            <a:off x="419100" y="48768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90"/>
                </a:solidFill>
                <a:effectLst/>
                <a:uLnTx/>
                <a:uFillTx/>
                <a:cs typeface="Arial" panose="020B0604020202020204" pitchFamily="34" charset="0"/>
              </a:rPr>
              <a:t>حاول الفريسيون   </a:t>
            </a:r>
            <a:r>
              <a:rPr kumimoji="0" lang="ar-JO" altLang="en-US" sz="3200" b="1" i="0" u="sng" strike="noStrike" kern="1200" cap="none" spc="0" normalizeH="0" baseline="0" noProof="0" dirty="0">
                <a:ln>
                  <a:noFill/>
                </a:ln>
                <a:solidFill>
                  <a:srgbClr val="000090"/>
                </a:solidFill>
                <a:effectLst/>
                <a:uLnTx/>
                <a:uFillTx/>
                <a:cs typeface="Arial" panose="020B0604020202020204" pitchFamily="34" charset="0"/>
              </a:rPr>
              <a:t>رجمها</a:t>
            </a:r>
            <a:r>
              <a:rPr kumimoji="0" lang="ar-JO" altLang="en-US" sz="3200" b="1" i="0" u="none" strike="noStrike" kern="1200" cap="none" spc="0" normalizeH="0" baseline="0" noProof="0" dirty="0">
                <a:ln>
                  <a:noFill/>
                </a:ln>
                <a:solidFill>
                  <a:srgbClr val="000090"/>
                </a:solidFill>
                <a:effectLst/>
                <a:uLnTx/>
                <a:uFillTx/>
                <a:cs typeface="Arial" panose="020B0604020202020204" pitchFamily="34" charset="0"/>
              </a:rPr>
              <a:t>                   (8: 5)</a:t>
            </a:r>
            <a:endParaRPr kumimoji="0" lang="en-US" altLang="en-US" sz="3200" b="1" i="0" u="none" strike="noStrike" kern="1200" cap="none" spc="0" normalizeH="0" baseline="0" noProof="0" dirty="0">
              <a:ln>
                <a:noFill/>
              </a:ln>
              <a:solidFill>
                <a:srgbClr val="000090"/>
              </a:solidFill>
              <a:effectLst/>
              <a:uLnTx/>
              <a:uFillTx/>
              <a:cs typeface="Arial" panose="020B0604020202020204" pitchFamily="34" charset="0"/>
            </a:endParaRPr>
          </a:p>
        </p:txBody>
      </p:sp>
      <p:sp>
        <p:nvSpPr>
          <p:cNvPr id="13" name="Subtitle 2">
            <a:extLst>
              <a:ext uri="{FF2B5EF4-FFF2-40B4-BE49-F238E27FC236}">
                <a16:creationId xmlns:a16="http://schemas.microsoft.com/office/drawing/2014/main" id="{78683FC1-57A4-4E14-A789-1387633F5835}"/>
              </a:ext>
            </a:extLst>
          </p:cNvPr>
          <p:cNvSpPr txBox="1">
            <a:spLocks/>
          </p:cNvSpPr>
          <p:nvPr/>
        </p:nvSpPr>
        <p:spPr bwMode="auto">
          <a:xfrm>
            <a:off x="5295900" y="48768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000090"/>
                </a:solidFill>
                <a:effectLst/>
                <a:uLnTx/>
                <a:uFillTx/>
                <a:cs typeface="Arial" panose="020B0604020202020204" pitchFamily="34" charset="0"/>
              </a:rPr>
              <a:t>حاول الفريسيون      </a:t>
            </a:r>
            <a:r>
              <a:rPr kumimoji="0" lang="ar-JO" altLang="en-US" sz="3200" b="1" i="0" u="sng" strike="noStrike" kern="1200" cap="none" spc="0" normalizeH="0" baseline="0" noProof="0" dirty="0">
                <a:ln>
                  <a:noFill/>
                </a:ln>
                <a:solidFill>
                  <a:srgbClr val="000090"/>
                </a:solidFill>
                <a:effectLst/>
                <a:uLnTx/>
                <a:uFillTx/>
                <a:cs typeface="Arial" panose="020B0604020202020204" pitchFamily="34" charset="0"/>
              </a:rPr>
              <a:t>رجم يسوع</a:t>
            </a:r>
            <a:r>
              <a:rPr kumimoji="0" lang="ar-JO" altLang="en-US" sz="3200" b="1" i="0" u="none" strike="noStrike" kern="1200" cap="none" spc="0" normalizeH="0" baseline="0" noProof="0" dirty="0">
                <a:ln>
                  <a:noFill/>
                </a:ln>
                <a:solidFill>
                  <a:srgbClr val="000090"/>
                </a:solidFill>
                <a:effectLst/>
                <a:uLnTx/>
                <a:uFillTx/>
                <a:cs typeface="Arial" panose="020B0604020202020204" pitchFamily="34" charset="0"/>
              </a:rPr>
              <a:t>              (8: 59)</a:t>
            </a:r>
            <a:endParaRPr kumimoji="0" lang="en-US" altLang="en-US" sz="3200" b="1" i="0" u="none" strike="noStrike" kern="1200" cap="none" spc="0" normalizeH="0" baseline="0" noProof="0" dirty="0">
              <a:ln>
                <a:noFill/>
              </a:ln>
              <a:solidFill>
                <a:srgbClr val="000090"/>
              </a:solidFill>
              <a:effectLst/>
              <a:uLnTx/>
              <a:uFillTx/>
              <a:cs typeface="Arial" panose="020B0604020202020204" pitchFamily="34" charset="0"/>
            </a:endParaRPr>
          </a:p>
        </p:txBody>
      </p:sp>
      <p:sp>
        <p:nvSpPr>
          <p:cNvPr id="14" name="Left-Right Arrow 13">
            <a:extLst>
              <a:ext uri="{FF2B5EF4-FFF2-40B4-BE49-F238E27FC236}">
                <a16:creationId xmlns:a16="http://schemas.microsoft.com/office/drawing/2014/main" id="{80899EE5-9D81-48FE-A365-A2679441D325}"/>
              </a:ext>
            </a:extLst>
          </p:cNvPr>
          <p:cNvSpPr>
            <a:spLocks noChangeArrowheads="1"/>
          </p:cNvSpPr>
          <p:nvPr/>
        </p:nvSpPr>
        <p:spPr bwMode="auto">
          <a:xfrm>
            <a:off x="3924300" y="5334000"/>
            <a:ext cx="1371600" cy="762000"/>
          </a:xfrm>
          <a:prstGeom prst="leftRightArrow">
            <a:avLst>
              <a:gd name="adj1" fmla="val 50000"/>
              <a:gd name="adj2" fmla="val 50000"/>
            </a:avLst>
          </a:prstGeom>
          <a:solidFill>
            <a:srgbClr val="00009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Tree>
    <p:extLst>
      <p:ext uri="{BB962C8B-B14F-4D97-AF65-F5344CB8AC3E}">
        <p14:creationId xmlns:p14="http://schemas.microsoft.com/office/powerpoint/2010/main" val="1797215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7" presetClass="entr" presetSubtype="1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strVal val="#ppt_h"/>
                                          </p:val>
                                        </p:tav>
                                        <p:tav tm="100000">
                                          <p:val>
                                            <p:strVal val="#ppt_h"/>
                                          </p:val>
                                        </p:tav>
                                      </p:tavLst>
                                    </p:anim>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strVal val="#ppt_h"/>
                                          </p:val>
                                        </p:tav>
                                        <p:tav tm="100000">
                                          <p:val>
                                            <p:strVal val="#ppt_h"/>
                                          </p:val>
                                        </p:tav>
                                      </p:tavLst>
                                    </p:anim>
                                  </p:childTnLst>
                                </p:cTn>
                              </p:par>
                            </p:childTnLst>
                          </p:cTn>
                        </p:par>
                        <p:par>
                          <p:cTn id="26" fill="hold">
                            <p:stCondLst>
                              <p:cond delay="500"/>
                            </p:stCondLst>
                            <p:childTnLst>
                              <p:par>
                                <p:cTn id="27" presetID="1" presetClass="entr" presetSubtype="0" fill="hold" nodeType="after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strVal val="#ppt_h"/>
                                          </p:val>
                                        </p:tav>
                                        <p:tav tm="100000">
                                          <p:val>
                                            <p:strVal val="#ppt_h"/>
                                          </p:val>
                                        </p:tav>
                                      </p:tavLst>
                                    </p:anim>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7" grpId="0" build="allAtOnce"/>
      <p:bldP spid="8" grpId="0" animBg="1"/>
      <p:bldP spid="11" grpId="0" animBg="1"/>
      <p:bldP spid="12" grpId="0" build="p"/>
      <p:bldP spid="13" grpId="0" build="allAtOnce"/>
      <p:bldP spid="14"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0C1C1EE8-B88A-4212-B524-97963058A887}"/>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72707" name="Rectangle 5">
            <a:extLst>
              <a:ext uri="{FF2B5EF4-FFF2-40B4-BE49-F238E27FC236}">
                <a16:creationId xmlns:a16="http://schemas.microsoft.com/office/drawing/2014/main" id="{C0AEFAB2-317D-482F-97E7-161928389C94}"/>
              </a:ext>
            </a:extLst>
          </p:cNvPr>
          <p:cNvSpPr>
            <a:spLocks noGrp="1" noChangeArrowheads="1"/>
          </p:cNvSpPr>
          <p:nvPr>
            <p:ph type="title" idx="4294967295"/>
          </p:nvPr>
        </p:nvSpPr>
        <p:spPr>
          <a:xfrm>
            <a:off x="457200" y="274638"/>
            <a:ext cx="8229600" cy="1020762"/>
          </a:xfrm>
        </p:spPr>
        <p:txBody>
          <a:bodyPr/>
          <a:lstStyle/>
          <a:p>
            <a:pPr eaLnBrk="1" hangingPunct="1"/>
            <a:r>
              <a:rPr lang="ar-JO" altLang="en-US" b="1" dirty="0">
                <a:solidFill>
                  <a:schemeClr val="bg1"/>
                </a:solidFill>
                <a:latin typeface="Arial" panose="020B0604020202020204" pitchFamily="34" charset="0"/>
                <a:cs typeface="Arial" panose="020B0604020202020204" pitchFamily="34" charset="0"/>
              </a:rPr>
              <a:t>أين نتجه اليوم ....</a:t>
            </a:r>
            <a:endParaRPr lang="en-US" altLang="en-US" b="1" dirty="0">
              <a:solidFill>
                <a:schemeClr val="bg1"/>
              </a:solidFill>
              <a:latin typeface="Arial" panose="020B0604020202020204" pitchFamily="34" charset="0"/>
              <a:cs typeface="Arial" panose="020B0604020202020204" pitchFamily="34" charset="0"/>
            </a:endParaRPr>
          </a:p>
        </p:txBody>
      </p:sp>
      <p:grpSp>
        <p:nvGrpSpPr>
          <p:cNvPr id="2" name="Group 8">
            <a:extLst>
              <a:ext uri="{FF2B5EF4-FFF2-40B4-BE49-F238E27FC236}">
                <a16:creationId xmlns:a16="http://schemas.microsoft.com/office/drawing/2014/main" id="{758A514C-B27D-46C2-B1D6-F3611EB09866}"/>
              </a:ext>
            </a:extLst>
          </p:cNvPr>
          <p:cNvGrpSpPr>
            <a:grpSpLocks/>
          </p:cNvGrpSpPr>
          <p:nvPr/>
        </p:nvGrpSpPr>
        <p:grpSpPr bwMode="auto">
          <a:xfrm>
            <a:off x="228600" y="1981200"/>
            <a:ext cx="3581400" cy="4343400"/>
            <a:chOff x="533400" y="1981200"/>
            <a:chExt cx="3581400" cy="4343400"/>
          </a:xfrm>
        </p:grpSpPr>
        <p:pic>
          <p:nvPicPr>
            <p:cNvPr id="72713" name="Picture 3" descr="septuagint">
              <a:extLst>
                <a:ext uri="{FF2B5EF4-FFF2-40B4-BE49-F238E27FC236}">
                  <a16:creationId xmlns:a16="http://schemas.microsoft.com/office/drawing/2014/main" id="{A7180F44-5A3F-4174-9BDD-262C1441E51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r="11505" b="36986"/>
            <a:stretch>
              <a:fillRect/>
            </a:stretch>
          </p:blipFill>
          <p:spPr bwMode="auto">
            <a:xfrm>
              <a:off x="533400" y="1981200"/>
              <a:ext cx="3581400" cy="3294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5">
              <a:extLst>
                <a:ext uri="{FF2B5EF4-FFF2-40B4-BE49-F238E27FC236}">
                  <a16:creationId xmlns:a16="http://schemas.microsoft.com/office/drawing/2014/main" id="{277964AC-489D-4513-ACF5-4919A677DAFD}"/>
                </a:ext>
              </a:extLst>
            </p:cNvPr>
            <p:cNvSpPr txBox="1">
              <a:spLocks noChangeArrowheads="1"/>
            </p:cNvSpPr>
            <p:nvPr/>
          </p:nvSpPr>
          <p:spPr bwMode="auto">
            <a:xfrm>
              <a:off x="838200" y="5334000"/>
              <a:ext cx="3048000" cy="990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المقطع</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grpSp>
      <p:grpSp>
        <p:nvGrpSpPr>
          <p:cNvPr id="3" name="Group 9">
            <a:extLst>
              <a:ext uri="{FF2B5EF4-FFF2-40B4-BE49-F238E27FC236}">
                <a16:creationId xmlns:a16="http://schemas.microsoft.com/office/drawing/2014/main" id="{FA47C076-A666-4FA6-8A1E-E6812B14924C}"/>
              </a:ext>
            </a:extLst>
          </p:cNvPr>
          <p:cNvGrpSpPr>
            <a:grpSpLocks/>
          </p:cNvGrpSpPr>
          <p:nvPr/>
        </p:nvGrpSpPr>
        <p:grpSpPr bwMode="auto">
          <a:xfrm>
            <a:off x="5029200" y="2514600"/>
            <a:ext cx="3962400" cy="3810000"/>
            <a:chOff x="4876800" y="2514600"/>
            <a:chExt cx="3962400" cy="3810000"/>
          </a:xfrm>
        </p:grpSpPr>
        <p:sp>
          <p:nvSpPr>
            <p:cNvPr id="7" name="Rectangle 5">
              <a:extLst>
                <a:ext uri="{FF2B5EF4-FFF2-40B4-BE49-F238E27FC236}">
                  <a16:creationId xmlns:a16="http://schemas.microsoft.com/office/drawing/2014/main" id="{78E93E43-8D24-4BCA-BC2F-54EFFDEE4246}"/>
                </a:ext>
              </a:extLst>
            </p:cNvPr>
            <p:cNvSpPr txBox="1">
              <a:spLocks noChangeArrowheads="1"/>
            </p:cNvSpPr>
            <p:nvPr/>
          </p:nvSpPr>
          <p:spPr bwMode="auto">
            <a:xfrm>
              <a:off x="4876800" y="5334000"/>
              <a:ext cx="3962400" cy="990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التطبيقات</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pic>
          <p:nvPicPr>
            <p:cNvPr id="72712" name="Picture 7" descr="372945_heartshaped_hands.jpg">
              <a:extLst>
                <a:ext uri="{FF2B5EF4-FFF2-40B4-BE49-F238E27FC236}">
                  <a16:creationId xmlns:a16="http://schemas.microsoft.com/office/drawing/2014/main" id="{7A5CD064-8C17-405F-B878-41877D0D249F}"/>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76800" y="2514600"/>
              <a:ext cx="3810000" cy="238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hevron 10">
            <a:extLst>
              <a:ext uri="{FF2B5EF4-FFF2-40B4-BE49-F238E27FC236}">
                <a16:creationId xmlns:a16="http://schemas.microsoft.com/office/drawing/2014/main" id="{DA3180C0-FB0D-4EE7-A5B5-A810F44BA2AF}"/>
              </a:ext>
            </a:extLst>
          </p:cNvPr>
          <p:cNvSpPr>
            <a:spLocks noChangeArrowheads="1"/>
          </p:cNvSpPr>
          <p:nvPr/>
        </p:nvSpPr>
        <p:spPr bwMode="auto">
          <a:xfrm>
            <a:off x="4038600" y="3048000"/>
            <a:ext cx="838200" cy="1295400"/>
          </a:xfrm>
          <a:prstGeom prst="chevron">
            <a:avLst>
              <a:gd name="adj" fmla="val 50000"/>
            </a:avLst>
          </a:prstGeom>
          <a:solidFill>
            <a:schemeClr val="accent1"/>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Tree>
    <p:extLst>
      <p:ext uri="{BB962C8B-B14F-4D97-AF65-F5344CB8AC3E}">
        <p14:creationId xmlns:p14="http://schemas.microsoft.com/office/powerpoint/2010/main" val="9158115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4754" name="Rectangle 5">
            <a:extLst>
              <a:ext uri="{FF2B5EF4-FFF2-40B4-BE49-F238E27FC236}">
                <a16:creationId xmlns:a16="http://schemas.microsoft.com/office/drawing/2014/main" id="{5DFAF62D-6126-4284-A67C-6EE069ED36BD}"/>
              </a:ext>
            </a:extLst>
          </p:cNvPr>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pic>
        <p:nvPicPr>
          <p:cNvPr id="74755" name="Picture 4" descr="point.jpg">
            <a:extLst>
              <a:ext uri="{FF2B5EF4-FFF2-40B4-BE49-F238E27FC236}">
                <a16:creationId xmlns:a16="http://schemas.microsoft.com/office/drawing/2014/main" id="{3A95DAF6-638A-42CD-89AD-18D646BDF17B}"/>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2903538"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40F28EE-CF6D-435A-826D-340422E78C96}"/>
              </a:ext>
            </a:extLst>
          </p:cNvPr>
          <p:cNvSpPr>
            <a:spLocks noGrp="1"/>
          </p:cNvSpPr>
          <p:nvPr>
            <p:ph type="ctrTitle"/>
          </p:nvPr>
        </p:nvSpPr>
        <p:spPr>
          <a:xfrm>
            <a:off x="0" y="0"/>
            <a:ext cx="9144000" cy="1143000"/>
          </a:xfrm>
        </p:spPr>
        <p:txBody>
          <a:bodyPr/>
          <a:lstStyle/>
          <a:p>
            <a:r>
              <a:rPr lang="ar-JO" altLang="en-US" sz="6000" b="1" dirty="0">
                <a:solidFill>
                  <a:srgbClr val="800000"/>
                </a:solidFill>
                <a:effectLst>
                  <a:outerShdw blurRad="38100" dist="38100" dir="2700000" algn="tl">
                    <a:srgbClr val="FFFFFF"/>
                  </a:outerShdw>
                </a:effectLst>
                <a:latin typeface="Arial" panose="020B0604020202020204" pitchFamily="34" charset="0"/>
                <a:cs typeface="Arial" panose="020B0604020202020204" pitchFamily="34" charset="0"/>
              </a:rPr>
              <a:t>ما الفكرة ؟</a:t>
            </a:r>
            <a:endParaRPr lang="en-US" altLang="en-US" sz="6000" b="1" dirty="0">
              <a:solidFill>
                <a:srgbClr val="8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4" name="Subtitle 2">
            <a:extLst>
              <a:ext uri="{FF2B5EF4-FFF2-40B4-BE49-F238E27FC236}">
                <a16:creationId xmlns:a16="http://schemas.microsoft.com/office/drawing/2014/main" id="{0929FE2D-DDBE-452E-B1C9-6C1535E89B1D}"/>
              </a:ext>
            </a:extLst>
          </p:cNvPr>
          <p:cNvSpPr txBox="1">
            <a:spLocks/>
          </p:cNvSpPr>
          <p:nvPr/>
        </p:nvSpPr>
        <p:spPr bwMode="auto">
          <a:xfrm>
            <a:off x="762000" y="1752600"/>
            <a:ext cx="8382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66700" indent="-266700">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66700" marR="0" lvl="0" indent="-2667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أظهر رحمة للتائبين</a:t>
            </a:r>
            <a:endParaRPr kumimoji="0" lang="en-US" altLang="en-US" sz="3200" b="1" i="0" u="none" strike="noStrike" kern="1200" cap="none" spc="0" normalizeH="0" baseline="0" noProof="0" dirty="0">
              <a:ln>
                <a:noFill/>
              </a:ln>
              <a:solidFill>
                <a:srgbClr val="800000"/>
              </a:solidFill>
              <a:effectLst/>
              <a:uLnTx/>
              <a:uFillTx/>
              <a:cs typeface="Arial" panose="020B0604020202020204" pitchFamily="34" charset="0"/>
            </a:endParaRPr>
          </a:p>
          <a:p>
            <a:pPr marL="266700" marR="0" lvl="0" indent="-2667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لا تدع الناس تخدعك</a:t>
            </a:r>
            <a:endParaRPr kumimoji="0" lang="en-US" altLang="en-US" sz="3200" b="1" i="0" u="none" strike="noStrike" kern="1200" cap="none" spc="0" normalizeH="0" baseline="0" noProof="0" dirty="0">
              <a:ln>
                <a:noFill/>
              </a:ln>
              <a:solidFill>
                <a:srgbClr val="800000"/>
              </a:solidFill>
              <a:effectLst/>
              <a:uLnTx/>
              <a:uFillTx/>
              <a:cs typeface="Arial" panose="020B0604020202020204" pitchFamily="34" charset="0"/>
            </a:endParaRPr>
          </a:p>
          <a:p>
            <a:pPr marL="266700" marR="0" lvl="0" indent="-2667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كن أكثر ذكاء عندما تزني حتى لا يتم الإمساك بك</a:t>
            </a:r>
            <a:endParaRPr kumimoji="0" lang="en-US" altLang="en-US" sz="3200" b="1" i="0" u="none" strike="noStrike" kern="1200" cap="none" spc="0" normalizeH="0" baseline="0" noProof="0" dirty="0">
              <a:ln>
                <a:noFill/>
              </a:ln>
              <a:solidFill>
                <a:srgbClr val="800000"/>
              </a:solidFill>
              <a:effectLst/>
              <a:uLnTx/>
              <a:uFillTx/>
              <a:cs typeface="Arial" panose="020B0604020202020204" pitchFamily="34" charset="0"/>
            </a:endParaRPr>
          </a:p>
          <a:p>
            <a:pPr marL="266700" marR="0" lvl="0" indent="-2667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يسوع لم يتبع الناموس حقيقة</a:t>
            </a:r>
            <a:endParaRPr kumimoji="0" lang="en-US" altLang="en-US" sz="3200" b="1" i="0" u="none" strike="noStrike" kern="1200" cap="none" spc="0" normalizeH="0" baseline="0" noProof="0" dirty="0">
              <a:ln>
                <a:noFill/>
              </a:ln>
              <a:solidFill>
                <a:srgbClr val="800000"/>
              </a:solidFill>
              <a:effectLst/>
              <a:uLnTx/>
              <a:uFillTx/>
              <a:cs typeface="Arial" panose="020B0604020202020204" pitchFamily="34" charset="0"/>
            </a:endParaRPr>
          </a:p>
          <a:p>
            <a:pPr marL="266700" marR="0" lvl="0" indent="-2667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اغفر للناس قبل أن تتوب – هذا ما فعله يسوع</a:t>
            </a:r>
            <a:endParaRPr kumimoji="0" lang="en-US" altLang="en-US" sz="3200" b="1" i="0" u="none" strike="noStrike" kern="1200" cap="none" spc="0" normalizeH="0" baseline="0" noProof="0" dirty="0">
              <a:ln>
                <a:noFill/>
              </a:ln>
              <a:solidFill>
                <a:srgbClr val="800000"/>
              </a:solidFill>
              <a:effectLst/>
              <a:uLnTx/>
              <a:uFillTx/>
              <a:cs typeface="Arial" panose="020B0604020202020204" pitchFamily="34" charset="0"/>
            </a:endParaRPr>
          </a:p>
          <a:p>
            <a:pPr marL="266700" marR="0" lvl="0" indent="-2667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لا تستعجل إلقاء الحجارة</a:t>
            </a:r>
            <a:endParaRPr kumimoji="0" lang="en-US" altLang="en-US" sz="3200" b="1" i="0" u="none" strike="noStrike" kern="1200" cap="none" spc="0" normalizeH="0" baseline="0" noProof="0" dirty="0">
              <a:ln>
                <a:noFill/>
              </a:ln>
              <a:solidFill>
                <a:srgbClr val="800000"/>
              </a:solidFill>
              <a:effectLst/>
              <a:uLnTx/>
              <a:uFillTx/>
              <a:cs typeface="Arial" panose="020B0604020202020204" pitchFamily="34" charset="0"/>
            </a:endParaRPr>
          </a:p>
          <a:p>
            <a:pPr marL="266700" marR="0" lvl="0" indent="-2667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3200" b="1" i="0" u="none" strike="noStrike" kern="1200" cap="none" spc="0" normalizeH="0" baseline="0" noProof="0" dirty="0">
                <a:ln>
                  <a:noFill/>
                </a:ln>
                <a:solidFill>
                  <a:srgbClr val="800000"/>
                </a:solidFill>
                <a:effectLst/>
                <a:uLnTx/>
                <a:uFillTx/>
                <a:cs typeface="Arial" panose="020B0604020202020204" pitchFamily="34" charset="0"/>
              </a:rPr>
              <a:t>الله ليس جاداً بشأن الخطية بعد كل شيء</a:t>
            </a:r>
            <a:endParaRPr kumimoji="0" lang="en-US" altLang="en-US" sz="3200" b="1" i="0" u="none" strike="noStrike" kern="1200" cap="none" spc="0" normalizeH="0" baseline="0" noProof="0" dirty="0">
              <a:ln>
                <a:noFill/>
              </a:ln>
              <a:solidFill>
                <a:srgbClr val="800000"/>
              </a:solidFill>
              <a:effectLst/>
              <a:uLnTx/>
              <a:uFillTx/>
              <a:cs typeface="Arial" panose="020B0604020202020204" pitchFamily="34" charset="0"/>
            </a:endParaRPr>
          </a:p>
        </p:txBody>
      </p:sp>
    </p:spTree>
    <p:extLst>
      <p:ext uri="{BB962C8B-B14F-4D97-AF65-F5344CB8AC3E}">
        <p14:creationId xmlns:p14="http://schemas.microsoft.com/office/powerpoint/2010/main" val="4130352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9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6802" name="Picture 4" descr="woman-caught-in-adultery-300x248.jpg">
            <a:extLst>
              <a:ext uri="{FF2B5EF4-FFF2-40B4-BE49-F238E27FC236}">
                <a16:creationId xmlns:a16="http://schemas.microsoft.com/office/drawing/2014/main" id="{1CE977E8-C374-4560-A4A5-28A19473CA76}"/>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29000" y="2133600"/>
            <a:ext cx="5715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8F47E43-188B-4A74-82F4-516D22DD0DA6}"/>
              </a:ext>
            </a:extLst>
          </p:cNvPr>
          <p:cNvSpPr>
            <a:spLocks noGrp="1"/>
          </p:cNvSpPr>
          <p:nvPr>
            <p:ph type="ctrTitle"/>
          </p:nvPr>
        </p:nvSpPr>
        <p:spPr>
          <a:xfrm>
            <a:off x="0" y="0"/>
            <a:ext cx="9144000" cy="2819400"/>
          </a:xfrm>
        </p:spPr>
        <p:txBody>
          <a:bodyPr/>
          <a:lstStyle/>
          <a:p>
            <a:pPr marL="528638" indent="-528638" algn="r"/>
            <a:r>
              <a:rPr lang="ar-JO" altLang="en-US"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1. أظهر يسوع الحنان الحقيقي للناموس من خلال </a:t>
            </a:r>
            <a:r>
              <a:rPr lang="ar-JO" altLang="en-US"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مسامحة</a:t>
            </a:r>
            <a:r>
              <a:rPr lang="ar-JO" altLang="en-US"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 المرأة الزانية (7: 53-8: 11)</a:t>
            </a:r>
            <a:endParaRPr lang="en-US" altLang="en-US"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090046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63" name="Rectangle 1027">
            <a:extLst>
              <a:ext uri="{FF2B5EF4-FFF2-40B4-BE49-F238E27FC236}">
                <a16:creationId xmlns:a16="http://schemas.microsoft.com/office/drawing/2014/main" id="{E812BAAF-EB0B-40B3-BE81-7862B3D111EA}"/>
              </a:ext>
            </a:extLst>
          </p:cNvPr>
          <p:cNvSpPr>
            <a:spLocks noGrp="1" noChangeArrowheads="1"/>
          </p:cNvSpPr>
          <p:nvPr>
            <p:ph type="title"/>
          </p:nvPr>
        </p:nvSpPr>
        <p:spPr>
          <a:xfrm>
            <a:off x="0" y="-76200"/>
            <a:ext cx="9144000" cy="1858963"/>
          </a:xfrm>
          <a:effectLst>
            <a:outerShdw blurRad="63500" dist="35921" dir="2700000" algn="ctr" rotWithShape="0">
              <a:schemeClr val="tx2">
                <a:alpha val="74997"/>
              </a:schemeClr>
            </a:outerShdw>
          </a:effectLst>
        </p:spPr>
        <p:txBody>
          <a:bodyPr/>
          <a:lstStyle/>
          <a:p>
            <a:pPr marL="625475" indent="-625475" algn="r" eaLnBrk="1" hangingPunct="1"/>
            <a:r>
              <a:rPr lang="ar-JO" altLang="en-US" sz="3200" b="1" dirty="0">
                <a:latin typeface="Arial" panose="020B0604020202020204" pitchFamily="34" charset="0"/>
                <a:cs typeface="Arial" panose="020B0604020202020204" pitchFamily="34" charset="0"/>
              </a:rPr>
              <a:t>أ. أحضر الفريسيون امرأة زانية إلى يسوع للمحافظة على قوتهم من خلال إدانة يسوع (7: 53-8: 6أ)</a:t>
            </a:r>
            <a:r>
              <a:rPr lang="en-US" altLang="en-US" sz="3200" b="1" dirty="0">
                <a:latin typeface="Arial" panose="020B0604020202020204" pitchFamily="34" charset="0"/>
                <a:cs typeface="Arial" panose="020B0604020202020204" pitchFamily="34" charset="0"/>
              </a:rPr>
              <a:t> </a:t>
            </a:r>
            <a:endParaRPr lang="en-US" altLang="en-US" sz="3200" b="1" dirty="0">
              <a:solidFill>
                <a:schemeClr val="bg1"/>
              </a:solidFill>
              <a:effectLst>
                <a:outerShdw blurRad="38100" dist="38100" dir="2700000" algn="tl">
                  <a:srgbClr val="C0C0C0"/>
                </a:outerShdw>
              </a:effectLst>
              <a:latin typeface="Arial" panose="020B0604020202020204" pitchFamily="34" charset="0"/>
              <a:cs typeface="Arial" panose="020B0604020202020204" pitchFamily="34" charset="0"/>
            </a:endParaRPr>
          </a:p>
        </p:txBody>
      </p:sp>
      <p:pic>
        <p:nvPicPr>
          <p:cNvPr id="77827" name="Picture 3" descr="John 8 Woman caught in adultery.tiff">
            <a:extLst>
              <a:ext uri="{FF2B5EF4-FFF2-40B4-BE49-F238E27FC236}">
                <a16:creationId xmlns:a16="http://schemas.microsoft.com/office/drawing/2014/main" id="{CF17F130-8E2E-409B-9DBF-3C9A7223CACE}"/>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806575"/>
            <a:ext cx="9144000" cy="512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8537691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1029" descr="sinaib">
            <a:extLst>
              <a:ext uri="{FF2B5EF4-FFF2-40B4-BE49-F238E27FC236}">
                <a16:creationId xmlns:a16="http://schemas.microsoft.com/office/drawing/2014/main" id="{A2110193-9276-47D1-8F53-F3C9E5A509B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r="12408"/>
          <a:stretch>
            <a:fillRect/>
          </a:stretch>
        </p:blipFill>
        <p:spPr bwMode="auto">
          <a:xfrm>
            <a:off x="0" y="0"/>
            <a:ext cx="9144000" cy="691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7811" name="Rectangle 1027">
            <a:extLst>
              <a:ext uri="{FF2B5EF4-FFF2-40B4-BE49-F238E27FC236}">
                <a16:creationId xmlns:a16="http://schemas.microsoft.com/office/drawing/2014/main" id="{DD0028ED-45A9-4139-85D6-8801B141BB60}"/>
              </a:ext>
            </a:extLst>
          </p:cNvPr>
          <p:cNvSpPr>
            <a:spLocks noGrp="1" noChangeArrowheads="1"/>
          </p:cNvSpPr>
          <p:nvPr>
            <p:ph type="title"/>
          </p:nvPr>
        </p:nvSpPr>
        <p:spPr>
          <a:xfrm>
            <a:off x="533400" y="609600"/>
            <a:ext cx="8229600" cy="5334000"/>
          </a:xfrm>
          <a:effectLst>
            <a:outerShdw blurRad="63500" dist="35921" dir="2700000" algn="ctr" rotWithShape="0">
              <a:schemeClr val="tx2">
                <a:alpha val="74997"/>
              </a:schemeClr>
            </a:outerShdw>
          </a:effectLst>
        </p:spPr>
        <p:txBody>
          <a:bodyPr/>
          <a:lstStyle/>
          <a:p>
            <a:br>
              <a:rPr lang="en-US" altLang="en-US" b="1" dirty="0">
                <a:solidFill>
                  <a:schemeClr val="bg1"/>
                </a:solidFill>
                <a:latin typeface="Arial" panose="020B0604020202020204" pitchFamily="34" charset="0"/>
                <a:ea typeface="ＭＳ Ｐゴシック" panose="020B0600070205080204" pitchFamily="34" charset="-128"/>
                <a:cs typeface="Arial" panose="020B0604020202020204" pitchFamily="34" charset="0"/>
              </a:rPr>
            </a:br>
            <a:r>
              <a:rPr lang="ar-JO" altLang="en-US" b="1" dirty="0">
                <a:solidFill>
                  <a:schemeClr val="bg1"/>
                </a:solidFill>
                <a:latin typeface="Arial" panose="020B0604020202020204" pitchFamily="34" charset="0"/>
                <a:ea typeface="ＭＳ Ｐゴシック" panose="020B0600070205080204" pitchFamily="34" charset="-128"/>
                <a:cs typeface="Arial" panose="020B0604020202020204" pitchFamily="34" charset="0"/>
              </a:rPr>
              <a:t>ب. أظهر يسوع خطية الفريسيين من خلال اتباع الحنان الحقيقي للناموس لإدانة الخطاة وفداء التائبين (8: 6ب-11)</a:t>
            </a:r>
            <a:endParaRPr lang="en-US" altLang="en-US" dirty="0">
              <a:solidFill>
                <a:schemeClr val="bg1"/>
              </a:solidFill>
              <a:latin typeface="Arial" panose="020B0604020202020204" pitchFamily="34" charset="0"/>
              <a:ea typeface="ＭＳ Ｐゴシック" panose="020B0600070205080204" pitchFamily="34" charset="-128"/>
              <a:cs typeface="Arial" panose="020B0604020202020204" pitchFamily="34" charset="0"/>
            </a:endParaRPr>
          </a:p>
        </p:txBody>
      </p:sp>
      <p:sp>
        <p:nvSpPr>
          <p:cNvPr id="1527812" name="Rectangle 1028">
            <a:extLst>
              <a:ext uri="{FF2B5EF4-FFF2-40B4-BE49-F238E27FC236}">
                <a16:creationId xmlns:a16="http://schemas.microsoft.com/office/drawing/2014/main" id="{A05E8F82-2250-4087-A6D3-F36A8E9AB3F8}"/>
              </a:ext>
            </a:extLst>
          </p:cNvPr>
          <p:cNvSpPr>
            <a:spLocks noGrp="1" noChangeArrowheads="1"/>
          </p:cNvSpPr>
          <p:nvPr>
            <p:ph type="body" idx="1"/>
          </p:nvPr>
        </p:nvSpPr>
        <p:spPr>
          <a:xfrm>
            <a:off x="0" y="0"/>
            <a:ext cx="9144000" cy="685800"/>
          </a:xfrm>
          <a:effectLst>
            <a:outerShdw blurRad="63500" dist="35921" dir="2700000" algn="ctr" rotWithShape="0">
              <a:schemeClr val="tx2">
                <a:alpha val="74997"/>
              </a:schemeClr>
            </a:outerShdw>
          </a:effectLst>
        </p:spPr>
        <p:txBody>
          <a:bodyPr/>
          <a:lstStyle/>
          <a:p>
            <a:pPr algn="r" rtl="1" eaLnBrk="1" hangingPunct="1"/>
            <a:r>
              <a:rPr lang="ar-JO" altLang="en-US" b="1" dirty="0">
                <a:solidFill>
                  <a:schemeClr val="bg1"/>
                </a:solidFill>
                <a:latin typeface="Arial" panose="020B0604020202020204" pitchFamily="34" charset="0"/>
                <a:ea typeface="ＭＳ Ｐゴシック" panose="020B0600070205080204" pitchFamily="34" charset="-128"/>
                <a:cs typeface="Arial" panose="020B0604020202020204" pitchFamily="34" charset="0"/>
              </a:rPr>
              <a:t>لماذا أعطى الله الناموس على جبل سيناء ؟</a:t>
            </a:r>
            <a:endParaRPr lang="en-US" altLang="en-US" b="1" dirty="0">
              <a:solidFill>
                <a:schemeClr val="bg1"/>
              </a:solidFill>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01256017"/>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029" descr="sunsetcross">
            <a:extLst>
              <a:ext uri="{FF2B5EF4-FFF2-40B4-BE49-F238E27FC236}">
                <a16:creationId xmlns:a16="http://schemas.microsoft.com/office/drawing/2014/main" id="{F2111198-252A-4658-9596-3B28801EC0F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763" name="Rectangle 1027">
            <a:extLst>
              <a:ext uri="{FF2B5EF4-FFF2-40B4-BE49-F238E27FC236}">
                <a16:creationId xmlns:a16="http://schemas.microsoft.com/office/drawing/2014/main" id="{2CA39666-F389-4C4E-BD1F-F55EFCAD820A}"/>
              </a:ext>
            </a:extLst>
          </p:cNvPr>
          <p:cNvSpPr>
            <a:spLocks noGrp="1" noChangeArrowheads="1"/>
          </p:cNvSpPr>
          <p:nvPr>
            <p:ph type="title"/>
          </p:nvPr>
        </p:nvSpPr>
        <p:spPr>
          <a:xfrm>
            <a:off x="0" y="274637"/>
            <a:ext cx="8692308" cy="2105005"/>
          </a:xfrm>
          <a:effectLst>
            <a:outerShdw blurRad="63500" dist="35921" dir="2700000" algn="ctr" rotWithShape="0">
              <a:schemeClr val="tx2">
                <a:alpha val="74997"/>
              </a:schemeClr>
            </a:outerShdw>
          </a:effectLst>
        </p:spPr>
        <p:txBody>
          <a:bodyPr/>
          <a:lstStyle/>
          <a:p>
            <a:pPr marL="625475" indent="-625475" algn="r" rtl="1" eaLnBrk="1" hangingPunct="1"/>
            <a:r>
              <a:rPr lang="ar-JO" altLang="en-US" b="1" dirty="0">
                <a:solidFill>
                  <a:schemeClr val="bg1"/>
                </a:solidFill>
                <a:effectLst>
                  <a:outerShdw blurRad="38100" dist="38100" dir="2700000" algn="tl">
                    <a:srgbClr val="808080"/>
                  </a:outerShdw>
                </a:effectLst>
                <a:latin typeface="Arial" panose="020B0604020202020204" pitchFamily="34" charset="0"/>
                <a:ea typeface="ＭＳ Ｐゴシック" panose="020B0600070205080204" pitchFamily="34" charset="-128"/>
                <a:cs typeface="Arial" panose="020B0604020202020204" pitchFamily="34" charset="0"/>
              </a:rPr>
              <a:t>2. أظهر حنان الله من خلال مساعدة الناس على </a:t>
            </a:r>
            <a:r>
              <a:rPr lang="ar-JO" altLang="en-US" b="1" dirty="0">
                <a:solidFill>
                  <a:srgbClr val="FFFF00"/>
                </a:solidFill>
                <a:effectLst>
                  <a:outerShdw blurRad="38100" dist="38100" dir="2700000" algn="tl">
                    <a:srgbClr val="808080"/>
                  </a:outerShdw>
                </a:effectLst>
                <a:latin typeface="Arial" panose="020B0604020202020204" pitchFamily="34" charset="0"/>
                <a:ea typeface="ＭＳ Ｐゴシック" panose="020B0600070205080204" pitchFamily="34" charset="-128"/>
                <a:cs typeface="Arial" panose="020B0604020202020204" pitchFamily="34" charset="0"/>
              </a:rPr>
              <a:t>التوبة</a:t>
            </a:r>
            <a:r>
              <a:rPr lang="ar-JO" altLang="en-US" b="1" dirty="0">
                <a:solidFill>
                  <a:schemeClr val="bg1"/>
                </a:solidFill>
                <a:effectLst>
                  <a:outerShdw blurRad="38100" dist="38100" dir="2700000" algn="tl">
                    <a:srgbClr val="808080"/>
                  </a:outerShdw>
                </a:effectLst>
                <a:latin typeface="Arial" panose="020B0604020202020204" pitchFamily="34" charset="0"/>
                <a:ea typeface="ＭＳ Ｐゴシック" panose="020B0600070205080204" pitchFamily="34" charset="-128"/>
                <a:cs typeface="Arial" panose="020B0604020202020204" pitchFamily="34" charset="0"/>
              </a:rPr>
              <a:t> </a:t>
            </a:r>
            <a:br>
              <a:rPr lang="ar-JO" altLang="en-US" b="1" dirty="0">
                <a:solidFill>
                  <a:schemeClr val="bg1"/>
                </a:solidFill>
                <a:effectLst>
                  <a:outerShdw blurRad="38100" dist="38100" dir="2700000" algn="tl">
                    <a:srgbClr val="808080"/>
                  </a:outerShdw>
                </a:effectLst>
                <a:latin typeface="Arial" panose="020B0604020202020204" pitchFamily="34" charset="0"/>
                <a:ea typeface="ＭＳ Ｐゴシック" panose="020B0600070205080204" pitchFamily="34" charset="-128"/>
                <a:cs typeface="Arial" panose="020B0604020202020204" pitchFamily="34" charset="0"/>
              </a:rPr>
            </a:br>
            <a:r>
              <a:rPr lang="ar-JO" altLang="en-US" b="1" dirty="0">
                <a:solidFill>
                  <a:schemeClr val="bg1"/>
                </a:solidFill>
                <a:effectLst>
                  <a:outerShdw blurRad="38100" dist="38100" dir="2700000" algn="tl">
                    <a:srgbClr val="808080"/>
                  </a:outerShdw>
                </a:effectLst>
                <a:latin typeface="Arial" panose="020B0604020202020204" pitchFamily="34" charset="0"/>
                <a:ea typeface="ＭＳ Ｐゴシック" panose="020B0600070205080204" pitchFamily="34" charset="-128"/>
                <a:cs typeface="Arial" panose="020B0604020202020204" pitchFamily="34" charset="0"/>
              </a:rPr>
              <a:t>(الفكرة الرئيسية)</a:t>
            </a:r>
            <a:endParaRPr lang="en-US" altLang="en-US" dirty="0">
              <a:solidFill>
                <a:schemeClr val="bg1"/>
              </a:solidFill>
              <a:effectLst>
                <a:outerShdw blurRad="38100" dist="38100" dir="2700000" algn="tl">
                  <a:srgbClr val="80808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532440900"/>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4" descr="sunset-darkness-into-light.jpg">
            <a:extLst>
              <a:ext uri="{FF2B5EF4-FFF2-40B4-BE49-F238E27FC236}">
                <a16:creationId xmlns:a16="http://schemas.microsoft.com/office/drawing/2014/main" id="{B2E73FAB-571E-4A22-80B6-79B50B0E2395}"/>
              </a:ext>
            </a:extLst>
          </p:cNvPr>
          <p:cNvPicPr>
            <a:picLocks noChangeAspect="1"/>
          </p:cNvPicPr>
          <p:nvPr/>
        </p:nvPicPr>
        <p:blipFill>
          <a:blip r:embed="rId2" cstate="print">
            <a:extLst>
              <a:ext uri="{28A0092B-C50C-407E-A947-70E740481C1C}">
                <a14:useLocalDpi xmlns:a14="http://schemas.microsoft.com/office/drawing/2010/main" val="0"/>
              </a:ext>
            </a:extLst>
          </a:blip>
          <a:srcRect r="11765"/>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Rectangle 3">
            <a:extLst>
              <a:ext uri="{FF2B5EF4-FFF2-40B4-BE49-F238E27FC236}">
                <a16:creationId xmlns:a16="http://schemas.microsoft.com/office/drawing/2014/main" id="{1F2A0A83-E7F6-491E-B10E-A4BF0A0E1EDB}"/>
              </a:ext>
            </a:extLst>
          </p:cNvPr>
          <p:cNvSpPr>
            <a:spLocks noGrp="1" noChangeArrowheads="1"/>
          </p:cNvSpPr>
          <p:nvPr>
            <p:ph type="title"/>
          </p:nvPr>
        </p:nvSpPr>
        <p:spPr>
          <a:xfrm>
            <a:off x="0" y="228600"/>
            <a:ext cx="9144000" cy="1547813"/>
          </a:xfrm>
        </p:spPr>
        <p:txBody>
          <a:bodyPr/>
          <a:lstStyle/>
          <a:p>
            <a:pPr eaLnBrk="1" hangingPunct="1">
              <a:defRPr/>
            </a:pPr>
            <a:r>
              <a:rPr lang="ar-JO" sz="6000" dirty="0">
                <a:solidFill>
                  <a:schemeClr val="tx1"/>
                </a:solidFill>
                <a:latin typeface="Arial" panose="020B0604020202020204" pitchFamily="34" charset="0"/>
                <a:cs typeface="Arial" panose="020B0604020202020204" pitchFamily="34" charset="0"/>
              </a:rPr>
              <a:t>نور</a:t>
            </a:r>
            <a:r>
              <a:rPr lang="ar-JO" sz="6000" dirty="0">
                <a:solidFill>
                  <a:srgbClr val="FFCC99"/>
                </a:solidFill>
                <a:latin typeface="Arial" panose="020B0604020202020204" pitchFamily="34" charset="0"/>
                <a:cs typeface="Arial" panose="020B0604020202020204" pitchFamily="34" charset="0"/>
              </a:rPr>
              <a:t> العالم</a:t>
            </a:r>
            <a:endParaRPr lang="en-US" sz="6000" dirty="0">
              <a:solidFill>
                <a:srgbClr val="FFCC99"/>
              </a:solidFill>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39ECF5BA-BDE1-4197-8A29-15249BCCE833}"/>
              </a:ext>
            </a:extLst>
          </p:cNvPr>
          <p:cNvSpPr txBox="1">
            <a:spLocks noChangeArrowheads="1"/>
          </p:cNvSpPr>
          <p:nvPr/>
        </p:nvSpPr>
        <p:spPr bwMode="auto">
          <a:xfrm>
            <a:off x="4267200" y="5562600"/>
            <a:ext cx="4572000" cy="990600"/>
          </a:xfrm>
          <a:prstGeom prst="rect">
            <a:avLst/>
          </a:prstGeom>
          <a:noFill/>
          <a:ln w="9525">
            <a:noFill/>
            <a:miter lim="800000"/>
            <a:headEnd/>
            <a:tailEnd/>
          </a:ln>
        </p:spPr>
        <p:txBody>
          <a:bodyPr lIns="92075" tIns="46037" rIns="92075" bIns="46037" anchor="ctr"/>
          <a:lstStyle/>
          <a:p>
            <a:pPr marL="0" marR="0" lvl="0" indent="0" algn="r" defTabSz="914400" rtl="0" eaLnBrk="1" fontAlgn="base" latinLnBrk="0" hangingPunct="1">
              <a:lnSpc>
                <a:spcPct val="7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يوحنا 8: 12-59</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96470220"/>
      </p:ext>
    </p:extLst>
  </p:cSld>
  <p:clrMapOvr>
    <a:masterClrMapping/>
  </p:clrMapOvr>
  <p:transition/>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5" descr="light-in-the-darkness-china.jpg">
            <a:extLst>
              <a:ext uri="{FF2B5EF4-FFF2-40B4-BE49-F238E27FC236}">
                <a16:creationId xmlns:a16="http://schemas.microsoft.com/office/drawing/2014/main" id="{F7655C77-DD0F-4C22-B8E6-D6A3A42DC88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DEAAFE1-C04E-42BA-81EE-CF72D8BA1045}"/>
              </a:ext>
            </a:extLst>
          </p:cNvPr>
          <p:cNvSpPr>
            <a:spLocks noGrp="1"/>
          </p:cNvSpPr>
          <p:nvPr>
            <p:ph type="title"/>
          </p:nvPr>
        </p:nvSpPr>
        <p:spPr>
          <a:xfrm>
            <a:off x="0" y="76200"/>
            <a:ext cx="9144000" cy="1219200"/>
          </a:xfrm>
        </p:spPr>
        <p:txBody>
          <a:bodyPr/>
          <a:lstStyle/>
          <a:p>
            <a:r>
              <a:rPr lang="ar-JO" altLang="en-US" dirty="0">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rPr>
              <a:t>هل يستطيع الناس أن يميزوا</a:t>
            </a:r>
            <a:endParaRPr lang="en-US" altLang="en-US" dirty="0">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Title 1">
            <a:extLst>
              <a:ext uri="{FF2B5EF4-FFF2-40B4-BE49-F238E27FC236}">
                <a16:creationId xmlns:a16="http://schemas.microsoft.com/office/drawing/2014/main" id="{9DEB5E7B-77CF-4B35-8F75-DA64E299DAB6}"/>
              </a:ext>
            </a:extLst>
          </p:cNvPr>
          <p:cNvSpPr txBox="1">
            <a:spLocks/>
          </p:cNvSpPr>
          <p:nvPr/>
        </p:nvSpPr>
        <p:spPr bwMode="auto">
          <a:xfrm>
            <a:off x="762000" y="1676400"/>
            <a:ext cx="3276600" cy="9144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ar-JO" altLang="en-US" sz="4800" b="1" i="0" u="none" strike="noStrike" kern="1200" cap="none" spc="0" normalizeH="0" baseline="0" noProof="0" dirty="0">
                <a:ln>
                  <a:noFill/>
                </a:ln>
                <a:solidFill>
                  <a:srgbClr val="FFFFCC"/>
                </a:solidFill>
                <a:effectLst>
                  <a:outerShdw blurRad="38100" dist="38100" dir="2700000" algn="tl">
                    <a:srgbClr val="FFFFFF"/>
                  </a:outerShdw>
                </a:effectLst>
                <a:uLnTx/>
                <a:uFillTx/>
                <a:latin typeface="Arial" panose="020B0604020202020204" pitchFamily="34" charset="0"/>
                <a:cs typeface="Arial" panose="020B0604020202020204" pitchFamily="34" charset="0"/>
              </a:rPr>
              <a:t>والنور ؟</a:t>
            </a:r>
            <a:endParaRPr kumimoji="0" lang="en-US" altLang="en-US" sz="4800" b="1" i="0" u="none" strike="noStrike" kern="1200" cap="none" spc="0" normalizeH="0" baseline="0" noProof="0" dirty="0">
              <a:ln>
                <a:noFill/>
              </a:ln>
              <a:solidFill>
                <a:srgbClr val="FFFFCC"/>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8" name="Title 1">
            <a:extLst>
              <a:ext uri="{FF2B5EF4-FFF2-40B4-BE49-F238E27FC236}">
                <a16:creationId xmlns:a16="http://schemas.microsoft.com/office/drawing/2014/main" id="{AFAE836C-02E3-46D1-9D5C-9E65EB3D707E}"/>
              </a:ext>
            </a:extLst>
          </p:cNvPr>
          <p:cNvSpPr txBox="1">
            <a:spLocks/>
          </p:cNvSpPr>
          <p:nvPr/>
        </p:nvSpPr>
        <p:spPr bwMode="auto">
          <a:xfrm>
            <a:off x="5334000" y="1143000"/>
            <a:ext cx="3276600" cy="1981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ar-JO" altLang="en-US" sz="4800" b="1" i="0" u="none" strike="noStrike" kern="1200" cap="none" spc="0" normalizeH="0" baseline="0" noProof="0" dirty="0">
                <a:ln>
                  <a:noFill/>
                </a:ln>
                <a:solidFill>
                  <a:srgbClr val="FFFFCC"/>
                </a:solidFill>
                <a:effectLst>
                  <a:outerShdw blurRad="38100" dist="38100" dir="2700000" algn="tl">
                    <a:srgbClr val="FFFFFF"/>
                  </a:outerShdw>
                </a:effectLst>
                <a:uLnTx/>
                <a:uFillTx/>
                <a:latin typeface="Arial" panose="020B0604020202020204" pitchFamily="34" charset="0"/>
                <a:cs typeface="Arial" panose="020B0604020202020204" pitchFamily="34" charset="0"/>
              </a:rPr>
              <a:t>الظلمة</a:t>
            </a:r>
            <a:endParaRPr kumimoji="0" lang="en-US" altLang="en-US" sz="4800" b="1" i="0" u="none" strike="noStrike" kern="1200" cap="none" spc="0" normalizeH="0" baseline="0" noProof="0" dirty="0">
              <a:ln>
                <a:noFill/>
              </a:ln>
              <a:solidFill>
                <a:srgbClr val="FFFFCC"/>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9" name="Title 1">
            <a:extLst>
              <a:ext uri="{FF2B5EF4-FFF2-40B4-BE49-F238E27FC236}">
                <a16:creationId xmlns:a16="http://schemas.microsoft.com/office/drawing/2014/main" id="{9A673CDE-5CA8-428F-9416-F47EE212B230}"/>
              </a:ext>
            </a:extLst>
          </p:cNvPr>
          <p:cNvSpPr txBox="1">
            <a:spLocks/>
          </p:cNvSpPr>
          <p:nvPr/>
        </p:nvSpPr>
        <p:spPr bwMode="auto">
          <a:xfrm>
            <a:off x="3048000" y="914400"/>
            <a:ext cx="3276600" cy="838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ar-JO" altLang="en-US" sz="4800" b="1" i="0" u="none" strike="noStrike" kern="1200" cap="none" spc="0" normalizeH="0" baseline="0" noProof="0" dirty="0">
                <a:ln>
                  <a:noFill/>
                </a:ln>
                <a:solidFill>
                  <a:srgbClr val="FFFFCC"/>
                </a:solidFill>
                <a:effectLst>
                  <a:outerShdw blurRad="38100" dist="38100" dir="2700000" algn="tl">
                    <a:srgbClr val="FFFFFF"/>
                  </a:outerShdw>
                </a:effectLst>
                <a:uLnTx/>
                <a:uFillTx/>
                <a:latin typeface="Arial" panose="020B0604020202020204" pitchFamily="34" charset="0"/>
                <a:cs typeface="Arial" panose="020B0604020202020204" pitchFamily="34" charset="0"/>
              </a:rPr>
              <a:t>بين</a:t>
            </a:r>
            <a:endParaRPr kumimoji="0" lang="en-US" altLang="en-US" sz="4800" b="1" i="0" u="none" strike="noStrike" kern="1200" cap="none" spc="0" normalizeH="0" baseline="0" noProof="0" dirty="0">
              <a:ln>
                <a:noFill/>
              </a:ln>
              <a:solidFill>
                <a:srgbClr val="FFFFCC"/>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70449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20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73744D-9A3F-4F29-8CBA-052D536FC06F}"/>
              </a:ext>
            </a:extLst>
          </p:cNvPr>
          <p:cNvSpPr>
            <a:spLocks noGrp="1"/>
          </p:cNvSpPr>
          <p:nvPr>
            <p:ph type="title"/>
          </p:nvPr>
        </p:nvSpPr>
        <p:spPr>
          <a:xfrm>
            <a:off x="0" y="609600"/>
            <a:ext cx="4800600" cy="1143000"/>
          </a:xfrm>
        </p:spPr>
        <p:txBody>
          <a:bodyPr/>
          <a:lstStyle/>
          <a:p>
            <a:r>
              <a:rPr lang="ar-JO" altLang="en-US" sz="5400"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rPr>
              <a:t>إدوين بول</a:t>
            </a:r>
            <a:endParaRPr lang="en-US" altLang="en-US" sz="5400"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5" name="Text Placeholder 2">
            <a:extLst>
              <a:ext uri="{FF2B5EF4-FFF2-40B4-BE49-F238E27FC236}">
                <a16:creationId xmlns:a16="http://schemas.microsoft.com/office/drawing/2014/main" id="{83CA11D5-38C8-4179-AA10-9DA75E67DB8F}"/>
              </a:ext>
            </a:extLst>
          </p:cNvPr>
          <p:cNvSpPr txBox="1">
            <a:spLocks/>
          </p:cNvSpPr>
          <p:nvPr/>
        </p:nvSpPr>
        <p:spPr bwMode="auto">
          <a:xfrm>
            <a:off x="152400" y="0"/>
            <a:ext cx="4191000" cy="6858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ar-JO" sz="3200" b="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28 أيلول 2010</a:t>
            </a:r>
            <a:endParaRPr kumimoji="0" lang="en-US" sz="3200" b="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7" name="Picture 6" descr="map_pakistan_t.islamabad.jpg">
            <a:extLst>
              <a:ext uri="{FF2B5EF4-FFF2-40B4-BE49-F238E27FC236}">
                <a16:creationId xmlns:a16="http://schemas.microsoft.com/office/drawing/2014/main" id="{717352E7-CB8D-4204-BA48-BA3E1778BF73}"/>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866900"/>
            <a:ext cx="4622800"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taxi9uyyjr.jpg">
            <a:extLst>
              <a:ext uri="{FF2B5EF4-FFF2-40B4-BE49-F238E27FC236}">
                <a16:creationId xmlns:a16="http://schemas.microsoft.com/office/drawing/2014/main" id="{92604767-3E9D-4F4D-83E0-EBACFE6287DD}"/>
              </a:ext>
            </a:extLst>
          </p:cNvPr>
          <p:cNvPicPr>
            <a:picLocks noChangeAspect="1"/>
          </p:cNvPicPr>
          <p:nvPr/>
        </p:nvPicPr>
        <p:blipFill>
          <a:blip r:embed="rId4" cstate="print">
            <a:extLst>
              <a:ext uri="{28A0092B-C50C-407E-A947-70E740481C1C}">
                <a14:useLocalDpi xmlns:a14="http://schemas.microsoft.com/office/drawing/2010/main" val="0"/>
              </a:ext>
            </a:extLst>
          </a:blip>
          <a:srcRect b="11111"/>
          <a:stretch>
            <a:fillRect/>
          </a:stretch>
        </p:blipFill>
        <p:spPr bwMode="auto">
          <a:xfrm>
            <a:off x="4572000" y="3810000"/>
            <a:ext cx="45720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warinpakistan.jpg">
            <a:extLst>
              <a:ext uri="{FF2B5EF4-FFF2-40B4-BE49-F238E27FC236}">
                <a16:creationId xmlns:a16="http://schemas.microsoft.com/office/drawing/2014/main" id="{D8DD6F1E-7183-431F-803A-9429B06377C8}"/>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80025" y="0"/>
            <a:ext cx="3101975"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50815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quot;Total Solar Eclipse, Seahorse Prominence&quot; © Gerald Lodriguss / Photo Researchers">
            <a:hlinkClick r:id="rId3"/>
            <a:extLst>
              <a:ext uri="{FF2B5EF4-FFF2-40B4-BE49-F238E27FC236}">
                <a16:creationId xmlns:a16="http://schemas.microsoft.com/office/drawing/2014/main" id="{A466B079-896E-467A-B727-C2A8FA7FB7A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8083" name="Rectangle 3">
            <a:extLst>
              <a:ext uri="{FF2B5EF4-FFF2-40B4-BE49-F238E27FC236}">
                <a16:creationId xmlns:a16="http://schemas.microsoft.com/office/drawing/2014/main" id="{BA31C471-DEBC-45BD-9EAF-0654737800C1}"/>
              </a:ext>
            </a:extLst>
          </p:cNvPr>
          <p:cNvSpPr>
            <a:spLocks noGrp="1" noChangeArrowheads="1"/>
          </p:cNvSpPr>
          <p:nvPr>
            <p:ph type="title"/>
          </p:nvPr>
        </p:nvSpPr>
        <p:spPr/>
        <p:txBody>
          <a:bodyPr/>
          <a:lstStyle/>
          <a:p>
            <a:pPr eaLnBrk="1" hangingPunct="1"/>
            <a:r>
              <a:rPr lang="ar-JO" altLang="en-US" sz="3600" i="1" u="sng" dirty="0">
                <a:effectLst>
                  <a:outerShdw blurRad="38100" dist="38100" dir="2700000" algn="tl">
                    <a:schemeClr val="tx1"/>
                  </a:outerShdw>
                </a:effectLst>
                <a:latin typeface="Arial" panose="020B0604020202020204" pitchFamily="34" charset="0"/>
                <a:cs typeface="Arial" panose="020B0604020202020204" pitchFamily="34" charset="0"/>
              </a:rPr>
              <a:t>يسوع (الكلمة) </a:t>
            </a:r>
            <a:r>
              <a:rPr lang="ar-JO" altLang="en-US" sz="3600" i="1" u="sng"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كان الله </a:t>
            </a:r>
            <a:r>
              <a:rPr lang="ar-JO" altLang="en-US" sz="3600" i="1" u="sng" dirty="0">
                <a:effectLst>
                  <a:outerShdw blurRad="38100" dist="38100" dir="2700000" algn="tl">
                    <a:schemeClr val="tx1"/>
                  </a:outerShdw>
                </a:effectLst>
                <a:latin typeface="Arial" panose="020B0604020202020204" pitchFamily="34" charset="0"/>
                <a:cs typeface="Arial" panose="020B0604020202020204" pitchFamily="34" charset="0"/>
              </a:rPr>
              <a:t>(1: 1ت)</a:t>
            </a:r>
            <a:endParaRPr lang="en-US" altLang="en-US" sz="3600" dirty="0">
              <a:effectLst>
                <a:outerShdw blurRad="38100" dist="38100" dir="2700000" algn="tl">
                  <a:schemeClr val="tx1"/>
                </a:outerShdw>
              </a:effectLst>
              <a:latin typeface="Arial" panose="020B0604020202020204" pitchFamily="34" charset="0"/>
              <a:cs typeface="Arial" panose="020B0604020202020204" pitchFamily="34" charset="0"/>
            </a:endParaRPr>
          </a:p>
        </p:txBody>
      </p:sp>
      <p:sp>
        <p:nvSpPr>
          <p:cNvPr id="558084" name="Rectangle 4">
            <a:extLst>
              <a:ext uri="{FF2B5EF4-FFF2-40B4-BE49-F238E27FC236}">
                <a16:creationId xmlns:a16="http://schemas.microsoft.com/office/drawing/2014/main" id="{C08DC959-0FD7-48A9-8916-470BC640BD04}"/>
              </a:ext>
            </a:extLst>
          </p:cNvPr>
          <p:cNvSpPr>
            <a:spLocks noGrp="1" noChangeArrowheads="1"/>
          </p:cNvSpPr>
          <p:nvPr>
            <p:ph type="body" idx="1"/>
          </p:nvPr>
        </p:nvSpPr>
        <p:spPr>
          <a:xfrm>
            <a:off x="990600" y="2057400"/>
            <a:ext cx="7467600" cy="4191000"/>
          </a:xfrm>
        </p:spPr>
        <p:txBody>
          <a:bodyPr/>
          <a:lstStyle/>
          <a:p>
            <a:pPr marL="0" indent="0" algn="r" eaLnBrk="1" hangingPunct="1">
              <a:buFontTx/>
              <a:buNone/>
            </a:pPr>
            <a:r>
              <a:rPr lang="ar-JO" altLang="en-US" sz="3600" dirty="0">
                <a:effectLst>
                  <a:outerShdw blurRad="38100" dist="38100" dir="2700000" algn="tl">
                    <a:schemeClr val="tx1"/>
                  </a:outerShdw>
                </a:effectLst>
                <a:latin typeface="Arial" panose="020B0604020202020204" pitchFamily="34" charset="0"/>
                <a:cs typeface="Arial" panose="020B0604020202020204" pitchFamily="34" charset="0"/>
              </a:rPr>
              <a:t>في البدء كان الكلمة</a:t>
            </a:r>
          </a:p>
          <a:p>
            <a:pPr marL="0" indent="0" algn="r" eaLnBrk="1" hangingPunct="1">
              <a:buFontTx/>
              <a:buNone/>
            </a:pPr>
            <a:r>
              <a:rPr lang="ar-JO" altLang="en-US" sz="3600" dirty="0">
                <a:effectLst>
                  <a:outerShdw blurRad="38100" dist="38100" dir="2700000" algn="tl">
                    <a:schemeClr val="tx1"/>
                  </a:outerShdw>
                </a:effectLst>
                <a:latin typeface="Arial" panose="020B0604020202020204" pitchFamily="34" charset="0"/>
                <a:cs typeface="Arial" panose="020B0604020202020204" pitchFamily="34" charset="0"/>
              </a:rPr>
              <a:t>والكلمة كان عند الله</a:t>
            </a:r>
          </a:p>
          <a:p>
            <a:pPr marL="0" indent="0" algn="r" eaLnBrk="1" hangingPunct="1">
              <a:buFontTx/>
              <a:buNone/>
            </a:pPr>
            <a:r>
              <a:rPr lang="ar-JO" altLang="en-US" sz="3600" dirty="0">
                <a:effectLst>
                  <a:outerShdw blurRad="38100" dist="38100" dir="2700000" algn="tl">
                    <a:schemeClr val="tx1"/>
                  </a:outerShdw>
                </a:effectLst>
                <a:latin typeface="Arial" panose="020B0604020202020204" pitchFamily="34" charset="0"/>
                <a:cs typeface="Arial" panose="020B0604020202020204" pitchFamily="34" charset="0"/>
              </a:rPr>
              <a:t>و</a:t>
            </a:r>
            <a:r>
              <a:rPr lang="ar-JO" altLang="en-US" sz="3600"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كان الكلمة الله</a:t>
            </a:r>
            <a:r>
              <a:rPr lang="en-US" altLang="en-US" sz="3600"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 </a:t>
            </a:r>
          </a:p>
          <a:p>
            <a:pPr marL="0" indent="0" algn="r" eaLnBrk="1" hangingPunct="1">
              <a:buFontTx/>
              <a:buNone/>
            </a:pPr>
            <a:endParaRPr lang="en-US" altLang="en-US" sz="3600" dirty="0">
              <a:effectLst>
                <a:outerShdw blurRad="38100" dist="38100" dir="2700000" algn="tl">
                  <a:schemeClr val="tx1"/>
                </a:outerShdw>
              </a:effectLst>
              <a:latin typeface="Arial" panose="020B0604020202020204" pitchFamily="34" charset="0"/>
              <a:cs typeface="Arial" panose="020B0604020202020204" pitchFamily="34" charset="0"/>
            </a:endParaRPr>
          </a:p>
          <a:p>
            <a:pPr marL="0" indent="0" algn="r" eaLnBrk="1" hangingPunct="1">
              <a:buFontTx/>
              <a:buNone/>
            </a:pPr>
            <a:r>
              <a:rPr lang="en-US" altLang="en-US" sz="3600" dirty="0">
                <a:effectLst>
                  <a:outerShdw blurRad="38100" dist="38100" dir="2700000" algn="tl">
                    <a:schemeClr val="tx1"/>
                  </a:outerShdw>
                </a:effectLst>
                <a:latin typeface="Arial" panose="020B0604020202020204" pitchFamily="34" charset="0"/>
                <a:cs typeface="Arial" panose="020B0604020202020204" pitchFamily="34" charset="0"/>
              </a:rPr>
              <a:t>(</a:t>
            </a:r>
            <a:r>
              <a:rPr lang="ar-JO" altLang="en-US" sz="3600" dirty="0">
                <a:effectLst>
                  <a:outerShdw blurRad="38100" dist="38100" dir="2700000" algn="tl">
                    <a:schemeClr val="tx1"/>
                  </a:outerShdw>
                </a:effectLst>
                <a:latin typeface="Arial" panose="020B0604020202020204" pitchFamily="34" charset="0"/>
                <a:cs typeface="Arial" panose="020B0604020202020204" pitchFamily="34" charset="0"/>
              </a:rPr>
              <a:t>يوحنا 1: 1</a:t>
            </a:r>
            <a:r>
              <a:rPr lang="en-US" altLang="en-US" sz="3600" dirty="0">
                <a:effectLst>
                  <a:outerShdw blurRad="38100" dist="38100" dir="2700000" algn="tl">
                    <a:schemeClr val="tx1"/>
                  </a:outerShdw>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5743649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4" end="4"/>
                                            </p:txEl>
                                          </p:spTgt>
                                        </p:tgtEl>
                                        <p:attrNameLst>
                                          <p:attrName>style.visibility</p:attrName>
                                        </p:attrNameLst>
                                      </p:cBhvr>
                                      <p:to>
                                        <p:strVal val="visible"/>
                                      </p:to>
                                    </p:set>
                                    <p:animEffect transition="in" filter="fade">
                                      <p:cBhvr>
                                        <p:cTn id="23" dur="500"/>
                                        <p:tgtEl>
                                          <p:spTgt spid="55808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6" descr="pd_darkness_071029_ms.jpg">
            <a:extLst>
              <a:ext uri="{FF2B5EF4-FFF2-40B4-BE49-F238E27FC236}">
                <a16:creationId xmlns:a16="http://schemas.microsoft.com/office/drawing/2014/main" id="{469C0B40-CCF3-4DCC-A674-A5F1146EF79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6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AE7393F-4CBD-42CB-A5A4-9380970D247C}"/>
              </a:ext>
            </a:extLst>
          </p:cNvPr>
          <p:cNvSpPr>
            <a:spLocks noGrp="1"/>
          </p:cNvSpPr>
          <p:nvPr>
            <p:ph type="title"/>
          </p:nvPr>
        </p:nvSpPr>
        <p:spPr>
          <a:xfrm>
            <a:off x="0" y="76200"/>
            <a:ext cx="9144000" cy="914400"/>
          </a:xfrm>
        </p:spPr>
        <p:txBody>
          <a:bodyPr/>
          <a:lstStyle/>
          <a:p>
            <a:r>
              <a:rPr lang="ar-JO" altLang="en-US" sz="5400"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الإنتقال العظيم</a:t>
            </a:r>
            <a:endParaRPr lang="en-US" altLang="en-US" sz="5400"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endParaRPr>
          </a:p>
        </p:txBody>
      </p:sp>
      <p:sp>
        <p:nvSpPr>
          <p:cNvPr id="32772" name="Text Placeholder 2">
            <a:extLst>
              <a:ext uri="{FF2B5EF4-FFF2-40B4-BE49-F238E27FC236}">
                <a16:creationId xmlns:a16="http://schemas.microsoft.com/office/drawing/2014/main" id="{38626B34-93C5-4764-BFB0-951CD0F038C8}"/>
              </a:ext>
            </a:extLst>
          </p:cNvPr>
          <p:cNvSpPr txBox="1">
            <a:spLocks/>
          </p:cNvSpPr>
          <p:nvPr/>
        </p:nvSpPr>
        <p:spPr bwMode="auto">
          <a:xfrm>
            <a:off x="304800" y="1219200"/>
            <a:ext cx="26670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الذي أنقذنا من سلطان الظلمة</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773" name="Text Placeholder 2">
            <a:extLst>
              <a:ext uri="{FF2B5EF4-FFF2-40B4-BE49-F238E27FC236}">
                <a16:creationId xmlns:a16="http://schemas.microsoft.com/office/drawing/2014/main" id="{10E32598-B877-4AA6-806C-B4F57D86B90D}"/>
              </a:ext>
            </a:extLst>
          </p:cNvPr>
          <p:cNvSpPr txBox="1">
            <a:spLocks/>
          </p:cNvSpPr>
          <p:nvPr/>
        </p:nvSpPr>
        <p:spPr bwMode="auto">
          <a:xfrm>
            <a:off x="6477000" y="1219200"/>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و نقلنا إلى ملكوت ابن محبته</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774" name="Text Placeholder 2">
            <a:extLst>
              <a:ext uri="{FF2B5EF4-FFF2-40B4-BE49-F238E27FC236}">
                <a16:creationId xmlns:a16="http://schemas.microsoft.com/office/drawing/2014/main" id="{B9A4865F-6446-4083-BCE6-2EAE3FC07BD9}"/>
              </a:ext>
            </a:extLst>
          </p:cNvPr>
          <p:cNvSpPr txBox="1">
            <a:spLocks/>
          </p:cNvSpPr>
          <p:nvPr/>
        </p:nvSpPr>
        <p:spPr bwMode="auto">
          <a:xfrm>
            <a:off x="5562600" y="4800600"/>
            <a:ext cx="3581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14</a:t>
            </a: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الذي لنا فيه الفداء بدمه غفران الخطايا</a:t>
            </a:r>
            <a:r>
              <a:rPr kumimoji="0" lang="en-US" altLang="en-US"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كو 1: 13-14</a:t>
            </a:r>
            <a:r>
              <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p>
        </p:txBody>
      </p:sp>
    </p:spTree>
    <p:extLst>
      <p:ext uri="{BB962C8B-B14F-4D97-AF65-F5344CB8AC3E}">
        <p14:creationId xmlns:p14="http://schemas.microsoft.com/office/powerpoint/2010/main" val="32517879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الآية المفتاحية</a:t>
            </a:r>
            <a:endParaRPr lang="en-US"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وَآيَاتٍ أُخَرَ كَثِيرَةً صَنَعَ يَسُوعُ قُدَّامَ تَلاَمِيذِهِ لَمْ تُكْتَبْ فِي هذَا الْكِتَابِ. وَأَمَّا هذِهِ فَقَدْ كُتِبَتْ لِتُؤْمِنُوا أَنَّ يَسُوعَ هُوَ الْمَسِيحُ ابْنُ اللهِ، وَلِكَيْ تَكُونَ لَكُمْ إِذَا آمَنْتُمْ حَيَاةٌ بِاسْمِهِ.</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(20: 30-31)</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43" y="65366"/>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cs typeface="Arial" panose="020B0604020202020204" pitchFamily="34" charset="0"/>
              </a:rPr>
              <a:t>١٠٧</a:t>
            </a:r>
          </a:p>
        </p:txBody>
      </p:sp>
    </p:spTree>
    <p:extLst>
      <p:ext uri="{BB962C8B-B14F-4D97-AF65-F5344CB8AC3E}">
        <p14:creationId xmlns:p14="http://schemas.microsoft.com/office/powerpoint/2010/main" val="41816774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ChangeArrowheads="1"/>
          </p:cNvSpPr>
          <p:nvPr/>
        </p:nvSpPr>
        <p:spPr bwMode="auto">
          <a:xfrm>
            <a:off x="8615363" y="6599502"/>
            <a:ext cx="296246" cy="2236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A3E4C595-2AFF-A146-86AA-823370B28ED8}" type="slidenum">
              <a:rPr lang="en-US" sz="900">
                <a:solidFill>
                  <a:srgbClr val="808080"/>
                </a:solidFill>
                <a:latin typeface="Arial" panose="020B0604020202020204" pitchFamily="34" charset="0"/>
                <a:cs typeface="Arial" panose="020B0604020202020204" pitchFamily="34" charset="0"/>
              </a:rPr>
              <a:pPr defTabSz="810455" eaLnBrk="0" hangingPunct="0"/>
              <a:t>40</a:t>
            </a:fld>
            <a:endParaRPr lang="en-US" sz="900">
              <a:solidFill>
                <a:srgbClr val="808080"/>
              </a:solidFill>
              <a:latin typeface="Arial" panose="020B0604020202020204" pitchFamily="34" charset="0"/>
              <a:cs typeface="Arial" panose="020B0604020202020204" pitchFamily="34" charset="0"/>
            </a:endParaRPr>
          </a:p>
        </p:txBody>
      </p:sp>
      <p:sp>
        <p:nvSpPr>
          <p:cNvPr id="323586" name="Rectangle 3"/>
          <p:cNvSpPr>
            <a:spLocks noChangeArrowheads="1"/>
          </p:cNvSpPr>
          <p:nvPr/>
        </p:nvSpPr>
        <p:spPr bwMode="auto">
          <a:xfrm>
            <a:off x="8615363" y="6599502"/>
            <a:ext cx="296246" cy="2236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C740D3E8-66A2-F54D-AB79-534B65468C55}" type="slidenum">
              <a:rPr lang="en-US" sz="900">
                <a:solidFill>
                  <a:srgbClr val="808080"/>
                </a:solidFill>
                <a:latin typeface="Arial" panose="020B0604020202020204" pitchFamily="34" charset="0"/>
                <a:cs typeface="Arial" panose="020B0604020202020204" pitchFamily="34" charset="0"/>
              </a:rPr>
              <a:pPr defTabSz="810455" eaLnBrk="0" hangingPunct="0"/>
              <a:t>40</a:t>
            </a:fld>
            <a:endParaRPr lang="en-US" sz="900">
              <a:solidFill>
                <a:srgbClr val="808080"/>
              </a:solidFill>
              <a:latin typeface="Arial" panose="020B0604020202020204" pitchFamily="34" charset="0"/>
              <a:cs typeface="Arial" panose="020B0604020202020204" pitchFamily="34" charset="0"/>
            </a:endParaRPr>
          </a:p>
        </p:txBody>
      </p:sp>
      <p:sp>
        <p:nvSpPr>
          <p:cNvPr id="323587" name="Rectangle 4"/>
          <p:cNvSpPr>
            <a:spLocks noChangeArrowheads="1"/>
          </p:cNvSpPr>
          <p:nvPr/>
        </p:nvSpPr>
        <p:spPr bwMode="auto">
          <a:xfrm>
            <a:off x="8615363" y="6599502"/>
            <a:ext cx="296246" cy="2236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6F336E29-EB1B-DD42-A797-5253EF1A1F11}" type="slidenum">
              <a:rPr lang="en-US" sz="900">
                <a:solidFill>
                  <a:srgbClr val="808080"/>
                </a:solidFill>
                <a:latin typeface="Arial" panose="020B0604020202020204" pitchFamily="34" charset="0"/>
                <a:cs typeface="Arial" panose="020B0604020202020204" pitchFamily="34" charset="0"/>
              </a:rPr>
              <a:pPr defTabSz="810455" eaLnBrk="0" hangingPunct="0"/>
              <a:t>40</a:t>
            </a:fld>
            <a:endParaRPr lang="en-US" sz="900">
              <a:solidFill>
                <a:srgbClr val="808080"/>
              </a:solidFill>
              <a:latin typeface="Arial" panose="020B0604020202020204" pitchFamily="34" charset="0"/>
              <a:cs typeface="Arial" panose="020B0604020202020204" pitchFamily="34" charset="0"/>
            </a:endParaRPr>
          </a:p>
        </p:txBody>
      </p:sp>
      <p:sp>
        <p:nvSpPr>
          <p:cNvPr id="323588" name="Rectangle 5"/>
          <p:cNvSpPr>
            <a:spLocks noChangeArrowheads="1"/>
          </p:cNvSpPr>
          <p:nvPr/>
        </p:nvSpPr>
        <p:spPr bwMode="auto">
          <a:xfrm>
            <a:off x="1865317" y="6633060"/>
            <a:ext cx="2107667" cy="190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r>
              <a:rPr lang="en-US" sz="700">
                <a:solidFill>
                  <a:srgbClr val="808080"/>
                </a:solidFill>
                <a:latin typeface="Arial" panose="020B0604020202020204" pitchFamily="34" charset="0"/>
                <a:cs typeface="Arial" panose="020B0604020202020204" pitchFamily="34" charset="0"/>
              </a:rPr>
              <a:t>© 2003 Cisco Systems, Inc. All rights reserved.</a:t>
            </a:r>
          </a:p>
        </p:txBody>
      </p:sp>
      <p:sp>
        <p:nvSpPr>
          <p:cNvPr id="323589" name="Rectangle 6"/>
          <p:cNvSpPr>
            <a:spLocks noChangeArrowheads="1"/>
          </p:cNvSpPr>
          <p:nvPr/>
        </p:nvSpPr>
        <p:spPr bwMode="auto">
          <a:xfrm>
            <a:off x="76201" y="6458777"/>
            <a:ext cx="1322388" cy="3642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1739" tIns="40865" rIns="81739" bIns="40865" anchor="b" anchorCtr="1">
            <a:spAutoFit/>
          </a:bodyPr>
          <a:lstStyle/>
          <a:p>
            <a:pPr defTabSz="810455" eaLnBrk="0" hangingPunct="0"/>
            <a:endParaRPr lang="en-US" sz="900">
              <a:solidFill>
                <a:srgbClr val="808080"/>
              </a:solidFill>
              <a:latin typeface="Arial" panose="020B0604020202020204" pitchFamily="34" charset="0"/>
              <a:cs typeface="Arial" panose="020B0604020202020204" pitchFamily="34" charset="0"/>
            </a:endParaRPr>
          </a:p>
          <a:p>
            <a:pPr defTabSz="810455" eaLnBrk="0" hangingPunct="0"/>
            <a:r>
              <a:rPr lang="en-US" sz="900">
                <a:solidFill>
                  <a:srgbClr val="808080"/>
                </a:solidFill>
                <a:latin typeface="Arial" panose="020B0604020202020204" pitchFamily="34" charset="0"/>
                <a:cs typeface="Arial" panose="020B0604020202020204" pitchFamily="34" charset="0"/>
              </a:rPr>
              <a:t>Presentation_ID</a:t>
            </a:r>
          </a:p>
        </p:txBody>
      </p:sp>
      <p:pic>
        <p:nvPicPr>
          <p:cNvPr id="323590" name="Picture 7" descr="b_fy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3591" name="Rectangle 8"/>
          <p:cNvSpPr>
            <a:spLocks noGrp="1" noChangeArrowheads="1"/>
          </p:cNvSpPr>
          <p:nvPr>
            <p:ph type="title"/>
          </p:nvPr>
        </p:nvSpPr>
        <p:spPr>
          <a:xfrm>
            <a:off x="152400" y="225460"/>
            <a:ext cx="8648700" cy="1450975"/>
          </a:xfrm>
          <a:noFill/>
        </p:spPr>
        <p:txBody>
          <a:bodyPr lIns="81739" tIns="40865" rIns="81739" bIns="40865" anchor="b"/>
          <a:lstStyle/>
          <a:p>
            <a:pPr eaLnBrk="1" hangingPunct="1"/>
            <a:r>
              <a:rPr lang="ar-JO" altLang="zh-CN" sz="4800" dirty="0">
                <a:solidFill>
                  <a:schemeClr val="bg1"/>
                </a:solidFill>
                <a:latin typeface="Arial" panose="020B0604020202020204" pitchFamily="34" charset="0"/>
                <a:ea typeface="SimSun" charset="0"/>
                <a:cs typeface="Arial" panose="020B0604020202020204" pitchFamily="34" charset="0"/>
              </a:rPr>
              <a:t>هجومات ضد الكتاب المقدس</a:t>
            </a:r>
            <a:endParaRPr lang="en-US" altLang="zh-CN" dirty="0">
              <a:latin typeface="Arial" panose="020B0604020202020204" pitchFamily="34" charset="0"/>
              <a:ea typeface="SimSun" charset="0"/>
              <a:cs typeface="Arial" panose="020B0604020202020204" pitchFamily="34" charset="0"/>
            </a:endParaRPr>
          </a:p>
        </p:txBody>
      </p:sp>
      <p:sp>
        <p:nvSpPr>
          <p:cNvPr id="323592" name="Text Box 9"/>
          <p:cNvSpPr txBox="1">
            <a:spLocks noChangeArrowheads="1"/>
          </p:cNvSpPr>
          <p:nvPr/>
        </p:nvSpPr>
        <p:spPr bwMode="auto">
          <a:xfrm>
            <a:off x="381000" y="5165752"/>
            <a:ext cx="8458200" cy="1326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solidFill>
                  <a:srgbClr val="FFFFFF"/>
                </a:solidFill>
                <a:latin typeface="Arial" panose="020B0604020202020204" pitchFamily="34" charset="0"/>
                <a:cs typeface="Arial" panose="020B0604020202020204" pitchFamily="34" charset="0"/>
              </a:rPr>
              <a:t>منذ زمن  الكنيسة الأولى حاولت التعاليم الكاذبة  تقويض إيماننا</a:t>
            </a:r>
            <a:endParaRPr lang="en-US" sz="4000" b="1" dirty="0">
              <a:solidFill>
                <a:srgbClr val="FFFFFF"/>
              </a:solidFill>
              <a:latin typeface="Arial" panose="020B0604020202020204" pitchFamily="34" charset="0"/>
              <a:cs typeface="Arial" panose="020B0604020202020204" pitchFamily="34" charset="0"/>
            </a:endParaRPr>
          </a:p>
        </p:txBody>
      </p:sp>
      <p:pic>
        <p:nvPicPr>
          <p:cNvPr id="323593" name="Picture 10" descr="Bibl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752601" y="2711450"/>
            <a:ext cx="2020888" cy="162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zoom/>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JesusPoster15">
            <a:extLst>
              <a:ext uri="{FF2B5EF4-FFF2-40B4-BE49-F238E27FC236}">
                <a16:creationId xmlns:a16="http://schemas.microsoft.com/office/drawing/2014/main" id="{C009B1BF-4F7E-4652-AE03-0F67AA43619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Title 2">
            <a:extLst>
              <a:ext uri="{FF2B5EF4-FFF2-40B4-BE49-F238E27FC236}">
                <a16:creationId xmlns:a16="http://schemas.microsoft.com/office/drawing/2014/main" id="{49006C8C-F88B-4D07-B88E-F542A3F71CCE}"/>
              </a:ext>
            </a:extLst>
          </p:cNvPr>
          <p:cNvSpPr>
            <a:spLocks noGrp="1"/>
          </p:cNvSpPr>
          <p:nvPr>
            <p:ph type="ctrTitle"/>
          </p:nvPr>
        </p:nvSpPr>
        <p:spPr>
          <a:xfrm>
            <a:off x="0" y="0"/>
            <a:ext cx="9144000" cy="1066800"/>
          </a:xfrm>
          <a:solidFill>
            <a:srgbClr val="000000"/>
          </a:solidFill>
        </p:spPr>
        <p:txBody>
          <a:bodyPr/>
          <a:lstStyle/>
          <a:p>
            <a:r>
              <a:rPr lang="ar-JO" altLang="en-US" sz="2800"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كيف يجب أن نتوقع </a:t>
            </a:r>
            <a:r>
              <a:rPr lang="ar-JO" altLang="en-US" sz="2800" b="1" dirty="0">
                <a:solidFill>
                  <a:srgbClr val="FFFF00"/>
                </a:solidFill>
                <a:latin typeface="Arial" panose="020B0604020202020204" pitchFamily="34" charset="0"/>
                <a:ea typeface="ＭＳ Ｐゴシック" panose="020B0600070205080204" pitchFamily="34" charset="-128"/>
                <a:cs typeface="Arial" panose="020B0604020202020204" pitchFamily="34" charset="0"/>
              </a:rPr>
              <a:t>تجاوب</a:t>
            </a:r>
            <a:r>
              <a:rPr lang="ar-JO" altLang="en-US" sz="2800"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 الناس مع ادعاء المسيح أنه الله الأبدي ؟</a:t>
            </a:r>
            <a:endParaRPr lang="en-US" altLang="en-US" sz="2800" b="1"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587324196"/>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Shape 1297"/>
        <p:cNvGrpSpPr/>
        <p:nvPr/>
      </p:nvGrpSpPr>
      <p:grpSpPr>
        <a:xfrm>
          <a:off x="0" y="0"/>
          <a:ext cx="0" cy="0"/>
          <a:chOff x="0" y="0"/>
          <a:chExt cx="0" cy="0"/>
        </a:xfrm>
      </p:grpSpPr>
      <p:sp>
        <p:nvSpPr>
          <p:cNvPr id="1298" name="Google Shape;1298;p9"/>
          <p:cNvSpPr txBox="1">
            <a:spLocks noGrp="1"/>
          </p:cNvSpPr>
          <p:nvPr>
            <p:ph type="title"/>
          </p:nvPr>
        </p:nvSpPr>
        <p:spPr>
          <a:xfrm>
            <a:off x="533400" y="152400"/>
            <a:ext cx="8610600" cy="1143000"/>
          </a:xfrm>
          <a:prstGeom prst="rect">
            <a:avLst/>
          </a:prstGeom>
          <a:noFill/>
          <a:ln>
            <a:noFill/>
          </a:ln>
        </p:spPr>
        <p:txBody>
          <a:bodyPr spcFirstLastPara="1" wrap="square" lIns="92075" tIns="46025" rIns="92075" bIns="46025" anchor="ctr" anchorCtr="0">
            <a:noAutofit/>
          </a:bodyPr>
          <a:lstStyle/>
          <a:p>
            <a:pPr marL="0" lvl="0" indent="0" algn="ctr" rtl="1">
              <a:lnSpc>
                <a:spcPct val="70000"/>
              </a:lnSpc>
              <a:spcBef>
                <a:spcPts val="0"/>
              </a:spcBef>
              <a:spcAft>
                <a:spcPts val="0"/>
              </a:spcAft>
              <a:buNone/>
            </a:pPr>
            <a:r>
              <a:rPr lang="en-US" sz="5400" dirty="0" err="1">
                <a:solidFill>
                  <a:srgbClr val="FFFFFF"/>
                </a:solidFill>
                <a:latin typeface="Arial"/>
                <a:ea typeface="Arial"/>
                <a:cs typeface="Arial"/>
                <a:sym typeface="Arial"/>
              </a:rPr>
              <a:t>يوحنا</a:t>
            </a:r>
            <a:r>
              <a:rPr lang="en-US" sz="5400" dirty="0">
                <a:solidFill>
                  <a:srgbClr val="FFFFFF"/>
                </a:solidFill>
                <a:latin typeface="Arial"/>
                <a:ea typeface="Arial"/>
                <a:cs typeface="Arial"/>
                <a:sym typeface="Arial"/>
              </a:rPr>
              <a:t> </a:t>
            </a:r>
            <a:r>
              <a:rPr lang="ar-JO" sz="5400" dirty="0">
                <a:solidFill>
                  <a:srgbClr val="FFFFFF"/>
                </a:solidFill>
                <a:latin typeface="Arial"/>
                <a:ea typeface="Arial"/>
                <a:cs typeface="Arial"/>
                <a:sym typeface="Arial"/>
              </a:rPr>
              <a:t>6-8</a:t>
            </a:r>
            <a:endParaRPr sz="5400" dirty="0">
              <a:solidFill>
                <a:srgbClr val="FFFFFF"/>
              </a:solidFill>
              <a:latin typeface="Arial"/>
              <a:ea typeface="Arial"/>
              <a:cs typeface="Arial"/>
              <a:sym typeface="Arial"/>
            </a:endParaRPr>
          </a:p>
        </p:txBody>
      </p:sp>
      <p:sp>
        <p:nvSpPr>
          <p:cNvPr id="1299" name="Google Shape;1299;p9"/>
          <p:cNvSpPr txBox="1"/>
          <p:nvPr/>
        </p:nvSpPr>
        <p:spPr>
          <a:xfrm>
            <a:off x="812213" y="4887025"/>
            <a:ext cx="2590800" cy="1676400"/>
          </a:xfrm>
          <a:prstGeom prst="rect">
            <a:avLst/>
          </a:prstGeom>
          <a:noFill/>
          <a:ln>
            <a:noFill/>
          </a:ln>
        </p:spPr>
        <p:txBody>
          <a:bodyPr spcFirstLastPara="1" wrap="square" lIns="92075" tIns="46025" rIns="92075" bIns="46025" anchor="t" anchorCtr="0">
            <a:noAutofit/>
          </a:bodyPr>
          <a:lstStyle/>
          <a:p>
            <a:pPr marL="342900" marR="0" lvl="0" indent="-342900" algn="ctr" defTabSz="914400" rtl="1" eaLnBrk="1" fontAlgn="auto" latinLnBrk="0" hangingPunct="1">
              <a:lnSpc>
                <a:spcPct val="100000"/>
              </a:lnSpc>
              <a:spcBef>
                <a:spcPts val="0"/>
              </a:spcBef>
              <a:spcAft>
                <a:spcPts val="0"/>
              </a:spcAft>
              <a:buClr>
                <a:srgbClr val="800000"/>
              </a:buClr>
              <a:buSzPts val="2880"/>
              <a:buFont typeface="Noto Sans Symbols"/>
              <a:buNone/>
              <a:tabLst/>
              <a:defRPr/>
            </a:pPr>
            <a:r>
              <a:rPr kumimoji="0" lang="en-US" sz="4800" b="0" i="0" u="none" strike="noStrike" kern="0" cap="none" spc="0" normalizeH="0" baseline="0" noProof="0" dirty="0" err="1">
                <a:ln>
                  <a:noFill/>
                </a:ln>
                <a:solidFill>
                  <a:srgbClr val="FFFFFF"/>
                </a:solidFill>
                <a:effectLst/>
                <a:uLnTx/>
                <a:uFillTx/>
                <a:latin typeface="Arial"/>
                <a:cs typeface="Arial"/>
                <a:sym typeface="Arial"/>
              </a:rPr>
              <a:t>النور</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342900" marR="0" lvl="0" indent="-342900" algn="ctr" defTabSz="914400" rtl="0" eaLnBrk="1" fontAlgn="auto" latinLnBrk="0" hangingPunct="1">
              <a:lnSpc>
                <a:spcPct val="100000"/>
              </a:lnSpc>
              <a:spcBef>
                <a:spcPts val="960"/>
              </a:spcBef>
              <a:spcAft>
                <a:spcPts val="0"/>
              </a:spcAft>
              <a:buClr>
                <a:srgbClr val="800000"/>
              </a:buClr>
              <a:buSzPts val="2880"/>
              <a:buFont typeface="Noto Sans Symbols"/>
              <a:buNone/>
              <a:tabLst/>
              <a:defRPr/>
            </a:pPr>
            <a:r>
              <a:rPr kumimoji="0" lang="ar-JO" sz="4800" b="0" i="0" u="none" strike="noStrike" kern="0" cap="none" spc="0" normalizeH="0" baseline="0" noProof="0" dirty="0">
                <a:ln>
                  <a:noFill/>
                </a:ln>
                <a:solidFill>
                  <a:srgbClr val="FFFFFF"/>
                </a:solidFill>
                <a:effectLst/>
                <a:uLnTx/>
                <a:uFillTx/>
                <a:latin typeface="Arial"/>
                <a:cs typeface="Arial"/>
                <a:sym typeface="Arial"/>
              </a:rPr>
              <a:t>8</a:t>
            </a:r>
            <a:endParaRPr kumimoji="0" sz="4800" b="0" i="0" u="none" strike="noStrike" kern="0" cap="none" spc="0" normalizeH="0" baseline="0" noProof="0" dirty="0">
              <a:ln>
                <a:noFill/>
              </a:ln>
              <a:solidFill>
                <a:srgbClr val="FFFFFF"/>
              </a:solidFill>
              <a:effectLst/>
              <a:uLnTx/>
              <a:uFillTx/>
              <a:latin typeface="Arial"/>
              <a:ea typeface="Arial"/>
              <a:cs typeface="Arial"/>
              <a:sym typeface="Arial"/>
            </a:endParaRPr>
          </a:p>
        </p:txBody>
      </p:sp>
      <p:sp>
        <p:nvSpPr>
          <p:cNvPr id="1300" name="Google Shape;1300;p9"/>
          <p:cNvSpPr txBox="1"/>
          <p:nvPr/>
        </p:nvSpPr>
        <p:spPr>
          <a:xfrm>
            <a:off x="3868338" y="4594300"/>
            <a:ext cx="2590800" cy="1676400"/>
          </a:xfrm>
          <a:prstGeom prst="rect">
            <a:avLst/>
          </a:prstGeom>
          <a:noFill/>
          <a:ln>
            <a:noFill/>
          </a:ln>
        </p:spPr>
        <p:txBody>
          <a:bodyPr spcFirstLastPara="1" wrap="square" lIns="92075" tIns="46025" rIns="92075" bIns="46025" anchor="t" anchorCtr="0">
            <a:noAutofit/>
          </a:bodyPr>
          <a:lstStyle/>
          <a:p>
            <a:pPr marL="342900" marR="0" lvl="0" indent="-342900" algn="ctr" defTabSz="914400" rtl="0" eaLnBrk="1" fontAlgn="auto" latinLnBrk="0" hangingPunct="1">
              <a:lnSpc>
                <a:spcPct val="100000"/>
              </a:lnSpc>
              <a:spcBef>
                <a:spcPts val="0"/>
              </a:spcBef>
              <a:spcAft>
                <a:spcPts val="0"/>
              </a:spcAft>
              <a:buClr>
                <a:srgbClr val="800000"/>
              </a:buClr>
              <a:buSzPts val="2880"/>
              <a:buFont typeface="Noto Sans Symbols"/>
              <a:buNone/>
              <a:tabLst/>
              <a:defRPr/>
            </a:pPr>
            <a:r>
              <a:rPr kumimoji="0" lang="en-US" sz="4800" b="0" i="0" u="none" strike="noStrike" kern="0" cap="none" spc="0" normalizeH="0" baseline="0" noProof="0" dirty="0" err="1">
                <a:ln>
                  <a:noFill/>
                </a:ln>
                <a:solidFill>
                  <a:srgbClr val="FFFFFF"/>
                </a:solidFill>
                <a:effectLst/>
                <a:uLnTx/>
                <a:uFillTx/>
                <a:latin typeface="Arial"/>
                <a:ea typeface="Arial"/>
                <a:cs typeface="Arial"/>
                <a:sym typeface="Arial"/>
              </a:rPr>
              <a:t>الماء</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342900" marR="0" lvl="0" indent="-342900" algn="ctr" defTabSz="914400" rtl="0" eaLnBrk="1" fontAlgn="auto" latinLnBrk="0" hangingPunct="1">
              <a:lnSpc>
                <a:spcPct val="100000"/>
              </a:lnSpc>
              <a:spcBef>
                <a:spcPts val="960"/>
              </a:spcBef>
              <a:spcAft>
                <a:spcPts val="0"/>
              </a:spcAft>
              <a:buClr>
                <a:srgbClr val="800000"/>
              </a:buClr>
              <a:buSzPts val="2880"/>
              <a:buFont typeface="Noto Sans Symbols"/>
              <a:buNone/>
              <a:tabLst/>
              <a:defRPr/>
            </a:pPr>
            <a:r>
              <a:rPr kumimoji="0" lang="ar-JO" sz="4800" b="0" i="0" u="none" strike="noStrike" kern="0" cap="none" spc="0" normalizeH="0" baseline="0" noProof="0" dirty="0">
                <a:ln>
                  <a:noFill/>
                </a:ln>
                <a:solidFill>
                  <a:srgbClr val="FFFFFF"/>
                </a:solidFill>
                <a:effectLst/>
                <a:uLnTx/>
                <a:uFillTx/>
                <a:latin typeface="Arial"/>
                <a:ea typeface="Arial"/>
                <a:cs typeface="Arial"/>
                <a:sym typeface="Arial"/>
              </a:rPr>
              <a:t>7</a:t>
            </a:r>
            <a:endParaRPr kumimoji="0" sz="4800" b="0" i="0" u="none" strike="noStrike" kern="0" cap="none" spc="0" normalizeH="0" baseline="0" noProof="0" dirty="0">
              <a:ln>
                <a:noFill/>
              </a:ln>
              <a:solidFill>
                <a:srgbClr val="FFFFFF"/>
              </a:solidFill>
              <a:effectLst/>
              <a:uLnTx/>
              <a:uFillTx/>
              <a:latin typeface="Arial"/>
              <a:ea typeface="Arial"/>
              <a:cs typeface="Arial"/>
              <a:sym typeface="Arial"/>
            </a:endParaRPr>
          </a:p>
        </p:txBody>
      </p:sp>
      <p:sp>
        <p:nvSpPr>
          <p:cNvPr id="1301" name="Google Shape;1301;p9"/>
          <p:cNvSpPr txBox="1"/>
          <p:nvPr/>
        </p:nvSpPr>
        <p:spPr>
          <a:xfrm>
            <a:off x="6645675" y="3497750"/>
            <a:ext cx="2590800" cy="1676400"/>
          </a:xfrm>
          <a:prstGeom prst="rect">
            <a:avLst/>
          </a:prstGeom>
          <a:noFill/>
          <a:ln>
            <a:noFill/>
          </a:ln>
        </p:spPr>
        <p:txBody>
          <a:bodyPr spcFirstLastPara="1" wrap="square" lIns="92075" tIns="46025" rIns="92075" bIns="46025" anchor="t" anchorCtr="0">
            <a:noAutofit/>
          </a:bodyPr>
          <a:lstStyle/>
          <a:p>
            <a:pPr marL="342900" marR="0" lvl="0" indent="-342900" algn="ctr" defTabSz="914400" rtl="1" eaLnBrk="1" fontAlgn="auto" latinLnBrk="0" hangingPunct="1">
              <a:lnSpc>
                <a:spcPct val="100000"/>
              </a:lnSpc>
              <a:spcBef>
                <a:spcPts val="0"/>
              </a:spcBef>
              <a:spcAft>
                <a:spcPts val="0"/>
              </a:spcAft>
              <a:buClr>
                <a:srgbClr val="800000"/>
              </a:buClr>
              <a:buSzPts val="2880"/>
              <a:buFont typeface="Noto Sans Symbols"/>
              <a:buNone/>
              <a:tabLst/>
              <a:defRPr/>
            </a:pPr>
            <a:r>
              <a:rPr kumimoji="0" lang="en-US" sz="4800" b="0" i="0" u="none" strike="noStrike" kern="0" cap="none" spc="0" normalizeH="0" baseline="0" noProof="0" dirty="0" err="1">
                <a:ln>
                  <a:noFill/>
                </a:ln>
                <a:solidFill>
                  <a:srgbClr val="FFFFFF"/>
                </a:solidFill>
                <a:effectLst/>
                <a:uLnTx/>
                <a:uFillTx/>
                <a:latin typeface="Arial"/>
                <a:cs typeface="Arial"/>
                <a:sym typeface="Arial"/>
              </a:rPr>
              <a:t>الخبز</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342900" marR="0" lvl="0" indent="-342900" algn="ctr" defTabSz="914400" rtl="0" eaLnBrk="1" fontAlgn="auto" latinLnBrk="0" hangingPunct="1">
              <a:lnSpc>
                <a:spcPct val="100000"/>
              </a:lnSpc>
              <a:spcBef>
                <a:spcPts val="960"/>
              </a:spcBef>
              <a:spcAft>
                <a:spcPts val="0"/>
              </a:spcAft>
              <a:buClr>
                <a:srgbClr val="800000"/>
              </a:buClr>
              <a:buSzPts val="2880"/>
              <a:buFont typeface="Noto Sans Symbols"/>
              <a:buNone/>
              <a:tabLst/>
              <a:defRPr/>
            </a:pPr>
            <a:r>
              <a:rPr kumimoji="0" lang="ar-JO" sz="4800" b="0" i="0" u="none" strike="noStrike" kern="0" cap="none" spc="0" normalizeH="0" baseline="0" noProof="0" dirty="0">
                <a:ln>
                  <a:noFill/>
                </a:ln>
                <a:solidFill>
                  <a:srgbClr val="FFFFFF"/>
                </a:solidFill>
                <a:effectLst/>
                <a:uLnTx/>
                <a:uFillTx/>
                <a:latin typeface="Arial"/>
                <a:cs typeface="Arial"/>
                <a:sym typeface="Arial"/>
              </a:rPr>
              <a:t>6</a:t>
            </a:r>
            <a:endParaRPr kumimoji="0" sz="4800" b="0" i="0" u="none" strike="noStrike" kern="0" cap="none" spc="0" normalizeH="0" baseline="0" noProof="0" dirty="0">
              <a:ln>
                <a:noFill/>
              </a:ln>
              <a:solidFill>
                <a:srgbClr val="FFFFFF"/>
              </a:solidFill>
              <a:effectLst/>
              <a:uLnTx/>
              <a:uFillTx/>
              <a:latin typeface="Arial"/>
              <a:ea typeface="Arial"/>
              <a:cs typeface="Arial"/>
              <a:sym typeface="Arial"/>
            </a:endParaRPr>
          </a:p>
        </p:txBody>
      </p:sp>
      <p:pic>
        <p:nvPicPr>
          <p:cNvPr id="1302" name="Google Shape;1302;p9" descr="bread.jpg"/>
          <p:cNvPicPr preferRelativeResize="0"/>
          <p:nvPr/>
        </p:nvPicPr>
        <p:blipFill rotWithShape="1">
          <a:blip r:embed="rId3">
            <a:alphaModFix/>
          </a:blip>
          <a:srcRect/>
          <a:stretch/>
        </p:blipFill>
        <p:spPr>
          <a:xfrm>
            <a:off x="6550425" y="1295400"/>
            <a:ext cx="2781300" cy="2082800"/>
          </a:xfrm>
          <a:prstGeom prst="rect">
            <a:avLst/>
          </a:prstGeom>
          <a:noFill/>
          <a:ln>
            <a:noFill/>
          </a:ln>
        </p:spPr>
      </p:pic>
      <p:pic>
        <p:nvPicPr>
          <p:cNvPr id="1303" name="Google Shape;1303;p9" descr="water_3.jpg"/>
          <p:cNvPicPr preferRelativeResize="0"/>
          <p:nvPr/>
        </p:nvPicPr>
        <p:blipFill rotWithShape="1">
          <a:blip r:embed="rId4">
            <a:alphaModFix/>
          </a:blip>
          <a:srcRect/>
          <a:stretch/>
        </p:blipFill>
        <p:spPr>
          <a:xfrm>
            <a:off x="3777050" y="1211750"/>
            <a:ext cx="2868613" cy="3124200"/>
          </a:xfrm>
          <a:prstGeom prst="rect">
            <a:avLst/>
          </a:prstGeom>
          <a:noFill/>
          <a:ln>
            <a:noFill/>
          </a:ln>
        </p:spPr>
      </p:pic>
      <p:pic>
        <p:nvPicPr>
          <p:cNvPr id="1304" name="Google Shape;1304;p9" descr="light over ocean.JPG"/>
          <p:cNvPicPr preferRelativeResize="0"/>
          <p:nvPr/>
        </p:nvPicPr>
        <p:blipFill rotWithShape="1">
          <a:blip r:embed="rId5">
            <a:alphaModFix/>
          </a:blip>
          <a:srcRect l="30938" r="25937" b="35001"/>
          <a:stretch/>
        </p:blipFill>
        <p:spPr>
          <a:xfrm>
            <a:off x="533400" y="1211750"/>
            <a:ext cx="3148426" cy="355909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0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0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30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30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9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2" descr="JesusPoster15">
            <a:extLst>
              <a:ext uri="{FF2B5EF4-FFF2-40B4-BE49-F238E27FC236}">
                <a16:creationId xmlns:a16="http://schemas.microsoft.com/office/drawing/2014/main" id="{8BA37A09-106A-419B-8391-342B714E979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ABC2BE35-B9FC-4F23-B2C0-735DCF53C977}"/>
              </a:ext>
            </a:extLst>
          </p:cNvPr>
          <p:cNvSpPr>
            <a:spLocks noGrp="1"/>
          </p:cNvSpPr>
          <p:nvPr>
            <p:ph type="ctrTitle"/>
          </p:nvPr>
        </p:nvSpPr>
        <p:spPr>
          <a:xfrm>
            <a:off x="0" y="0"/>
            <a:ext cx="9144000" cy="1066800"/>
          </a:xfrm>
          <a:solidFill>
            <a:srgbClr val="000000"/>
          </a:solidFill>
        </p:spPr>
        <p:txBody>
          <a:bodyPr/>
          <a:lstStyle/>
          <a:p>
            <a:r>
              <a:rPr lang="ar-JO" altLang="en-US" sz="3200" dirty="0">
                <a:solidFill>
                  <a:srgbClr val="FFFFFF"/>
                </a:solidFill>
                <a:ea typeface="ＭＳ Ｐゴシック" panose="020B0600070205080204" pitchFamily="34" charset="-128"/>
              </a:rPr>
              <a:t>كيف يجب أن نتوقع </a:t>
            </a:r>
            <a:r>
              <a:rPr lang="ar-JO" altLang="en-US" sz="3200" dirty="0">
                <a:solidFill>
                  <a:srgbClr val="FFFF00"/>
                </a:solidFill>
                <a:ea typeface="ＭＳ Ｐゴシック" panose="020B0600070205080204" pitchFamily="34" charset="-128"/>
              </a:rPr>
              <a:t>تجاوب</a:t>
            </a:r>
            <a:r>
              <a:rPr lang="ar-JO" altLang="en-US" sz="3200" dirty="0">
                <a:solidFill>
                  <a:srgbClr val="FFFFFF"/>
                </a:solidFill>
                <a:ea typeface="ＭＳ Ｐゴシック" panose="020B0600070205080204" pitchFamily="34" charset="-128"/>
              </a:rPr>
              <a:t> الناس مع ادعاء المسيح أنه الله الأبدي ؟</a:t>
            </a:r>
            <a:endParaRPr lang="en-US" altLang="en-US" sz="3200"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endParaRPr>
          </a:p>
        </p:txBody>
      </p:sp>
      <p:sp>
        <p:nvSpPr>
          <p:cNvPr id="4" name="Title 2">
            <a:extLst>
              <a:ext uri="{FF2B5EF4-FFF2-40B4-BE49-F238E27FC236}">
                <a16:creationId xmlns:a16="http://schemas.microsoft.com/office/drawing/2014/main" id="{696A18CB-9A71-4745-9103-4DE58BF5F42B}"/>
              </a:ext>
            </a:extLst>
          </p:cNvPr>
          <p:cNvSpPr txBox="1">
            <a:spLocks/>
          </p:cNvSpPr>
          <p:nvPr/>
        </p:nvSpPr>
        <p:spPr bwMode="auto">
          <a:xfrm>
            <a:off x="3352800" y="3352800"/>
            <a:ext cx="5791200" cy="1066800"/>
          </a:xfrm>
          <a:prstGeom prst="rect">
            <a:avLst/>
          </a:prstGeom>
          <a:solidFill>
            <a:srgbClr val="000000"/>
          </a:solidFill>
          <a:ln w="9525">
            <a:noFill/>
            <a:miter lim="800000"/>
            <a:headEnd/>
            <a:tailEnd/>
          </a:ln>
        </p:spPr>
        <p:txBody>
          <a:bodyPr lIns="92075" tIns="46037" rIns="92075" bIns="46037" anchor="ct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3 استجابات</a:t>
            </a:r>
            <a:endParaRPr kumimoji="0" lang="en-US" sz="4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endParaRPr>
          </a:p>
        </p:txBody>
      </p:sp>
    </p:spTree>
    <p:extLst>
      <p:ext uri="{BB962C8B-B14F-4D97-AF65-F5344CB8AC3E}">
        <p14:creationId xmlns:p14="http://schemas.microsoft.com/office/powerpoint/2010/main" val="1601334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6126E-F8B6-4D7A-84C4-967FBE6FD058}"/>
              </a:ext>
            </a:extLst>
          </p:cNvPr>
          <p:cNvSpPr>
            <a:spLocks noGrp="1"/>
          </p:cNvSpPr>
          <p:nvPr>
            <p:ph type="title"/>
          </p:nvPr>
        </p:nvSpPr>
        <p:spPr>
          <a:xfrm>
            <a:off x="0" y="0"/>
            <a:ext cx="9144000" cy="1752600"/>
          </a:xfrm>
        </p:spPr>
        <p:txBody>
          <a:bodyPr/>
          <a:lstStyle/>
          <a:p>
            <a:pPr marL="523875" indent="-523875" algn="r">
              <a:lnSpc>
                <a:spcPct val="100000"/>
              </a:lnSpc>
            </a:pPr>
            <a:r>
              <a:rPr lang="ar-JO" altLang="en-US" sz="4400" dirty="0">
                <a:solidFill>
                  <a:srgbClr val="FFFFFF"/>
                </a:solidFill>
                <a:effectLst/>
                <a:latin typeface="Arial" panose="020B0604020202020204" pitchFamily="34" charset="0"/>
                <a:ea typeface="ＭＳ Ｐゴシック" panose="020B0600070205080204" pitchFamily="34" charset="-128"/>
              </a:rPr>
              <a:t>1. البعض </a:t>
            </a:r>
            <a:r>
              <a:rPr lang="ar-JO" altLang="en-US" sz="4400" u="sng" dirty="0">
                <a:solidFill>
                  <a:srgbClr val="FFFF00"/>
                </a:solidFill>
                <a:effectLst/>
                <a:latin typeface="Arial" panose="020B0604020202020204" pitchFamily="34" charset="0"/>
                <a:ea typeface="ＭＳ Ｐゴシック" panose="020B0600070205080204" pitchFamily="34" charset="-128"/>
              </a:rPr>
              <a:t>معادون</a:t>
            </a:r>
            <a:r>
              <a:rPr lang="ar-JO" altLang="en-US" sz="4400" dirty="0">
                <a:solidFill>
                  <a:srgbClr val="FFFFFF"/>
                </a:solidFill>
                <a:effectLst/>
                <a:latin typeface="Arial" panose="020B0604020202020204" pitchFamily="34" charset="0"/>
                <a:ea typeface="ＭＳ Ｐゴシック" panose="020B0600070205080204" pitchFamily="34" charset="-128"/>
              </a:rPr>
              <a:t> للمسيح باعتباره طريق الخلاص (8: 12-20)</a:t>
            </a:r>
            <a:endParaRPr lang="en-US" altLang="en-US" sz="4400" dirty="0">
              <a:solidFill>
                <a:srgbClr val="FFFFFF"/>
              </a:solidFill>
              <a:effectLst/>
              <a:latin typeface="Arial" panose="020B0604020202020204" pitchFamily="34" charset="0"/>
              <a:ea typeface="ＭＳ Ｐゴシック" panose="020B0600070205080204" pitchFamily="34" charset="-128"/>
            </a:endParaRPr>
          </a:p>
        </p:txBody>
      </p:sp>
      <p:pic>
        <p:nvPicPr>
          <p:cNvPr id="46083" name="Picture 3" descr="8.23 Pharisees in temple.jpg">
            <a:extLst>
              <a:ext uri="{FF2B5EF4-FFF2-40B4-BE49-F238E27FC236}">
                <a16:creationId xmlns:a16="http://schemas.microsoft.com/office/drawing/2014/main" id="{EF6C1701-6FC3-471A-B349-E1310F3E751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79364905"/>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4" descr="8.12 Jesus I am the light of the world.jpg">
            <a:extLst>
              <a:ext uri="{FF2B5EF4-FFF2-40B4-BE49-F238E27FC236}">
                <a16:creationId xmlns:a16="http://schemas.microsoft.com/office/drawing/2014/main" id="{BBBA3251-E5D6-48FF-BECC-CE2278F151A6}"/>
              </a:ext>
            </a:extLst>
          </p:cNvPr>
          <p:cNvPicPr>
            <a:picLocks noChangeAspect="1"/>
          </p:cNvPicPr>
          <p:nvPr/>
        </p:nvPicPr>
        <p:blipFill>
          <a:blip r:embed="rId2" cstate="print">
            <a:extLst>
              <a:ext uri="{28A0092B-C50C-407E-A947-70E740481C1C}">
                <a14:useLocalDpi xmlns:a14="http://schemas.microsoft.com/office/drawing/2010/main" val="0"/>
              </a:ext>
            </a:extLst>
          </a:blip>
          <a:srcRect l="18239" r="6290"/>
          <a:stretch>
            <a:fillRect/>
          </a:stretch>
        </p:blipFill>
        <p:spPr bwMode="auto">
          <a:xfrm>
            <a:off x="0" y="0"/>
            <a:ext cx="9144000" cy="691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Rectangle 6">
            <a:extLst>
              <a:ext uri="{FF2B5EF4-FFF2-40B4-BE49-F238E27FC236}">
                <a16:creationId xmlns:a16="http://schemas.microsoft.com/office/drawing/2014/main" id="{E9278B3B-3849-448F-B6DA-AF951FCB1ED8}"/>
              </a:ext>
            </a:extLst>
          </p:cNvPr>
          <p:cNvSpPr>
            <a:spLocks noGrp="1" noChangeArrowheads="1"/>
          </p:cNvSpPr>
          <p:nvPr>
            <p:ph type="ctrTitle"/>
          </p:nvPr>
        </p:nvSpPr>
        <p:spPr>
          <a:xfrm>
            <a:off x="2667000" y="990600"/>
            <a:ext cx="6477000" cy="2130425"/>
          </a:xfrm>
        </p:spPr>
        <p:txBody>
          <a:bodyPr/>
          <a:lstStyle/>
          <a:p>
            <a:pPr eaLnBrk="1" hangingPunct="1"/>
            <a:r>
              <a:rPr lang="ar-JO" altLang="en-US"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rPr>
              <a:t>أنا هو نور العالم</a:t>
            </a:r>
            <a:endParaRPr lang="en-US" altLang="en-US"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5123" name="Rectangle 3">
            <a:extLst>
              <a:ext uri="{FF2B5EF4-FFF2-40B4-BE49-F238E27FC236}">
                <a16:creationId xmlns:a16="http://schemas.microsoft.com/office/drawing/2014/main" id="{40E35A6E-5886-4DCD-AAF2-A6CB38564BAA}"/>
              </a:ext>
            </a:extLst>
          </p:cNvPr>
          <p:cNvSpPr>
            <a:spLocks noChangeArrowheads="1"/>
          </p:cNvSpPr>
          <p:nvPr/>
        </p:nvSpPr>
        <p:spPr bwMode="auto">
          <a:xfrm>
            <a:off x="4800600" y="5638800"/>
            <a:ext cx="4105275" cy="863600"/>
          </a:xfrm>
          <a:prstGeom prst="rect">
            <a:avLst/>
          </a:prstGeom>
          <a:noFill/>
          <a:ln w="9525">
            <a:noFill/>
            <a:miter lim="800000"/>
            <a:headEnd/>
            <a:tailEnd/>
          </a:ln>
        </p:spPr>
        <p:txBody>
          <a:bodyPr lIns="92075" tIns="46037" rIns="92075" bIns="46037"/>
          <a:lstStyle/>
          <a:p>
            <a:pPr marL="0" marR="0" lvl="0" indent="0" algn="r" defTabSz="914400" rtl="0" eaLnBrk="1" fontAlgn="base" latinLnBrk="0" hangingPunct="1">
              <a:lnSpc>
                <a:spcPct val="90000"/>
              </a:lnSpc>
              <a:spcBef>
                <a:spcPct val="20000"/>
              </a:spcBef>
              <a:spcAft>
                <a:spcPct val="0"/>
              </a:spcAft>
              <a:buClr>
                <a:srgbClr val="800000"/>
              </a:buClr>
              <a:buSzPct val="60000"/>
              <a:buFont typeface="Wingdings" charset="2"/>
              <a:buNone/>
              <a:tabLst/>
              <a:defRPr/>
            </a:pPr>
            <a:r>
              <a:rPr kumimoji="0" lang="ar-JO" sz="3600" b="1" i="1" u="none" strike="noStrike" kern="1200" cap="none" spc="0" normalizeH="0" baseline="0" noProof="0" dirty="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يوحنا 8: 12</a:t>
            </a:r>
            <a:endParaRPr kumimoji="0" lang="en-US" sz="3600" b="1" i="1" u="none" strike="noStrike" kern="1200" cap="none" spc="0" normalizeH="0" baseline="0" noProof="0" dirty="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131033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4" presetClass="path" presetSubtype="0" accel="50000" decel="50000" fill="hold" grpId="0" nodeType="afterEffect">
                                  <p:stCondLst>
                                    <p:cond delay="0"/>
                                  </p:stCondLst>
                                  <p:childTnLst>
                                    <p:animMotion origin="layout" path="M -0.00382 0.51907 L -8.33333E-7 2.94798E-6 " pathEditMode="relative" rAng="0" ptsTypes="AA">
                                      <p:cBhvr>
                                        <p:cTn id="6" dur="2000" fill="hold"/>
                                        <p:tgtEl>
                                          <p:spTgt spid="5123"/>
                                        </p:tgtEl>
                                        <p:attrNameLst>
                                          <p:attrName>ppt_x</p:attrName>
                                          <p:attrName>ppt_y</p:attrName>
                                        </p:attrNameLst>
                                      </p:cBhvr>
                                      <p:rCtr x="191" y="-25965"/>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4102"/>
                                        </p:tgtEl>
                                        <p:attrNameLst>
                                          <p:attrName>style.visibility</p:attrName>
                                        </p:attrNameLst>
                                      </p:cBhvr>
                                      <p:to>
                                        <p:strVal val="visible"/>
                                      </p:to>
                                    </p:set>
                                    <p:animEffect transition="in" filter="fade">
                                      <p:cBhvr>
                                        <p:cTn id="11" dur="20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5123" grpId="0"/>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4" descr="8.12 Jesus I am the light of the world.jpg">
            <a:extLst>
              <a:ext uri="{FF2B5EF4-FFF2-40B4-BE49-F238E27FC236}">
                <a16:creationId xmlns:a16="http://schemas.microsoft.com/office/drawing/2014/main" id="{B9697505-B604-43B6-A231-991F77ED1546}"/>
              </a:ext>
            </a:extLst>
          </p:cNvPr>
          <p:cNvPicPr>
            <a:picLocks noChangeAspect="1"/>
          </p:cNvPicPr>
          <p:nvPr/>
        </p:nvPicPr>
        <p:blipFill>
          <a:blip r:embed="rId2" cstate="print">
            <a:extLst>
              <a:ext uri="{28A0092B-C50C-407E-A947-70E740481C1C}">
                <a14:useLocalDpi xmlns:a14="http://schemas.microsoft.com/office/drawing/2010/main" val="0"/>
              </a:ext>
            </a:extLst>
          </a:blip>
          <a:srcRect l="18239" r="6290"/>
          <a:stretch>
            <a:fillRect/>
          </a:stretch>
        </p:blipFill>
        <p:spPr bwMode="auto">
          <a:xfrm>
            <a:off x="0" y="0"/>
            <a:ext cx="9144000" cy="691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Rectangle 6">
            <a:extLst>
              <a:ext uri="{FF2B5EF4-FFF2-40B4-BE49-F238E27FC236}">
                <a16:creationId xmlns:a16="http://schemas.microsoft.com/office/drawing/2014/main" id="{B47C91CC-7E0B-43DE-8D03-9B35930D96AA}"/>
              </a:ext>
            </a:extLst>
          </p:cNvPr>
          <p:cNvSpPr>
            <a:spLocks noGrp="1" noChangeArrowheads="1"/>
          </p:cNvSpPr>
          <p:nvPr>
            <p:ph type="ctrTitle"/>
          </p:nvPr>
        </p:nvSpPr>
        <p:spPr>
          <a:xfrm>
            <a:off x="0" y="838200"/>
            <a:ext cx="9144000" cy="4800600"/>
          </a:xfrm>
        </p:spPr>
        <p:txBody>
          <a:bodyPr/>
          <a:lstStyle/>
          <a:p>
            <a:pPr eaLnBrk="1" hangingPunct="1"/>
            <a:r>
              <a:rPr lang="ar-JO" sz="4400" dirty="0">
                <a:latin typeface="Arial" panose="020B0604020202020204" pitchFamily="34" charset="0"/>
                <a:cs typeface="Arial" panose="020B0604020202020204" pitchFamily="34" charset="0"/>
              </a:rPr>
              <a:t>الادعاء حصري  الإله الواحد فقط يمكن أن يفعله . لاحظ أن يسوع ادعى أنه نور العالم وليس نورًا. على الرغم من أن المطالبة حصرية إلا أن العرض شامل - أي عرض يمكن للجميع الاستجابة له ".</a:t>
            </a:r>
            <a:endParaRPr lang="en-US" altLang="en-US" sz="4400"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5123" name="Rectangle 3">
            <a:extLst>
              <a:ext uri="{FF2B5EF4-FFF2-40B4-BE49-F238E27FC236}">
                <a16:creationId xmlns:a16="http://schemas.microsoft.com/office/drawing/2014/main" id="{B343C1AE-16FC-4030-A385-FADFD85DE868}"/>
              </a:ext>
            </a:extLst>
          </p:cNvPr>
          <p:cNvSpPr>
            <a:spLocks noChangeArrowheads="1"/>
          </p:cNvSpPr>
          <p:nvPr/>
        </p:nvSpPr>
        <p:spPr bwMode="auto">
          <a:xfrm>
            <a:off x="0" y="5918200"/>
            <a:ext cx="8905875" cy="863600"/>
          </a:xfrm>
          <a:prstGeom prst="rect">
            <a:avLst/>
          </a:prstGeom>
          <a:noFill/>
          <a:ln w="9525">
            <a:noFill/>
            <a:miter lim="800000"/>
            <a:headEnd/>
            <a:tailEnd/>
          </a:ln>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
                <a:srgbClr val="800000"/>
              </a:buClr>
              <a:buSzPct val="60000"/>
              <a:buFont typeface="Wingdings" panose="05000000000000000000" pitchFamily="2" charset="2"/>
              <a:buNone/>
              <a:tabLst/>
              <a:defRPr/>
            </a:pPr>
            <a:r>
              <a:rPr kumimoji="0" lang="ar-JO" altLang="en-US" sz="3200" b="1" i="0" u="none" strike="noStrike" kern="1200" cap="none" spc="0" normalizeH="0" baseline="0" noProof="0" dirty="0">
                <a:ln>
                  <a:noFill/>
                </a:ln>
                <a:solidFill>
                  <a:srgbClr val="FFFFFF"/>
                </a:solidFill>
                <a:effectLst>
                  <a:outerShdw blurRad="38100" dist="38100" dir="2700000" algn="tl">
                    <a:srgbClr val="800000"/>
                  </a:outerShdw>
                </a:effectLst>
                <a:uLnTx/>
                <a:uFillTx/>
                <a:latin typeface="Arial" panose="020B0604020202020204" pitchFamily="34" charset="0"/>
                <a:cs typeface="Arial" panose="020B0604020202020204" pitchFamily="34" charset="0"/>
              </a:rPr>
              <a:t>تشارلز سويندول، اتباع المسيح رجل الله، 33</a:t>
            </a:r>
            <a:r>
              <a:rPr kumimoji="0" lang="en-US" altLang="en-US" sz="3200" b="1" i="0" u="none" strike="noStrike" kern="1200" cap="none" spc="0" normalizeH="0" baseline="0" noProof="0" dirty="0">
                <a:ln>
                  <a:noFill/>
                </a:ln>
                <a:solidFill>
                  <a:srgbClr val="FFFFFF"/>
                </a:solidFill>
                <a:effectLst>
                  <a:outerShdw blurRad="38100" dist="38100" dir="2700000" algn="tl">
                    <a:srgbClr val="800000"/>
                  </a:outerShdw>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9078872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4" presetClass="path" presetSubtype="0" accel="50000" decel="50000" fill="hold" grpId="0" nodeType="afterEffect">
                                  <p:stCondLst>
                                    <p:cond delay="0"/>
                                  </p:stCondLst>
                                  <p:childTnLst>
                                    <p:animMotion origin="layout" path="M -0.00382 0.51907 L -8.33333E-7 2.94798E-6 " pathEditMode="relative" rAng="0" ptsTypes="AA">
                                      <p:cBhvr>
                                        <p:cTn id="6" dur="2000" fill="hold"/>
                                        <p:tgtEl>
                                          <p:spTgt spid="5123"/>
                                        </p:tgtEl>
                                        <p:attrNameLst>
                                          <p:attrName>ppt_x</p:attrName>
                                          <p:attrName>ppt_y</p:attrName>
                                        </p:attrNameLst>
                                      </p:cBhvr>
                                      <p:rCtr x="191" y="-25965"/>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4102"/>
                                        </p:tgtEl>
                                        <p:attrNameLst>
                                          <p:attrName>style.visibility</p:attrName>
                                        </p:attrNameLst>
                                      </p:cBhvr>
                                      <p:to>
                                        <p:strVal val="visible"/>
                                      </p:to>
                                    </p:set>
                                    <p:animEffect transition="in" filter="fade">
                                      <p:cBhvr>
                                        <p:cTn id="11" dur="20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5123" grpId="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4" descr="twocandles-reflect.jpg">
            <a:extLst>
              <a:ext uri="{FF2B5EF4-FFF2-40B4-BE49-F238E27FC236}">
                <a16:creationId xmlns:a16="http://schemas.microsoft.com/office/drawing/2014/main" id="{F769DE1D-3687-47C2-9EBB-15DFADB5B885}"/>
              </a:ext>
            </a:extLst>
          </p:cNvPr>
          <p:cNvPicPr>
            <a:picLocks noChangeAspect="1"/>
          </p:cNvPicPr>
          <p:nvPr/>
        </p:nvPicPr>
        <p:blipFill>
          <a:blip r:embed="rId2" cstate="print">
            <a:extLst>
              <a:ext uri="{28A0092B-C50C-407E-A947-70E740481C1C}">
                <a14:useLocalDpi xmlns:a14="http://schemas.microsoft.com/office/drawing/2010/main" val="0"/>
              </a:ext>
            </a:extLst>
          </a:blip>
          <a:srcRect b="3333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3B2DE17-3DA5-488E-95E0-14F78980D212}"/>
              </a:ext>
            </a:extLst>
          </p:cNvPr>
          <p:cNvSpPr>
            <a:spLocks noGrp="1"/>
          </p:cNvSpPr>
          <p:nvPr>
            <p:ph type="title"/>
          </p:nvPr>
        </p:nvSpPr>
        <p:spPr/>
        <p:txBody>
          <a:bodyPr/>
          <a:lstStyle/>
          <a:p>
            <a:r>
              <a:rPr lang="ar-JO" altLang="en-US" sz="6000" dirty="0">
                <a:effectLst>
                  <a:outerShdw blurRad="38100" dist="38100" dir="2700000" algn="tl">
                    <a:schemeClr val="bg1"/>
                  </a:outerShdw>
                </a:effectLst>
                <a:latin typeface="Arial" panose="020B0604020202020204" pitchFamily="34" charset="0"/>
                <a:ea typeface="ＭＳ Ｐゴシック" panose="020B0600070205080204" pitchFamily="34" charset="-128"/>
              </a:rPr>
              <a:t>شاهدين (تث 17: 6)</a:t>
            </a:r>
            <a:endParaRPr lang="en-US" altLang="en-US" sz="6000" dirty="0">
              <a:effectLst>
                <a:outerShdw blurRad="38100" dist="38100" dir="2700000" algn="tl">
                  <a:schemeClr val="bg1"/>
                </a:outerShdw>
              </a:effectLst>
              <a:latin typeface="Arial" panose="020B0604020202020204" pitchFamily="34" charset="0"/>
              <a:ea typeface="ＭＳ Ｐゴシック" panose="020B0600070205080204" pitchFamily="34" charset="-128"/>
            </a:endParaRPr>
          </a:p>
        </p:txBody>
      </p:sp>
      <p:sp>
        <p:nvSpPr>
          <p:cNvPr id="4" name="Title 1">
            <a:extLst>
              <a:ext uri="{FF2B5EF4-FFF2-40B4-BE49-F238E27FC236}">
                <a16:creationId xmlns:a16="http://schemas.microsoft.com/office/drawing/2014/main" id="{D774C452-FDCB-4B89-8825-DF71A4B5A1E6}"/>
              </a:ext>
            </a:extLst>
          </p:cNvPr>
          <p:cNvSpPr txBox="1">
            <a:spLocks/>
          </p:cNvSpPr>
          <p:nvPr/>
        </p:nvSpPr>
        <p:spPr bwMode="auto">
          <a:xfrm>
            <a:off x="0" y="4343400"/>
            <a:ext cx="9144000" cy="2362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على فم شاهدين أو ثلاثة شهود يقتل الذي يقتل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لا يقتل على فم شاهد واحد</a:t>
            </a:r>
            <a:endParaRPr kumimoji="0" lang="en-US" alt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910265271"/>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4" descr="jesuslight-of-the-world.jpg">
            <a:extLst>
              <a:ext uri="{FF2B5EF4-FFF2-40B4-BE49-F238E27FC236}">
                <a16:creationId xmlns:a16="http://schemas.microsoft.com/office/drawing/2014/main" id="{679B2B1E-6C89-4F55-9660-A21D1B81C8BA}"/>
              </a:ext>
            </a:extLst>
          </p:cNvPr>
          <p:cNvPicPr>
            <a:picLocks noChangeAspect="1"/>
          </p:cNvPicPr>
          <p:nvPr/>
        </p:nvPicPr>
        <p:blipFill>
          <a:blip r:embed="rId2" cstate="print">
            <a:extLst>
              <a:ext uri="{28A0092B-C50C-407E-A947-70E740481C1C}">
                <a14:useLocalDpi xmlns:a14="http://schemas.microsoft.com/office/drawing/2010/main" val="0"/>
              </a:ext>
            </a:extLst>
          </a:blip>
          <a:srcRect r="1666" b="1193"/>
          <a:stretch>
            <a:fillRect/>
          </a:stretch>
        </p:blipFill>
        <p:spPr bwMode="auto">
          <a:xfrm>
            <a:off x="0" y="242888"/>
            <a:ext cx="9144000" cy="64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8" name="Rectangle 6">
            <a:extLst>
              <a:ext uri="{FF2B5EF4-FFF2-40B4-BE49-F238E27FC236}">
                <a16:creationId xmlns:a16="http://schemas.microsoft.com/office/drawing/2014/main" id="{C5B798D2-376A-4DB2-BF08-E60F2D631DF6}"/>
              </a:ext>
            </a:extLst>
          </p:cNvPr>
          <p:cNvSpPr>
            <a:spLocks noGrp="1" noChangeArrowheads="1"/>
          </p:cNvSpPr>
          <p:nvPr>
            <p:ph type="title"/>
          </p:nvPr>
        </p:nvSpPr>
        <p:spPr>
          <a:xfrm>
            <a:off x="0" y="0"/>
            <a:ext cx="3733800" cy="1905000"/>
          </a:xfrm>
          <a:solidFill>
            <a:srgbClr val="000000"/>
          </a:solidFill>
        </p:spPr>
        <p:txBody>
          <a:bodyPr/>
          <a:lstStyle/>
          <a:p>
            <a:pPr eaLnBrk="1" hangingPunct="1">
              <a:defRPr/>
            </a:pPr>
            <a:r>
              <a:rPr lang="ar-JO" sz="4400" dirty="0">
                <a:effectLst/>
                <a:latin typeface="Arial" panose="020B0604020202020204" pitchFamily="34" charset="0"/>
                <a:cs typeface="Arial" panose="020B0604020202020204" pitchFamily="34" charset="0"/>
              </a:rPr>
              <a:t>يسوع هو          نور الحياة      (12-20)</a:t>
            </a:r>
            <a:endParaRPr lang="en-US" sz="4400" dirty="0">
              <a:effectLst/>
              <a:latin typeface="Arial" panose="020B0604020202020204" pitchFamily="34" charset="0"/>
              <a:cs typeface="Arial" panose="020B0604020202020204" pitchFamily="34" charset="0"/>
            </a:endParaRPr>
          </a:p>
        </p:txBody>
      </p:sp>
      <p:sp>
        <p:nvSpPr>
          <p:cNvPr id="12297" name="Rectangle 9">
            <a:extLst>
              <a:ext uri="{FF2B5EF4-FFF2-40B4-BE49-F238E27FC236}">
                <a16:creationId xmlns:a16="http://schemas.microsoft.com/office/drawing/2014/main" id="{1404C81D-6998-4B4E-871A-DAF6FD6FE179}"/>
              </a:ext>
            </a:extLst>
          </p:cNvPr>
          <p:cNvSpPr>
            <a:spLocks noChangeArrowheads="1"/>
          </p:cNvSpPr>
          <p:nvPr/>
        </p:nvSpPr>
        <p:spPr bwMode="auto">
          <a:xfrm>
            <a:off x="153988" y="1295400"/>
            <a:ext cx="2807576" cy="4032250"/>
          </a:xfrm>
          <a:prstGeom prst="rect">
            <a:avLst/>
          </a:prstGeom>
          <a:noFill/>
          <a:ln w="9525">
            <a:noFill/>
            <a:miter lim="800000"/>
            <a:headEnd/>
            <a:tailEnd/>
          </a:ln>
        </p:spPr>
        <p:txBody>
          <a:bodyPr lIns="92075" tIns="46037" rIns="92075" bIns="46037"/>
          <a:lstStyle>
            <a:lvl1pPr marL="342900" indent="-342900"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342900" marR="0" lvl="0" indent="-342900" algn="ctr" defTabSz="914400" rtl="1" eaLnBrk="1" fontAlgn="base" latinLnBrk="0" hangingPunct="1">
              <a:lnSpc>
                <a:spcPct val="200000"/>
              </a:lnSpc>
              <a:spcBef>
                <a:spcPct val="20000"/>
              </a:spcBef>
              <a:spcAft>
                <a:spcPct val="0"/>
              </a:spcAft>
              <a:buClr>
                <a:srgbClr val="800000"/>
              </a:buClr>
              <a:buSzPct val="60000"/>
              <a:buFont typeface="Wingdings" panose="05000000000000000000" pitchFamily="2" charset="2"/>
              <a:buChar char="n"/>
              <a:tabLst/>
              <a:defRPr/>
            </a:pPr>
            <a:r>
              <a:rPr kumimoji="0" lang="ar-JO" altLang="en-US" sz="4400" b="1" i="0" u="none" strike="noStrike" kern="1200" cap="none" spc="0" normalizeH="0" baseline="0" noProof="0" dirty="0">
                <a:ln>
                  <a:noFill/>
                </a:ln>
                <a:solidFill>
                  <a:srgbClr val="FFFFFF"/>
                </a:solidFill>
                <a:effectLst>
                  <a:outerShdw blurRad="38100" dist="38100" dir="2700000" algn="tl">
                    <a:srgbClr val="800000"/>
                  </a:outerShdw>
                </a:effectLst>
                <a:uLnTx/>
                <a:uFillTx/>
                <a:latin typeface="Arial" panose="020B0604020202020204" pitchFamily="34" charset="0"/>
                <a:cs typeface="Arial" panose="020B0604020202020204" pitchFamily="34" charset="0"/>
              </a:rPr>
              <a:t>النور </a:t>
            </a:r>
            <a:r>
              <a:rPr kumimoji="0" lang="en-US" altLang="en-US" sz="4400" b="1" i="0" u="none" strike="noStrike" kern="1200" cap="none" spc="0" normalizeH="0" baseline="0" noProof="0" dirty="0">
                <a:ln>
                  <a:noFill/>
                </a:ln>
                <a:solidFill>
                  <a:srgbClr val="FFFFFF"/>
                </a:solidFill>
                <a:effectLst>
                  <a:outerShdw blurRad="38100" dist="38100" dir="2700000" algn="tl">
                    <a:srgbClr val="8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dirty="0">
                <a:ln>
                  <a:noFill/>
                </a:ln>
                <a:solidFill>
                  <a:srgbClr val="FFCC99"/>
                </a:solidFill>
                <a:effectLst>
                  <a:outerShdw blurRad="38100" dist="38100" dir="2700000" algn="tl">
                    <a:srgbClr val="FFFFFF"/>
                  </a:outerShdw>
                </a:effectLst>
                <a:uLnTx/>
                <a:uFillTx/>
                <a:latin typeface="Arial" panose="020B0604020202020204" pitchFamily="34" charset="0"/>
                <a:cs typeface="Arial" panose="020B0604020202020204" pitchFamily="34" charset="0"/>
              </a:rPr>
              <a:t> 	</a:t>
            </a:r>
          </a:p>
          <a:p>
            <a:pPr marL="342900" marR="0" lvl="0" indent="-342900" algn="ctr" defTabSz="914400" rtl="1" eaLnBrk="1" fontAlgn="base" latinLnBrk="0" hangingPunct="1">
              <a:lnSpc>
                <a:spcPct val="200000"/>
              </a:lnSpc>
              <a:spcBef>
                <a:spcPct val="20000"/>
              </a:spcBef>
              <a:spcAft>
                <a:spcPct val="0"/>
              </a:spcAft>
              <a:buClr>
                <a:srgbClr val="800000"/>
              </a:buClr>
              <a:buSzPct val="60000"/>
              <a:buFont typeface="Wingdings" panose="05000000000000000000" pitchFamily="2" charset="2"/>
              <a:buChar char="n"/>
              <a:tabLst/>
              <a:defRPr/>
            </a:pPr>
            <a:r>
              <a:rPr kumimoji="0" lang="ar-JO" altLang="en-US" sz="4400" b="1" i="0" u="none" strike="noStrike" kern="1200" cap="none" spc="0" normalizeH="0" baseline="0" noProof="0" dirty="0">
                <a:ln>
                  <a:noFill/>
                </a:ln>
                <a:solidFill>
                  <a:srgbClr val="FFFFFF"/>
                </a:solidFill>
                <a:effectLst>
                  <a:outerShdw blurRad="38100" dist="38100" dir="2700000" algn="tl">
                    <a:srgbClr val="800000"/>
                  </a:outerShdw>
                </a:effectLst>
                <a:uLnTx/>
                <a:uFillTx/>
                <a:latin typeface="Arial" panose="020B0604020202020204" pitchFamily="34" charset="0"/>
                <a:cs typeface="Arial" panose="020B0604020202020204" pitchFamily="34" charset="0"/>
              </a:rPr>
              <a:t>الحياة </a:t>
            </a:r>
            <a:r>
              <a:rPr kumimoji="0" lang="en-US" altLang="en-US" sz="4400" b="1" i="0" u="none" strike="noStrike" kern="1200" cap="none" spc="0" normalizeH="0" baseline="0" noProof="0" dirty="0">
                <a:ln>
                  <a:noFill/>
                </a:ln>
                <a:solidFill>
                  <a:srgbClr val="FFFFFF"/>
                </a:solidFill>
                <a:effectLst>
                  <a:outerShdw blurRad="38100" dist="38100" dir="2700000" algn="tl">
                    <a:srgbClr val="800000"/>
                  </a:outerShdw>
                </a:effectLst>
                <a:uLnTx/>
                <a:uFillTx/>
                <a:latin typeface="Arial" panose="020B0604020202020204" pitchFamily="34" charset="0"/>
                <a:cs typeface="Arial" panose="020B0604020202020204" pitchFamily="34" charset="0"/>
              </a:rPr>
              <a:t>		</a:t>
            </a:r>
            <a:endParaRPr kumimoji="0" lang="en-US" altLang="en-US" sz="4400" b="1" i="0" u="none" strike="noStrike" kern="1200" cap="none" spc="0" normalizeH="0" baseline="0" noProof="0" dirty="0">
              <a:ln>
                <a:noFill/>
              </a:ln>
              <a:solidFill>
                <a:srgbClr val="FF9933"/>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12299" name="Rectangle 11">
            <a:extLst>
              <a:ext uri="{FF2B5EF4-FFF2-40B4-BE49-F238E27FC236}">
                <a16:creationId xmlns:a16="http://schemas.microsoft.com/office/drawing/2014/main" id="{6D812D25-C886-40DB-AEF3-E5AF463516FC}"/>
              </a:ext>
            </a:extLst>
          </p:cNvPr>
          <p:cNvSpPr>
            <a:spLocks noChangeArrowheads="1"/>
          </p:cNvSpPr>
          <p:nvPr/>
        </p:nvSpPr>
        <p:spPr bwMode="auto">
          <a:xfrm>
            <a:off x="5564188" y="1331913"/>
            <a:ext cx="3960812" cy="4032250"/>
          </a:xfrm>
          <a:prstGeom prst="rect">
            <a:avLst/>
          </a:prstGeom>
          <a:noFill/>
          <a:ln w="9525">
            <a:noFill/>
            <a:miter lim="800000"/>
            <a:headEnd/>
            <a:tailEnd/>
          </a:ln>
        </p:spPr>
        <p:txBody>
          <a:bodyPr lIns="92075" tIns="46037" rIns="92075" bIns="46037"/>
          <a:lstStyle/>
          <a:p>
            <a:pPr marL="342900" marR="0" lvl="0" indent="-342900" algn="ctr" defTabSz="914400" rtl="1" eaLnBrk="1" fontAlgn="base" latinLnBrk="0" hangingPunct="1">
              <a:lnSpc>
                <a:spcPct val="200000"/>
              </a:lnSpc>
              <a:spcBef>
                <a:spcPct val="20000"/>
              </a:spcBef>
              <a:spcAft>
                <a:spcPct val="0"/>
              </a:spcAft>
              <a:buClr>
                <a:srgbClr val="800000"/>
              </a:buClr>
              <a:buSzPct val="60000"/>
              <a:buFont typeface="Wingdings" charset="2"/>
              <a:buChar char="n"/>
              <a:tabLst/>
              <a:defRPr/>
            </a:pPr>
            <a:r>
              <a:rPr kumimoji="0" lang="ar-JO"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الظلمة</a:t>
            </a: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  	</a:t>
            </a:r>
          </a:p>
          <a:p>
            <a:pPr marL="342900" marR="0" lvl="0" indent="-342900" algn="ctr" defTabSz="914400" rtl="1" eaLnBrk="1" fontAlgn="base" latinLnBrk="0" hangingPunct="1">
              <a:lnSpc>
                <a:spcPct val="200000"/>
              </a:lnSpc>
              <a:spcBef>
                <a:spcPct val="20000"/>
              </a:spcBef>
              <a:spcAft>
                <a:spcPct val="0"/>
              </a:spcAft>
              <a:buClr>
                <a:srgbClr val="800000"/>
              </a:buClr>
              <a:buSzPct val="60000"/>
              <a:buFont typeface="Wingdings" charset="2"/>
              <a:buChar char="n"/>
              <a:tabLst/>
              <a:defRPr/>
            </a:pPr>
            <a:r>
              <a:rPr kumimoji="0" lang="ar-JO"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الموت</a:t>
            </a: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2" name="Group 9">
            <a:extLst>
              <a:ext uri="{FF2B5EF4-FFF2-40B4-BE49-F238E27FC236}">
                <a16:creationId xmlns:a16="http://schemas.microsoft.com/office/drawing/2014/main" id="{42BB4AC6-9FEE-4D2C-A268-EA9170A842DB}"/>
              </a:ext>
            </a:extLst>
          </p:cNvPr>
          <p:cNvGrpSpPr>
            <a:grpSpLocks/>
          </p:cNvGrpSpPr>
          <p:nvPr/>
        </p:nvGrpSpPr>
        <p:grpSpPr bwMode="auto">
          <a:xfrm>
            <a:off x="692150" y="434975"/>
            <a:ext cx="7537450" cy="5649724"/>
            <a:chOff x="692445" y="435259"/>
            <a:chExt cx="7537155" cy="5649084"/>
          </a:xfrm>
        </p:grpSpPr>
        <p:sp>
          <p:nvSpPr>
            <p:cNvPr id="6" name="TextBox 5">
              <a:extLst>
                <a:ext uri="{FF2B5EF4-FFF2-40B4-BE49-F238E27FC236}">
                  <a16:creationId xmlns:a16="http://schemas.microsoft.com/office/drawing/2014/main" id="{9D67E6AD-16F4-425A-A317-2EF14715C895}"/>
                </a:ext>
              </a:extLst>
            </p:cNvPr>
            <p:cNvSpPr txBox="1"/>
            <p:nvPr/>
          </p:nvSpPr>
          <p:spPr>
            <a:xfrm rot="20636178">
              <a:off x="2954883" y="4514861"/>
              <a:ext cx="2851951" cy="1569482"/>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rPr>
                <a:t>العداوة</a:t>
              </a:r>
              <a:endParaRPr kumimoji="0" lang="en-US" sz="9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43016" name="Group 8">
              <a:extLst>
                <a:ext uri="{FF2B5EF4-FFF2-40B4-BE49-F238E27FC236}">
                  <a16:creationId xmlns:a16="http://schemas.microsoft.com/office/drawing/2014/main" id="{60CC2B4B-6337-4945-ACCE-2A10E56592A1}"/>
                </a:ext>
              </a:extLst>
            </p:cNvPr>
            <p:cNvGrpSpPr>
              <a:grpSpLocks/>
            </p:cNvGrpSpPr>
            <p:nvPr/>
          </p:nvGrpSpPr>
          <p:grpSpPr bwMode="auto">
            <a:xfrm>
              <a:off x="692445" y="435259"/>
              <a:ext cx="7537155" cy="4839543"/>
              <a:chOff x="692445" y="435259"/>
              <a:chExt cx="7537155" cy="4839543"/>
            </a:xfrm>
          </p:grpSpPr>
          <p:sp>
            <p:nvSpPr>
              <p:cNvPr id="7" name="Freeform 6">
                <a:extLst>
                  <a:ext uri="{FF2B5EF4-FFF2-40B4-BE49-F238E27FC236}">
                    <a16:creationId xmlns:a16="http://schemas.microsoft.com/office/drawing/2014/main" id="{F6424224-20E8-4E0B-BA27-D3BE454FC7E0}"/>
                  </a:ext>
                </a:extLst>
              </p:cNvPr>
              <p:cNvSpPr>
                <a:spLocks noChangeArrowheads="1"/>
              </p:cNvSpPr>
              <p:nvPr/>
            </p:nvSpPr>
            <p:spPr bwMode="auto">
              <a:xfrm>
                <a:off x="692445" y="435259"/>
                <a:ext cx="7195856" cy="4687357"/>
              </a:xfrm>
              <a:custGeom>
                <a:avLst/>
                <a:gdLst>
                  <a:gd name="T0" fmla="*/ 19449 w 7196119"/>
                  <a:gd name="T1" fmla="*/ 26593 h 4687143"/>
                  <a:gd name="T2" fmla="*/ 288804 w 7196119"/>
                  <a:gd name="T3" fmla="*/ 180550 h 4687143"/>
                  <a:gd name="T4" fmla="*/ 481201 w 7196119"/>
                  <a:gd name="T5" fmla="*/ 276774 h 4687143"/>
                  <a:gd name="T6" fmla="*/ 654359 w 7196119"/>
                  <a:gd name="T7" fmla="*/ 411486 h 4687143"/>
                  <a:gd name="T8" fmla="*/ 1443186 w 7196119"/>
                  <a:gd name="T9" fmla="*/ 950336 h 4687143"/>
                  <a:gd name="T10" fmla="*/ 1635583 w 7196119"/>
                  <a:gd name="T11" fmla="*/ 1104293 h 4687143"/>
                  <a:gd name="T12" fmla="*/ 1770261 w 7196119"/>
                  <a:gd name="T13" fmla="*/ 1219762 h 4687143"/>
                  <a:gd name="T14" fmla="*/ 1924179 w 7196119"/>
                  <a:gd name="T15" fmla="*/ 1354474 h 4687143"/>
                  <a:gd name="T16" fmla="*/ 2097336 w 7196119"/>
                  <a:gd name="T17" fmla="*/ 1489186 h 4687143"/>
                  <a:gd name="T18" fmla="*/ 2212774 w 7196119"/>
                  <a:gd name="T19" fmla="*/ 1566166 h 4687143"/>
                  <a:gd name="T20" fmla="*/ 2308973 w 7196119"/>
                  <a:gd name="T21" fmla="*/ 1643144 h 4687143"/>
                  <a:gd name="T22" fmla="*/ 2405171 w 7196119"/>
                  <a:gd name="T23" fmla="*/ 1681633 h 4687143"/>
                  <a:gd name="T24" fmla="*/ 2674527 w 7196119"/>
                  <a:gd name="T25" fmla="*/ 1835590 h 4687143"/>
                  <a:gd name="T26" fmla="*/ 2809205 w 7196119"/>
                  <a:gd name="T27" fmla="*/ 1912568 h 4687143"/>
                  <a:gd name="T28" fmla="*/ 2905404 w 7196119"/>
                  <a:gd name="T29" fmla="*/ 1970303 h 4687143"/>
                  <a:gd name="T30" fmla="*/ 3001602 w 7196119"/>
                  <a:gd name="T31" fmla="*/ 2008792 h 4687143"/>
                  <a:gd name="T32" fmla="*/ 3078560 w 7196119"/>
                  <a:gd name="T33" fmla="*/ 2047281 h 4687143"/>
                  <a:gd name="T34" fmla="*/ 3386396 w 7196119"/>
                  <a:gd name="T35" fmla="*/ 2162750 h 4687143"/>
                  <a:gd name="T36" fmla="*/ 3713471 w 7196119"/>
                  <a:gd name="T37" fmla="*/ 2220483 h 4687143"/>
                  <a:gd name="T38" fmla="*/ 3790429 w 7196119"/>
                  <a:gd name="T39" fmla="*/ 2258972 h 4687143"/>
                  <a:gd name="T40" fmla="*/ 3905868 w 7196119"/>
                  <a:gd name="T41" fmla="*/ 2297462 h 4687143"/>
                  <a:gd name="T42" fmla="*/ 4155984 w 7196119"/>
                  <a:gd name="T43" fmla="*/ 2432174 h 4687143"/>
                  <a:gd name="T44" fmla="*/ 4232942 w 7196119"/>
                  <a:gd name="T45" fmla="*/ 2470664 h 4687143"/>
                  <a:gd name="T46" fmla="*/ 4444580 w 7196119"/>
                  <a:gd name="T47" fmla="*/ 2566887 h 4687143"/>
                  <a:gd name="T48" fmla="*/ 4560017 w 7196119"/>
                  <a:gd name="T49" fmla="*/ 2605376 h 4687143"/>
                  <a:gd name="T50" fmla="*/ 4713935 w 7196119"/>
                  <a:gd name="T51" fmla="*/ 2643866 h 4687143"/>
                  <a:gd name="T52" fmla="*/ 4771655 w 7196119"/>
                  <a:gd name="T53" fmla="*/ 2701599 h 4687143"/>
                  <a:gd name="T54" fmla="*/ 4887092 w 7196119"/>
                  <a:gd name="T55" fmla="*/ 2855556 h 4687143"/>
                  <a:gd name="T56" fmla="*/ 5021770 w 7196119"/>
                  <a:gd name="T57" fmla="*/ 2971025 h 4687143"/>
                  <a:gd name="T58" fmla="*/ 5137208 w 7196119"/>
                  <a:gd name="T59" fmla="*/ 3048003 h 4687143"/>
                  <a:gd name="T60" fmla="*/ 5194927 w 7196119"/>
                  <a:gd name="T61" fmla="*/ 3105737 h 4687143"/>
                  <a:gd name="T62" fmla="*/ 5348846 w 7196119"/>
                  <a:gd name="T63" fmla="*/ 3163471 h 4687143"/>
                  <a:gd name="T64" fmla="*/ 5483523 w 7196119"/>
                  <a:gd name="T65" fmla="*/ 3201960 h 4687143"/>
                  <a:gd name="T66" fmla="*/ 5598961 w 7196119"/>
                  <a:gd name="T67" fmla="*/ 3259695 h 4687143"/>
                  <a:gd name="T68" fmla="*/ 5656680 w 7196119"/>
                  <a:gd name="T69" fmla="*/ 3278939 h 4687143"/>
                  <a:gd name="T70" fmla="*/ 5714399 w 7196119"/>
                  <a:gd name="T71" fmla="*/ 3336673 h 4687143"/>
                  <a:gd name="T72" fmla="*/ 5791358 w 7196119"/>
                  <a:gd name="T73" fmla="*/ 3394407 h 4687143"/>
                  <a:gd name="T74" fmla="*/ 5906796 w 7196119"/>
                  <a:gd name="T75" fmla="*/ 3471385 h 4687143"/>
                  <a:gd name="T76" fmla="*/ 6156912 w 7196119"/>
                  <a:gd name="T77" fmla="*/ 3721566 h 4687143"/>
                  <a:gd name="T78" fmla="*/ 6214632 w 7196119"/>
                  <a:gd name="T79" fmla="*/ 3779301 h 4687143"/>
                  <a:gd name="T80" fmla="*/ 6483987 w 7196119"/>
                  <a:gd name="T81" fmla="*/ 3990991 h 4687143"/>
                  <a:gd name="T82" fmla="*/ 6599426 w 7196119"/>
                  <a:gd name="T83" fmla="*/ 4087215 h 4687143"/>
                  <a:gd name="T84" fmla="*/ 6695624 w 7196119"/>
                  <a:gd name="T85" fmla="*/ 4106459 h 4687143"/>
                  <a:gd name="T86" fmla="*/ 6811062 w 7196119"/>
                  <a:gd name="T87" fmla="*/ 4144948 h 4687143"/>
                  <a:gd name="T88" fmla="*/ 6888021 w 7196119"/>
                  <a:gd name="T89" fmla="*/ 4202683 h 4687143"/>
                  <a:gd name="T90" fmla="*/ 6926500 w 7196119"/>
                  <a:gd name="T91" fmla="*/ 4260417 h 4687143"/>
                  <a:gd name="T92" fmla="*/ 7022698 w 7196119"/>
                  <a:gd name="T93" fmla="*/ 4395129 h 4687143"/>
                  <a:gd name="T94" fmla="*/ 7041939 w 7196119"/>
                  <a:gd name="T95" fmla="*/ 4472107 h 4687143"/>
                  <a:gd name="T96" fmla="*/ 7118897 w 7196119"/>
                  <a:gd name="T97" fmla="*/ 4645309 h 4687143"/>
                  <a:gd name="T98" fmla="*/ 7195856 w 7196119"/>
                  <a:gd name="T99" fmla="*/ 4683799 h 468714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196119"/>
                  <a:gd name="T151" fmla="*/ 0 h 4687143"/>
                  <a:gd name="T152" fmla="*/ 7196119 w 7196119"/>
                  <a:gd name="T153" fmla="*/ 4687143 h 468714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196119" h="4687143">
                    <a:moveTo>
                      <a:pt x="19450" y="26592"/>
                    </a:moveTo>
                    <a:cubicBezTo>
                      <a:pt x="363882" y="155776"/>
                      <a:pt x="0" y="0"/>
                      <a:pt x="288815" y="180542"/>
                    </a:cubicBezTo>
                    <a:cubicBezTo>
                      <a:pt x="349620" y="218552"/>
                      <a:pt x="420594" y="238465"/>
                      <a:pt x="481219" y="276761"/>
                    </a:cubicBezTo>
                    <a:cubicBezTo>
                      <a:pt x="543046" y="315817"/>
                      <a:pt x="594125" y="370032"/>
                      <a:pt x="654383" y="411467"/>
                    </a:cubicBezTo>
                    <a:cubicBezTo>
                      <a:pt x="974431" y="631538"/>
                      <a:pt x="1149636" y="715370"/>
                      <a:pt x="1443239" y="950293"/>
                    </a:cubicBezTo>
                    <a:cubicBezTo>
                      <a:pt x="1507374" y="1001610"/>
                      <a:pt x="1577568" y="1046158"/>
                      <a:pt x="1635643" y="1104243"/>
                    </a:cubicBezTo>
                    <a:cubicBezTo>
                      <a:pt x="1728956" y="1197571"/>
                      <a:pt x="1682417" y="1161089"/>
                      <a:pt x="1770326" y="1219706"/>
                    </a:cubicBezTo>
                    <a:cubicBezTo>
                      <a:pt x="1844820" y="1331465"/>
                      <a:pt x="1768846" y="1233522"/>
                      <a:pt x="1924249" y="1354412"/>
                    </a:cubicBezTo>
                    <a:cubicBezTo>
                      <a:pt x="1981970" y="1399314"/>
                      <a:pt x="2036569" y="1448548"/>
                      <a:pt x="2097413" y="1489118"/>
                    </a:cubicBezTo>
                    <a:cubicBezTo>
                      <a:pt x="2135894" y="1514777"/>
                      <a:pt x="2175453" y="1538887"/>
                      <a:pt x="2212855" y="1566094"/>
                    </a:cubicBezTo>
                    <a:cubicBezTo>
                      <a:pt x="2246067" y="1590253"/>
                      <a:pt x="2273842" y="1621937"/>
                      <a:pt x="2309057" y="1643069"/>
                    </a:cubicBezTo>
                    <a:cubicBezTo>
                      <a:pt x="2338672" y="1660841"/>
                      <a:pt x="2375846" y="1663452"/>
                      <a:pt x="2405259" y="1681556"/>
                    </a:cubicBezTo>
                    <a:cubicBezTo>
                      <a:pt x="2680582" y="1851015"/>
                      <a:pt x="2442082" y="1757979"/>
                      <a:pt x="2674625" y="1835506"/>
                    </a:cubicBezTo>
                    <a:cubicBezTo>
                      <a:pt x="2795576" y="1916155"/>
                      <a:pt x="2662837" y="1831094"/>
                      <a:pt x="2809308" y="1912481"/>
                    </a:cubicBezTo>
                    <a:cubicBezTo>
                      <a:pt x="2841999" y="1930646"/>
                      <a:pt x="2872061" y="1953486"/>
                      <a:pt x="2905510" y="1970213"/>
                    </a:cubicBezTo>
                    <a:cubicBezTo>
                      <a:pt x="2936401" y="1985661"/>
                      <a:pt x="2970151" y="1994671"/>
                      <a:pt x="3001712" y="2008700"/>
                    </a:cubicBezTo>
                    <a:cubicBezTo>
                      <a:pt x="3027922" y="2020351"/>
                      <a:pt x="3052310" y="2035888"/>
                      <a:pt x="3078673" y="2047188"/>
                    </a:cubicBezTo>
                    <a:cubicBezTo>
                      <a:pt x="3141232" y="2074004"/>
                      <a:pt x="3303909" y="2140618"/>
                      <a:pt x="3386520" y="2162651"/>
                    </a:cubicBezTo>
                    <a:cubicBezTo>
                      <a:pt x="3539994" y="2203584"/>
                      <a:pt x="3562368" y="2201474"/>
                      <a:pt x="3713607" y="2220382"/>
                    </a:cubicBezTo>
                    <a:cubicBezTo>
                      <a:pt x="3739261" y="2233211"/>
                      <a:pt x="3763937" y="2248215"/>
                      <a:pt x="3790568" y="2258869"/>
                    </a:cubicBezTo>
                    <a:cubicBezTo>
                      <a:pt x="3828229" y="2273936"/>
                      <a:pt x="3872262" y="2274854"/>
                      <a:pt x="3906011" y="2297357"/>
                    </a:cubicBezTo>
                    <a:cubicBezTo>
                      <a:pt x="4023394" y="2375625"/>
                      <a:pt x="3943046" y="2325498"/>
                      <a:pt x="4156136" y="2432063"/>
                    </a:cubicBezTo>
                    <a:cubicBezTo>
                      <a:pt x="4181790" y="2444892"/>
                      <a:pt x="4207106" y="2458420"/>
                      <a:pt x="4233097" y="2470551"/>
                    </a:cubicBezTo>
                    <a:cubicBezTo>
                      <a:pt x="4303321" y="2503328"/>
                      <a:pt x="4371223" y="2542260"/>
                      <a:pt x="4444742" y="2566770"/>
                    </a:cubicBezTo>
                    <a:cubicBezTo>
                      <a:pt x="4483223" y="2579599"/>
                      <a:pt x="4521051" y="2594583"/>
                      <a:pt x="4560184" y="2605257"/>
                    </a:cubicBezTo>
                    <a:cubicBezTo>
                      <a:pt x="4815560" y="2674917"/>
                      <a:pt x="4538979" y="2585358"/>
                      <a:pt x="4714107" y="2643745"/>
                    </a:cubicBezTo>
                    <a:cubicBezTo>
                      <a:pt x="4733348" y="2662989"/>
                      <a:pt x="4754599" y="2680413"/>
                      <a:pt x="4771829" y="2701476"/>
                    </a:cubicBezTo>
                    <a:cubicBezTo>
                      <a:pt x="4812442" y="2751122"/>
                      <a:pt x="4841920" y="2810067"/>
                      <a:pt x="4887271" y="2855426"/>
                    </a:cubicBezTo>
                    <a:cubicBezTo>
                      <a:pt x="5118515" y="3086709"/>
                      <a:pt x="4846134" y="2824346"/>
                      <a:pt x="5021954" y="2970889"/>
                    </a:cubicBezTo>
                    <a:cubicBezTo>
                      <a:pt x="5118034" y="3050970"/>
                      <a:pt x="5035958" y="3014045"/>
                      <a:pt x="5137396" y="3047864"/>
                    </a:cubicBezTo>
                    <a:cubicBezTo>
                      <a:pt x="5156636" y="3067108"/>
                      <a:pt x="5172975" y="3089776"/>
                      <a:pt x="5195117" y="3105595"/>
                    </a:cubicBezTo>
                    <a:cubicBezTo>
                      <a:pt x="5254896" y="3148302"/>
                      <a:pt x="5281899" y="3144140"/>
                      <a:pt x="5349041" y="3163327"/>
                    </a:cubicBezTo>
                    <a:cubicBezTo>
                      <a:pt x="5542228" y="3218534"/>
                      <a:pt x="5243170" y="3141667"/>
                      <a:pt x="5483723" y="3201814"/>
                    </a:cubicBezTo>
                    <a:cubicBezTo>
                      <a:pt x="5522204" y="3221058"/>
                      <a:pt x="5559851" y="3242070"/>
                      <a:pt x="5599166" y="3259546"/>
                    </a:cubicBezTo>
                    <a:cubicBezTo>
                      <a:pt x="5617699" y="3267784"/>
                      <a:pt x="5640013" y="3267538"/>
                      <a:pt x="5656887" y="3278789"/>
                    </a:cubicBezTo>
                    <a:cubicBezTo>
                      <a:pt x="5679528" y="3293886"/>
                      <a:pt x="5693948" y="3318810"/>
                      <a:pt x="5714608" y="3336521"/>
                    </a:cubicBezTo>
                    <a:cubicBezTo>
                      <a:pt x="5738955" y="3357394"/>
                      <a:pt x="5765299" y="3375859"/>
                      <a:pt x="5791570" y="3394252"/>
                    </a:cubicBezTo>
                    <a:cubicBezTo>
                      <a:pt x="5829458" y="3420778"/>
                      <a:pt x="5874311" y="3438520"/>
                      <a:pt x="5907012" y="3471227"/>
                    </a:cubicBezTo>
                    <a:lnTo>
                      <a:pt x="6157137" y="3721396"/>
                    </a:lnTo>
                    <a:cubicBezTo>
                      <a:pt x="6176378" y="3740640"/>
                      <a:pt x="6193463" y="3762314"/>
                      <a:pt x="6214859" y="3779128"/>
                    </a:cubicBezTo>
                    <a:cubicBezTo>
                      <a:pt x="6304647" y="3849688"/>
                      <a:pt x="6403482" y="3910053"/>
                      <a:pt x="6484224" y="3990809"/>
                    </a:cubicBezTo>
                    <a:cubicBezTo>
                      <a:pt x="6514166" y="4020756"/>
                      <a:pt x="6556807" y="4070952"/>
                      <a:pt x="6599667" y="4087028"/>
                    </a:cubicBezTo>
                    <a:cubicBezTo>
                      <a:pt x="6630287" y="4098512"/>
                      <a:pt x="6664319" y="4097666"/>
                      <a:pt x="6695869" y="4106272"/>
                    </a:cubicBezTo>
                    <a:cubicBezTo>
                      <a:pt x="6735002" y="4116946"/>
                      <a:pt x="6772830" y="4131930"/>
                      <a:pt x="6811311" y="4144759"/>
                    </a:cubicBezTo>
                    <a:cubicBezTo>
                      <a:pt x="6836965" y="4164003"/>
                      <a:pt x="6865598" y="4179812"/>
                      <a:pt x="6888273" y="4202491"/>
                    </a:cubicBezTo>
                    <a:cubicBezTo>
                      <a:pt x="6904625" y="4218846"/>
                      <a:pt x="6913312" y="4241402"/>
                      <a:pt x="6926753" y="4260222"/>
                    </a:cubicBezTo>
                    <a:cubicBezTo>
                      <a:pt x="7046079" y="4427307"/>
                      <a:pt x="6932270" y="4258874"/>
                      <a:pt x="7022955" y="4394928"/>
                    </a:cubicBezTo>
                    <a:cubicBezTo>
                      <a:pt x="7029369" y="4420586"/>
                      <a:pt x="7034597" y="4446570"/>
                      <a:pt x="7042196" y="4471903"/>
                    </a:cubicBezTo>
                    <a:cubicBezTo>
                      <a:pt x="7058524" y="4526338"/>
                      <a:pt x="7074973" y="4600906"/>
                      <a:pt x="7119157" y="4645097"/>
                    </a:cubicBezTo>
                    <a:cubicBezTo>
                      <a:pt x="7161195" y="4687143"/>
                      <a:pt x="7159583" y="4683585"/>
                      <a:pt x="7196119" y="4683585"/>
                    </a:cubicBezTo>
                  </a:path>
                </a:pathLst>
              </a:cu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 name="Freeform 7">
                <a:extLst>
                  <a:ext uri="{FF2B5EF4-FFF2-40B4-BE49-F238E27FC236}">
                    <a16:creationId xmlns:a16="http://schemas.microsoft.com/office/drawing/2014/main" id="{A35D7098-0A20-4C6A-AB62-D14B6ED29775}"/>
                  </a:ext>
                </a:extLst>
              </p:cNvPr>
              <p:cNvSpPr>
                <a:spLocks noChangeArrowheads="1"/>
              </p:cNvSpPr>
              <p:nvPr/>
            </p:nvSpPr>
            <p:spPr bwMode="auto">
              <a:xfrm rot="10800000" flipH="1">
                <a:off x="1033745" y="587642"/>
                <a:ext cx="7195855" cy="4687357"/>
              </a:xfrm>
              <a:custGeom>
                <a:avLst/>
                <a:gdLst>
                  <a:gd name="T0" fmla="*/ 19449 w 7196119"/>
                  <a:gd name="T1" fmla="*/ 26593 h 4687143"/>
                  <a:gd name="T2" fmla="*/ 288804 w 7196119"/>
                  <a:gd name="T3" fmla="*/ 180550 h 4687143"/>
                  <a:gd name="T4" fmla="*/ 481201 w 7196119"/>
                  <a:gd name="T5" fmla="*/ 276774 h 4687143"/>
                  <a:gd name="T6" fmla="*/ 654359 w 7196119"/>
                  <a:gd name="T7" fmla="*/ 411486 h 4687143"/>
                  <a:gd name="T8" fmla="*/ 1443186 w 7196119"/>
                  <a:gd name="T9" fmla="*/ 950336 h 4687143"/>
                  <a:gd name="T10" fmla="*/ 1635583 w 7196119"/>
                  <a:gd name="T11" fmla="*/ 1104293 h 4687143"/>
                  <a:gd name="T12" fmla="*/ 1770261 w 7196119"/>
                  <a:gd name="T13" fmla="*/ 1219762 h 4687143"/>
                  <a:gd name="T14" fmla="*/ 1924178 w 7196119"/>
                  <a:gd name="T15" fmla="*/ 1354474 h 4687143"/>
                  <a:gd name="T16" fmla="*/ 2097336 w 7196119"/>
                  <a:gd name="T17" fmla="*/ 1489186 h 4687143"/>
                  <a:gd name="T18" fmla="*/ 2212774 w 7196119"/>
                  <a:gd name="T19" fmla="*/ 1566166 h 4687143"/>
                  <a:gd name="T20" fmla="*/ 2308972 w 7196119"/>
                  <a:gd name="T21" fmla="*/ 1643144 h 4687143"/>
                  <a:gd name="T22" fmla="*/ 2405171 w 7196119"/>
                  <a:gd name="T23" fmla="*/ 1681633 h 4687143"/>
                  <a:gd name="T24" fmla="*/ 2674527 w 7196119"/>
                  <a:gd name="T25" fmla="*/ 1835590 h 4687143"/>
                  <a:gd name="T26" fmla="*/ 2809205 w 7196119"/>
                  <a:gd name="T27" fmla="*/ 1912568 h 4687143"/>
                  <a:gd name="T28" fmla="*/ 2905403 w 7196119"/>
                  <a:gd name="T29" fmla="*/ 1970303 h 4687143"/>
                  <a:gd name="T30" fmla="*/ 3001602 w 7196119"/>
                  <a:gd name="T31" fmla="*/ 2008792 h 4687143"/>
                  <a:gd name="T32" fmla="*/ 3078560 w 7196119"/>
                  <a:gd name="T33" fmla="*/ 2047281 h 4687143"/>
                  <a:gd name="T34" fmla="*/ 3386396 w 7196119"/>
                  <a:gd name="T35" fmla="*/ 2162750 h 4687143"/>
                  <a:gd name="T36" fmla="*/ 3713471 w 7196119"/>
                  <a:gd name="T37" fmla="*/ 2220483 h 4687143"/>
                  <a:gd name="T38" fmla="*/ 3790429 w 7196119"/>
                  <a:gd name="T39" fmla="*/ 2258972 h 4687143"/>
                  <a:gd name="T40" fmla="*/ 3905868 w 7196119"/>
                  <a:gd name="T41" fmla="*/ 2297462 h 4687143"/>
                  <a:gd name="T42" fmla="*/ 4155984 w 7196119"/>
                  <a:gd name="T43" fmla="*/ 2432174 h 4687143"/>
                  <a:gd name="T44" fmla="*/ 4232942 w 7196119"/>
                  <a:gd name="T45" fmla="*/ 2470664 h 4687143"/>
                  <a:gd name="T46" fmla="*/ 4444579 w 7196119"/>
                  <a:gd name="T47" fmla="*/ 2566887 h 4687143"/>
                  <a:gd name="T48" fmla="*/ 4560017 w 7196119"/>
                  <a:gd name="T49" fmla="*/ 2605376 h 4687143"/>
                  <a:gd name="T50" fmla="*/ 4713934 w 7196119"/>
                  <a:gd name="T51" fmla="*/ 2643866 h 4687143"/>
                  <a:gd name="T52" fmla="*/ 4771654 w 7196119"/>
                  <a:gd name="T53" fmla="*/ 2701599 h 4687143"/>
                  <a:gd name="T54" fmla="*/ 4887092 w 7196119"/>
                  <a:gd name="T55" fmla="*/ 2855556 h 4687143"/>
                  <a:gd name="T56" fmla="*/ 5021770 w 7196119"/>
                  <a:gd name="T57" fmla="*/ 2971025 h 4687143"/>
                  <a:gd name="T58" fmla="*/ 5137208 w 7196119"/>
                  <a:gd name="T59" fmla="*/ 3048003 h 4687143"/>
                  <a:gd name="T60" fmla="*/ 5194926 w 7196119"/>
                  <a:gd name="T61" fmla="*/ 3105737 h 4687143"/>
                  <a:gd name="T62" fmla="*/ 5348845 w 7196119"/>
                  <a:gd name="T63" fmla="*/ 3163471 h 4687143"/>
                  <a:gd name="T64" fmla="*/ 5483522 w 7196119"/>
                  <a:gd name="T65" fmla="*/ 3201960 h 4687143"/>
                  <a:gd name="T66" fmla="*/ 5598961 w 7196119"/>
                  <a:gd name="T67" fmla="*/ 3259695 h 4687143"/>
                  <a:gd name="T68" fmla="*/ 5656679 w 7196119"/>
                  <a:gd name="T69" fmla="*/ 3278939 h 4687143"/>
                  <a:gd name="T70" fmla="*/ 5714398 w 7196119"/>
                  <a:gd name="T71" fmla="*/ 3336673 h 4687143"/>
                  <a:gd name="T72" fmla="*/ 5791358 w 7196119"/>
                  <a:gd name="T73" fmla="*/ 3394407 h 4687143"/>
                  <a:gd name="T74" fmla="*/ 5906795 w 7196119"/>
                  <a:gd name="T75" fmla="*/ 3471385 h 4687143"/>
                  <a:gd name="T76" fmla="*/ 6156911 w 7196119"/>
                  <a:gd name="T77" fmla="*/ 3721566 h 4687143"/>
                  <a:gd name="T78" fmla="*/ 6214631 w 7196119"/>
                  <a:gd name="T79" fmla="*/ 3779301 h 4687143"/>
                  <a:gd name="T80" fmla="*/ 6483986 w 7196119"/>
                  <a:gd name="T81" fmla="*/ 3990991 h 4687143"/>
                  <a:gd name="T82" fmla="*/ 6599425 w 7196119"/>
                  <a:gd name="T83" fmla="*/ 4087215 h 4687143"/>
                  <a:gd name="T84" fmla="*/ 6695623 w 7196119"/>
                  <a:gd name="T85" fmla="*/ 4106459 h 4687143"/>
                  <a:gd name="T86" fmla="*/ 6811061 w 7196119"/>
                  <a:gd name="T87" fmla="*/ 4144948 h 4687143"/>
                  <a:gd name="T88" fmla="*/ 6888020 w 7196119"/>
                  <a:gd name="T89" fmla="*/ 4202683 h 4687143"/>
                  <a:gd name="T90" fmla="*/ 6926499 w 7196119"/>
                  <a:gd name="T91" fmla="*/ 4260417 h 4687143"/>
                  <a:gd name="T92" fmla="*/ 7022697 w 7196119"/>
                  <a:gd name="T93" fmla="*/ 4395129 h 4687143"/>
                  <a:gd name="T94" fmla="*/ 7041938 w 7196119"/>
                  <a:gd name="T95" fmla="*/ 4472107 h 4687143"/>
                  <a:gd name="T96" fmla="*/ 7118896 w 7196119"/>
                  <a:gd name="T97" fmla="*/ 4645309 h 4687143"/>
                  <a:gd name="T98" fmla="*/ 7195855 w 7196119"/>
                  <a:gd name="T99" fmla="*/ 4683799 h 468714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196119"/>
                  <a:gd name="T151" fmla="*/ 0 h 4687143"/>
                  <a:gd name="T152" fmla="*/ 7196119 w 7196119"/>
                  <a:gd name="T153" fmla="*/ 4687143 h 468714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196119" h="4687143">
                    <a:moveTo>
                      <a:pt x="19450" y="26592"/>
                    </a:moveTo>
                    <a:cubicBezTo>
                      <a:pt x="363882" y="155776"/>
                      <a:pt x="0" y="0"/>
                      <a:pt x="288815" y="180542"/>
                    </a:cubicBezTo>
                    <a:cubicBezTo>
                      <a:pt x="349620" y="218552"/>
                      <a:pt x="420594" y="238465"/>
                      <a:pt x="481219" y="276761"/>
                    </a:cubicBezTo>
                    <a:cubicBezTo>
                      <a:pt x="543046" y="315817"/>
                      <a:pt x="594125" y="370032"/>
                      <a:pt x="654383" y="411467"/>
                    </a:cubicBezTo>
                    <a:cubicBezTo>
                      <a:pt x="974431" y="631538"/>
                      <a:pt x="1149636" y="715370"/>
                      <a:pt x="1443239" y="950293"/>
                    </a:cubicBezTo>
                    <a:cubicBezTo>
                      <a:pt x="1507374" y="1001610"/>
                      <a:pt x="1577568" y="1046158"/>
                      <a:pt x="1635643" y="1104243"/>
                    </a:cubicBezTo>
                    <a:cubicBezTo>
                      <a:pt x="1728956" y="1197571"/>
                      <a:pt x="1682417" y="1161089"/>
                      <a:pt x="1770326" y="1219706"/>
                    </a:cubicBezTo>
                    <a:cubicBezTo>
                      <a:pt x="1844820" y="1331465"/>
                      <a:pt x="1768846" y="1233522"/>
                      <a:pt x="1924249" y="1354412"/>
                    </a:cubicBezTo>
                    <a:cubicBezTo>
                      <a:pt x="1981970" y="1399314"/>
                      <a:pt x="2036569" y="1448548"/>
                      <a:pt x="2097413" y="1489118"/>
                    </a:cubicBezTo>
                    <a:cubicBezTo>
                      <a:pt x="2135894" y="1514777"/>
                      <a:pt x="2175453" y="1538887"/>
                      <a:pt x="2212855" y="1566094"/>
                    </a:cubicBezTo>
                    <a:cubicBezTo>
                      <a:pt x="2246067" y="1590253"/>
                      <a:pt x="2273842" y="1621937"/>
                      <a:pt x="2309057" y="1643069"/>
                    </a:cubicBezTo>
                    <a:cubicBezTo>
                      <a:pt x="2338672" y="1660841"/>
                      <a:pt x="2375846" y="1663452"/>
                      <a:pt x="2405259" y="1681556"/>
                    </a:cubicBezTo>
                    <a:cubicBezTo>
                      <a:pt x="2680582" y="1851015"/>
                      <a:pt x="2442082" y="1757979"/>
                      <a:pt x="2674625" y="1835506"/>
                    </a:cubicBezTo>
                    <a:cubicBezTo>
                      <a:pt x="2795576" y="1916155"/>
                      <a:pt x="2662837" y="1831094"/>
                      <a:pt x="2809308" y="1912481"/>
                    </a:cubicBezTo>
                    <a:cubicBezTo>
                      <a:pt x="2841999" y="1930646"/>
                      <a:pt x="2872061" y="1953486"/>
                      <a:pt x="2905510" y="1970213"/>
                    </a:cubicBezTo>
                    <a:cubicBezTo>
                      <a:pt x="2936401" y="1985661"/>
                      <a:pt x="2970151" y="1994671"/>
                      <a:pt x="3001712" y="2008700"/>
                    </a:cubicBezTo>
                    <a:cubicBezTo>
                      <a:pt x="3027922" y="2020351"/>
                      <a:pt x="3052310" y="2035888"/>
                      <a:pt x="3078673" y="2047188"/>
                    </a:cubicBezTo>
                    <a:cubicBezTo>
                      <a:pt x="3141232" y="2074004"/>
                      <a:pt x="3303909" y="2140618"/>
                      <a:pt x="3386520" y="2162651"/>
                    </a:cubicBezTo>
                    <a:cubicBezTo>
                      <a:pt x="3539994" y="2203584"/>
                      <a:pt x="3562368" y="2201474"/>
                      <a:pt x="3713607" y="2220382"/>
                    </a:cubicBezTo>
                    <a:cubicBezTo>
                      <a:pt x="3739261" y="2233211"/>
                      <a:pt x="3763937" y="2248215"/>
                      <a:pt x="3790568" y="2258869"/>
                    </a:cubicBezTo>
                    <a:cubicBezTo>
                      <a:pt x="3828229" y="2273936"/>
                      <a:pt x="3872262" y="2274854"/>
                      <a:pt x="3906011" y="2297357"/>
                    </a:cubicBezTo>
                    <a:cubicBezTo>
                      <a:pt x="4023394" y="2375625"/>
                      <a:pt x="3943046" y="2325498"/>
                      <a:pt x="4156136" y="2432063"/>
                    </a:cubicBezTo>
                    <a:cubicBezTo>
                      <a:pt x="4181790" y="2444892"/>
                      <a:pt x="4207106" y="2458420"/>
                      <a:pt x="4233097" y="2470551"/>
                    </a:cubicBezTo>
                    <a:cubicBezTo>
                      <a:pt x="4303321" y="2503328"/>
                      <a:pt x="4371223" y="2542260"/>
                      <a:pt x="4444742" y="2566770"/>
                    </a:cubicBezTo>
                    <a:cubicBezTo>
                      <a:pt x="4483223" y="2579599"/>
                      <a:pt x="4521051" y="2594583"/>
                      <a:pt x="4560184" y="2605257"/>
                    </a:cubicBezTo>
                    <a:cubicBezTo>
                      <a:pt x="4815560" y="2674917"/>
                      <a:pt x="4538979" y="2585358"/>
                      <a:pt x="4714107" y="2643745"/>
                    </a:cubicBezTo>
                    <a:cubicBezTo>
                      <a:pt x="4733348" y="2662989"/>
                      <a:pt x="4754599" y="2680413"/>
                      <a:pt x="4771829" y="2701476"/>
                    </a:cubicBezTo>
                    <a:cubicBezTo>
                      <a:pt x="4812442" y="2751122"/>
                      <a:pt x="4841920" y="2810067"/>
                      <a:pt x="4887271" y="2855426"/>
                    </a:cubicBezTo>
                    <a:cubicBezTo>
                      <a:pt x="5118515" y="3086709"/>
                      <a:pt x="4846134" y="2824346"/>
                      <a:pt x="5021954" y="2970889"/>
                    </a:cubicBezTo>
                    <a:cubicBezTo>
                      <a:pt x="5118034" y="3050970"/>
                      <a:pt x="5035958" y="3014045"/>
                      <a:pt x="5137396" y="3047864"/>
                    </a:cubicBezTo>
                    <a:cubicBezTo>
                      <a:pt x="5156636" y="3067108"/>
                      <a:pt x="5172975" y="3089776"/>
                      <a:pt x="5195117" y="3105595"/>
                    </a:cubicBezTo>
                    <a:cubicBezTo>
                      <a:pt x="5254896" y="3148302"/>
                      <a:pt x="5281899" y="3144140"/>
                      <a:pt x="5349041" y="3163327"/>
                    </a:cubicBezTo>
                    <a:cubicBezTo>
                      <a:pt x="5542228" y="3218534"/>
                      <a:pt x="5243170" y="3141667"/>
                      <a:pt x="5483723" y="3201814"/>
                    </a:cubicBezTo>
                    <a:cubicBezTo>
                      <a:pt x="5522204" y="3221058"/>
                      <a:pt x="5559851" y="3242070"/>
                      <a:pt x="5599166" y="3259546"/>
                    </a:cubicBezTo>
                    <a:cubicBezTo>
                      <a:pt x="5617699" y="3267784"/>
                      <a:pt x="5640013" y="3267538"/>
                      <a:pt x="5656887" y="3278789"/>
                    </a:cubicBezTo>
                    <a:cubicBezTo>
                      <a:pt x="5679528" y="3293886"/>
                      <a:pt x="5693948" y="3318810"/>
                      <a:pt x="5714608" y="3336521"/>
                    </a:cubicBezTo>
                    <a:cubicBezTo>
                      <a:pt x="5738955" y="3357394"/>
                      <a:pt x="5765299" y="3375859"/>
                      <a:pt x="5791570" y="3394252"/>
                    </a:cubicBezTo>
                    <a:cubicBezTo>
                      <a:pt x="5829458" y="3420778"/>
                      <a:pt x="5874311" y="3438520"/>
                      <a:pt x="5907012" y="3471227"/>
                    </a:cubicBezTo>
                    <a:lnTo>
                      <a:pt x="6157137" y="3721396"/>
                    </a:lnTo>
                    <a:cubicBezTo>
                      <a:pt x="6176378" y="3740640"/>
                      <a:pt x="6193463" y="3762314"/>
                      <a:pt x="6214859" y="3779128"/>
                    </a:cubicBezTo>
                    <a:cubicBezTo>
                      <a:pt x="6304647" y="3849688"/>
                      <a:pt x="6403482" y="3910053"/>
                      <a:pt x="6484224" y="3990809"/>
                    </a:cubicBezTo>
                    <a:cubicBezTo>
                      <a:pt x="6514166" y="4020756"/>
                      <a:pt x="6556807" y="4070952"/>
                      <a:pt x="6599667" y="4087028"/>
                    </a:cubicBezTo>
                    <a:cubicBezTo>
                      <a:pt x="6630287" y="4098512"/>
                      <a:pt x="6664319" y="4097666"/>
                      <a:pt x="6695869" y="4106272"/>
                    </a:cubicBezTo>
                    <a:cubicBezTo>
                      <a:pt x="6735002" y="4116946"/>
                      <a:pt x="6772830" y="4131930"/>
                      <a:pt x="6811311" y="4144759"/>
                    </a:cubicBezTo>
                    <a:cubicBezTo>
                      <a:pt x="6836965" y="4164003"/>
                      <a:pt x="6865598" y="4179812"/>
                      <a:pt x="6888273" y="4202491"/>
                    </a:cubicBezTo>
                    <a:cubicBezTo>
                      <a:pt x="6904625" y="4218846"/>
                      <a:pt x="6913312" y="4241402"/>
                      <a:pt x="6926753" y="4260222"/>
                    </a:cubicBezTo>
                    <a:cubicBezTo>
                      <a:pt x="7046079" y="4427307"/>
                      <a:pt x="6932270" y="4258874"/>
                      <a:pt x="7022955" y="4394928"/>
                    </a:cubicBezTo>
                    <a:cubicBezTo>
                      <a:pt x="7029369" y="4420586"/>
                      <a:pt x="7034597" y="4446570"/>
                      <a:pt x="7042196" y="4471903"/>
                    </a:cubicBezTo>
                    <a:cubicBezTo>
                      <a:pt x="7058524" y="4526338"/>
                      <a:pt x="7074973" y="4600906"/>
                      <a:pt x="7119157" y="4645097"/>
                    </a:cubicBezTo>
                    <a:cubicBezTo>
                      <a:pt x="7161195" y="4687143"/>
                      <a:pt x="7159583" y="4683585"/>
                      <a:pt x="7196119" y="4683585"/>
                    </a:cubicBezTo>
                  </a:path>
                </a:pathLst>
              </a:cu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146722540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229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2297">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2299">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51"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770" decel="100000"/>
                                        <p:tgtEl>
                                          <p:spTgt spid="2"/>
                                        </p:tgtEl>
                                      </p:cBhvr>
                                    </p:animEffect>
                                    <p:animScale>
                                      <p:cBhvr>
                                        <p:cTn id="24" dur="770" decel="100000"/>
                                        <p:tgtEl>
                                          <p:spTgt spid="2"/>
                                        </p:tgtEl>
                                      </p:cBhvr>
                                      <p:from x="10000" y="10000"/>
                                      <p:to x="200000" y="450000"/>
                                    </p:animScale>
                                    <p:animScale>
                                      <p:cBhvr>
                                        <p:cTn id="25" dur="1230" accel="100000" fill="hold">
                                          <p:stCondLst>
                                            <p:cond delay="770"/>
                                          </p:stCondLst>
                                        </p:cTn>
                                        <p:tgtEl>
                                          <p:spTgt spid="2"/>
                                        </p:tgtEl>
                                      </p:cBhvr>
                                      <p:from x="200000" y="450000"/>
                                      <p:to x="100000" y="100000"/>
                                    </p:animScale>
                                    <p:set>
                                      <p:cBhvr>
                                        <p:cTn id="26" dur="770" fill="hold"/>
                                        <p:tgtEl>
                                          <p:spTgt spid="2"/>
                                        </p:tgtEl>
                                        <p:attrNameLst>
                                          <p:attrName>ppt_x</p:attrName>
                                        </p:attrNameLst>
                                      </p:cBhvr>
                                      <p:to>
                                        <p:strVal val="(0.5)"/>
                                      </p:to>
                                    </p:set>
                                    <p:anim from="(0.5)" to="(#ppt_x)" calcmode="lin" valueType="num">
                                      <p:cBhvr>
                                        <p:cTn id="27" dur="1230" accel="100000" fill="hold">
                                          <p:stCondLst>
                                            <p:cond delay="770"/>
                                          </p:stCondLst>
                                        </p:cTn>
                                        <p:tgtEl>
                                          <p:spTgt spid="2"/>
                                        </p:tgtEl>
                                        <p:attrNameLst>
                                          <p:attrName>ppt_x</p:attrName>
                                        </p:attrNameLst>
                                      </p:cBhvr>
                                    </p:anim>
                                    <p:set>
                                      <p:cBhvr>
                                        <p:cTn id="28" dur="770" fill="hold"/>
                                        <p:tgtEl>
                                          <p:spTgt spid="2"/>
                                        </p:tgtEl>
                                        <p:attrNameLst>
                                          <p:attrName>ppt_y</p:attrName>
                                        </p:attrNameLst>
                                      </p:cBhvr>
                                      <p:to>
                                        <p:strVal val="(#ppt_y+0.4)"/>
                                      </p:to>
                                    </p:set>
                                    <p:anim from="(#ppt_y+0.4)" to="(#ppt_y)" calcmode="lin" valueType="num">
                                      <p:cBhvr>
                                        <p:cTn id="29" dur="1230" accel="100000" fill="hold">
                                          <p:stCondLst>
                                            <p:cond delay="770"/>
                                          </p:stCondLst>
                                        </p:cTn>
                                        <p:tgtEl>
                                          <p:spTgt spid="2"/>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8E2493-BF44-44FF-930E-4260D0D142B2}"/>
              </a:ext>
            </a:extLst>
          </p:cNvPr>
          <p:cNvSpPr>
            <a:spLocks noGrp="1"/>
          </p:cNvSpPr>
          <p:nvPr>
            <p:ph type="title"/>
          </p:nvPr>
        </p:nvSpPr>
        <p:spPr>
          <a:xfrm>
            <a:off x="0" y="228600"/>
            <a:ext cx="3505200" cy="1524000"/>
          </a:xfrm>
        </p:spPr>
        <p:txBody>
          <a:bodyPr/>
          <a:lstStyle/>
          <a:p>
            <a:r>
              <a:rPr lang="ar-JO" altLang="en-US" sz="5400"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rPr>
              <a:t>أوبرا وينفري</a:t>
            </a:r>
            <a:endParaRPr lang="en-US" altLang="en-US" sz="5400" dirty="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5" name="Text Placeholder 2">
            <a:extLst>
              <a:ext uri="{FF2B5EF4-FFF2-40B4-BE49-F238E27FC236}">
                <a16:creationId xmlns:a16="http://schemas.microsoft.com/office/drawing/2014/main" id="{EF3F81DD-1CAB-42D8-A784-828B63036527}"/>
              </a:ext>
            </a:extLst>
          </p:cNvPr>
          <p:cNvSpPr txBox="1">
            <a:spLocks/>
          </p:cNvSpPr>
          <p:nvPr/>
        </p:nvSpPr>
        <p:spPr bwMode="auto">
          <a:xfrm>
            <a:off x="266700" y="1981200"/>
            <a:ext cx="3124200" cy="4191000"/>
          </a:xfrm>
          <a:prstGeom prst="rect">
            <a:avLst/>
          </a:prstGeom>
          <a:noFill/>
          <a:ln w="9525">
            <a:noFill/>
            <a:miter lim="800000"/>
            <a:headEnd/>
            <a:tailEnd/>
          </a:ln>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800000"/>
              </a:buClr>
              <a:buSzPct val="60000"/>
              <a:buFontTx/>
              <a:buNone/>
              <a:tabLst/>
              <a:defRPr/>
            </a:pPr>
            <a:r>
              <a:rPr kumimoji="0" lang="ar-JO" sz="3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يهتم الله بقلبك ... أم يهتم الله أن تسمي ابنه يسوع؟</a:t>
            </a:r>
            <a:endPar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4036" name="Picture 5" descr="oprah_winfrey2.jpg">
            <a:extLst>
              <a:ext uri="{FF2B5EF4-FFF2-40B4-BE49-F238E27FC236}">
                <a16:creationId xmlns:a16="http://schemas.microsoft.com/office/drawing/2014/main" id="{DB192BC1-E46D-458D-B0D7-D08B99B5331C}"/>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81400" y="-19050"/>
            <a:ext cx="55626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7548227"/>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6126E-F8B6-4D7A-84C4-967FBE6FD058}"/>
              </a:ext>
            </a:extLst>
          </p:cNvPr>
          <p:cNvSpPr>
            <a:spLocks noGrp="1"/>
          </p:cNvSpPr>
          <p:nvPr>
            <p:ph type="title"/>
          </p:nvPr>
        </p:nvSpPr>
        <p:spPr>
          <a:xfrm>
            <a:off x="0" y="0"/>
            <a:ext cx="9144000" cy="1752600"/>
          </a:xfrm>
        </p:spPr>
        <p:txBody>
          <a:bodyPr/>
          <a:lstStyle/>
          <a:p>
            <a:pPr marL="685800" indent="-685800" algn="r" rtl="1"/>
            <a:r>
              <a:rPr lang="ar-JO" altLang="en-US" sz="4400" dirty="0">
                <a:solidFill>
                  <a:srgbClr val="FFFFFF"/>
                </a:solidFill>
                <a:effectLst/>
                <a:latin typeface="Arial" panose="020B0604020202020204" pitchFamily="34" charset="0"/>
                <a:ea typeface="ＭＳ Ｐゴシック" panose="020B0600070205080204" pitchFamily="34" charset="-128"/>
              </a:rPr>
              <a:t>1. البعض </a:t>
            </a:r>
            <a:r>
              <a:rPr lang="ar-JO" altLang="en-US" sz="4400" u="sng" dirty="0">
                <a:solidFill>
                  <a:srgbClr val="FFFF00"/>
                </a:solidFill>
                <a:effectLst/>
                <a:latin typeface="Arial" panose="020B0604020202020204" pitchFamily="34" charset="0"/>
                <a:ea typeface="ＭＳ Ｐゴシック" panose="020B0600070205080204" pitchFamily="34" charset="-128"/>
              </a:rPr>
              <a:t>معادون</a:t>
            </a:r>
            <a:r>
              <a:rPr lang="ar-JO" altLang="en-US" sz="4400" dirty="0">
                <a:solidFill>
                  <a:srgbClr val="FFFFFF"/>
                </a:solidFill>
                <a:effectLst/>
                <a:latin typeface="Arial" panose="020B0604020202020204" pitchFamily="34" charset="0"/>
                <a:ea typeface="ＭＳ Ｐゴシック" panose="020B0600070205080204" pitchFamily="34" charset="-128"/>
              </a:rPr>
              <a:t> للمسيح باعتباره طريق الخلاص (8: 12-20)</a:t>
            </a:r>
            <a:endParaRPr lang="en-US" altLang="en-US" sz="4400" dirty="0">
              <a:solidFill>
                <a:srgbClr val="FFFFFF"/>
              </a:solidFill>
              <a:effectLst/>
              <a:latin typeface="Arial" panose="020B0604020202020204" pitchFamily="34" charset="0"/>
              <a:ea typeface="ＭＳ Ｐゴシック" panose="020B0600070205080204" pitchFamily="34" charset="-128"/>
            </a:endParaRPr>
          </a:p>
        </p:txBody>
      </p:sp>
      <p:pic>
        <p:nvPicPr>
          <p:cNvPr id="46083" name="Picture 3" descr="8.23 Pharisees in temple.jpg">
            <a:extLst>
              <a:ext uri="{FF2B5EF4-FFF2-40B4-BE49-F238E27FC236}">
                <a16:creationId xmlns:a16="http://schemas.microsoft.com/office/drawing/2014/main" id="{EF6C1701-6FC3-471A-B349-E1310F3E751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639936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noChangeArrowheads="1"/>
          </p:cNvSpPr>
          <p:nvPr>
            <p:ph type="title"/>
          </p:nvPr>
        </p:nvSpPr>
        <p:spPr>
          <a:xfrm>
            <a:off x="304801" y="1219200"/>
            <a:ext cx="3810000" cy="1143000"/>
          </a:xfrm>
        </p:spPr>
        <p:txBody>
          <a:bodyPr/>
          <a:lstStyle/>
          <a:p>
            <a:pPr eaLnBrk="1" hangingPunct="1">
              <a:defRPr/>
            </a:pPr>
            <a:r>
              <a:rPr lang="en-US">
                <a:latin typeface="Arial" charset="0"/>
                <a:ea typeface="ＭＳ Ｐゴシック" charset="0"/>
                <a:cs typeface="ＭＳ Ｐゴシック" charset="0"/>
              </a:rPr>
              <a:t>Attacks Continue</a:t>
            </a:r>
          </a:p>
        </p:txBody>
      </p:sp>
      <p:pic>
        <p:nvPicPr>
          <p:cNvPr id="325634" name="Picture 4" descr="Bible Fic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266938">
            <a:off x="0" y="228600"/>
            <a:ext cx="5105400" cy="638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5562600" y="838201"/>
            <a:ext cx="3352800" cy="5867400"/>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20000"/>
              </a:spcBef>
              <a:buClr>
                <a:schemeClr val="hlink"/>
              </a:buClr>
              <a:buSzPct val="90000"/>
              <a:buFont typeface="Wingdings" charset="0"/>
              <a:buBlip>
                <a:blip r:embed="rId4"/>
              </a:buBlip>
              <a:defRPr/>
            </a:pPr>
            <a:r>
              <a:rPr lang="ar-JO" sz="3600" dirty="0">
                <a:effectLst>
                  <a:outerShdw blurRad="38100" dist="38100" dir="2700000" algn="tl">
                    <a:srgbClr val="000000"/>
                  </a:outerShdw>
                </a:effectLst>
                <a:latin typeface="Arial" panose="020B0604020202020204" pitchFamily="34" charset="0"/>
                <a:cs typeface="Arial" panose="020B0604020202020204" pitchFamily="34" charset="0"/>
              </a:rPr>
              <a:t>هوجم الكتاب المقدس باستمرار</a:t>
            </a:r>
            <a:endParaRPr lang="en-US" sz="3600"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20000"/>
              </a:spcBef>
              <a:buClr>
                <a:schemeClr val="hlink"/>
              </a:buClr>
              <a:buSzPct val="90000"/>
              <a:buFont typeface="Wingdings" charset="0"/>
              <a:buBlip>
                <a:blip r:embed="rId4"/>
              </a:buBlip>
              <a:defRPr/>
            </a:pPr>
            <a:r>
              <a:rPr lang="ar-JO" sz="3600" dirty="0">
                <a:effectLst>
                  <a:outerShdw blurRad="38100" dist="38100" dir="2700000" algn="tl">
                    <a:srgbClr val="000000"/>
                  </a:outerShdw>
                </a:effectLst>
                <a:latin typeface="Arial" panose="020B0604020202020204" pitchFamily="34" charset="0"/>
                <a:cs typeface="Arial" panose="020B0604020202020204" pitchFamily="34" charset="0"/>
              </a:rPr>
              <a:t>مع ذلك فالإكتشافات مستمرة في تأكيد دقته</a:t>
            </a:r>
            <a:endParaRPr lang="en-US" sz="36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9</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1171733000"/>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Rectangle 4">
            <a:extLst>
              <a:ext uri="{FF2B5EF4-FFF2-40B4-BE49-F238E27FC236}">
                <a16:creationId xmlns:a16="http://schemas.microsoft.com/office/drawing/2014/main" id="{EE6876B1-2FE1-4652-B7CB-F507C2CF3204}"/>
              </a:ext>
            </a:extLst>
          </p:cNvPr>
          <p:cNvSpPr>
            <a:spLocks noGrp="1" noChangeArrowheads="1"/>
          </p:cNvSpPr>
          <p:nvPr>
            <p:ph type="title"/>
          </p:nvPr>
        </p:nvSpPr>
        <p:spPr>
          <a:xfrm>
            <a:off x="-76200" y="277813"/>
            <a:ext cx="9220200" cy="1143000"/>
          </a:xfrm>
          <a:effectLst>
            <a:outerShdw blurRad="63500" dist="107763" dir="8100000" algn="ctr" rotWithShape="0">
              <a:srgbClr val="000005">
                <a:alpha val="74998"/>
              </a:srgbClr>
            </a:outerShdw>
          </a:effectLst>
        </p:spPr>
        <p:txBody>
          <a:bodyPr/>
          <a:lstStyle/>
          <a:p>
            <a:pPr eaLnBrk="1" hangingPunct="1"/>
            <a:r>
              <a:rPr lang="ar-JO" altLang="en-US" sz="4000" b="1" dirty="0">
                <a:solidFill>
                  <a:srgbClr val="FFFF66"/>
                </a:solidFill>
                <a:effectLst/>
                <a:latin typeface="Arial" panose="020B0604020202020204" pitchFamily="34" charset="0"/>
                <a:cs typeface="Arial" panose="020B0604020202020204" pitchFamily="34" charset="0"/>
              </a:rPr>
              <a:t>ألا يعلم العميان أنهم عميان ؟</a:t>
            </a:r>
            <a:br>
              <a:rPr lang="en-US" altLang="en-US" sz="3600" dirty="0">
                <a:solidFill>
                  <a:srgbClr val="FFFF66"/>
                </a:solidFill>
                <a:effectLst/>
                <a:latin typeface="Arial" panose="020B0604020202020204" pitchFamily="34" charset="0"/>
                <a:cs typeface="Arial" panose="020B0604020202020204" pitchFamily="34" charset="0"/>
              </a:rPr>
            </a:br>
            <a:r>
              <a:rPr lang="ar-JO" altLang="en-US" sz="3600" b="1" i="1" dirty="0">
                <a:solidFill>
                  <a:srgbClr val="FFFF66"/>
                </a:solidFill>
                <a:effectLst/>
                <a:latin typeface="Arial" panose="020B0604020202020204" pitchFamily="34" charset="0"/>
                <a:cs typeface="Arial" panose="020B0604020202020204" pitchFamily="34" charset="0"/>
              </a:rPr>
              <a:t>يوحنا 9</a:t>
            </a:r>
            <a:endParaRPr lang="en-US" altLang="en-US" sz="3600" b="1" i="1" dirty="0">
              <a:solidFill>
                <a:srgbClr val="FFFF66"/>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pic>
        <p:nvPicPr>
          <p:cNvPr id="49155" name="Picture 6" descr="Blind%20Man%20Healed%20Sketch">
            <a:extLst>
              <a:ext uri="{FF2B5EF4-FFF2-40B4-BE49-F238E27FC236}">
                <a16:creationId xmlns:a16="http://schemas.microsoft.com/office/drawing/2014/main" id="{7E006565-75E7-4C26-9481-BD7D89DEC85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89550" y="1828800"/>
            <a:ext cx="332105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6" name="Picture 12" descr="Jesus healing blind man">
            <a:extLst>
              <a:ext uri="{FF2B5EF4-FFF2-40B4-BE49-F238E27FC236}">
                <a16:creationId xmlns:a16="http://schemas.microsoft.com/office/drawing/2014/main" id="{3DA752EB-7624-42D2-988C-7349BBF3620C}"/>
              </a:ext>
            </a:extLst>
          </p:cNvPr>
          <p:cNvPicPr>
            <a:picLocks noGrp="1" noChangeAspect="1" noChangeArrowheads="1"/>
          </p:cNvPicPr>
          <p:nvPr>
            <p:ph sz="half" idx="1"/>
          </p:nvPr>
        </p:nvPicPr>
        <p:blipFill>
          <a:blip r:embed="rId4" cstate="print">
            <a:extLst>
              <a:ext uri="{28A0092B-C50C-407E-A947-70E740481C1C}">
                <a14:useLocalDpi xmlns:a14="http://schemas.microsoft.com/office/drawing/2010/main" val="0"/>
              </a:ext>
            </a:extLst>
          </a:blip>
          <a:srcRect/>
          <a:stretch>
            <a:fillRect/>
          </a:stretch>
        </p:blipFill>
        <p:spPr>
          <a:xfrm>
            <a:off x="488950" y="1828800"/>
            <a:ext cx="4197350" cy="3886200"/>
          </a:xfrm>
        </p:spPr>
      </p:pic>
    </p:spTree>
    <p:extLst>
      <p:ext uri="{BB962C8B-B14F-4D97-AF65-F5344CB8AC3E}">
        <p14:creationId xmlns:p14="http://schemas.microsoft.com/office/powerpoint/2010/main" val="2536601529"/>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21BD44-E45C-4372-83B2-32B5E1C6CCAC}"/>
              </a:ext>
            </a:extLst>
          </p:cNvPr>
          <p:cNvSpPr>
            <a:spLocks noGrp="1"/>
          </p:cNvSpPr>
          <p:nvPr>
            <p:ph type="title"/>
          </p:nvPr>
        </p:nvSpPr>
        <p:spPr>
          <a:xfrm>
            <a:off x="0" y="277813"/>
            <a:ext cx="9144000" cy="1143000"/>
          </a:xfrm>
        </p:spPr>
        <p:txBody>
          <a:bodyPr/>
          <a:lstStyle/>
          <a:p>
            <a:pPr eaLnBrk="1" hangingPunct="1">
              <a:defRPr/>
            </a:pPr>
            <a:r>
              <a:rPr lang="ar-JO" sz="6600"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العمى الروحي</a:t>
            </a:r>
            <a:endParaRPr lang="en-US" sz="6600"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9949159"/>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12C8817-8A98-07F1-483E-1B1D828AE621}"/>
              </a:ext>
            </a:extLst>
          </p:cNvPr>
          <p:cNvGrpSpPr/>
          <p:nvPr/>
        </p:nvGrpSpPr>
        <p:grpSpPr>
          <a:xfrm>
            <a:off x="0" y="1542197"/>
            <a:ext cx="4572000" cy="5315803"/>
            <a:chOff x="0" y="1542197"/>
            <a:chExt cx="4572000" cy="5315803"/>
          </a:xfrm>
        </p:grpSpPr>
        <p:pic>
          <p:nvPicPr>
            <p:cNvPr id="3" name="Picture 2" descr="forgiveness.jpg">
              <a:extLst>
                <a:ext uri="{FF2B5EF4-FFF2-40B4-BE49-F238E27FC236}">
                  <a16:creationId xmlns:a16="http://schemas.microsoft.com/office/drawing/2014/main" id="{84E96379-A37B-4B47-8941-F5BFA1C9317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542197"/>
              <a:ext cx="4572000" cy="5315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84F000BB-ACC0-33F3-0863-C9B919CC2CC9}"/>
                </a:ext>
              </a:extLst>
            </p:cNvPr>
            <p:cNvSpPr txBox="1">
              <a:spLocks/>
            </p:cNvSpPr>
            <p:nvPr/>
          </p:nvSpPr>
          <p:spPr bwMode="auto">
            <a:xfrm>
              <a:off x="44968" y="1542197"/>
              <a:ext cx="3991131" cy="743804"/>
            </a:xfrm>
            <a:prstGeom prst="rect">
              <a:avLst/>
            </a:prstGeom>
            <a:solidFill>
              <a:schemeClr val="tx1"/>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1D2122"/>
                  </a:solidFill>
                  <a:effectLst/>
                  <a:uLnTx/>
                  <a:uFillTx/>
                  <a:latin typeface="Arial" panose="020B0604020202020204" pitchFamily="34" charset="0"/>
                  <a:cs typeface="Arial" panose="020B0604020202020204" pitchFamily="34" charset="0"/>
                </a:rPr>
                <a:t>مغفرة</a:t>
              </a:r>
              <a:endParaRPr kumimoji="0" lang="en-US" sz="4000" b="1" i="0" u="none" strike="noStrike" kern="0" cap="none" spc="0" normalizeH="0" baseline="0" noProof="0" dirty="0">
                <a:ln>
                  <a:noFill/>
                </a:ln>
                <a:solidFill>
                  <a:srgbClr val="1D2122"/>
                </a:solidFill>
                <a:effectLst/>
                <a:uLnTx/>
                <a:uFillTx/>
                <a:latin typeface="Arial" panose="020B0604020202020204" pitchFamily="34" charset="0"/>
                <a:cs typeface="Arial" panose="020B0604020202020204" pitchFamily="34" charset="0"/>
              </a:endParaRPr>
            </a:p>
          </p:txBody>
        </p:sp>
      </p:grpSp>
      <p:sp>
        <p:nvSpPr>
          <p:cNvPr id="2" name="Title 1">
            <a:extLst>
              <a:ext uri="{FF2B5EF4-FFF2-40B4-BE49-F238E27FC236}">
                <a16:creationId xmlns:a16="http://schemas.microsoft.com/office/drawing/2014/main" id="{40541804-CAA4-4738-A373-3DD061C400A5}"/>
              </a:ext>
            </a:extLst>
          </p:cNvPr>
          <p:cNvSpPr>
            <a:spLocks noGrp="1"/>
          </p:cNvSpPr>
          <p:nvPr>
            <p:ph type="title"/>
          </p:nvPr>
        </p:nvSpPr>
        <p:spPr>
          <a:xfrm>
            <a:off x="0" y="0"/>
            <a:ext cx="9144000" cy="1143000"/>
          </a:xfrm>
          <a:effectLst/>
        </p:spPr>
        <p:txBody>
          <a:bodyPr/>
          <a:lstStyle/>
          <a:p>
            <a:pPr eaLnBrk="1" hangingPunct="1">
              <a:defRPr/>
            </a:pPr>
            <a:r>
              <a:rPr lang="ar-JO" b="1" dirty="0">
                <a:solidFill>
                  <a:schemeClr val="tx1"/>
                </a:solidFill>
                <a:effectLst/>
                <a:latin typeface="Arial" panose="020B0604020202020204" pitchFamily="34" charset="0"/>
                <a:cs typeface="Arial" panose="020B0604020202020204" pitchFamily="34" charset="0"/>
              </a:rPr>
              <a:t>الشفاء من العمى الروحي</a:t>
            </a:r>
            <a:endParaRPr lang="en-US" b="1" dirty="0">
              <a:solidFill>
                <a:schemeClr val="tx1"/>
              </a:solidFill>
              <a:effectLst/>
              <a:latin typeface="Arial" panose="020B0604020202020204" pitchFamily="34" charset="0"/>
              <a:cs typeface="Arial" panose="020B0604020202020204" pitchFamily="34" charset="0"/>
            </a:endParaRPr>
          </a:p>
        </p:txBody>
      </p:sp>
      <p:grpSp>
        <p:nvGrpSpPr>
          <p:cNvPr id="4" name="Group 6">
            <a:extLst>
              <a:ext uri="{FF2B5EF4-FFF2-40B4-BE49-F238E27FC236}">
                <a16:creationId xmlns:a16="http://schemas.microsoft.com/office/drawing/2014/main" id="{A1770131-BCC5-4CEE-8F25-4425D29FFA8E}"/>
              </a:ext>
            </a:extLst>
          </p:cNvPr>
          <p:cNvGrpSpPr>
            <a:grpSpLocks/>
          </p:cNvGrpSpPr>
          <p:nvPr/>
        </p:nvGrpSpPr>
        <p:grpSpPr bwMode="auto">
          <a:xfrm>
            <a:off x="3567113" y="2819400"/>
            <a:ext cx="5600700" cy="3733800"/>
            <a:chOff x="3567113" y="2819400"/>
            <a:chExt cx="5600700" cy="3733800"/>
          </a:xfrm>
        </p:grpSpPr>
        <p:pic>
          <p:nvPicPr>
            <p:cNvPr id="59400" name="Picture 4" descr="eternal lifeForest.jpg">
              <a:extLst>
                <a:ext uri="{FF2B5EF4-FFF2-40B4-BE49-F238E27FC236}">
                  <a16:creationId xmlns:a16="http://schemas.microsoft.com/office/drawing/2014/main" id="{DB89F36D-4E78-40EB-B64D-3F6D0E5F5187}"/>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67113" y="2819400"/>
              <a:ext cx="56007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a:extLst>
                <a:ext uri="{FF2B5EF4-FFF2-40B4-BE49-F238E27FC236}">
                  <a16:creationId xmlns:a16="http://schemas.microsoft.com/office/drawing/2014/main" id="{FDC7DA2B-D52B-4B38-BC25-967AEA318DF4}"/>
                </a:ext>
              </a:extLst>
            </p:cNvPr>
            <p:cNvSpPr txBox="1">
              <a:spLocks/>
            </p:cNvSpPr>
            <p:nvPr/>
          </p:nvSpPr>
          <p:spPr bwMode="auto">
            <a:xfrm>
              <a:off x="4038600" y="5638800"/>
              <a:ext cx="4876800" cy="9144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الحياة الأبدية</a:t>
              </a:r>
              <a:endParaRPr kumimoji="0" 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grpSp>
      <p:grpSp>
        <p:nvGrpSpPr>
          <p:cNvPr id="5" name="Group 9">
            <a:extLst>
              <a:ext uri="{FF2B5EF4-FFF2-40B4-BE49-F238E27FC236}">
                <a16:creationId xmlns:a16="http://schemas.microsoft.com/office/drawing/2014/main" id="{E25DA8DF-520A-4B17-A21B-FE9190D8F6A4}"/>
              </a:ext>
            </a:extLst>
          </p:cNvPr>
          <p:cNvGrpSpPr>
            <a:grpSpLocks/>
          </p:cNvGrpSpPr>
          <p:nvPr/>
        </p:nvGrpSpPr>
        <p:grpSpPr bwMode="auto">
          <a:xfrm>
            <a:off x="3657600" y="990600"/>
            <a:ext cx="4876800" cy="2989263"/>
            <a:chOff x="3657600" y="990600"/>
            <a:chExt cx="4876800" cy="2989263"/>
          </a:xfrm>
        </p:grpSpPr>
        <p:pic>
          <p:nvPicPr>
            <p:cNvPr id="59398" name="Picture 7" descr="jumping joy best blog.jpg">
              <a:extLst>
                <a:ext uri="{FF2B5EF4-FFF2-40B4-BE49-F238E27FC236}">
                  <a16:creationId xmlns:a16="http://schemas.microsoft.com/office/drawing/2014/main" id="{1C5297B7-4175-4F52-8CCC-EF23BAAD150C}"/>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86199" y="990600"/>
              <a:ext cx="4559893" cy="298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itle 1">
              <a:extLst>
                <a:ext uri="{FF2B5EF4-FFF2-40B4-BE49-F238E27FC236}">
                  <a16:creationId xmlns:a16="http://schemas.microsoft.com/office/drawing/2014/main" id="{D66EA419-ABD8-4C01-84CD-01CB48F533C8}"/>
                </a:ext>
              </a:extLst>
            </p:cNvPr>
            <p:cNvSpPr txBox="1">
              <a:spLocks/>
            </p:cNvSpPr>
            <p:nvPr/>
          </p:nvSpPr>
          <p:spPr bwMode="auto">
            <a:xfrm>
              <a:off x="3657600" y="1371600"/>
              <a:ext cx="4876800" cy="9144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الحياة المكتفية</a:t>
              </a:r>
              <a:endParaRPr kumimoji="0" 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727419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Blindness-1.JPG">
            <a:extLst>
              <a:ext uri="{FF2B5EF4-FFF2-40B4-BE49-F238E27FC236}">
                <a16:creationId xmlns:a16="http://schemas.microsoft.com/office/drawing/2014/main" id="{836798F8-6DF0-44D5-BF18-805679567D88}"/>
              </a:ext>
            </a:extLst>
          </p:cNvPr>
          <p:cNvPicPr>
            <a:picLocks noChangeAspect="1"/>
          </p:cNvPicPr>
          <p:nvPr/>
        </p:nvPicPr>
        <p:blipFill>
          <a:blip r:embed="rId2" cstate="print">
            <a:lum bright="-30000"/>
            <a:extLst>
              <a:ext uri="{28A0092B-C50C-407E-A947-70E740481C1C}">
                <a14:useLocalDpi xmlns:a14="http://schemas.microsoft.com/office/drawing/2010/main" val="0"/>
              </a:ext>
            </a:extLst>
          </a:blip>
          <a:srcRect/>
          <a:stretch>
            <a:fillRect/>
          </a:stretch>
        </p:blipFill>
        <p:spPr bwMode="auto">
          <a:xfrm>
            <a:off x="0" y="11113"/>
            <a:ext cx="56388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32E3AF2-C797-4CB5-81EA-AF201006C254}"/>
              </a:ext>
            </a:extLst>
          </p:cNvPr>
          <p:cNvSpPr>
            <a:spLocks noGrp="1"/>
          </p:cNvSpPr>
          <p:nvPr>
            <p:ph type="title"/>
          </p:nvPr>
        </p:nvSpPr>
        <p:spPr>
          <a:xfrm>
            <a:off x="2895600" y="0"/>
            <a:ext cx="6248400" cy="2971800"/>
          </a:xfrm>
        </p:spPr>
        <p:txBody>
          <a:bodyPr/>
          <a:lstStyle/>
          <a:p>
            <a:pPr eaLnBrk="1" hangingPunct="1"/>
            <a:br>
              <a:rPr lang="en-US" altLang="en-US" b="1" dirty="0">
                <a:effectLst>
                  <a:outerShdw blurRad="38100" dist="38100" dir="2700000" algn="tl">
                    <a:srgbClr val="000080"/>
                  </a:outerShdw>
                </a:effectLst>
                <a:latin typeface="Arial" panose="020B0604020202020204" pitchFamily="34" charset="0"/>
                <a:cs typeface="Arial" panose="020B0604020202020204" pitchFamily="34" charset="0"/>
              </a:rPr>
            </a:br>
            <a: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t>ما الذي يجب أن نراه </a:t>
            </a:r>
            <a:b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br>
            <a:r>
              <a:rPr lang="ar-JO" altLang="en-US" b="1" dirty="0">
                <a:solidFill>
                  <a:srgbClr val="FFFF00"/>
                </a:solidFill>
                <a:effectLst>
                  <a:outerShdw blurRad="38100" dist="38100" dir="2700000" algn="tl">
                    <a:srgbClr val="000080"/>
                  </a:outerShdw>
                </a:effectLst>
                <a:latin typeface="Arial" panose="020B0604020202020204" pitchFamily="34" charset="0"/>
                <a:cs typeface="Arial" panose="020B0604020202020204" pitchFamily="34" charset="0"/>
              </a:rPr>
              <a:t>لمنع</a:t>
            </a:r>
            <a: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t> العمى الروحي – </a:t>
            </a:r>
            <a:b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br>
            <a: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t>فينا وفي الآخرين ؟</a:t>
            </a:r>
            <a:endParaRPr lang="en-US" altLang="en-US"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257638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Shape 1297"/>
        <p:cNvGrpSpPr/>
        <p:nvPr/>
      </p:nvGrpSpPr>
      <p:grpSpPr>
        <a:xfrm>
          <a:off x="0" y="0"/>
          <a:ext cx="0" cy="0"/>
          <a:chOff x="0" y="0"/>
          <a:chExt cx="0" cy="0"/>
        </a:xfrm>
      </p:grpSpPr>
      <p:sp>
        <p:nvSpPr>
          <p:cNvPr id="1298" name="Google Shape;1298;p9"/>
          <p:cNvSpPr txBox="1">
            <a:spLocks noGrp="1"/>
          </p:cNvSpPr>
          <p:nvPr>
            <p:ph type="title"/>
          </p:nvPr>
        </p:nvSpPr>
        <p:spPr>
          <a:xfrm>
            <a:off x="533400" y="152400"/>
            <a:ext cx="8610600" cy="1143000"/>
          </a:xfrm>
          <a:prstGeom prst="rect">
            <a:avLst/>
          </a:prstGeom>
          <a:noFill/>
          <a:ln>
            <a:noFill/>
          </a:ln>
        </p:spPr>
        <p:txBody>
          <a:bodyPr spcFirstLastPara="1" wrap="square" lIns="92075" tIns="46025" rIns="92075" bIns="46025" anchor="ctr" anchorCtr="0">
            <a:noAutofit/>
          </a:bodyPr>
          <a:lstStyle/>
          <a:p>
            <a:pPr marL="0" lvl="0" indent="0" algn="ctr" rtl="1">
              <a:lnSpc>
                <a:spcPct val="70000"/>
              </a:lnSpc>
              <a:spcBef>
                <a:spcPts val="0"/>
              </a:spcBef>
              <a:spcAft>
                <a:spcPts val="0"/>
              </a:spcAft>
              <a:buNone/>
            </a:pPr>
            <a:r>
              <a:rPr lang="en-US" sz="5400" dirty="0" err="1">
                <a:solidFill>
                  <a:srgbClr val="FFFFFF"/>
                </a:solidFill>
                <a:latin typeface="Arial" panose="020B0604020202020204" pitchFamily="34" charset="0"/>
                <a:ea typeface="Arial"/>
                <a:cs typeface="Arial" panose="020B0604020202020204" pitchFamily="34" charset="0"/>
                <a:sym typeface="Arial"/>
              </a:rPr>
              <a:t>يوحنا</a:t>
            </a:r>
            <a:r>
              <a:rPr lang="en-US" sz="5400" dirty="0">
                <a:solidFill>
                  <a:srgbClr val="FFFFFF"/>
                </a:solidFill>
                <a:latin typeface="Arial" panose="020B0604020202020204" pitchFamily="34" charset="0"/>
                <a:ea typeface="Arial"/>
                <a:cs typeface="Arial" panose="020B0604020202020204" pitchFamily="34" charset="0"/>
                <a:sym typeface="Arial"/>
              </a:rPr>
              <a:t> </a:t>
            </a:r>
            <a:r>
              <a:rPr lang="ar-JO" sz="5400" dirty="0">
                <a:solidFill>
                  <a:srgbClr val="FFFFFF"/>
                </a:solidFill>
                <a:latin typeface="Arial" panose="020B0604020202020204" pitchFamily="34" charset="0"/>
                <a:ea typeface="Arial"/>
                <a:cs typeface="Arial" panose="020B0604020202020204" pitchFamily="34" charset="0"/>
                <a:sym typeface="Arial"/>
              </a:rPr>
              <a:t>6-8</a:t>
            </a:r>
            <a:endParaRPr sz="5400" dirty="0">
              <a:solidFill>
                <a:srgbClr val="FFFFFF"/>
              </a:solidFill>
              <a:latin typeface="Arial" panose="020B0604020202020204" pitchFamily="34" charset="0"/>
              <a:ea typeface="Arial"/>
              <a:cs typeface="Arial" panose="020B0604020202020204" pitchFamily="34" charset="0"/>
              <a:sym typeface="Arial"/>
            </a:endParaRPr>
          </a:p>
        </p:txBody>
      </p:sp>
      <p:sp>
        <p:nvSpPr>
          <p:cNvPr id="1299" name="Google Shape;1299;p9"/>
          <p:cNvSpPr txBox="1"/>
          <p:nvPr/>
        </p:nvSpPr>
        <p:spPr>
          <a:xfrm>
            <a:off x="812213" y="4887025"/>
            <a:ext cx="2590800" cy="1676400"/>
          </a:xfrm>
          <a:prstGeom prst="rect">
            <a:avLst/>
          </a:prstGeom>
          <a:noFill/>
          <a:ln>
            <a:noFill/>
          </a:ln>
        </p:spPr>
        <p:txBody>
          <a:bodyPr spcFirstLastPara="1" wrap="square" lIns="92075" tIns="46025" rIns="92075" bIns="46025" anchor="t" anchorCtr="0">
            <a:noAutofit/>
          </a:bodyPr>
          <a:lstStyle/>
          <a:p>
            <a:pPr marL="342900" marR="0" lvl="0" indent="-342900" algn="ctr" rtl="1">
              <a:lnSpc>
                <a:spcPct val="100000"/>
              </a:lnSpc>
              <a:spcBef>
                <a:spcPts val="0"/>
              </a:spcBef>
              <a:spcAft>
                <a:spcPts val="0"/>
              </a:spcAft>
              <a:buClr>
                <a:srgbClr val="800000"/>
              </a:buClr>
              <a:buSzPts val="2880"/>
              <a:buFont typeface="Noto Sans Symbols"/>
              <a:buNone/>
            </a:pPr>
            <a:r>
              <a:rPr lang="en-US" sz="4800" dirty="0" err="1">
                <a:solidFill>
                  <a:srgbClr val="FFFFFF"/>
                </a:solidFill>
                <a:latin typeface="Arial" panose="020B0604020202020204" pitchFamily="34" charset="0"/>
                <a:cs typeface="Arial" panose="020B0604020202020204" pitchFamily="34" charset="0"/>
              </a:rPr>
              <a:t>النور</a:t>
            </a:r>
            <a:endParaRPr dirty="0">
              <a:latin typeface="Arial" panose="020B0604020202020204" pitchFamily="34" charset="0"/>
              <a:cs typeface="Arial" panose="020B0604020202020204" pitchFamily="34" charset="0"/>
            </a:endParaRPr>
          </a:p>
          <a:p>
            <a:pPr marL="342900" marR="0" lvl="0" indent="-342900" algn="ctr" rtl="0">
              <a:lnSpc>
                <a:spcPct val="100000"/>
              </a:lnSpc>
              <a:spcBef>
                <a:spcPts val="960"/>
              </a:spcBef>
              <a:spcAft>
                <a:spcPts val="0"/>
              </a:spcAft>
              <a:buClr>
                <a:srgbClr val="800000"/>
              </a:buClr>
              <a:buSzPts val="2880"/>
              <a:buFont typeface="Noto Sans Symbols"/>
              <a:buNone/>
            </a:pPr>
            <a:r>
              <a:rPr lang="ar-JO" sz="4800" dirty="0">
                <a:solidFill>
                  <a:srgbClr val="FFFFFF"/>
                </a:solidFill>
                <a:latin typeface="Arial" panose="020B0604020202020204" pitchFamily="34" charset="0"/>
                <a:cs typeface="Arial" panose="020B0604020202020204" pitchFamily="34" charset="0"/>
              </a:rPr>
              <a:t>8</a:t>
            </a:r>
            <a:endParaRPr sz="4800" b="0" i="0" u="none" strike="noStrike" cap="none" dirty="0">
              <a:solidFill>
                <a:srgbClr val="FFFFFF"/>
              </a:solidFill>
              <a:latin typeface="Arial" panose="020B0604020202020204" pitchFamily="34" charset="0"/>
              <a:ea typeface="Arial"/>
              <a:cs typeface="Arial" panose="020B0604020202020204" pitchFamily="34" charset="0"/>
              <a:sym typeface="Arial"/>
            </a:endParaRPr>
          </a:p>
        </p:txBody>
      </p:sp>
      <p:sp>
        <p:nvSpPr>
          <p:cNvPr id="1300" name="Google Shape;1300;p9"/>
          <p:cNvSpPr txBox="1"/>
          <p:nvPr/>
        </p:nvSpPr>
        <p:spPr>
          <a:xfrm>
            <a:off x="3868338" y="4594300"/>
            <a:ext cx="2590800" cy="1676400"/>
          </a:xfrm>
          <a:prstGeom prst="rect">
            <a:avLst/>
          </a:prstGeom>
          <a:noFill/>
          <a:ln>
            <a:noFill/>
          </a:ln>
        </p:spPr>
        <p:txBody>
          <a:bodyPr spcFirstLastPara="1" wrap="square" lIns="92075" tIns="46025" rIns="92075" bIns="46025" anchor="t" anchorCtr="0">
            <a:noAutofit/>
          </a:bodyPr>
          <a:lstStyle/>
          <a:p>
            <a:pPr marL="342900" marR="0" lvl="0" indent="-342900" algn="ctr" rtl="0">
              <a:lnSpc>
                <a:spcPct val="100000"/>
              </a:lnSpc>
              <a:spcBef>
                <a:spcPts val="0"/>
              </a:spcBef>
              <a:spcAft>
                <a:spcPts val="0"/>
              </a:spcAft>
              <a:buClr>
                <a:srgbClr val="800000"/>
              </a:buClr>
              <a:buSzPts val="2880"/>
              <a:buFont typeface="Noto Sans Symbols"/>
              <a:buNone/>
            </a:pPr>
            <a:r>
              <a:rPr lang="en-US" sz="4800" b="0" i="0" u="none" strike="noStrike" cap="none" dirty="0" err="1">
                <a:solidFill>
                  <a:srgbClr val="FFFFFF"/>
                </a:solidFill>
                <a:latin typeface="Arial" panose="020B0604020202020204" pitchFamily="34" charset="0"/>
                <a:ea typeface="Arial"/>
                <a:cs typeface="Arial" panose="020B0604020202020204" pitchFamily="34" charset="0"/>
                <a:sym typeface="Arial"/>
              </a:rPr>
              <a:t>الماء</a:t>
            </a:r>
            <a:endParaRPr dirty="0">
              <a:latin typeface="Arial" panose="020B0604020202020204" pitchFamily="34" charset="0"/>
              <a:cs typeface="Arial" panose="020B0604020202020204" pitchFamily="34" charset="0"/>
            </a:endParaRPr>
          </a:p>
          <a:p>
            <a:pPr marL="342900" marR="0" lvl="0" indent="-342900" algn="ctr" rtl="0">
              <a:lnSpc>
                <a:spcPct val="100000"/>
              </a:lnSpc>
              <a:spcBef>
                <a:spcPts val="960"/>
              </a:spcBef>
              <a:spcAft>
                <a:spcPts val="0"/>
              </a:spcAft>
              <a:buClr>
                <a:srgbClr val="800000"/>
              </a:buClr>
              <a:buSzPts val="2880"/>
              <a:buFont typeface="Noto Sans Symbols"/>
              <a:buNone/>
            </a:pPr>
            <a:r>
              <a:rPr lang="ar-JO" sz="4800" b="0" i="0" u="none" strike="noStrike" cap="none" dirty="0">
                <a:solidFill>
                  <a:srgbClr val="FFFFFF"/>
                </a:solidFill>
                <a:latin typeface="Arial" panose="020B0604020202020204" pitchFamily="34" charset="0"/>
                <a:ea typeface="Arial"/>
                <a:cs typeface="Arial" panose="020B0604020202020204" pitchFamily="34" charset="0"/>
                <a:sym typeface="Arial"/>
              </a:rPr>
              <a:t>7</a:t>
            </a:r>
            <a:endParaRPr sz="4800" b="0" i="0" u="none" strike="noStrike" cap="none" dirty="0">
              <a:solidFill>
                <a:srgbClr val="FFFFFF"/>
              </a:solidFill>
              <a:latin typeface="Arial" panose="020B0604020202020204" pitchFamily="34" charset="0"/>
              <a:ea typeface="Arial"/>
              <a:cs typeface="Arial" panose="020B0604020202020204" pitchFamily="34" charset="0"/>
              <a:sym typeface="Arial"/>
            </a:endParaRPr>
          </a:p>
        </p:txBody>
      </p:sp>
      <p:sp>
        <p:nvSpPr>
          <p:cNvPr id="1301" name="Google Shape;1301;p9"/>
          <p:cNvSpPr txBox="1"/>
          <p:nvPr/>
        </p:nvSpPr>
        <p:spPr>
          <a:xfrm>
            <a:off x="6645675" y="3497750"/>
            <a:ext cx="2590800" cy="1676400"/>
          </a:xfrm>
          <a:prstGeom prst="rect">
            <a:avLst/>
          </a:prstGeom>
          <a:noFill/>
          <a:ln>
            <a:noFill/>
          </a:ln>
        </p:spPr>
        <p:txBody>
          <a:bodyPr spcFirstLastPara="1" wrap="square" lIns="92075" tIns="46025" rIns="92075" bIns="46025" anchor="t" anchorCtr="0">
            <a:noAutofit/>
          </a:bodyPr>
          <a:lstStyle/>
          <a:p>
            <a:pPr marL="342900" marR="0" lvl="0" indent="-342900" algn="ctr" rtl="1">
              <a:lnSpc>
                <a:spcPct val="100000"/>
              </a:lnSpc>
              <a:spcBef>
                <a:spcPts val="0"/>
              </a:spcBef>
              <a:spcAft>
                <a:spcPts val="0"/>
              </a:spcAft>
              <a:buClr>
                <a:srgbClr val="800000"/>
              </a:buClr>
              <a:buSzPts val="2880"/>
              <a:buFont typeface="Noto Sans Symbols"/>
              <a:buNone/>
            </a:pPr>
            <a:r>
              <a:rPr lang="en-US" sz="4800" dirty="0" err="1">
                <a:solidFill>
                  <a:srgbClr val="FFFFFF"/>
                </a:solidFill>
                <a:latin typeface="Arial" panose="020B0604020202020204" pitchFamily="34" charset="0"/>
                <a:cs typeface="Arial" panose="020B0604020202020204" pitchFamily="34" charset="0"/>
              </a:rPr>
              <a:t>الخبز</a:t>
            </a:r>
            <a:endParaRPr dirty="0">
              <a:latin typeface="Arial" panose="020B0604020202020204" pitchFamily="34" charset="0"/>
              <a:cs typeface="Arial" panose="020B0604020202020204" pitchFamily="34" charset="0"/>
            </a:endParaRPr>
          </a:p>
          <a:p>
            <a:pPr marL="342900" marR="0" lvl="0" indent="-342900" algn="ctr" rtl="0">
              <a:lnSpc>
                <a:spcPct val="100000"/>
              </a:lnSpc>
              <a:spcBef>
                <a:spcPts val="960"/>
              </a:spcBef>
              <a:spcAft>
                <a:spcPts val="0"/>
              </a:spcAft>
              <a:buClr>
                <a:srgbClr val="800000"/>
              </a:buClr>
              <a:buSzPts val="2880"/>
              <a:buFont typeface="Noto Sans Symbols"/>
              <a:buNone/>
            </a:pPr>
            <a:r>
              <a:rPr lang="ar-JO" sz="4800" dirty="0">
                <a:solidFill>
                  <a:srgbClr val="FFFFFF"/>
                </a:solidFill>
                <a:latin typeface="Arial" panose="020B0604020202020204" pitchFamily="34" charset="0"/>
                <a:cs typeface="Arial" panose="020B0604020202020204" pitchFamily="34" charset="0"/>
              </a:rPr>
              <a:t>6</a:t>
            </a:r>
            <a:endParaRPr sz="4800" b="0" i="0" u="none" strike="noStrike" cap="none" dirty="0">
              <a:solidFill>
                <a:srgbClr val="FFFFFF"/>
              </a:solidFill>
              <a:latin typeface="Arial" panose="020B0604020202020204" pitchFamily="34" charset="0"/>
              <a:ea typeface="Arial"/>
              <a:cs typeface="Arial" panose="020B0604020202020204" pitchFamily="34" charset="0"/>
              <a:sym typeface="Arial"/>
            </a:endParaRPr>
          </a:p>
        </p:txBody>
      </p:sp>
      <p:pic>
        <p:nvPicPr>
          <p:cNvPr id="1302" name="Google Shape;1302;p9" descr="bread.jpg"/>
          <p:cNvPicPr preferRelativeResize="0"/>
          <p:nvPr/>
        </p:nvPicPr>
        <p:blipFill rotWithShape="1">
          <a:blip r:embed="rId3">
            <a:alphaModFix/>
          </a:blip>
          <a:srcRect/>
          <a:stretch/>
        </p:blipFill>
        <p:spPr>
          <a:xfrm>
            <a:off x="6550425" y="1295400"/>
            <a:ext cx="2781300" cy="2082800"/>
          </a:xfrm>
          <a:prstGeom prst="rect">
            <a:avLst/>
          </a:prstGeom>
          <a:noFill/>
          <a:ln>
            <a:noFill/>
          </a:ln>
        </p:spPr>
      </p:pic>
      <p:pic>
        <p:nvPicPr>
          <p:cNvPr id="1303" name="Google Shape;1303;p9" descr="water_3.jpg"/>
          <p:cNvPicPr preferRelativeResize="0"/>
          <p:nvPr/>
        </p:nvPicPr>
        <p:blipFill rotWithShape="1">
          <a:blip r:embed="rId4">
            <a:alphaModFix/>
          </a:blip>
          <a:srcRect/>
          <a:stretch/>
        </p:blipFill>
        <p:spPr>
          <a:xfrm>
            <a:off x="3777050" y="1211750"/>
            <a:ext cx="2868613" cy="3124200"/>
          </a:xfrm>
          <a:prstGeom prst="rect">
            <a:avLst/>
          </a:prstGeom>
          <a:noFill/>
          <a:ln>
            <a:noFill/>
          </a:ln>
        </p:spPr>
      </p:pic>
      <p:pic>
        <p:nvPicPr>
          <p:cNvPr id="1304" name="Google Shape;1304;p9" descr="light over ocean.JPG"/>
          <p:cNvPicPr preferRelativeResize="0"/>
          <p:nvPr/>
        </p:nvPicPr>
        <p:blipFill rotWithShape="1">
          <a:blip r:embed="rId5">
            <a:alphaModFix/>
          </a:blip>
          <a:srcRect l="30938" r="25937" b="35001"/>
          <a:stretch/>
        </p:blipFill>
        <p:spPr>
          <a:xfrm>
            <a:off x="533400" y="1211750"/>
            <a:ext cx="3148426" cy="355909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0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0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30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30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9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Blindness-1.JPG">
            <a:extLst>
              <a:ext uri="{FF2B5EF4-FFF2-40B4-BE49-F238E27FC236}">
                <a16:creationId xmlns:a16="http://schemas.microsoft.com/office/drawing/2014/main" id="{02021F96-6087-443E-8418-FF7756A265F3}"/>
              </a:ext>
            </a:extLst>
          </p:cNvPr>
          <p:cNvPicPr>
            <a:picLocks noChangeAspect="1"/>
          </p:cNvPicPr>
          <p:nvPr/>
        </p:nvPicPr>
        <p:blipFill>
          <a:blip r:embed="rId2" cstate="print">
            <a:lum bright="-30000"/>
            <a:extLst>
              <a:ext uri="{28A0092B-C50C-407E-A947-70E740481C1C}">
                <a14:useLocalDpi xmlns:a14="http://schemas.microsoft.com/office/drawing/2010/main" val="0"/>
              </a:ext>
            </a:extLst>
          </a:blip>
          <a:srcRect r="16216"/>
          <a:stretch>
            <a:fillRect/>
          </a:stretch>
        </p:blipFill>
        <p:spPr bwMode="auto">
          <a:xfrm>
            <a:off x="4419600" y="11113"/>
            <a:ext cx="47244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9379B4B5-9AF7-463A-8353-56827F901BBA}"/>
              </a:ext>
            </a:extLst>
          </p:cNvPr>
          <p:cNvSpPr>
            <a:spLocks noGrp="1"/>
          </p:cNvSpPr>
          <p:nvPr>
            <p:ph type="title"/>
          </p:nvPr>
        </p:nvSpPr>
        <p:spPr>
          <a:xfrm>
            <a:off x="0" y="0"/>
            <a:ext cx="6248400" cy="2971800"/>
          </a:xfrm>
        </p:spPr>
        <p:txBody>
          <a:bodyPr/>
          <a:lstStyle/>
          <a:p>
            <a:pPr eaLnBrk="1" hangingPunct="1"/>
            <a:br>
              <a:rPr lang="en-US" altLang="en-US" b="1" dirty="0">
                <a:effectLst>
                  <a:outerShdw blurRad="38100" dist="38100" dir="2700000" algn="tl">
                    <a:srgbClr val="000080"/>
                  </a:outerShdw>
                </a:effectLst>
                <a:latin typeface="Arial" panose="020B0604020202020204" pitchFamily="34" charset="0"/>
                <a:cs typeface="Arial" panose="020B0604020202020204" pitchFamily="34" charset="0"/>
              </a:rPr>
            </a:br>
            <a: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t>ما الذي يجب أن نراه </a:t>
            </a:r>
            <a:b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br>
            <a:r>
              <a:rPr lang="ar-JO" altLang="en-US" b="1" dirty="0">
                <a:solidFill>
                  <a:srgbClr val="FFFF00"/>
                </a:solidFill>
                <a:effectLst>
                  <a:outerShdw blurRad="38100" dist="38100" dir="2700000" algn="tl">
                    <a:srgbClr val="000080"/>
                  </a:outerShdw>
                </a:effectLst>
                <a:latin typeface="Arial" panose="020B0604020202020204" pitchFamily="34" charset="0"/>
                <a:cs typeface="Arial" panose="020B0604020202020204" pitchFamily="34" charset="0"/>
              </a:rPr>
              <a:t>لمنع</a:t>
            </a:r>
            <a: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t> العمى الروحي – </a:t>
            </a:r>
            <a:b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br>
            <a: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t>فينا وفي الآخرين ؟</a:t>
            </a:r>
            <a:endParaRPr lang="en-US" altLang="en-US"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endParaRPr>
          </a:p>
        </p:txBody>
      </p:sp>
      <p:sp>
        <p:nvSpPr>
          <p:cNvPr id="63492" name="TextBox 3">
            <a:extLst>
              <a:ext uri="{FF2B5EF4-FFF2-40B4-BE49-F238E27FC236}">
                <a16:creationId xmlns:a16="http://schemas.microsoft.com/office/drawing/2014/main" id="{88C024D2-6B3D-4687-B9C5-FB49468FF50C}"/>
              </a:ext>
            </a:extLst>
          </p:cNvPr>
          <p:cNvSpPr txBox="1">
            <a:spLocks noChangeArrowheads="1"/>
          </p:cNvSpPr>
          <p:nvPr/>
        </p:nvSpPr>
        <p:spPr bwMode="auto">
          <a:xfrm>
            <a:off x="2952750" y="4114800"/>
            <a:ext cx="343395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5400" b="0" i="0" u="none" strike="noStrike" kern="1200" cap="none" spc="0" normalizeH="0" baseline="0" noProof="0" dirty="0">
                <a:ln>
                  <a:noFill/>
                </a:ln>
                <a:solidFill>
                  <a:srgbClr val="FFFFFF"/>
                </a:solidFill>
                <a:effectLst/>
                <a:uLnTx/>
                <a:uFillTx/>
              </a:rPr>
              <a:t>3 وجهات نظر</a:t>
            </a:r>
            <a:endParaRPr kumimoji="0" lang="en-US" altLang="en-US" sz="5400" b="0" i="0" u="none" strike="noStrike" kern="1200" cap="none" spc="0" normalizeH="0" baseline="0" noProof="0" dirty="0">
              <a:ln>
                <a:noFill/>
              </a:ln>
              <a:solidFill>
                <a:srgbClr val="FFFFFF"/>
              </a:solidFill>
              <a:effectLst/>
              <a:uLnTx/>
              <a:uFillTx/>
            </a:endParaRPr>
          </a:p>
        </p:txBody>
      </p:sp>
      <p:grpSp>
        <p:nvGrpSpPr>
          <p:cNvPr id="3" name="Group 10">
            <a:extLst>
              <a:ext uri="{FF2B5EF4-FFF2-40B4-BE49-F238E27FC236}">
                <a16:creationId xmlns:a16="http://schemas.microsoft.com/office/drawing/2014/main" id="{2A4B40D3-896E-4EF9-83D1-964569F3D6CA}"/>
              </a:ext>
            </a:extLst>
          </p:cNvPr>
          <p:cNvGrpSpPr>
            <a:grpSpLocks/>
          </p:cNvGrpSpPr>
          <p:nvPr/>
        </p:nvGrpSpPr>
        <p:grpSpPr bwMode="auto">
          <a:xfrm>
            <a:off x="0" y="5372100"/>
            <a:ext cx="2895600" cy="1447800"/>
            <a:chOff x="76200" y="5334000"/>
            <a:chExt cx="2895600" cy="1447800"/>
          </a:xfrm>
        </p:grpSpPr>
        <p:sp>
          <p:nvSpPr>
            <p:cNvPr id="8" name="Right Arrow 7">
              <a:extLst>
                <a:ext uri="{FF2B5EF4-FFF2-40B4-BE49-F238E27FC236}">
                  <a16:creationId xmlns:a16="http://schemas.microsoft.com/office/drawing/2014/main" id="{F26CE420-2715-469F-A311-6D420039F344}"/>
                </a:ext>
              </a:extLst>
            </p:cNvPr>
            <p:cNvSpPr>
              <a:spLocks noChangeArrowheads="1"/>
            </p:cNvSpPr>
            <p:nvPr/>
          </p:nvSpPr>
          <p:spPr bwMode="auto">
            <a:xfrm>
              <a:off x="76200" y="5334000"/>
              <a:ext cx="2895600" cy="1447800"/>
            </a:xfrm>
            <a:prstGeom prst="rightArrow">
              <a:avLst>
                <a:gd name="adj1" fmla="val 50000"/>
                <a:gd name="adj2" fmla="val 50000"/>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endParaRPr>
            </a:p>
          </p:txBody>
        </p:sp>
        <p:sp>
          <p:nvSpPr>
            <p:cNvPr id="5" name="TextBox 4">
              <a:extLst>
                <a:ext uri="{FF2B5EF4-FFF2-40B4-BE49-F238E27FC236}">
                  <a16:creationId xmlns:a16="http://schemas.microsoft.com/office/drawing/2014/main" id="{4FD95EA2-B3D7-42C3-9E4B-024CB80C0702}"/>
                </a:ext>
              </a:extLst>
            </p:cNvPr>
            <p:cNvSpPr txBox="1"/>
            <p:nvPr/>
          </p:nvSpPr>
          <p:spPr>
            <a:xfrm>
              <a:off x="381000" y="5600700"/>
              <a:ext cx="1878842" cy="830997"/>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معجزة</a:t>
              </a:r>
              <a:endPar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grpSp>
        <p:nvGrpSpPr>
          <p:cNvPr id="4" name="Group 11">
            <a:extLst>
              <a:ext uri="{FF2B5EF4-FFF2-40B4-BE49-F238E27FC236}">
                <a16:creationId xmlns:a16="http://schemas.microsoft.com/office/drawing/2014/main" id="{F47F52AB-59EF-4C95-AAB2-20A561A65CF9}"/>
              </a:ext>
            </a:extLst>
          </p:cNvPr>
          <p:cNvGrpSpPr>
            <a:grpSpLocks/>
          </p:cNvGrpSpPr>
          <p:nvPr/>
        </p:nvGrpSpPr>
        <p:grpSpPr bwMode="auto">
          <a:xfrm>
            <a:off x="2743200" y="5372100"/>
            <a:ext cx="3733800" cy="1447800"/>
            <a:chOff x="2819400" y="5410200"/>
            <a:chExt cx="3733800" cy="1447800"/>
          </a:xfrm>
        </p:grpSpPr>
        <p:sp>
          <p:nvSpPr>
            <p:cNvPr id="9" name="Right Arrow 8">
              <a:extLst>
                <a:ext uri="{FF2B5EF4-FFF2-40B4-BE49-F238E27FC236}">
                  <a16:creationId xmlns:a16="http://schemas.microsoft.com/office/drawing/2014/main" id="{7DB55364-D3EA-46BE-B303-F8DE44A19BBA}"/>
                </a:ext>
              </a:extLst>
            </p:cNvPr>
            <p:cNvSpPr>
              <a:spLocks noChangeArrowheads="1"/>
            </p:cNvSpPr>
            <p:nvPr/>
          </p:nvSpPr>
          <p:spPr bwMode="auto">
            <a:xfrm>
              <a:off x="2819400" y="5410200"/>
              <a:ext cx="3733800" cy="1447800"/>
            </a:xfrm>
            <a:prstGeom prst="rightArrow">
              <a:avLst>
                <a:gd name="adj1" fmla="val 50000"/>
                <a:gd name="adj2" fmla="val 50003"/>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endParaRPr>
            </a:p>
          </p:txBody>
        </p:sp>
        <p:sp>
          <p:nvSpPr>
            <p:cNvPr id="6" name="TextBox 5">
              <a:extLst>
                <a:ext uri="{FF2B5EF4-FFF2-40B4-BE49-F238E27FC236}">
                  <a16:creationId xmlns:a16="http://schemas.microsoft.com/office/drawing/2014/main" id="{9D9B71D4-A030-47E0-949C-B024B8B6528A}"/>
                </a:ext>
              </a:extLst>
            </p:cNvPr>
            <p:cNvSpPr txBox="1"/>
            <p:nvPr/>
          </p:nvSpPr>
          <p:spPr>
            <a:xfrm>
              <a:off x="2868613" y="5646738"/>
              <a:ext cx="2980590" cy="830997"/>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جدل</a:t>
              </a:r>
              <a:endPar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grpSp>
        <p:nvGrpSpPr>
          <p:cNvPr id="11" name="Group 12">
            <a:extLst>
              <a:ext uri="{FF2B5EF4-FFF2-40B4-BE49-F238E27FC236}">
                <a16:creationId xmlns:a16="http://schemas.microsoft.com/office/drawing/2014/main" id="{AEAB9C46-0302-4C10-B2F4-7AF7B7EB96D5}"/>
              </a:ext>
            </a:extLst>
          </p:cNvPr>
          <p:cNvGrpSpPr>
            <a:grpSpLocks/>
          </p:cNvGrpSpPr>
          <p:nvPr/>
        </p:nvGrpSpPr>
        <p:grpSpPr bwMode="auto">
          <a:xfrm>
            <a:off x="6248400" y="5372100"/>
            <a:ext cx="2895600" cy="1447800"/>
            <a:chOff x="6324600" y="5410200"/>
            <a:chExt cx="2895600" cy="1447800"/>
          </a:xfrm>
        </p:grpSpPr>
        <p:sp>
          <p:nvSpPr>
            <p:cNvPr id="10" name="Right Arrow 9">
              <a:extLst>
                <a:ext uri="{FF2B5EF4-FFF2-40B4-BE49-F238E27FC236}">
                  <a16:creationId xmlns:a16="http://schemas.microsoft.com/office/drawing/2014/main" id="{2B930B5B-D5D2-463C-BD9B-E281290B2657}"/>
                </a:ext>
              </a:extLst>
            </p:cNvPr>
            <p:cNvSpPr>
              <a:spLocks noChangeArrowheads="1"/>
            </p:cNvSpPr>
            <p:nvPr/>
          </p:nvSpPr>
          <p:spPr bwMode="auto">
            <a:xfrm>
              <a:off x="6324600" y="5410200"/>
              <a:ext cx="2895600" cy="1447800"/>
            </a:xfrm>
            <a:prstGeom prst="rightArrow">
              <a:avLst>
                <a:gd name="adj1" fmla="val 50000"/>
                <a:gd name="adj2" fmla="val 50000"/>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endParaRPr>
            </a:p>
          </p:txBody>
        </p:sp>
        <p:sp>
          <p:nvSpPr>
            <p:cNvPr id="7" name="TextBox 6">
              <a:extLst>
                <a:ext uri="{FF2B5EF4-FFF2-40B4-BE49-F238E27FC236}">
                  <a16:creationId xmlns:a16="http://schemas.microsoft.com/office/drawing/2014/main" id="{4373E90A-7660-4116-9595-6473D5366B42}"/>
                </a:ext>
              </a:extLst>
            </p:cNvPr>
            <p:cNvSpPr txBox="1"/>
            <p:nvPr/>
          </p:nvSpPr>
          <p:spPr>
            <a:xfrm>
              <a:off x="6477000" y="5646738"/>
              <a:ext cx="2033516" cy="830997"/>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قرار</a:t>
              </a:r>
              <a:endPar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264528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4" descr="fotolia_3995826_XS.jpg">
            <a:extLst>
              <a:ext uri="{FF2B5EF4-FFF2-40B4-BE49-F238E27FC236}">
                <a16:creationId xmlns:a16="http://schemas.microsoft.com/office/drawing/2014/main" id="{B59688B1-AB0A-4117-8DCD-CC12D570036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F7BEA6E-6219-4FCB-8ED7-E26BC045B46D}"/>
              </a:ext>
            </a:extLst>
          </p:cNvPr>
          <p:cNvSpPr>
            <a:spLocks noGrp="1"/>
          </p:cNvSpPr>
          <p:nvPr>
            <p:ph type="title"/>
          </p:nvPr>
        </p:nvSpPr>
        <p:spPr>
          <a:xfrm>
            <a:off x="614149" y="0"/>
            <a:ext cx="8529851" cy="2057400"/>
          </a:xfrm>
        </p:spPr>
        <p:txBody>
          <a:bodyPr/>
          <a:lstStyle/>
          <a:p>
            <a:pPr marL="715963" indent="-715963" algn="r" eaLnBrk="1" hangingPunct="1"/>
            <a:br>
              <a:rPr lang="en-US" altLang="en-US" sz="5400" b="1" dirty="0">
                <a:latin typeface="Arial" panose="020B0604020202020204" pitchFamily="34" charset="0"/>
                <a:cs typeface="Arial" panose="020B0604020202020204" pitchFamily="34" charset="0"/>
              </a:rPr>
            </a:br>
            <a:r>
              <a:rPr lang="ar-JO" altLang="en-US" sz="5400" b="1" dirty="0">
                <a:latin typeface="Arial" panose="020B0604020202020204" pitchFamily="34" charset="0"/>
                <a:cs typeface="Arial" panose="020B0604020202020204" pitchFamily="34" charset="0"/>
              </a:rPr>
              <a:t>1. جعل يسوع </a:t>
            </a:r>
            <a:r>
              <a:rPr lang="ar-JO" altLang="en-US" sz="5400" b="1" u="sng" dirty="0">
                <a:solidFill>
                  <a:srgbClr val="FFFF00"/>
                </a:solidFill>
                <a:latin typeface="Arial" panose="020B0604020202020204" pitchFamily="34" charset="0"/>
                <a:cs typeface="Arial" panose="020B0604020202020204" pitchFamily="34" charset="0"/>
              </a:rPr>
              <a:t>العميان</a:t>
            </a:r>
            <a:r>
              <a:rPr lang="ar-JO" altLang="en-US" sz="5400" b="1" dirty="0">
                <a:solidFill>
                  <a:srgbClr val="FFFF00"/>
                </a:solidFill>
                <a:latin typeface="Arial" panose="020B0604020202020204" pitchFamily="34" charset="0"/>
                <a:cs typeface="Arial" panose="020B0604020202020204" pitchFamily="34" charset="0"/>
              </a:rPr>
              <a:t> </a:t>
            </a:r>
            <a:r>
              <a:rPr lang="ar-JO" altLang="en-US" sz="5400" b="1" u="sng" dirty="0">
                <a:solidFill>
                  <a:srgbClr val="FFFF00"/>
                </a:solidFill>
                <a:latin typeface="Arial" panose="020B0604020202020204" pitchFamily="34" charset="0"/>
                <a:cs typeface="Arial" panose="020B0604020202020204" pitchFamily="34" charset="0"/>
              </a:rPr>
              <a:t>يبصرون</a:t>
            </a:r>
            <a:endParaRPr lang="en-US" altLang="en-US" sz="5400" b="1" u="sng"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3820643"/>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4" descr="John 9.1 Beggar.jpg">
            <a:extLst>
              <a:ext uri="{FF2B5EF4-FFF2-40B4-BE49-F238E27FC236}">
                <a16:creationId xmlns:a16="http://schemas.microsoft.com/office/drawing/2014/main" id="{D3EE1DC8-3218-4495-A316-DD5712847D02}"/>
              </a:ext>
            </a:extLst>
          </p:cNvPr>
          <p:cNvPicPr>
            <a:picLocks noChangeAspect="1"/>
          </p:cNvPicPr>
          <p:nvPr/>
        </p:nvPicPr>
        <p:blipFill>
          <a:blip r:embed="rId2" cstate="print">
            <a:extLst>
              <a:ext uri="{28A0092B-C50C-407E-A947-70E740481C1C}">
                <a14:useLocalDpi xmlns:a14="http://schemas.microsoft.com/office/drawing/2010/main" val="0"/>
              </a:ext>
            </a:extLst>
          </a:blip>
          <a:srcRect r="17241"/>
          <a:stretch>
            <a:fillRect/>
          </a:stretch>
        </p:blipFill>
        <p:spPr bwMode="auto">
          <a:xfrm>
            <a:off x="0" y="-1588"/>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2D071ED-AA57-4602-A53E-34C2D17991A9}"/>
              </a:ext>
            </a:extLst>
          </p:cNvPr>
          <p:cNvSpPr>
            <a:spLocks noGrp="1"/>
          </p:cNvSpPr>
          <p:nvPr>
            <p:ph type="title"/>
          </p:nvPr>
        </p:nvSpPr>
        <p:spPr>
          <a:xfrm>
            <a:off x="0" y="-76200"/>
            <a:ext cx="8991600" cy="2133600"/>
          </a:xfrm>
        </p:spPr>
        <p:txBody>
          <a:bodyPr/>
          <a:lstStyle/>
          <a:p>
            <a:pPr marL="400050" indent="-400050" algn="r" rtl="1" eaLnBrk="1" hangingPunct="1"/>
            <a:r>
              <a:rPr lang="ar-JO" altLang="en-US" b="1" dirty="0">
                <a:effectLst>
                  <a:outerShdw blurRad="38100" dist="38100" dir="2700000" algn="tl">
                    <a:srgbClr val="000080"/>
                  </a:outerShdw>
                </a:effectLst>
                <a:latin typeface="Arial" panose="020B0604020202020204" pitchFamily="34" charset="0"/>
                <a:cs typeface="Arial" panose="020B0604020202020204" pitchFamily="34" charset="0"/>
              </a:rPr>
              <a:t>أ. شفاء يسوع لرجل أعمى أثبت أنه يعطي البصر الروحي أيضاً (9: 1-7)</a:t>
            </a:r>
            <a:endParaRPr lang="en-US" altLang="en-US"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3194904"/>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2" descr="John 9.7 Went to Siloam.jpg">
            <a:extLst>
              <a:ext uri="{FF2B5EF4-FFF2-40B4-BE49-F238E27FC236}">
                <a16:creationId xmlns:a16="http://schemas.microsoft.com/office/drawing/2014/main" id="{17340F43-0BD3-4D80-9ECE-D4693B7276C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2133600"/>
            <a:ext cx="9144000" cy="477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F32E860-6548-4F54-AA9B-F59158AB32BC}"/>
              </a:ext>
            </a:extLst>
          </p:cNvPr>
          <p:cNvSpPr>
            <a:spLocks noGrp="1"/>
          </p:cNvSpPr>
          <p:nvPr>
            <p:ph type="title"/>
          </p:nvPr>
        </p:nvSpPr>
        <p:spPr>
          <a:xfrm>
            <a:off x="0" y="0"/>
            <a:ext cx="9144000" cy="2133600"/>
          </a:xfrm>
        </p:spPr>
        <p:txBody>
          <a:bodyPr/>
          <a:lstStyle/>
          <a:p>
            <a:pPr marL="520700" indent="-520700" algn="r" rtl="1" eaLnBrk="1" hangingPunct="1"/>
            <a:r>
              <a:rPr lang="ar-JO" altLang="en-US" sz="4000" b="1" dirty="0">
                <a:effectLst>
                  <a:outerShdw blurRad="38100" dist="38100" dir="2700000" algn="tl">
                    <a:srgbClr val="000080"/>
                  </a:outerShdw>
                </a:effectLst>
                <a:latin typeface="Arial" panose="020B0604020202020204" pitchFamily="34" charset="0"/>
                <a:cs typeface="Arial" panose="020B0604020202020204" pitchFamily="34" charset="0"/>
              </a:rPr>
              <a:t>1. ولد هذا الرجل أعمى ليظهر أن الله منح يسوع أن يهب الحياة الأبدية (9: 1-5)</a:t>
            </a:r>
            <a:endParaRPr lang="en-US" altLang="en-US" sz="4000"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08174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59" name="Rectangle 3"/>
          <p:cNvSpPr>
            <a:spLocks noGrp="1" noChangeArrowheads="1"/>
          </p:cNvSpPr>
          <p:nvPr>
            <p:ph type="title"/>
          </p:nvPr>
        </p:nvSpPr>
        <p:spPr>
          <a:xfrm>
            <a:off x="2057400" y="1066800"/>
            <a:ext cx="6629400" cy="609600"/>
          </a:xfrm>
          <a:effectLst>
            <a:outerShdw blurRad="63500" dist="35921" dir="2700000" algn="ctr" rotWithShape="0">
              <a:schemeClr val="bg1">
                <a:alpha val="74997"/>
              </a:schemeClr>
            </a:outerShdw>
          </a:effectLst>
        </p:spPr>
        <p:txBody>
          <a:bodyPr/>
          <a:lstStyle/>
          <a:p>
            <a:pPr eaLnBrk="1" hangingPunct="1">
              <a:defRPr/>
            </a:pPr>
            <a:r>
              <a:rPr lang="ar-JO" sz="4800" dirty="0">
                <a:latin typeface="Arial" panose="020B0604020202020204" pitchFamily="34" charset="0"/>
                <a:ea typeface="ＭＳ Ｐゴシック" charset="0"/>
                <a:cs typeface="Arial" panose="020B0604020202020204" pitchFamily="34" charset="0"/>
              </a:rPr>
              <a:t>الرد على المنتقدين</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2438400" y="2514600"/>
            <a:ext cx="6324600" cy="4191000"/>
          </a:xfrm>
          <a:prstGeom prst="rect">
            <a:avLst/>
          </a:prstGeom>
          <a:noFill/>
          <a:ln w="9525">
            <a:noFill/>
            <a:miter lim="800000"/>
            <a:headEnd/>
            <a:tailEnd/>
          </a:ln>
          <a:effectLst>
            <a:outerShdw dist="35921" dir="2700000" algn="ctr" rotWithShape="0">
              <a:schemeClr val="tx2">
                <a:alpha val="74997"/>
              </a:schemeClr>
            </a:outerShdw>
          </a:effectLst>
        </p:spPr>
        <p:txBody>
          <a:bodyPr lIns="90993" tIns="45499" rIns="90993" bIns="45499"/>
          <a:lstStyle/>
          <a:p>
            <a:pPr algn="r">
              <a:spcBef>
                <a:spcPct val="20000"/>
              </a:spcBef>
              <a:defRPr/>
            </a:pPr>
            <a:r>
              <a:rPr lang="ar-JO" sz="3200" b="1" kern="0" dirty="0">
                <a:solidFill>
                  <a:schemeClr val="bg1"/>
                </a:solidFill>
                <a:latin typeface="Arial" panose="020B0604020202020204" pitchFamily="34" charset="0"/>
                <a:ea typeface="+mn-ea"/>
                <a:cs typeface="Arial" panose="020B0604020202020204" pitchFamily="34" charset="0"/>
              </a:rPr>
              <a:t>بل قدسوا الرب الإله في قلوبكم </a:t>
            </a:r>
            <a:r>
              <a:rPr lang="ar-JO" sz="3200" b="1" kern="0" dirty="0">
                <a:solidFill>
                  <a:srgbClr val="FFC000"/>
                </a:solidFill>
                <a:latin typeface="Arial" panose="020B0604020202020204" pitchFamily="34" charset="0"/>
                <a:ea typeface="+mn-ea"/>
                <a:cs typeface="Arial" panose="020B0604020202020204" pitchFamily="34" charset="0"/>
              </a:rPr>
              <a:t>مستعدين دائماً لمجاوبة </a:t>
            </a:r>
            <a:r>
              <a:rPr lang="ar-JO" sz="3200" b="1" kern="0" dirty="0">
                <a:solidFill>
                  <a:schemeClr val="bg1"/>
                </a:solidFill>
                <a:latin typeface="Arial" panose="020B0604020202020204" pitchFamily="34" charset="0"/>
                <a:ea typeface="+mn-ea"/>
                <a:cs typeface="Arial" panose="020B0604020202020204" pitchFamily="34" charset="0"/>
              </a:rPr>
              <a:t>كل من يسألكم عن سبب الرجاء الذي فيكم بوداعة وخوف</a:t>
            </a:r>
          </a:p>
          <a:p>
            <a:pPr algn="r">
              <a:spcBef>
                <a:spcPct val="20000"/>
              </a:spcBef>
              <a:defRPr/>
            </a:pPr>
            <a:endParaRPr lang="en-US" sz="3200" b="1" kern="0" dirty="0">
              <a:solidFill>
                <a:schemeClr val="bg1"/>
              </a:solidFill>
              <a:latin typeface="Arial" panose="020B0604020202020204" pitchFamily="34" charset="0"/>
              <a:ea typeface="+mn-ea"/>
              <a:cs typeface="Arial" panose="020B0604020202020204" pitchFamily="34" charset="0"/>
            </a:endParaRPr>
          </a:p>
          <a:p>
            <a:pPr>
              <a:spcBef>
                <a:spcPct val="20000"/>
              </a:spcBef>
              <a:defRPr/>
            </a:pPr>
            <a:r>
              <a:rPr lang="ar-JO" sz="3200" b="1" kern="0" dirty="0">
                <a:solidFill>
                  <a:schemeClr val="bg1"/>
                </a:solidFill>
                <a:latin typeface="Arial" panose="020B0604020202020204" pitchFamily="34" charset="0"/>
                <a:ea typeface="+mn-ea"/>
                <a:cs typeface="Arial" panose="020B0604020202020204" pitchFamily="34" charset="0"/>
              </a:rPr>
              <a:t>1 بطرس 3: 15</a:t>
            </a:r>
            <a:endParaRPr lang="en-US" sz="3200" b="1" kern="0" dirty="0">
              <a:solidFill>
                <a:schemeClr val="bg1"/>
              </a:solidFill>
              <a:latin typeface="Arial" panose="020B0604020202020204" pitchFamily="34" charset="0"/>
              <a:ea typeface="+mn-ea"/>
              <a:cs typeface="Arial" panose="020B0604020202020204" pitchFamily="34" charset="0"/>
            </a:endParaRPr>
          </a:p>
        </p:txBody>
      </p:sp>
    </p:spTree>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321271-C1E5-4B69-80BD-F21AD8D6AC27}"/>
              </a:ext>
            </a:extLst>
          </p:cNvPr>
          <p:cNvSpPr>
            <a:spLocks noGrp="1"/>
          </p:cNvSpPr>
          <p:nvPr>
            <p:ph type="title"/>
          </p:nvPr>
        </p:nvSpPr>
        <p:spPr>
          <a:xfrm>
            <a:off x="0" y="228600"/>
            <a:ext cx="9144000" cy="11430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لماذا هذا العمى ؟</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67587" name="Picture 2" descr="John 9.2 Who's Sin?.jpg">
            <a:extLst>
              <a:ext uri="{FF2B5EF4-FFF2-40B4-BE49-F238E27FC236}">
                <a16:creationId xmlns:a16="http://schemas.microsoft.com/office/drawing/2014/main" id="{6F0A07EB-9B75-4BEE-B05D-2D289B633A19}"/>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01800"/>
            <a:ext cx="9144000" cy="515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41673989"/>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8" descr="idol.jpg">
            <a:extLst>
              <a:ext uri="{FF2B5EF4-FFF2-40B4-BE49-F238E27FC236}">
                <a16:creationId xmlns:a16="http://schemas.microsoft.com/office/drawing/2014/main" id="{5FA5C739-C0C8-45CD-A900-901E0E2470D5}"/>
              </a:ext>
            </a:extLst>
          </p:cNvPr>
          <p:cNvPicPr>
            <a:picLocks noChangeAspect="1"/>
          </p:cNvPicPr>
          <p:nvPr/>
        </p:nvPicPr>
        <p:blipFill>
          <a:blip r:embed="rId2" cstate="print">
            <a:extLst>
              <a:ext uri="{28A0092B-C50C-407E-A947-70E740481C1C}">
                <a14:useLocalDpi xmlns:a14="http://schemas.microsoft.com/office/drawing/2010/main" val="0"/>
              </a:ext>
            </a:extLst>
          </a:blip>
          <a:srcRect l="49110" t="13303" r="27467" b="11111"/>
          <a:stretch>
            <a:fillRect/>
          </a:stretch>
        </p:blipFill>
        <p:spPr bwMode="auto">
          <a:xfrm>
            <a:off x="6400800" y="0"/>
            <a:ext cx="2743200" cy="601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867F99D-4928-4A02-B56E-C7179516FB07}"/>
              </a:ext>
            </a:extLst>
          </p:cNvPr>
          <p:cNvSpPr>
            <a:spLocks noGrp="1"/>
          </p:cNvSpPr>
          <p:nvPr>
            <p:ph type="title"/>
          </p:nvPr>
        </p:nvSpPr>
        <p:spPr>
          <a:xfrm>
            <a:off x="0" y="-228600"/>
            <a:ext cx="6400800" cy="1143000"/>
          </a:xfrm>
        </p:spPr>
        <p:txBody>
          <a:bodyPr/>
          <a:lstStyle/>
          <a:p>
            <a:pPr marL="715963" indent="-715963"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خروج 20: 4-5</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56FE5309-5378-453B-AD90-D61A7E6FE917}"/>
              </a:ext>
            </a:extLst>
          </p:cNvPr>
          <p:cNvSpPr txBox="1">
            <a:spLocks/>
          </p:cNvSpPr>
          <p:nvPr/>
        </p:nvSpPr>
        <p:spPr bwMode="auto">
          <a:xfrm>
            <a:off x="228600" y="762000"/>
            <a:ext cx="6477000" cy="60198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1" i="0" u="none" strike="noStrike" kern="1200" cap="none" spc="0" normalizeH="0" baseline="0" noProof="0" dirty="0">
                <a:ln>
                  <a:noFill/>
                </a:ln>
                <a:solidFill>
                  <a:srgbClr val="FFFFFF"/>
                </a:solidFill>
                <a:effectLst/>
                <a:uLnTx/>
                <a:uFillTx/>
              </a:rPr>
              <a:t>لا تصنع لك تمثالاً منحوتاً ... لا تسجد لهن ولا تعبدهن لأني أنا الرب إلهك إله غيور أفتقد ذنوب الآباء في الأبناء في الجيل الثالث والرابع من مبغضي</a:t>
            </a:r>
            <a:endPar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
        <p:nvSpPr>
          <p:cNvPr id="6" name="Title 1">
            <a:extLst>
              <a:ext uri="{FF2B5EF4-FFF2-40B4-BE49-F238E27FC236}">
                <a16:creationId xmlns:a16="http://schemas.microsoft.com/office/drawing/2014/main" id="{3DBEF502-2D78-46CC-A557-FD7AF46E5711}"/>
              </a:ext>
            </a:extLst>
          </p:cNvPr>
          <p:cNvSpPr txBox="1">
            <a:spLocks/>
          </p:cNvSpPr>
          <p:nvPr/>
        </p:nvSpPr>
        <p:spPr bwMode="auto">
          <a:xfrm>
            <a:off x="6324600" y="0"/>
            <a:ext cx="2819400" cy="914400"/>
          </a:xfrm>
          <a:prstGeom prst="rect">
            <a:avLst/>
          </a:prstGeom>
          <a:noFill/>
          <a:ln w="9525">
            <a:noFill/>
            <a:miter lim="800000"/>
            <a:headEnd/>
            <a:tailEnd/>
          </a:ln>
          <a:effectLst/>
        </p:spPr>
        <p:txBody>
          <a:bodyPr anchor="ctr"/>
          <a:lstStyle/>
          <a:p>
            <a:pPr marL="715963" marR="0" lvl="0" indent="-715963"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خطية</a:t>
            </a:r>
            <a:endParaRPr kumimoji="0" lang="en-US"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endParaRPr>
          </a:p>
        </p:txBody>
      </p:sp>
      <p:sp>
        <p:nvSpPr>
          <p:cNvPr id="7" name="Title 1">
            <a:extLst>
              <a:ext uri="{FF2B5EF4-FFF2-40B4-BE49-F238E27FC236}">
                <a16:creationId xmlns:a16="http://schemas.microsoft.com/office/drawing/2014/main" id="{96E5F017-D30C-4514-BA80-E12054DB0F5A}"/>
              </a:ext>
            </a:extLst>
          </p:cNvPr>
          <p:cNvSpPr txBox="1">
            <a:spLocks/>
          </p:cNvSpPr>
          <p:nvPr/>
        </p:nvSpPr>
        <p:spPr bwMode="auto">
          <a:xfrm>
            <a:off x="6324600" y="5715000"/>
            <a:ext cx="2819400" cy="1143000"/>
          </a:xfrm>
          <a:prstGeom prst="rect">
            <a:avLst/>
          </a:prstGeom>
          <a:noFill/>
          <a:ln w="9525">
            <a:noFill/>
            <a:miter lim="800000"/>
            <a:headEnd/>
            <a:tailEnd/>
          </a:ln>
          <a:effectLst/>
        </p:spPr>
        <p:txBody>
          <a:bodyPr anchor="ctr"/>
          <a:lstStyle/>
          <a:p>
            <a:pPr marL="715963" marR="0" lvl="0" indent="-715963"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معاناة</a:t>
            </a:r>
            <a:endParaRPr kumimoji="0" lang="en-US"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endParaRPr>
          </a:p>
        </p:txBody>
      </p:sp>
      <p:sp>
        <p:nvSpPr>
          <p:cNvPr id="8" name="Down Arrow 7">
            <a:extLst>
              <a:ext uri="{FF2B5EF4-FFF2-40B4-BE49-F238E27FC236}">
                <a16:creationId xmlns:a16="http://schemas.microsoft.com/office/drawing/2014/main" id="{28F553FB-7F18-4013-BC6A-4623ABE44FEF}"/>
              </a:ext>
            </a:extLst>
          </p:cNvPr>
          <p:cNvSpPr>
            <a:spLocks noChangeArrowheads="1"/>
          </p:cNvSpPr>
          <p:nvPr/>
        </p:nvSpPr>
        <p:spPr bwMode="auto">
          <a:xfrm>
            <a:off x="7239000" y="838200"/>
            <a:ext cx="1143000" cy="5181600"/>
          </a:xfrm>
          <a:prstGeom prst="downArrow">
            <a:avLst>
              <a:gd name="adj1" fmla="val 50000"/>
              <a:gd name="adj2" fmla="val 49993"/>
            </a:avLst>
          </a:prstGeom>
          <a:gradFill rotWithShape="1">
            <a:gsLst>
              <a:gs pos="0">
                <a:srgbClr val="6D89FF"/>
              </a:gs>
              <a:gs pos="100000">
                <a:srgbClr val="1457FF"/>
              </a:gs>
            </a:gsLst>
            <a:lin ang="5400000"/>
          </a:gra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endParaRPr>
          </a:p>
        </p:txBody>
      </p:sp>
    </p:spTree>
    <p:extLst>
      <p:ext uri="{BB962C8B-B14F-4D97-AF65-F5344CB8AC3E}">
        <p14:creationId xmlns:p14="http://schemas.microsoft.com/office/powerpoint/2010/main" val="37460092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animBg="1"/>
    </p:bld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3" descr="John 9.6 Mud on Eyes.jpg">
            <a:extLst>
              <a:ext uri="{FF2B5EF4-FFF2-40B4-BE49-F238E27FC236}">
                <a16:creationId xmlns:a16="http://schemas.microsoft.com/office/drawing/2014/main" id="{F9D33220-3CD5-4017-BC14-5FC9688EEC4E}"/>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2025650"/>
            <a:ext cx="9144000" cy="513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EFC697B-A1F5-4252-8C3E-E5860868EC5D}"/>
              </a:ext>
            </a:extLst>
          </p:cNvPr>
          <p:cNvSpPr>
            <a:spLocks noGrp="1"/>
          </p:cNvSpPr>
          <p:nvPr>
            <p:ph type="title"/>
          </p:nvPr>
        </p:nvSpPr>
        <p:spPr>
          <a:xfrm>
            <a:off x="0" y="0"/>
            <a:ext cx="9144000" cy="2133600"/>
          </a:xfrm>
          <a:noFill/>
          <a:ln w="9525">
            <a:noFill/>
            <a:miter lim="800000"/>
            <a:headEnd/>
            <a:tailEnd/>
          </a:ln>
          <a:effectLst/>
        </p:spPr>
        <p:txBody>
          <a:bodyPr vert="horz" wrap="square" lIns="91440" tIns="45720" rIns="91440" bIns="45720" numCol="1" anchor="ctr" anchorCtr="0" compatLnSpc="1">
            <a:prstTxWarp prst="textNoShape">
              <a:avLst/>
            </a:prstTxWarp>
          </a:bodyPr>
          <a:lstStyle/>
          <a:p>
            <a:pPr marL="520700" indent="-520700" algn="r" rtl="1" eaLnBrk="1" hangingPunct="1"/>
            <a:r>
              <a:rPr lang="ar-JO" altLang="en-US" sz="4000" b="1" dirty="0">
                <a:effectLst>
                  <a:outerShdw blurRad="38100" dist="38100" dir="2700000" algn="tl">
                    <a:srgbClr val="000080"/>
                  </a:outerShdw>
                </a:effectLst>
                <a:latin typeface="Arial" panose="020B0604020202020204" pitchFamily="34" charset="0"/>
                <a:cs typeface="Arial" panose="020B0604020202020204" pitchFamily="34" charset="0"/>
              </a:rPr>
              <a:t>2. أثبت يسوع أنه طريق الحياة الأبدية من خلال شفاء الرجل المعجزي (9: 6-7)</a:t>
            </a:r>
            <a:endParaRPr lang="en-US" altLang="en-US" sz="4000" b="1" dirty="0">
              <a:effectLst>
                <a:outerShdw blurRad="38100" dist="38100" dir="2700000" algn="tl">
                  <a:srgbClr val="000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4161461"/>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70262A-211C-4661-868B-3107106589C7}"/>
              </a:ext>
            </a:extLst>
          </p:cNvPr>
          <p:cNvSpPr>
            <a:spLocks noGrp="1"/>
          </p:cNvSpPr>
          <p:nvPr>
            <p:ph type="title"/>
          </p:nvPr>
        </p:nvSpPr>
        <p:spPr>
          <a:xfrm>
            <a:off x="0" y="152400"/>
            <a:ext cx="9144000" cy="1447800"/>
          </a:xfrm>
        </p:spPr>
        <p:txBody>
          <a:bodyPr/>
          <a:lstStyle/>
          <a:p>
            <a:pPr eaLnBrk="1" hangingPunct="1"/>
            <a:r>
              <a:rPr lang="ar-JO" altLang="en-US"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rPr>
              <a:t>لماذا وضع يسوع الطين على عيني الرجل </a:t>
            </a:r>
            <a:br>
              <a:rPr lang="ar-JO" altLang="en-US"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rPr>
            </a:br>
            <a:r>
              <a:rPr lang="ar-JO" altLang="en-US"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rPr>
              <a:t>(9: 6) ؟</a:t>
            </a:r>
            <a:endParaRPr lang="en-US" altLang="en-US"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endParaRPr>
          </a:p>
        </p:txBody>
      </p:sp>
      <p:pic>
        <p:nvPicPr>
          <p:cNvPr id="70659" name="Picture 2" descr="John 9.7 Washed Eyes.jpg">
            <a:extLst>
              <a:ext uri="{FF2B5EF4-FFF2-40B4-BE49-F238E27FC236}">
                <a16:creationId xmlns:a16="http://schemas.microsoft.com/office/drawing/2014/main" id="{79B517C3-0994-4FD9-B82D-654143F31E2B}"/>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11325"/>
            <a:ext cx="91440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85056750"/>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2" name="Picture 5" descr="John 1.3 jesus creating_adam.jpg">
            <a:extLst>
              <a:ext uri="{FF2B5EF4-FFF2-40B4-BE49-F238E27FC236}">
                <a16:creationId xmlns:a16="http://schemas.microsoft.com/office/drawing/2014/main" id="{D144D53D-1C7A-4F34-9189-2711916C8955}"/>
              </a:ext>
            </a:extLst>
          </p:cNvPr>
          <p:cNvPicPr>
            <a:picLocks noChangeAspect="1"/>
          </p:cNvPicPr>
          <p:nvPr/>
        </p:nvPicPr>
        <p:blipFill>
          <a:blip r:embed="rId2" cstate="print">
            <a:extLst>
              <a:ext uri="{28A0092B-C50C-407E-A947-70E740481C1C}">
                <a14:useLocalDpi xmlns:a14="http://schemas.microsoft.com/office/drawing/2010/main" val="0"/>
              </a:ext>
            </a:extLst>
          </a:blip>
          <a:srcRect l="2223" t="112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0" name="Rectangle 2">
            <a:extLst>
              <a:ext uri="{FF2B5EF4-FFF2-40B4-BE49-F238E27FC236}">
                <a16:creationId xmlns:a16="http://schemas.microsoft.com/office/drawing/2014/main" id="{6B587109-1259-4385-A2C3-D7D67D5F64C4}"/>
              </a:ext>
            </a:extLst>
          </p:cNvPr>
          <p:cNvSpPr>
            <a:spLocks noGrp="1" noChangeArrowheads="1"/>
          </p:cNvSpPr>
          <p:nvPr>
            <p:ph type="title"/>
          </p:nvPr>
        </p:nvSpPr>
        <p:spPr>
          <a:xfrm>
            <a:off x="0" y="0"/>
            <a:ext cx="2895600" cy="4648200"/>
          </a:xfrm>
        </p:spPr>
        <p:txBody>
          <a:bodyPr/>
          <a:lstStyle/>
          <a:p>
            <a:pPr eaLnBrk="1" hangingPunct="1"/>
            <a:br>
              <a:rPr lang="en-US" altLang="en-US" sz="40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br>
            <a:r>
              <a:rPr lang="ar-JO" altLang="en-US" sz="40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t>شكل يسوع آدم من التراب </a:t>
            </a:r>
            <a:br>
              <a:rPr lang="ar-JO" altLang="en-US" sz="40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br>
            <a:r>
              <a:rPr lang="ar-JO" altLang="en-US" sz="40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t>(يو 1: 3، </a:t>
            </a:r>
            <a:br>
              <a:rPr lang="ar-JO" altLang="en-US" sz="40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br>
            <a:r>
              <a:rPr lang="ar-JO" altLang="en-US" sz="40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rPr>
              <a:t>تك 2: 7)</a:t>
            </a:r>
            <a:endParaRPr lang="en-US" altLang="en-US" sz="4000" dirty="0">
              <a:solidFill>
                <a:schemeClr val="bg1"/>
              </a:solidFill>
              <a:effectLst>
                <a:outerShdw blurRad="38100" dist="38100" dir="2700000" algn="tl">
                  <a:schemeClr val="tx1"/>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8343577"/>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727C73-B307-4B1D-B18D-2006A6B82D0D}"/>
              </a:ext>
            </a:extLst>
          </p:cNvPr>
          <p:cNvSpPr>
            <a:spLocks noGrp="1"/>
          </p:cNvSpPr>
          <p:nvPr>
            <p:ph type="title"/>
          </p:nvPr>
        </p:nvSpPr>
        <p:spPr>
          <a:xfrm>
            <a:off x="0" y="-1"/>
            <a:ext cx="9144000" cy="1724025"/>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زاد الغسيل إيمانه</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72707" name="Picture 2" descr="John 9.7 Went to Siloam.jpg">
            <a:extLst>
              <a:ext uri="{FF2B5EF4-FFF2-40B4-BE49-F238E27FC236}">
                <a16:creationId xmlns:a16="http://schemas.microsoft.com/office/drawing/2014/main" id="{12BCD80F-AFD5-4FE0-9461-989D654F126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4612301"/>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3" descr="siloam-map.jpg">
            <a:extLst>
              <a:ext uri="{FF2B5EF4-FFF2-40B4-BE49-F238E27FC236}">
                <a16:creationId xmlns:a16="http://schemas.microsoft.com/office/drawing/2014/main" id="{A6E55CF4-1195-4D44-9F6A-BBE6ADA015C1}"/>
              </a:ext>
            </a:extLst>
          </p:cNvPr>
          <p:cNvPicPr>
            <a:picLocks noChangeAspect="1"/>
          </p:cNvPicPr>
          <p:nvPr/>
        </p:nvPicPr>
        <p:blipFill>
          <a:blip r:embed="rId2" cstate="print">
            <a:extLst>
              <a:ext uri="{28A0092B-C50C-407E-A947-70E740481C1C}">
                <a14:useLocalDpi xmlns:a14="http://schemas.microsoft.com/office/drawing/2010/main" val="0"/>
              </a:ext>
            </a:extLst>
          </a:blip>
          <a:srcRect t="874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19DF2B2-1369-4DFD-96E8-809B5822AEA6}"/>
              </a:ext>
            </a:extLst>
          </p:cNvPr>
          <p:cNvSpPr>
            <a:spLocks noGrp="1"/>
          </p:cNvSpPr>
          <p:nvPr>
            <p:ph type="title"/>
          </p:nvPr>
        </p:nvSpPr>
        <p:spPr>
          <a:xfrm>
            <a:off x="0" y="0"/>
            <a:ext cx="5181600" cy="1447800"/>
          </a:xfrm>
          <a:solidFill>
            <a:srgbClr val="800000"/>
          </a:solidFill>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الرحلة إلى بركة سلوام</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 name="Title 1">
            <a:extLst>
              <a:ext uri="{FF2B5EF4-FFF2-40B4-BE49-F238E27FC236}">
                <a16:creationId xmlns:a16="http://schemas.microsoft.com/office/drawing/2014/main" id="{6338D6D5-1A7D-454A-80AA-668D4C51AEED}"/>
              </a:ext>
            </a:extLst>
          </p:cNvPr>
          <p:cNvSpPr txBox="1">
            <a:spLocks/>
          </p:cNvSpPr>
          <p:nvPr/>
        </p:nvSpPr>
        <p:spPr bwMode="auto">
          <a:xfrm>
            <a:off x="0" y="6248400"/>
            <a:ext cx="3352800" cy="609600"/>
          </a:xfrm>
          <a:prstGeom prst="rect">
            <a:avLst/>
          </a:prstGeom>
          <a:solidFill>
            <a:srgbClr val="800000"/>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بركة سلوام</a:t>
            </a:r>
            <a:endPar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endParaRPr>
          </a:p>
        </p:txBody>
      </p:sp>
      <p:sp>
        <p:nvSpPr>
          <p:cNvPr id="6" name="Title 1">
            <a:extLst>
              <a:ext uri="{FF2B5EF4-FFF2-40B4-BE49-F238E27FC236}">
                <a16:creationId xmlns:a16="http://schemas.microsoft.com/office/drawing/2014/main" id="{5481002D-7048-452F-B735-523E43ABEF6D}"/>
              </a:ext>
            </a:extLst>
          </p:cNvPr>
          <p:cNvSpPr txBox="1">
            <a:spLocks/>
          </p:cNvSpPr>
          <p:nvPr/>
        </p:nvSpPr>
        <p:spPr bwMode="auto">
          <a:xfrm>
            <a:off x="5715000" y="533400"/>
            <a:ext cx="2438400" cy="609600"/>
          </a:xfrm>
          <a:prstGeom prst="rect">
            <a:avLst/>
          </a:prstGeom>
          <a:solidFill>
            <a:srgbClr val="800000"/>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الهيكل</a:t>
            </a:r>
            <a:endPar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endParaRPr>
          </a:p>
        </p:txBody>
      </p:sp>
      <p:sp>
        <p:nvSpPr>
          <p:cNvPr id="8" name="Freeform 7">
            <a:extLst>
              <a:ext uri="{FF2B5EF4-FFF2-40B4-BE49-F238E27FC236}">
                <a16:creationId xmlns:a16="http://schemas.microsoft.com/office/drawing/2014/main" id="{6776494A-0DAD-40B7-8CB3-D44CFE9EEB54}"/>
              </a:ext>
            </a:extLst>
          </p:cNvPr>
          <p:cNvSpPr>
            <a:spLocks noChangeArrowheads="1"/>
          </p:cNvSpPr>
          <p:nvPr/>
        </p:nvSpPr>
        <p:spPr bwMode="auto">
          <a:xfrm>
            <a:off x="1676400" y="1490663"/>
            <a:ext cx="5062538" cy="4251325"/>
          </a:xfrm>
          <a:custGeom>
            <a:avLst/>
            <a:gdLst>
              <a:gd name="T0" fmla="*/ 0 w 5063067"/>
              <a:gd name="T1" fmla="*/ 0 h 4252098"/>
              <a:gd name="T2" fmla="*/ 5063067 w 5063067"/>
              <a:gd name="T3" fmla="*/ 4252098 h 4252098"/>
            </a:gdLst>
            <a:ahLst/>
            <a:cxnLst/>
            <a:rect l="T0" t="T1" r="T2" b="T3"/>
            <a:pathLst>
              <a:path w="5063067" h="4252098">
                <a:moveTo>
                  <a:pt x="5063067" y="0"/>
                </a:moveTo>
                <a:cubicBezTo>
                  <a:pt x="5041370" y="5424"/>
                  <a:pt x="4968823" y="21722"/>
                  <a:pt x="4944533" y="33867"/>
                </a:cubicBezTo>
                <a:cubicBezTo>
                  <a:pt x="4813230" y="99518"/>
                  <a:pt x="4970620" y="42106"/>
                  <a:pt x="4842933" y="84667"/>
                </a:cubicBezTo>
                <a:cubicBezTo>
                  <a:pt x="4820355" y="118534"/>
                  <a:pt x="4803981" y="157486"/>
                  <a:pt x="4775200" y="186267"/>
                </a:cubicBezTo>
                <a:cubicBezTo>
                  <a:pt x="4713660" y="247807"/>
                  <a:pt x="4727907" y="228770"/>
                  <a:pt x="4673600" y="304800"/>
                </a:cubicBezTo>
                <a:cubicBezTo>
                  <a:pt x="4638304" y="354214"/>
                  <a:pt x="4594963" y="438256"/>
                  <a:pt x="4538133" y="457200"/>
                </a:cubicBezTo>
                <a:lnTo>
                  <a:pt x="4487333" y="474134"/>
                </a:lnTo>
                <a:cubicBezTo>
                  <a:pt x="4470400" y="491067"/>
                  <a:pt x="4454930" y="509603"/>
                  <a:pt x="4436533" y="524934"/>
                </a:cubicBezTo>
                <a:cubicBezTo>
                  <a:pt x="4420899" y="537962"/>
                  <a:pt x="4398761" y="543166"/>
                  <a:pt x="4385733" y="558800"/>
                </a:cubicBezTo>
                <a:cubicBezTo>
                  <a:pt x="4279306" y="686514"/>
                  <a:pt x="4405514" y="571464"/>
                  <a:pt x="4334933" y="677334"/>
                </a:cubicBezTo>
                <a:cubicBezTo>
                  <a:pt x="4260032" y="789685"/>
                  <a:pt x="4305669" y="668130"/>
                  <a:pt x="4250267" y="778934"/>
                </a:cubicBezTo>
                <a:cubicBezTo>
                  <a:pt x="4242285" y="794899"/>
                  <a:pt x="4242001" y="814131"/>
                  <a:pt x="4233333" y="829734"/>
                </a:cubicBezTo>
                <a:cubicBezTo>
                  <a:pt x="4213566" y="865314"/>
                  <a:pt x="4188178" y="897467"/>
                  <a:pt x="4165600" y="931334"/>
                </a:cubicBezTo>
                <a:cubicBezTo>
                  <a:pt x="4093563" y="1183461"/>
                  <a:pt x="4167729" y="902159"/>
                  <a:pt x="4097867" y="1303867"/>
                </a:cubicBezTo>
                <a:cubicBezTo>
                  <a:pt x="4089892" y="1349724"/>
                  <a:pt x="4084816" y="1397703"/>
                  <a:pt x="4064000" y="1439334"/>
                </a:cubicBezTo>
                <a:cubicBezTo>
                  <a:pt x="4014168" y="1538996"/>
                  <a:pt x="4054080" y="1499085"/>
                  <a:pt x="3928533" y="1540934"/>
                </a:cubicBezTo>
                <a:lnTo>
                  <a:pt x="3877733" y="1557867"/>
                </a:lnTo>
                <a:cubicBezTo>
                  <a:pt x="3860800" y="1569156"/>
                  <a:pt x="3845530" y="1583469"/>
                  <a:pt x="3826933" y="1591734"/>
                </a:cubicBezTo>
                <a:cubicBezTo>
                  <a:pt x="3794311" y="1606232"/>
                  <a:pt x="3725333" y="1625600"/>
                  <a:pt x="3725333" y="1625600"/>
                </a:cubicBezTo>
                <a:cubicBezTo>
                  <a:pt x="3708400" y="1636889"/>
                  <a:pt x="3692736" y="1650366"/>
                  <a:pt x="3674533" y="1659467"/>
                </a:cubicBezTo>
                <a:cubicBezTo>
                  <a:pt x="3658568" y="1667449"/>
                  <a:pt x="3640953" y="1671704"/>
                  <a:pt x="3623733" y="1676400"/>
                </a:cubicBezTo>
                <a:cubicBezTo>
                  <a:pt x="3578828" y="1688647"/>
                  <a:pt x="3532424" y="1695548"/>
                  <a:pt x="3488267" y="1710267"/>
                </a:cubicBezTo>
                <a:cubicBezTo>
                  <a:pt x="3454400" y="1721556"/>
                  <a:pt x="3421300" y="1735476"/>
                  <a:pt x="3386667" y="1744134"/>
                </a:cubicBezTo>
                <a:cubicBezTo>
                  <a:pt x="3364089" y="1749778"/>
                  <a:pt x="3341224" y="1754380"/>
                  <a:pt x="3318933" y="1761067"/>
                </a:cubicBezTo>
                <a:cubicBezTo>
                  <a:pt x="3284740" y="1771325"/>
                  <a:pt x="3252338" y="1787933"/>
                  <a:pt x="3217333" y="1794934"/>
                </a:cubicBezTo>
                <a:cubicBezTo>
                  <a:pt x="3097659" y="1818869"/>
                  <a:pt x="3159974" y="1802765"/>
                  <a:pt x="3031067" y="1845734"/>
                </a:cubicBezTo>
                <a:lnTo>
                  <a:pt x="2980267" y="1862667"/>
                </a:lnTo>
                <a:cubicBezTo>
                  <a:pt x="2723488" y="2033852"/>
                  <a:pt x="2987024" y="1848568"/>
                  <a:pt x="2827867" y="1981200"/>
                </a:cubicBezTo>
                <a:cubicBezTo>
                  <a:pt x="2812233" y="1994229"/>
                  <a:pt x="2791458" y="2000676"/>
                  <a:pt x="2777067" y="2015067"/>
                </a:cubicBezTo>
                <a:cubicBezTo>
                  <a:pt x="2757111" y="2035023"/>
                  <a:pt x="2744634" y="2061372"/>
                  <a:pt x="2726267" y="2082800"/>
                </a:cubicBezTo>
                <a:cubicBezTo>
                  <a:pt x="2682807" y="2133504"/>
                  <a:pt x="2676925" y="2132628"/>
                  <a:pt x="2624667" y="2167467"/>
                </a:cubicBezTo>
                <a:cubicBezTo>
                  <a:pt x="2512351" y="2392097"/>
                  <a:pt x="2648610" y="2111599"/>
                  <a:pt x="2573867" y="2286000"/>
                </a:cubicBezTo>
                <a:cubicBezTo>
                  <a:pt x="2548086" y="2346156"/>
                  <a:pt x="2540145" y="2353516"/>
                  <a:pt x="2506133" y="2404534"/>
                </a:cubicBezTo>
                <a:cubicBezTo>
                  <a:pt x="2463572" y="2532221"/>
                  <a:pt x="2520984" y="2374831"/>
                  <a:pt x="2455333" y="2506134"/>
                </a:cubicBezTo>
                <a:cubicBezTo>
                  <a:pt x="2447351" y="2522099"/>
                  <a:pt x="2446382" y="2540969"/>
                  <a:pt x="2438400" y="2556934"/>
                </a:cubicBezTo>
                <a:cubicBezTo>
                  <a:pt x="2429299" y="2575137"/>
                  <a:pt x="2413634" y="2589531"/>
                  <a:pt x="2404533" y="2607734"/>
                </a:cubicBezTo>
                <a:cubicBezTo>
                  <a:pt x="2371906" y="2672988"/>
                  <a:pt x="2381638" y="2692758"/>
                  <a:pt x="2336800" y="2743200"/>
                </a:cubicBezTo>
                <a:cubicBezTo>
                  <a:pt x="2304980" y="2778997"/>
                  <a:pt x="2261767" y="2804949"/>
                  <a:pt x="2235200" y="2844800"/>
                </a:cubicBezTo>
                <a:cubicBezTo>
                  <a:pt x="2223911" y="2861733"/>
                  <a:pt x="2218266" y="2884311"/>
                  <a:pt x="2201333" y="2895600"/>
                </a:cubicBezTo>
                <a:cubicBezTo>
                  <a:pt x="2181969" y="2908509"/>
                  <a:pt x="2156178" y="2906889"/>
                  <a:pt x="2133600" y="2912534"/>
                </a:cubicBezTo>
                <a:cubicBezTo>
                  <a:pt x="1912279" y="3078526"/>
                  <a:pt x="2188363" y="2873419"/>
                  <a:pt x="2015067" y="2997200"/>
                </a:cubicBezTo>
                <a:cubicBezTo>
                  <a:pt x="1978726" y="3023157"/>
                  <a:pt x="1936437" y="3059064"/>
                  <a:pt x="1896533" y="3081867"/>
                </a:cubicBezTo>
                <a:cubicBezTo>
                  <a:pt x="1874616" y="3094391"/>
                  <a:pt x="1849341" y="3101062"/>
                  <a:pt x="1828800" y="3115734"/>
                </a:cubicBezTo>
                <a:cubicBezTo>
                  <a:pt x="1809313" y="3129653"/>
                  <a:pt x="1796397" y="3151203"/>
                  <a:pt x="1778000" y="3166534"/>
                </a:cubicBezTo>
                <a:cubicBezTo>
                  <a:pt x="1731176" y="3205554"/>
                  <a:pt x="1702382" y="3210327"/>
                  <a:pt x="1642533" y="3234267"/>
                </a:cubicBezTo>
                <a:cubicBezTo>
                  <a:pt x="1631244" y="3251200"/>
                  <a:pt x="1621695" y="3269433"/>
                  <a:pt x="1608667" y="3285067"/>
                </a:cubicBezTo>
                <a:cubicBezTo>
                  <a:pt x="1593336" y="3303464"/>
                  <a:pt x="1572235" y="3316709"/>
                  <a:pt x="1557867" y="3335867"/>
                </a:cubicBezTo>
                <a:cubicBezTo>
                  <a:pt x="1521235" y="3384710"/>
                  <a:pt x="1456267" y="3488267"/>
                  <a:pt x="1456267" y="3488267"/>
                </a:cubicBezTo>
                <a:cubicBezTo>
                  <a:pt x="1425047" y="3613141"/>
                  <a:pt x="1458595" y="3499768"/>
                  <a:pt x="1405467" y="3623734"/>
                </a:cubicBezTo>
                <a:cubicBezTo>
                  <a:pt x="1398436" y="3640140"/>
                  <a:pt x="1399960" y="3660822"/>
                  <a:pt x="1388533" y="3674534"/>
                </a:cubicBezTo>
                <a:cubicBezTo>
                  <a:pt x="1370466" y="3696215"/>
                  <a:pt x="1343920" y="3709150"/>
                  <a:pt x="1320800" y="3725334"/>
                </a:cubicBezTo>
                <a:cubicBezTo>
                  <a:pt x="1287455" y="3748675"/>
                  <a:pt x="1253067" y="3770489"/>
                  <a:pt x="1219200" y="3793067"/>
                </a:cubicBezTo>
                <a:lnTo>
                  <a:pt x="1168400" y="3826934"/>
                </a:lnTo>
                <a:cubicBezTo>
                  <a:pt x="1162756" y="3843867"/>
                  <a:pt x="1164088" y="3865113"/>
                  <a:pt x="1151467" y="3877734"/>
                </a:cubicBezTo>
                <a:cubicBezTo>
                  <a:pt x="1138846" y="3890355"/>
                  <a:pt x="1115803" y="3885207"/>
                  <a:pt x="1100667" y="3894667"/>
                </a:cubicBezTo>
                <a:cubicBezTo>
                  <a:pt x="1070018" y="3913822"/>
                  <a:pt x="1047729" y="3945093"/>
                  <a:pt x="1016000" y="3962400"/>
                </a:cubicBezTo>
                <a:cubicBezTo>
                  <a:pt x="984660" y="3979494"/>
                  <a:pt x="948267" y="3984978"/>
                  <a:pt x="914400" y="3996267"/>
                </a:cubicBezTo>
                <a:lnTo>
                  <a:pt x="863600" y="4013200"/>
                </a:lnTo>
                <a:cubicBezTo>
                  <a:pt x="846667" y="4024489"/>
                  <a:pt x="831397" y="4038801"/>
                  <a:pt x="812800" y="4047067"/>
                </a:cubicBezTo>
                <a:cubicBezTo>
                  <a:pt x="812790" y="4047072"/>
                  <a:pt x="685806" y="4089399"/>
                  <a:pt x="660400" y="4097867"/>
                </a:cubicBezTo>
                <a:cubicBezTo>
                  <a:pt x="643467" y="4103511"/>
                  <a:pt x="626173" y="4108171"/>
                  <a:pt x="609600" y="4114800"/>
                </a:cubicBezTo>
                <a:cubicBezTo>
                  <a:pt x="581378" y="4126089"/>
                  <a:pt x="553770" y="4139055"/>
                  <a:pt x="524933" y="4148667"/>
                </a:cubicBezTo>
                <a:cubicBezTo>
                  <a:pt x="502855" y="4156026"/>
                  <a:pt x="479778" y="4159956"/>
                  <a:pt x="457200" y="4165600"/>
                </a:cubicBezTo>
                <a:cubicBezTo>
                  <a:pt x="434622" y="4176889"/>
                  <a:pt x="412669" y="4189523"/>
                  <a:pt x="389467" y="4199467"/>
                </a:cubicBezTo>
                <a:cubicBezTo>
                  <a:pt x="266662" y="4252098"/>
                  <a:pt x="134582" y="4216400"/>
                  <a:pt x="0" y="4216400"/>
                </a:cubicBezTo>
              </a:path>
            </a:pathLst>
          </a:custGeom>
          <a:noFill/>
          <a:ln w="76200">
            <a:solidFill>
              <a:srgbClr val="000005"/>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endParaRPr>
          </a:p>
        </p:txBody>
      </p:sp>
    </p:spTree>
    <p:extLst>
      <p:ext uri="{BB962C8B-B14F-4D97-AF65-F5344CB8AC3E}">
        <p14:creationId xmlns:p14="http://schemas.microsoft.com/office/powerpoint/2010/main" val="33430759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3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2" descr="938_spiritual_blindness.jpg">
            <a:extLst>
              <a:ext uri="{FF2B5EF4-FFF2-40B4-BE49-F238E27FC236}">
                <a16:creationId xmlns:a16="http://schemas.microsoft.com/office/drawing/2014/main" id="{486228A9-D3DF-469B-97E6-C005933A7A2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F912481-0557-49FC-A583-4343D8FE2835}"/>
              </a:ext>
            </a:extLst>
          </p:cNvPr>
          <p:cNvSpPr>
            <a:spLocks noGrp="1"/>
          </p:cNvSpPr>
          <p:nvPr>
            <p:ph type="title"/>
          </p:nvPr>
        </p:nvSpPr>
        <p:spPr>
          <a:xfrm>
            <a:off x="0" y="0"/>
            <a:ext cx="9144000" cy="2133600"/>
          </a:xfrm>
          <a:noFill/>
          <a:ln w="9525">
            <a:noFill/>
            <a:miter lim="800000"/>
            <a:headEnd/>
            <a:tailEnd/>
          </a:ln>
          <a:effectLst/>
        </p:spPr>
        <p:txBody>
          <a:bodyPr vert="horz" wrap="square" lIns="91440" tIns="45720" rIns="91440" bIns="45720" numCol="1" anchor="ctr" anchorCtr="0" compatLnSpc="1">
            <a:prstTxWarp prst="textNoShape">
              <a:avLst/>
            </a:prstTxWarp>
          </a:bodyPr>
          <a:lstStyle/>
          <a:p>
            <a:pPr marL="520700" indent="-520700" algn="r" rtl="1" eaLnBrk="1" hangingPunct="1"/>
            <a:r>
              <a:rPr lang="ar-JO" altLang="en-US" sz="4000" b="1" dirty="0">
                <a:effectLst>
                  <a:outerShdw blurRad="38100" dist="38100" dir="2700000" algn="tl">
                    <a:srgbClr val="000080"/>
                  </a:outerShdw>
                </a:effectLst>
                <a:latin typeface="Arial" panose="020B0604020202020204" pitchFamily="34" charset="0"/>
                <a:cs typeface="Arial" panose="020B0604020202020204" pitchFamily="34" charset="0"/>
              </a:rPr>
              <a:t>ب. هل تؤمن أن الله أرسل يسوع ليشفي عماك الشخصي ؟</a:t>
            </a:r>
            <a:endParaRPr lang="en-US" altLang="en-US" sz="4000" b="1" dirty="0">
              <a:effectLst>
                <a:outerShdw blurRad="38100" dist="38100" dir="2700000" algn="tl">
                  <a:srgbClr val="000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6649721"/>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8" descr="signs.jpg">
            <a:extLst>
              <a:ext uri="{FF2B5EF4-FFF2-40B4-BE49-F238E27FC236}">
                <a16:creationId xmlns:a16="http://schemas.microsoft.com/office/drawing/2014/main" id="{CFD6D06C-092C-4E40-870A-F3BCAC6C3C86}"/>
              </a:ext>
            </a:extLst>
          </p:cNvPr>
          <p:cNvPicPr>
            <a:picLocks noChangeAspect="1"/>
          </p:cNvPicPr>
          <p:nvPr/>
        </p:nvPicPr>
        <p:blipFill>
          <a:blip r:embed="rId3" cstate="print">
            <a:lum bright="58000"/>
            <a:extLst>
              <a:ext uri="{28A0092B-C50C-407E-A947-70E740481C1C}">
                <a14:useLocalDpi xmlns:a14="http://schemas.microsoft.com/office/drawing/2010/main" val="0"/>
              </a:ext>
            </a:extLst>
          </a:blip>
          <a:srcRect/>
          <a:stretch>
            <a:fillRect/>
          </a:stretch>
        </p:blipFill>
        <p:spPr bwMode="auto">
          <a:xfrm>
            <a:off x="0" y="0"/>
            <a:ext cx="9144000" cy="684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descr="black cross.jpg">
            <a:extLst>
              <a:ext uri="{FF2B5EF4-FFF2-40B4-BE49-F238E27FC236}">
                <a16:creationId xmlns:a16="http://schemas.microsoft.com/office/drawing/2014/main" id="{72F9A028-7F1D-4901-814A-F801D45FD532}"/>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597400"/>
            <a:ext cx="1585913"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3">
            <a:extLst>
              <a:ext uri="{FF2B5EF4-FFF2-40B4-BE49-F238E27FC236}">
                <a16:creationId xmlns:a16="http://schemas.microsoft.com/office/drawing/2014/main" id="{14DEC226-2B19-4B36-BD00-04AF4915A97E}"/>
              </a:ext>
            </a:extLst>
          </p:cNvPr>
          <p:cNvSpPr txBox="1">
            <a:spLocks noChangeArrowheads="1"/>
          </p:cNvSpPr>
          <p:nvPr/>
        </p:nvSpPr>
        <p:spPr bwMode="auto">
          <a:xfrm>
            <a:off x="8458200" y="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111</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itle 3">
            <a:extLst>
              <a:ext uri="{FF2B5EF4-FFF2-40B4-BE49-F238E27FC236}">
                <a16:creationId xmlns:a16="http://schemas.microsoft.com/office/drawing/2014/main" id="{721B2820-73D1-49D6-9233-931DCF98AD12}"/>
              </a:ext>
            </a:extLst>
          </p:cNvPr>
          <p:cNvSpPr>
            <a:spLocks noGrp="1"/>
          </p:cNvSpPr>
          <p:nvPr>
            <p:ph type="title" idx="4294967295"/>
          </p:nvPr>
        </p:nvSpPr>
        <p:spPr>
          <a:xfrm>
            <a:off x="685800" y="0"/>
            <a:ext cx="7772400" cy="838200"/>
          </a:xfrm>
        </p:spPr>
        <p:txBody>
          <a:bodyPr/>
          <a:lstStyle/>
          <a:p>
            <a:r>
              <a:rPr lang="ar-JO" altLang="en-US" b="1" dirty="0">
                <a:solidFill>
                  <a:schemeClr val="bg2"/>
                </a:solidFill>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rPr>
              <a:t>معجزات إنجيل يوحنا</a:t>
            </a:r>
            <a:endParaRPr lang="en-US" altLang="en-US" b="1" dirty="0">
              <a:solidFill>
                <a:schemeClr val="bg2"/>
              </a:solidFill>
              <a:effectLst>
                <a:outerShdw blurRad="38100" dist="38100" dir="2700000" algn="tl">
                  <a:srgbClr val="FFFFFF"/>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84998" name="TextBox 5">
            <a:extLst>
              <a:ext uri="{FF2B5EF4-FFF2-40B4-BE49-F238E27FC236}">
                <a16:creationId xmlns:a16="http://schemas.microsoft.com/office/drawing/2014/main" id="{4A3395D7-C91A-4677-AFDD-6DFF903B2A57}"/>
              </a:ext>
            </a:extLst>
          </p:cNvPr>
          <p:cNvSpPr txBox="1">
            <a:spLocks noChangeArrowheads="1"/>
          </p:cNvSpPr>
          <p:nvPr/>
        </p:nvSpPr>
        <p:spPr bwMode="auto">
          <a:xfrm>
            <a:off x="0" y="685800"/>
            <a:ext cx="914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معجزات فريدة في إنجيل يوحنا باللون الأصفر (6 من 9 معجزات)</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Diamond 8">
            <a:extLst>
              <a:ext uri="{FF2B5EF4-FFF2-40B4-BE49-F238E27FC236}">
                <a16:creationId xmlns:a16="http://schemas.microsoft.com/office/drawing/2014/main" id="{E8D5DA17-92B6-4519-82FB-0ACFDF448248}"/>
              </a:ext>
            </a:extLst>
          </p:cNvPr>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إلى خمر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1-11)</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Diamond 9">
            <a:extLst>
              <a:ext uri="{FF2B5EF4-FFF2-40B4-BE49-F238E27FC236}">
                <a16:creationId xmlns:a16="http://schemas.microsoft.com/office/drawing/2014/main" id="{E6B6E740-735F-4BF2-92BC-896EE582B8F4}"/>
              </a:ext>
            </a:extLst>
          </p:cNvPr>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شفاء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ابن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قائد المئة</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46-54</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Diamond 10">
            <a:extLst>
              <a:ext uri="{FF2B5EF4-FFF2-40B4-BE49-F238E27FC236}">
                <a16:creationId xmlns:a16="http://schemas.microsoft.com/office/drawing/2014/main" id="{BF4131AF-2922-4A74-82EF-313528998BCB}"/>
              </a:ext>
            </a:extLst>
          </p:cNvPr>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شفاء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المشلول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1-18</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Diamond 11">
            <a:extLst>
              <a:ext uri="{FF2B5EF4-FFF2-40B4-BE49-F238E27FC236}">
                <a16:creationId xmlns:a16="http://schemas.microsoft.com/office/drawing/2014/main" id="{D1F2C5DE-DC95-4392-9754-D87053D5B4FB}"/>
              </a:ext>
            </a:extLst>
          </p:cNvPr>
          <p:cNvSpPr/>
          <p:nvPr/>
        </p:nvSpPr>
        <p:spPr bwMode="auto">
          <a:xfrm>
            <a:off x="-3048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إطعام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5000</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6: 1-15</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 name="Diamond 12">
            <a:extLst>
              <a:ext uri="{FF2B5EF4-FFF2-40B4-BE49-F238E27FC236}">
                <a16:creationId xmlns:a16="http://schemas.microsoft.com/office/drawing/2014/main" id="{BF72DB27-7A33-44EC-ABCD-BC4D0FE1FA06}"/>
              </a:ext>
            </a:extLst>
          </p:cNvPr>
          <p:cNvSpPr/>
          <p:nvPr/>
        </p:nvSpPr>
        <p:spPr bwMode="auto">
          <a:xfrm>
            <a:off x="21336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المشي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على الماء</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6: 16-24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 name="Diamond 13">
            <a:extLst>
              <a:ext uri="{FF2B5EF4-FFF2-40B4-BE49-F238E27FC236}">
                <a16:creationId xmlns:a16="http://schemas.microsoft.com/office/drawing/2014/main" id="{6EA88440-1B75-44D8-8829-1A922B2A30DA}"/>
              </a:ext>
            </a:extLst>
          </p:cNvPr>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شفاء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الرجل الأعمى</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 1-7</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Diamond 15">
            <a:extLst>
              <a:ext uri="{FF2B5EF4-FFF2-40B4-BE49-F238E27FC236}">
                <a16:creationId xmlns:a16="http://schemas.microsoft.com/office/drawing/2014/main" id="{91634E82-FCB2-4782-B419-5850B8C00145}"/>
              </a:ext>
            </a:extLst>
          </p:cNvPr>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إقامة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لعازر</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1-45</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Diamond 16">
            <a:extLst>
              <a:ext uri="{FF2B5EF4-FFF2-40B4-BE49-F238E27FC236}">
                <a16:creationId xmlns:a16="http://schemas.microsoft.com/office/drawing/2014/main" id="{2B8B9C58-17FA-4D38-B0CA-098970738FCF}"/>
              </a:ext>
            </a:extLst>
          </p:cNvPr>
          <p:cNvSpPr>
            <a:spLocks noChangeArrowheads="1"/>
          </p:cNvSpPr>
          <p:nvPr/>
        </p:nvSpPr>
        <p:spPr bwMode="auto">
          <a:xfrm>
            <a:off x="3276600" y="4419600"/>
            <a:ext cx="2743200" cy="2590800"/>
          </a:xfrm>
          <a:prstGeom prst="diamond">
            <a:avLst/>
          </a:prstGeom>
          <a:solidFill>
            <a:srgbClr val="FFAE0D"/>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قيامة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المسيح</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 1-31</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Diamond 17">
            <a:extLst>
              <a:ext uri="{FF2B5EF4-FFF2-40B4-BE49-F238E27FC236}">
                <a16:creationId xmlns:a16="http://schemas.microsoft.com/office/drawing/2014/main" id="{AD7E0E82-F1C8-45B5-9F58-7129F0790BEF}"/>
              </a:ext>
            </a:extLst>
          </p:cNvPr>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السمك</a:t>
            </a:r>
            <a:b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 1-3</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628550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4" descr="fotolia_3995826_XS.jpg">
            <a:extLst>
              <a:ext uri="{FF2B5EF4-FFF2-40B4-BE49-F238E27FC236}">
                <a16:creationId xmlns:a16="http://schemas.microsoft.com/office/drawing/2014/main" id="{B59688B1-AB0A-4117-8DCD-CC12D570036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F7BEA6E-6219-4FCB-8ED7-E26BC045B46D}"/>
              </a:ext>
            </a:extLst>
          </p:cNvPr>
          <p:cNvSpPr>
            <a:spLocks noGrp="1"/>
          </p:cNvSpPr>
          <p:nvPr>
            <p:ph type="title"/>
          </p:nvPr>
        </p:nvSpPr>
        <p:spPr>
          <a:xfrm>
            <a:off x="395785" y="0"/>
            <a:ext cx="8748215" cy="2057400"/>
          </a:xfrm>
        </p:spPr>
        <p:txBody>
          <a:bodyPr/>
          <a:lstStyle/>
          <a:p>
            <a:pPr marL="715963" indent="-715963" algn="r" eaLnBrk="1" hangingPunct="1"/>
            <a:br>
              <a:rPr lang="en-US" altLang="en-US" sz="5400" b="1" dirty="0">
                <a:latin typeface="Arial" panose="020B0604020202020204" pitchFamily="34" charset="0"/>
                <a:cs typeface="Arial" panose="020B0604020202020204" pitchFamily="34" charset="0"/>
              </a:rPr>
            </a:br>
            <a:r>
              <a:rPr lang="ar-JO" altLang="en-US" sz="5400" b="1" dirty="0">
                <a:latin typeface="Arial" panose="020B0604020202020204" pitchFamily="34" charset="0"/>
                <a:cs typeface="Arial" panose="020B0604020202020204" pitchFamily="34" charset="0"/>
              </a:rPr>
              <a:t>1. جعل يسوع </a:t>
            </a:r>
            <a:r>
              <a:rPr lang="ar-JO" altLang="en-US" sz="5400" b="1" u="sng" dirty="0">
                <a:solidFill>
                  <a:srgbClr val="FFFF00"/>
                </a:solidFill>
                <a:latin typeface="Arial" panose="020B0604020202020204" pitchFamily="34" charset="0"/>
                <a:cs typeface="Arial" panose="020B0604020202020204" pitchFamily="34" charset="0"/>
              </a:rPr>
              <a:t>العميان</a:t>
            </a:r>
            <a:r>
              <a:rPr lang="ar-JO" altLang="en-US" sz="5400" b="1" dirty="0">
                <a:solidFill>
                  <a:srgbClr val="FFFF00"/>
                </a:solidFill>
                <a:latin typeface="Arial" panose="020B0604020202020204" pitchFamily="34" charset="0"/>
                <a:cs typeface="Arial" panose="020B0604020202020204" pitchFamily="34" charset="0"/>
              </a:rPr>
              <a:t> </a:t>
            </a:r>
            <a:r>
              <a:rPr lang="ar-JO" altLang="en-US" sz="5400" b="1" u="sng" dirty="0">
                <a:solidFill>
                  <a:srgbClr val="FFFF00"/>
                </a:solidFill>
                <a:latin typeface="Arial" panose="020B0604020202020204" pitchFamily="34" charset="0"/>
                <a:cs typeface="Arial" panose="020B0604020202020204" pitchFamily="34" charset="0"/>
              </a:rPr>
              <a:t>يبصرون</a:t>
            </a:r>
            <a:endParaRPr lang="en-US" altLang="en-US" sz="54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68475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00600" y="0"/>
            <a:ext cx="4337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pic>
      <p:sp>
        <p:nvSpPr>
          <p:cNvPr id="329730" name="Rectangle 3"/>
          <p:cNvSpPr>
            <a:spLocks noGrp="1" noChangeArrowheads="1"/>
          </p:cNvSpPr>
          <p:nvPr>
            <p:ph type="title"/>
          </p:nvPr>
        </p:nvSpPr>
        <p:spPr>
          <a:xfrm>
            <a:off x="838200" y="762000"/>
            <a:ext cx="4800600" cy="609600"/>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هرطقة جديدة</a:t>
            </a:r>
            <a:endParaRPr lang="en-US" sz="4000" dirty="0">
              <a:latin typeface="Arial" panose="020B0604020202020204" pitchFamily="34" charset="0"/>
              <a:ea typeface="ＭＳ Ｐゴシック" charset="0"/>
              <a:cs typeface="Arial" panose="020B0604020202020204" pitchFamily="34" charset="0"/>
            </a:endParaRPr>
          </a:p>
        </p:txBody>
      </p:sp>
      <p:pic>
        <p:nvPicPr>
          <p:cNvPr id="118788"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4902200" cy="751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18786"/>
                                        </p:tgtEl>
                                        <p:attrNameLst>
                                          <p:attrName>style.visibility</p:attrName>
                                        </p:attrNameLst>
                                      </p:cBhvr>
                                      <p:to>
                                        <p:strVal val="visible"/>
                                      </p:to>
                                    </p:set>
                                    <p:animEffect transition="in" filter="fade">
                                      <p:cBhvr>
                                        <p:cTn id="7" dur="2000"/>
                                        <p:tgtEl>
                                          <p:spTgt spid="118786"/>
                                        </p:tgtEl>
                                      </p:cBhvr>
                                    </p:animEffect>
                                    <p:anim calcmode="lin" valueType="num">
                                      <p:cBhvr>
                                        <p:cTn id="8" dur="2000" fill="hold"/>
                                        <p:tgtEl>
                                          <p:spTgt spid="118786"/>
                                        </p:tgtEl>
                                        <p:attrNameLst>
                                          <p:attrName>ppt_x</p:attrName>
                                        </p:attrNameLst>
                                      </p:cBhvr>
                                      <p:tavLst>
                                        <p:tav tm="0">
                                          <p:val>
                                            <p:strVal val="#ppt_x"/>
                                          </p:val>
                                        </p:tav>
                                        <p:tav tm="100000">
                                          <p:val>
                                            <p:strVal val="#ppt_x"/>
                                          </p:val>
                                        </p:tav>
                                      </p:tavLst>
                                    </p:anim>
                                    <p:anim calcmode="lin" valueType="num">
                                      <p:cBhvr>
                                        <p:cTn id="9" dur="2000" fill="hold"/>
                                        <p:tgtEl>
                                          <p:spTgt spid="118786"/>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42" presetClass="entr" presetSubtype="0" fill="hold" nodeType="afterEffect">
                                  <p:stCondLst>
                                    <p:cond delay="0"/>
                                  </p:stCondLst>
                                  <p:childTnLst>
                                    <p:set>
                                      <p:cBhvr>
                                        <p:cTn id="12" dur="1" fill="hold">
                                          <p:stCondLst>
                                            <p:cond delay="0"/>
                                          </p:stCondLst>
                                        </p:cTn>
                                        <p:tgtEl>
                                          <p:spTgt spid="118788"/>
                                        </p:tgtEl>
                                        <p:attrNameLst>
                                          <p:attrName>style.visibility</p:attrName>
                                        </p:attrNameLst>
                                      </p:cBhvr>
                                      <p:to>
                                        <p:strVal val="visible"/>
                                      </p:to>
                                    </p:set>
                                    <p:animEffect transition="in" filter="fade">
                                      <p:cBhvr>
                                        <p:cTn id="13" dur="2000"/>
                                        <p:tgtEl>
                                          <p:spTgt spid="118788"/>
                                        </p:tgtEl>
                                      </p:cBhvr>
                                    </p:animEffect>
                                    <p:anim calcmode="lin" valueType="num">
                                      <p:cBhvr>
                                        <p:cTn id="14" dur="2000" fill="hold"/>
                                        <p:tgtEl>
                                          <p:spTgt spid="118788"/>
                                        </p:tgtEl>
                                        <p:attrNameLst>
                                          <p:attrName>ppt_x</p:attrName>
                                        </p:attrNameLst>
                                      </p:cBhvr>
                                      <p:tavLst>
                                        <p:tav tm="0">
                                          <p:val>
                                            <p:strVal val="#ppt_x"/>
                                          </p:val>
                                        </p:tav>
                                        <p:tav tm="100000">
                                          <p:val>
                                            <p:strVal val="#ppt_x"/>
                                          </p:val>
                                        </p:tav>
                                      </p:tavLst>
                                    </p:anim>
                                    <p:anim calcmode="lin" valueType="num">
                                      <p:cBhvr>
                                        <p:cTn id="15" dur="2000" fill="hold"/>
                                        <p:tgtEl>
                                          <p:spTgt spid="1187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386E8C-A601-40F5-B76C-67B9EB37F8D1}"/>
              </a:ext>
            </a:extLst>
          </p:cNvPr>
          <p:cNvSpPr>
            <a:spLocks noGrp="1"/>
          </p:cNvSpPr>
          <p:nvPr>
            <p:ph type="title"/>
          </p:nvPr>
        </p:nvSpPr>
        <p:spPr>
          <a:xfrm>
            <a:off x="0" y="0"/>
            <a:ext cx="9144000" cy="1600200"/>
          </a:xfrm>
        </p:spPr>
        <p:txBody>
          <a:bodyPr/>
          <a:lstStyle/>
          <a:p>
            <a:pPr eaLnBrk="1" hangingPunct="1"/>
            <a:r>
              <a:rPr lang="ar-JO" altLang="en-US" b="1" dirty="0">
                <a:effectLst/>
                <a:latin typeface="Arial" panose="020B0604020202020204" pitchFamily="34" charset="0"/>
                <a:cs typeface="Arial" panose="020B0604020202020204" pitchFamily="34" charset="0"/>
              </a:rPr>
              <a:t>2. </a:t>
            </a:r>
            <a:r>
              <a:rPr lang="ar-JO" altLang="en-US" b="1" u="sng" dirty="0">
                <a:solidFill>
                  <a:srgbClr val="FFFF00"/>
                </a:solidFill>
                <a:effectLst/>
                <a:latin typeface="Arial" panose="020B0604020202020204" pitchFamily="34" charset="0"/>
                <a:cs typeface="Arial" panose="020B0604020202020204" pitchFamily="34" charset="0"/>
              </a:rPr>
              <a:t>يغير</a:t>
            </a:r>
            <a:r>
              <a:rPr lang="ar-JO" altLang="en-US" b="1" dirty="0">
                <a:effectLst/>
                <a:latin typeface="Arial" panose="020B0604020202020204" pitchFamily="34" charset="0"/>
                <a:cs typeface="Arial" panose="020B0604020202020204" pitchFamily="34" charset="0"/>
              </a:rPr>
              <a:t> يسوع </a:t>
            </a:r>
            <a:r>
              <a:rPr lang="ar-JO" altLang="en-US" b="1" u="sng" dirty="0">
                <a:solidFill>
                  <a:srgbClr val="FFFF00"/>
                </a:solidFill>
                <a:effectLst/>
                <a:latin typeface="Arial" panose="020B0604020202020204" pitchFamily="34" charset="0"/>
                <a:cs typeface="Arial" panose="020B0604020202020204" pitchFamily="34" charset="0"/>
              </a:rPr>
              <a:t>حياة</a:t>
            </a:r>
            <a:r>
              <a:rPr lang="ar-JO" altLang="en-US" b="1" dirty="0">
                <a:effectLst/>
                <a:latin typeface="Arial" panose="020B0604020202020204" pitchFamily="34" charset="0"/>
                <a:cs typeface="Arial" panose="020B0604020202020204" pitchFamily="34" charset="0"/>
              </a:rPr>
              <a:t> الناس (9: 8-34)</a:t>
            </a:r>
            <a:endParaRPr lang="en-US" altLang="en-US" b="1" dirty="0">
              <a:solidFill>
                <a:schemeClr val="tx1"/>
              </a:solidFill>
              <a:effectLst/>
              <a:latin typeface="Arial" panose="020B0604020202020204" pitchFamily="34" charset="0"/>
              <a:cs typeface="Arial" panose="020B0604020202020204" pitchFamily="34" charset="0"/>
            </a:endParaRPr>
          </a:p>
        </p:txBody>
      </p:sp>
      <p:pic>
        <p:nvPicPr>
          <p:cNvPr id="78851" name="Picture 2" descr="spirituality.jpg">
            <a:extLst>
              <a:ext uri="{FF2B5EF4-FFF2-40B4-BE49-F238E27FC236}">
                <a16:creationId xmlns:a16="http://schemas.microsoft.com/office/drawing/2014/main" id="{C99765D7-18DC-48C1-BAFD-88EDD9B55841}"/>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050" y="1620838"/>
            <a:ext cx="9366250"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71212358"/>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026DA7-04A8-4F3C-8509-78854396D3F4}"/>
              </a:ext>
            </a:extLst>
          </p:cNvPr>
          <p:cNvSpPr>
            <a:spLocks noGrp="1"/>
          </p:cNvSpPr>
          <p:nvPr>
            <p:ph type="title"/>
          </p:nvPr>
        </p:nvSpPr>
        <p:spPr>
          <a:xfrm>
            <a:off x="0" y="0"/>
            <a:ext cx="4572000" cy="2514600"/>
          </a:xfrm>
        </p:spPr>
        <p:txBody>
          <a:bodyPr/>
          <a:lstStyle/>
          <a:p>
            <a:pPr marL="715963" indent="-715963" algn="r" eaLnBrk="1" hangingPunct="1"/>
            <a:br>
              <a:rPr lang="en-US" altLang="en-US" sz="3200" b="1" dirty="0">
                <a:effectLst>
                  <a:outerShdw blurRad="38100" dist="38100" dir="2700000" algn="tl">
                    <a:srgbClr val="000080"/>
                  </a:outerShdw>
                </a:effectLst>
                <a:latin typeface="Arial" panose="020B0604020202020204" pitchFamily="34" charset="0"/>
                <a:cs typeface="Arial" panose="020B0604020202020204" pitchFamily="34" charset="0"/>
              </a:rPr>
            </a:br>
            <a:r>
              <a:rPr lang="ar-JO" altLang="en-US" sz="3200" b="1" dirty="0">
                <a:effectLst>
                  <a:outerShdw blurRad="38100" dist="38100" dir="2700000" algn="tl">
                    <a:srgbClr val="000080"/>
                  </a:outerShdw>
                </a:effectLst>
                <a:latin typeface="Arial" panose="020B0604020202020204" pitchFamily="34" charset="0"/>
                <a:cs typeface="Arial" panose="020B0604020202020204" pitchFamily="34" charset="0"/>
              </a:rPr>
              <a:t>بينما رفض الفريسيون بشكل متزايد شهادته وصاروا عميان روحياً </a:t>
            </a:r>
            <a:br>
              <a:rPr lang="ar-JO" altLang="en-US" sz="3200" b="1" dirty="0">
                <a:effectLst>
                  <a:outerShdw blurRad="38100" dist="38100" dir="2700000" algn="tl">
                    <a:srgbClr val="000080"/>
                  </a:outerShdw>
                </a:effectLst>
                <a:latin typeface="Arial" panose="020B0604020202020204" pitchFamily="34" charset="0"/>
                <a:cs typeface="Arial" panose="020B0604020202020204" pitchFamily="34" charset="0"/>
              </a:rPr>
            </a:br>
            <a:r>
              <a:rPr lang="ar-JO" altLang="en-US" sz="3200" b="1" dirty="0">
                <a:effectLst>
                  <a:outerShdw blurRad="38100" dist="38100" dir="2700000" algn="tl">
                    <a:srgbClr val="000080"/>
                  </a:outerShdw>
                </a:effectLst>
                <a:latin typeface="Arial" panose="020B0604020202020204" pitchFamily="34" charset="0"/>
                <a:cs typeface="Arial" panose="020B0604020202020204" pitchFamily="34" charset="0"/>
              </a:rPr>
              <a:t>(8-34)</a:t>
            </a:r>
            <a:endParaRPr lang="en-US" altLang="en-US" sz="3200"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endParaRPr>
          </a:p>
        </p:txBody>
      </p:sp>
      <p:pic>
        <p:nvPicPr>
          <p:cNvPr id="79875" name="Picture 3" descr="John 9.10 Neighbors Asking.jpg">
            <a:extLst>
              <a:ext uri="{FF2B5EF4-FFF2-40B4-BE49-F238E27FC236}">
                <a16:creationId xmlns:a16="http://schemas.microsoft.com/office/drawing/2014/main" id="{E52C2EA2-5D02-4A21-AFEE-D06CFA5C9C59}"/>
              </a:ext>
            </a:extLst>
          </p:cNvPr>
          <p:cNvPicPr>
            <a:picLocks noChangeAspect="1"/>
          </p:cNvPicPr>
          <p:nvPr/>
        </p:nvPicPr>
        <p:blipFill>
          <a:blip r:embed="rId2" cstate="print">
            <a:extLst>
              <a:ext uri="{28A0092B-C50C-407E-A947-70E740481C1C}">
                <a14:useLocalDpi xmlns:a14="http://schemas.microsoft.com/office/drawing/2010/main" val="0"/>
              </a:ext>
            </a:extLst>
          </a:blip>
          <a:srcRect b="16377"/>
          <a:stretch>
            <a:fillRect/>
          </a:stretch>
        </p:blipFill>
        <p:spPr bwMode="auto">
          <a:xfrm>
            <a:off x="0" y="2578100"/>
            <a:ext cx="9144000" cy="427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5">
            <a:extLst>
              <a:ext uri="{FF2B5EF4-FFF2-40B4-BE49-F238E27FC236}">
                <a16:creationId xmlns:a16="http://schemas.microsoft.com/office/drawing/2014/main" id="{D88141F2-2D31-44DB-9514-5AFE184A504D}"/>
              </a:ext>
            </a:extLst>
          </p:cNvPr>
          <p:cNvGrpSpPr>
            <a:grpSpLocks/>
          </p:cNvGrpSpPr>
          <p:nvPr/>
        </p:nvGrpSpPr>
        <p:grpSpPr bwMode="auto">
          <a:xfrm>
            <a:off x="4572000" y="76200"/>
            <a:ext cx="4572000" cy="6907213"/>
            <a:chOff x="4572000" y="0"/>
            <a:chExt cx="4572000" cy="6906419"/>
          </a:xfrm>
        </p:grpSpPr>
        <p:sp>
          <p:nvSpPr>
            <p:cNvPr id="3" name="Title 1">
              <a:extLst>
                <a:ext uri="{FF2B5EF4-FFF2-40B4-BE49-F238E27FC236}">
                  <a16:creationId xmlns:a16="http://schemas.microsoft.com/office/drawing/2014/main" id="{E8A3235B-B208-411D-8051-09C5D7C6AC3E}"/>
                </a:ext>
              </a:extLst>
            </p:cNvPr>
            <p:cNvSpPr txBox="1">
              <a:spLocks/>
            </p:cNvSpPr>
            <p:nvPr/>
          </p:nvSpPr>
          <p:spPr bwMode="auto">
            <a:xfrm>
              <a:off x="4572000" y="0"/>
              <a:ext cx="4354286" cy="2514311"/>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rPr>
                <a:t>أ. الرجل الأعمى ربح بصيرة روحية متزايدة</a:t>
              </a:r>
              <a:endParaRPr kumimoji="0" lang="en-US" altLang="en-US" sz="32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pic>
          <p:nvPicPr>
            <p:cNvPr id="79878" name="Picture 4" descr="John 9.15 Sabbath Indictment.jpg">
              <a:extLst>
                <a:ext uri="{FF2B5EF4-FFF2-40B4-BE49-F238E27FC236}">
                  <a16:creationId xmlns:a16="http://schemas.microsoft.com/office/drawing/2014/main" id="{505F4D15-1B21-480F-ABF8-4D2A8F59D152}"/>
                </a:ext>
              </a:extLst>
            </p:cNvPr>
            <p:cNvPicPr>
              <a:picLocks noChangeAspect="1"/>
            </p:cNvPicPr>
            <p:nvPr/>
          </p:nvPicPr>
          <p:blipFill>
            <a:blip r:embed="rId3" cstate="print">
              <a:extLst>
                <a:ext uri="{28A0092B-C50C-407E-A947-70E740481C1C}">
                  <a14:useLocalDpi xmlns:a14="http://schemas.microsoft.com/office/drawing/2010/main" val="0"/>
                </a:ext>
              </a:extLst>
            </a:blip>
            <a:srcRect l="11818" t="5981" r="33636"/>
            <a:stretch>
              <a:fillRect/>
            </a:stretch>
          </p:blipFill>
          <p:spPr bwMode="auto">
            <a:xfrm>
              <a:off x="4572000" y="2514600"/>
              <a:ext cx="4572000" cy="439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5293571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3" descr="John 9.28 We are Moses' Disciples.jpg">
            <a:extLst>
              <a:ext uri="{FF2B5EF4-FFF2-40B4-BE49-F238E27FC236}">
                <a16:creationId xmlns:a16="http://schemas.microsoft.com/office/drawing/2014/main" id="{00442AA4-C401-4F90-A3BA-BAD5879D8D0B}"/>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990600"/>
            <a:ext cx="9144000" cy="528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6134D1B6-A29B-420A-8ADB-9EFE90F1C550}"/>
              </a:ext>
            </a:extLst>
          </p:cNvPr>
          <p:cNvSpPr>
            <a:spLocks noGrp="1"/>
          </p:cNvSpPr>
          <p:nvPr>
            <p:ph type="title"/>
          </p:nvPr>
        </p:nvSpPr>
        <p:spPr>
          <a:xfrm>
            <a:off x="0" y="0"/>
            <a:ext cx="9144000" cy="11430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دليل العمى الروحي</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97E12476-9587-480E-B122-1C2188F24706}"/>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1" i="0" u="none" strike="noStrike" kern="1200" cap="none" spc="0" normalizeH="0" baseline="0" noProof="0" dirty="0">
                <a:ln>
                  <a:noFill/>
                </a:ln>
                <a:solidFill>
                  <a:srgbClr val="FFFFFF"/>
                </a:solidFill>
                <a:effectLst>
                  <a:outerShdw blurRad="38100" dist="38100" dir="2700000" algn="tl">
                    <a:srgbClr val="000080"/>
                  </a:outerShdw>
                </a:effectLst>
                <a:uLnTx/>
                <a:uFillTx/>
              </a:rPr>
              <a:t>الثقة بالقوانين أكثر من عمل الله (8-16)</a:t>
            </a:r>
            <a:endParaRPr kumimoji="0" lang="en-US" altLang="en-US" sz="36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
        <p:nvSpPr>
          <p:cNvPr id="6" name="Title 1">
            <a:extLst>
              <a:ext uri="{FF2B5EF4-FFF2-40B4-BE49-F238E27FC236}">
                <a16:creationId xmlns:a16="http://schemas.microsoft.com/office/drawing/2014/main" id="{4962159A-550D-4FC7-98AF-A6DFAF28B569}"/>
              </a:ext>
            </a:extLst>
          </p:cNvPr>
          <p:cNvSpPr txBox="1">
            <a:spLocks/>
          </p:cNvSpPr>
          <p:nvPr/>
        </p:nvSpPr>
        <p:spPr bwMode="auto">
          <a:xfrm>
            <a:off x="2667000" y="4419600"/>
            <a:ext cx="6248400" cy="1981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1" i="0" u="none" strike="noStrike" kern="1200" cap="none" spc="0" normalizeH="0" baseline="0" noProof="0" dirty="0">
                <a:ln>
                  <a:noFill/>
                </a:ln>
                <a:solidFill>
                  <a:srgbClr val="FFFFFF"/>
                </a:solidFill>
                <a:effectLst>
                  <a:outerShdw blurRad="38100" dist="38100" dir="2700000" algn="tl">
                    <a:srgbClr val="000080"/>
                  </a:outerShdw>
                </a:effectLst>
                <a:uLnTx/>
                <a:uFillTx/>
              </a:rPr>
              <a:t>هذا الإنسان ليس من الله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1" i="0" u="none" strike="noStrike" kern="1200" cap="none" spc="0" normalizeH="0" baseline="0" noProof="0" dirty="0">
                <a:ln>
                  <a:noFill/>
                </a:ln>
                <a:solidFill>
                  <a:srgbClr val="FFFFFF"/>
                </a:solidFill>
                <a:effectLst>
                  <a:outerShdw blurRad="38100" dist="38100" dir="2700000" algn="tl">
                    <a:srgbClr val="000080"/>
                  </a:outerShdw>
                </a:effectLst>
                <a:uLnTx/>
                <a:uFillTx/>
              </a:rPr>
              <a:t>لأنه لا يحفظ السبت (16أ)</a:t>
            </a:r>
            <a:endParaRPr kumimoji="0" lang="en-US" altLang="en-US" sz="36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Tree>
    <p:extLst>
      <p:ext uri="{BB962C8B-B14F-4D97-AF65-F5344CB8AC3E}">
        <p14:creationId xmlns:p14="http://schemas.microsoft.com/office/powerpoint/2010/main" val="40274131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3" descr="John 9.13 Sabbath Trial.jpg">
            <a:extLst>
              <a:ext uri="{FF2B5EF4-FFF2-40B4-BE49-F238E27FC236}">
                <a16:creationId xmlns:a16="http://schemas.microsoft.com/office/drawing/2014/main" id="{AED2B5E4-4060-4698-820A-9952B20EDEB9}"/>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295400"/>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F83D31C-FC4E-4B32-BB0F-3B9ABE2598A2}"/>
              </a:ext>
            </a:extLst>
          </p:cNvPr>
          <p:cNvSpPr>
            <a:spLocks noGrp="1"/>
          </p:cNvSpPr>
          <p:nvPr>
            <p:ph type="title"/>
          </p:nvPr>
        </p:nvSpPr>
        <p:spPr>
          <a:xfrm>
            <a:off x="0" y="0"/>
            <a:ext cx="9144000" cy="11430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دليل العمى الروحي</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44590F54-ACEA-45EF-AABF-E6F6F3862127}"/>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b="1" i="0" u="none" strike="noStrike" kern="1200" cap="none" spc="0" normalizeH="0" baseline="0" noProof="0" dirty="0">
                <a:ln>
                  <a:noFill/>
                </a:ln>
                <a:solidFill>
                  <a:srgbClr val="FFFFFF"/>
                </a:solidFill>
                <a:effectLst>
                  <a:outerShdw blurRad="38100" dist="38100" dir="2700000" algn="tl">
                    <a:srgbClr val="000080"/>
                  </a:outerShdw>
                </a:effectLst>
                <a:uLnTx/>
                <a:uFillTx/>
              </a:rPr>
              <a:t>اضطهاد شهود الله (17-23)</a:t>
            </a:r>
            <a:endParaRPr kumimoji="0" lang="en-US" altLang="en-US" sz="36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Tree>
    <p:extLst>
      <p:ext uri="{BB962C8B-B14F-4D97-AF65-F5344CB8AC3E}">
        <p14:creationId xmlns:p14="http://schemas.microsoft.com/office/powerpoint/2010/main" val="918564302"/>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4" descr="John 9.14 Pharisees.jpg">
            <a:extLst>
              <a:ext uri="{FF2B5EF4-FFF2-40B4-BE49-F238E27FC236}">
                <a16:creationId xmlns:a16="http://schemas.microsoft.com/office/drawing/2014/main" id="{259D7119-6475-4F68-B638-CDF204FF80F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295400"/>
            <a:ext cx="9144000"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25C596E3-1A1F-4021-982E-86F86059569C}"/>
              </a:ext>
            </a:extLst>
          </p:cNvPr>
          <p:cNvSpPr>
            <a:spLocks noGrp="1"/>
          </p:cNvSpPr>
          <p:nvPr>
            <p:ph type="title"/>
          </p:nvPr>
        </p:nvSpPr>
        <p:spPr>
          <a:xfrm>
            <a:off x="0" y="0"/>
            <a:ext cx="9144000" cy="11430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دليل العمى الروحي</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45C43A1B-EC58-4BBC-85F0-556A000CFED6}"/>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رفض المسيح بالرغم من وجود الدليل (24-34)</a:t>
            </a:r>
            <a:endParaRPr kumimoji="0" lang="en-US" sz="36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94970612"/>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John 9.27 Now I See!.jpg">
            <a:extLst>
              <a:ext uri="{FF2B5EF4-FFF2-40B4-BE49-F238E27FC236}">
                <a16:creationId xmlns:a16="http://schemas.microsoft.com/office/drawing/2014/main" id="{A9748DAD-9F64-4D33-908D-05762B786816}"/>
              </a:ext>
            </a:extLst>
          </p:cNvPr>
          <p:cNvPicPr>
            <a:picLocks noChangeAspect="1"/>
          </p:cNvPicPr>
          <p:nvPr/>
        </p:nvPicPr>
        <p:blipFill>
          <a:blip r:embed="rId2" cstate="print">
            <a:extLst>
              <a:ext uri="{28A0092B-C50C-407E-A947-70E740481C1C}">
                <a14:useLocalDpi xmlns:a14="http://schemas.microsoft.com/office/drawing/2010/main" val="0"/>
              </a:ext>
            </a:extLst>
          </a:blip>
          <a:srcRect l="2541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FCB57D3-A043-4A1F-990D-238BB72F5E55}"/>
              </a:ext>
            </a:extLst>
          </p:cNvPr>
          <p:cNvSpPr>
            <a:spLocks noGrp="1"/>
          </p:cNvSpPr>
          <p:nvPr>
            <p:ph type="title"/>
          </p:nvPr>
        </p:nvSpPr>
        <p:spPr>
          <a:xfrm>
            <a:off x="5029200" y="0"/>
            <a:ext cx="4114800" cy="6553200"/>
          </a:xfrm>
        </p:spPr>
        <p:txBody>
          <a:bodyPr/>
          <a:lstStyle/>
          <a:p>
            <a:r>
              <a:rPr lang="ar-JO" altLang="en-US" sz="3200" b="1" dirty="0">
                <a:effectLst>
                  <a:outerShdw blurRad="38100" dist="38100" dir="2700000" algn="tl">
                    <a:srgbClr val="000080"/>
                  </a:outerShdw>
                </a:effectLst>
                <a:latin typeface="Arial" panose="020B0604020202020204" pitchFamily="34" charset="0"/>
                <a:cs typeface="Arial" panose="020B0604020202020204" pitchFamily="34" charset="0"/>
              </a:rPr>
              <a:t>32 منذ الدهر لم يسمع أن أحداً فتح عيني مولود أعمى 33 لو لم يكن هذا من الله لم يقدر أن يفعل شيئاً (32-33)</a:t>
            </a:r>
            <a:endParaRPr lang="en-US" altLang="en-US" sz="3200" b="1" dirty="0">
              <a:effectLst>
                <a:outerShdw blurRad="38100" dist="38100" dir="2700000" algn="tl">
                  <a:srgbClr val="000080"/>
                </a:outerShdw>
              </a:effectLst>
              <a:latin typeface="Arial" panose="020B0604020202020204" pitchFamily="34" charset="0"/>
              <a:cs typeface="Arial" panose="020B0604020202020204" pitchFamily="34" charset="0"/>
            </a:endParaRPr>
          </a:p>
        </p:txBody>
      </p:sp>
      <p:sp>
        <p:nvSpPr>
          <p:cNvPr id="8" name="Title 1">
            <a:extLst>
              <a:ext uri="{FF2B5EF4-FFF2-40B4-BE49-F238E27FC236}">
                <a16:creationId xmlns:a16="http://schemas.microsoft.com/office/drawing/2014/main" id="{993D9585-9135-46BA-B33C-69E6A69B346E}"/>
              </a:ext>
            </a:extLst>
          </p:cNvPr>
          <p:cNvSpPr txBox="1">
            <a:spLocks/>
          </p:cNvSpPr>
          <p:nvPr/>
        </p:nvSpPr>
        <p:spPr bwMode="auto">
          <a:xfrm>
            <a:off x="0" y="-152400"/>
            <a:ext cx="4800600" cy="3200400"/>
          </a:xfrm>
          <a:prstGeom prst="rect">
            <a:avLst/>
          </a:prstGeom>
          <a:noFill/>
          <a:ln w="9525">
            <a:noFill/>
            <a:miter lim="800000"/>
            <a:headEnd/>
            <a:tailEnd/>
          </a:ln>
          <a:effectLst/>
        </p:spPr>
        <p:txBody>
          <a:bodyPr anchor="ctr"/>
          <a:lstStyle>
            <a:lvl1pPr marL="536575" indent="-536575"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536575" marR="0" lvl="0" indent="-536575"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5400" b="1" i="0" u="none" strike="noStrike" kern="1200" cap="none" spc="0" normalizeH="0" baseline="30000" noProof="0" dirty="0">
                <a:ln>
                  <a:noFill/>
                </a:ln>
                <a:solidFill>
                  <a:srgbClr val="FFFFFF"/>
                </a:solidFill>
                <a:effectLst>
                  <a:outerShdw blurRad="38100" dist="38100" dir="2700000" algn="tl">
                    <a:srgbClr val="000080"/>
                  </a:outerShdw>
                </a:effectLst>
                <a:uLnTx/>
                <a:uFillTx/>
              </a:rPr>
              <a:t>لا استرداد للبصر في العهد القديم</a:t>
            </a:r>
            <a:endParaRPr kumimoji="0" lang="en-US" altLang="en-US" sz="5400" b="1" i="0" u="none" strike="noStrike" kern="1200" cap="none" spc="0" normalizeH="0" baseline="30000" noProof="0" dirty="0">
              <a:ln>
                <a:noFill/>
              </a:ln>
              <a:solidFill>
                <a:srgbClr val="FFFFFF"/>
              </a:solidFill>
              <a:effectLst>
                <a:outerShdw blurRad="38100" dist="38100" dir="2700000" algn="tl">
                  <a:srgbClr val="000080"/>
                </a:outerShdw>
              </a:effectLst>
              <a:uLnTx/>
              <a:uFillTx/>
            </a:endParaRPr>
          </a:p>
          <a:p>
            <a:pPr marL="536575" marR="0" lvl="0" indent="-536575"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5400" b="1" i="0" u="none" strike="noStrike" kern="1200" cap="none" spc="0" normalizeH="0" baseline="30000" noProof="0" dirty="0">
                <a:ln>
                  <a:noFill/>
                </a:ln>
                <a:solidFill>
                  <a:srgbClr val="FFFFFF"/>
                </a:solidFill>
                <a:effectLst>
                  <a:outerShdw blurRad="38100" dist="38100" dir="2700000" algn="tl">
                    <a:srgbClr val="000080"/>
                  </a:outerShdw>
                </a:effectLst>
                <a:uLnTx/>
                <a:uFillTx/>
              </a:rPr>
              <a:t>لم يشفِ التلاميذ العميان</a:t>
            </a:r>
            <a:endParaRPr kumimoji="0" lang="en-US" altLang="en-US" sz="54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
        <p:nvSpPr>
          <p:cNvPr id="9" name="Title 1">
            <a:extLst>
              <a:ext uri="{FF2B5EF4-FFF2-40B4-BE49-F238E27FC236}">
                <a16:creationId xmlns:a16="http://schemas.microsoft.com/office/drawing/2014/main" id="{3A0290EE-309D-476C-9E5A-F8B478BCF2C2}"/>
              </a:ext>
            </a:extLst>
          </p:cNvPr>
          <p:cNvSpPr txBox="1">
            <a:spLocks/>
          </p:cNvSpPr>
          <p:nvPr/>
        </p:nvSpPr>
        <p:spPr bwMode="auto">
          <a:xfrm>
            <a:off x="0" y="3657600"/>
            <a:ext cx="4800600" cy="3200400"/>
          </a:xfrm>
          <a:prstGeom prst="rect">
            <a:avLst/>
          </a:prstGeom>
          <a:noFill/>
          <a:ln w="9525">
            <a:noFill/>
            <a:miter lim="800000"/>
            <a:headEnd/>
            <a:tailEnd/>
          </a:ln>
          <a:effectLst/>
        </p:spPr>
        <p:txBody>
          <a:bodyPr anchor="ctr"/>
          <a:lstStyle>
            <a:lvl1pPr marL="536575" indent="-536575"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536575" marR="0" lvl="0" indent="-536575"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5400" b="1" i="0" u="none" strike="noStrike" kern="1200" cap="none" spc="0" normalizeH="0" baseline="30000" noProof="0" dirty="0">
                <a:ln>
                  <a:noFill/>
                </a:ln>
                <a:solidFill>
                  <a:srgbClr val="FFFFFF"/>
                </a:solidFill>
                <a:effectLst>
                  <a:outerShdw blurRad="38100" dist="38100" dir="2700000" algn="tl">
                    <a:srgbClr val="000080"/>
                  </a:outerShdw>
                </a:effectLst>
                <a:uLnTx/>
                <a:uFillTx/>
              </a:rPr>
              <a:t>شفاء العميان كانت معجزة المسيح الأكثر انتشاراً</a:t>
            </a:r>
            <a:endParaRPr kumimoji="0" lang="en-US" altLang="en-US" sz="5400" b="1" i="0" u="none" strike="noStrike" kern="1200" cap="none" spc="0" normalizeH="0" baseline="30000" noProof="0" dirty="0">
              <a:ln>
                <a:noFill/>
              </a:ln>
              <a:solidFill>
                <a:srgbClr val="FFFFFF"/>
              </a:solidFill>
              <a:effectLst>
                <a:outerShdw blurRad="38100" dist="38100" dir="2700000" algn="tl">
                  <a:srgbClr val="000080"/>
                </a:outerShdw>
              </a:effectLst>
              <a:uLnTx/>
              <a:uFillTx/>
            </a:endParaRPr>
          </a:p>
          <a:p>
            <a:pPr marL="536575" marR="0" lvl="0" indent="-536575"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altLang="en-US" sz="5400" b="1" i="0" u="none" strike="noStrike" kern="1200" cap="none" spc="0" normalizeH="0" baseline="30000" noProof="0" dirty="0">
                <a:ln>
                  <a:noFill/>
                </a:ln>
                <a:solidFill>
                  <a:srgbClr val="FFFFFF"/>
                </a:solidFill>
                <a:effectLst>
                  <a:outerShdw blurRad="38100" dist="38100" dir="2700000" algn="tl">
                    <a:srgbClr val="000080"/>
                  </a:outerShdw>
                </a:effectLst>
                <a:uLnTx/>
                <a:uFillTx/>
              </a:rPr>
              <a:t>دليل كونه المسيا</a:t>
            </a:r>
            <a:endParaRPr kumimoji="0" lang="en-US" altLang="en-US" sz="54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Tree>
    <p:extLst>
      <p:ext uri="{BB962C8B-B14F-4D97-AF65-F5344CB8AC3E}">
        <p14:creationId xmlns:p14="http://schemas.microsoft.com/office/powerpoint/2010/main" val="677414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8" name="Picture 2" descr="Julianne_Moore_in_Blindness_Wallpaper_1_800.jpg">
            <a:extLst>
              <a:ext uri="{FF2B5EF4-FFF2-40B4-BE49-F238E27FC236}">
                <a16:creationId xmlns:a16="http://schemas.microsoft.com/office/drawing/2014/main" id="{6B328FAC-204F-41B0-BC90-9CE7CED7520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9" name="Title 1">
            <a:extLst>
              <a:ext uri="{FF2B5EF4-FFF2-40B4-BE49-F238E27FC236}">
                <a16:creationId xmlns:a16="http://schemas.microsoft.com/office/drawing/2014/main" id="{FE1157B9-C1D9-459B-8766-0532183558B1}"/>
              </a:ext>
            </a:extLst>
          </p:cNvPr>
          <p:cNvSpPr>
            <a:spLocks noGrp="1"/>
          </p:cNvSpPr>
          <p:nvPr>
            <p:ph type="title"/>
          </p:nvPr>
        </p:nvSpPr>
        <p:spPr>
          <a:xfrm>
            <a:off x="0" y="0"/>
            <a:ext cx="9144000" cy="2133600"/>
          </a:xfrm>
        </p:spPr>
        <p:txBody>
          <a:bodyPr/>
          <a:lstStyle/>
          <a:p>
            <a:pPr marL="715963" indent="-715963" algn="l" eaLnBrk="1" hangingPunct="1"/>
            <a:br>
              <a:rPr lang="en-US" altLang="en-US" b="1" dirty="0">
                <a:solidFill>
                  <a:srgbClr val="000005"/>
                </a:solidFill>
                <a:effectLst/>
                <a:latin typeface="Arial" panose="020B0604020202020204" pitchFamily="34" charset="0"/>
                <a:cs typeface="Arial" panose="020B0604020202020204" pitchFamily="34" charset="0"/>
              </a:rPr>
            </a:br>
            <a:r>
              <a:rPr lang="ar-JO" altLang="en-US" b="1" dirty="0">
                <a:solidFill>
                  <a:srgbClr val="000005"/>
                </a:solidFill>
                <a:effectLst/>
                <a:latin typeface="Arial" panose="020B0604020202020204" pitchFamily="34" charset="0"/>
                <a:cs typeface="Arial" panose="020B0604020202020204" pitchFamily="34" charset="0"/>
              </a:rPr>
              <a:t>ب. هل البصر دليل على أن يسوع يمكن أن يساعدك لربح أو خسارة البصر الروحي ؟</a:t>
            </a:r>
            <a:endParaRPr lang="en-US" altLang="en-US" b="1" dirty="0">
              <a:solidFill>
                <a:srgbClr val="000005"/>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35277181"/>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humility.jpg">
            <a:extLst>
              <a:ext uri="{FF2B5EF4-FFF2-40B4-BE49-F238E27FC236}">
                <a16:creationId xmlns:a16="http://schemas.microsoft.com/office/drawing/2014/main" id="{D80AE6DE-A6D2-44F2-F04F-A9D940C6475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6700" y="-12700"/>
            <a:ext cx="8610600"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568013"/>
            <a:ext cx="9144000" cy="949731"/>
          </a:xfrm>
          <a:solidFill>
            <a:schemeClr val="tx1"/>
          </a:solidFill>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التواضع</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375565"/>
            <a:ext cx="9144000" cy="1463386"/>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لست متعجرفًا جدًا للإعتقاد بأنني توصلت إلى الحقيقة بشأن أي شيء ، لكنني متأكد تمامًا من أن كل ما تقوله ليس خطأً فحسب ، بل إنه غبي حقًا أيضًا.</a:t>
            </a:r>
            <a:endPar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57225710"/>
      </p:ext>
    </p:extLst>
  </p:cSld>
  <p:clrMapOvr>
    <a:masterClrMapping/>
  </p:clrMapOvr>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itle 1">
            <a:extLst>
              <a:ext uri="{FF2B5EF4-FFF2-40B4-BE49-F238E27FC236}">
                <a16:creationId xmlns:a16="http://schemas.microsoft.com/office/drawing/2014/main" id="{B7826E7B-4632-439C-9AFB-C84A516129D7}"/>
              </a:ext>
            </a:extLst>
          </p:cNvPr>
          <p:cNvSpPr>
            <a:spLocks noGrp="1"/>
          </p:cNvSpPr>
          <p:nvPr>
            <p:ph type="title"/>
          </p:nvPr>
        </p:nvSpPr>
        <p:spPr>
          <a:xfrm>
            <a:off x="0" y="0"/>
            <a:ext cx="9144000" cy="533400"/>
          </a:xfrm>
        </p:spPr>
        <p:txBody>
          <a:bodyPr/>
          <a:lstStyle/>
          <a:p>
            <a:r>
              <a:rPr lang="ar-JO" sz="3200" dirty="0">
                <a:solidFill>
                  <a:srgbClr val="FFFF00"/>
                </a:solidFill>
              </a:rPr>
              <a:t>هل نشأت الحياة على أنها صدفة ؟</a:t>
            </a:r>
            <a:endParaRPr lang="en-US" altLang="en-US" sz="3200" dirty="0">
              <a:solidFill>
                <a:srgbClr val="FFFF00"/>
              </a:solidFill>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Content Placeholder 2">
            <a:extLst>
              <a:ext uri="{FF2B5EF4-FFF2-40B4-BE49-F238E27FC236}">
                <a16:creationId xmlns:a16="http://schemas.microsoft.com/office/drawing/2014/main" id="{4E07F717-B10F-49DF-9315-B0AC2DC9CA3A}"/>
              </a:ext>
            </a:extLst>
          </p:cNvPr>
          <p:cNvSpPr txBox="1">
            <a:spLocks/>
          </p:cNvSpPr>
          <p:nvPr/>
        </p:nvSpPr>
        <p:spPr bwMode="auto">
          <a:xfrm>
            <a:off x="228600" y="609600"/>
            <a:ext cx="6096000"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لا يوجد سوى تفسيران محتملان لكيفية نشأة الحياة: التولد التلقائي الذي ينشأ عن التطور أو عمل الله الخلاق الخارق .... ليس هناك إمكانية أخرى. تم دحض التوليد التلقائي علميًا منذ 120 عامًا من قبل لويس باستير وآخرين، لكن هذا يتركنا مع احتمال واحد فقط أن الحياة جاءت كعمل خارق للطبيعة من قبل الله، لكن لا يمكنني قبول هذه الفلسفة لأنني لا أريد للإيمان بالله. لذلك اخترت أن أصدق أن الجيل التلقائي الذي أعلم أنه مستحيل علميًا يؤدي إلى التطور ".</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068" name="Content Placeholder 2">
            <a:extLst>
              <a:ext uri="{FF2B5EF4-FFF2-40B4-BE49-F238E27FC236}">
                <a16:creationId xmlns:a16="http://schemas.microsoft.com/office/drawing/2014/main" id="{48CABB37-2BAF-4724-85C0-67845B532371}"/>
              </a:ext>
            </a:extLst>
          </p:cNvPr>
          <p:cNvSpPr txBox="1">
            <a:spLocks/>
          </p:cNvSpPr>
          <p:nvPr/>
        </p:nvSpPr>
        <p:spPr bwMode="auto">
          <a:xfrm>
            <a:off x="5867400" y="5105400"/>
            <a:ext cx="32766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دكتور جورج والد </a:t>
            </a:r>
          </a:p>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أستاذ فخري في علم الأحياء بجامعة هارفارد </a:t>
            </a:r>
          </a:p>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الحائز على جائزة نوبل في علم الأحياء ، 1971</a:t>
            </a:r>
            <a:endParaRPr kumimoji="0" lang="en-US" alt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88069" name="Picture 6" descr="wald.jpg">
            <a:extLst>
              <a:ext uri="{FF2B5EF4-FFF2-40B4-BE49-F238E27FC236}">
                <a16:creationId xmlns:a16="http://schemas.microsoft.com/office/drawing/2014/main" id="{34AE20C3-0D2F-4524-9C80-406376F0BF54}"/>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19850" y="1219200"/>
            <a:ext cx="2476500" cy="347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68552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4" name="Picture 4" descr="fotolia_3995826_XS.jpg">
            <a:extLst>
              <a:ext uri="{FF2B5EF4-FFF2-40B4-BE49-F238E27FC236}">
                <a16:creationId xmlns:a16="http://schemas.microsoft.com/office/drawing/2014/main" id="{9E51429A-B1AC-45AD-AD99-1E82CBAE7B0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8C81527-9D8B-41CF-BEDD-2D6F1789E05B}"/>
              </a:ext>
            </a:extLst>
          </p:cNvPr>
          <p:cNvSpPr>
            <a:spLocks noGrp="1"/>
          </p:cNvSpPr>
          <p:nvPr>
            <p:ph type="title"/>
          </p:nvPr>
        </p:nvSpPr>
        <p:spPr>
          <a:xfrm>
            <a:off x="982639" y="0"/>
            <a:ext cx="8161361" cy="2057400"/>
          </a:xfrm>
        </p:spPr>
        <p:txBody>
          <a:bodyPr/>
          <a:lstStyle/>
          <a:p>
            <a:pPr marL="715963" indent="-715963" algn="r" eaLnBrk="1" hangingPunct="1"/>
            <a:br>
              <a:rPr lang="en-US" altLang="en-US" sz="5400" b="1" dirty="0">
                <a:latin typeface="Arial" panose="020B0604020202020204" pitchFamily="34" charset="0"/>
                <a:cs typeface="Arial" panose="020B0604020202020204" pitchFamily="34" charset="0"/>
              </a:rPr>
            </a:br>
            <a:r>
              <a:rPr lang="ar-JO" altLang="en-US" sz="5400" b="1" dirty="0">
                <a:latin typeface="Arial" panose="020B0604020202020204" pitchFamily="34" charset="0"/>
                <a:cs typeface="Arial" panose="020B0604020202020204" pitchFamily="34" charset="0"/>
              </a:rPr>
              <a:t>1. جعل يسوع </a:t>
            </a:r>
            <a:r>
              <a:rPr lang="ar-JO" altLang="en-US" sz="5400" b="1" u="sng" dirty="0">
                <a:solidFill>
                  <a:srgbClr val="FFFF00"/>
                </a:solidFill>
                <a:latin typeface="Arial" panose="020B0604020202020204" pitchFamily="34" charset="0"/>
                <a:cs typeface="Arial" panose="020B0604020202020204" pitchFamily="34" charset="0"/>
              </a:rPr>
              <a:t>العميان</a:t>
            </a:r>
            <a:r>
              <a:rPr lang="ar-JO" altLang="en-US" sz="5400" b="1" dirty="0">
                <a:solidFill>
                  <a:srgbClr val="FFFF00"/>
                </a:solidFill>
                <a:latin typeface="Arial" panose="020B0604020202020204" pitchFamily="34" charset="0"/>
                <a:cs typeface="Arial" panose="020B0604020202020204" pitchFamily="34" charset="0"/>
              </a:rPr>
              <a:t> </a:t>
            </a:r>
            <a:r>
              <a:rPr lang="ar-JO" altLang="en-US" sz="5400" b="1" u="sng" dirty="0">
                <a:solidFill>
                  <a:srgbClr val="FFFF00"/>
                </a:solidFill>
                <a:latin typeface="Arial" panose="020B0604020202020204" pitchFamily="34" charset="0"/>
                <a:cs typeface="Arial" panose="020B0604020202020204" pitchFamily="34" charset="0"/>
              </a:rPr>
              <a:t>يبصرون</a:t>
            </a:r>
            <a:endParaRPr lang="en-US" altLang="en-US" sz="5400"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3485638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5"/>
          <p:cNvSpPr>
            <a:spLocks noChangeArrowheads="1"/>
          </p:cNvSpPr>
          <p:nvPr/>
        </p:nvSpPr>
        <p:spPr bwMode="auto">
          <a:xfrm>
            <a:off x="4800600" y="0"/>
            <a:ext cx="4343400" cy="6858000"/>
          </a:xfrm>
          <a:prstGeom prst="rect">
            <a:avLst/>
          </a:prstGeom>
          <a:gradFill rotWithShape="1">
            <a:gsLst>
              <a:gs pos="0">
                <a:schemeClr val="bg2"/>
              </a:gs>
              <a:gs pos="100000">
                <a:schemeClr val="bg2">
                  <a:gamma/>
                  <a:shade val="46275"/>
                  <a:invGamma/>
                </a:schemeClr>
              </a:gs>
            </a:gsLst>
            <a:lin ang="5400000" scaled="1"/>
          </a:gradFill>
          <a:ln w="9525">
            <a:noFill/>
            <a:miter lim="800000"/>
            <a:headEnd/>
            <a:tailEnd/>
          </a:ln>
          <a:effectLst/>
        </p:spPr>
        <p:txBody>
          <a:bodyPr wrap="none" lIns="90993" tIns="45499" rIns="90993" bIns="45499" anchor="ctr"/>
          <a:lstStyle/>
          <a:p>
            <a:pPr eaLnBrk="0" hangingPunct="0">
              <a:defRPr/>
            </a:pPr>
            <a:endParaRPr lang="en-US" sz="1800">
              <a:solidFill>
                <a:srgbClr val="FFFFFF"/>
              </a:solidFill>
              <a:latin typeface="Arial" panose="020B0604020202020204" pitchFamily="34" charset="0"/>
              <a:ea typeface="ＭＳ Ｐゴシック" charset="-128"/>
              <a:cs typeface="Arial" panose="020B0604020202020204" pitchFamily="34" charset="0"/>
            </a:endParaRPr>
          </a:p>
        </p:txBody>
      </p:sp>
      <p:pic>
        <p:nvPicPr>
          <p:cNvPr id="331778" name="Picture 4" descr="Scroll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6350" y="0"/>
            <a:ext cx="48069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1219201" y="1600201"/>
            <a:ext cx="7467600" cy="1828800"/>
          </a:xfrm>
          <a:effectLst>
            <a:outerShdw blurRad="63500" dist="57501" dir="1676261" algn="ctr" rotWithShape="0">
              <a:srgbClr val="000000">
                <a:alpha val="74997"/>
              </a:srgbClr>
            </a:outerShdw>
          </a:effectLst>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السياق الأدبي                      للعهد الجديد</a:t>
            </a:r>
            <a:endParaRPr lang="en-US" dirty="0">
              <a:latin typeface="Arial" panose="020B0604020202020204" pitchFamily="34" charset="0"/>
              <a:ea typeface="ＭＳ Ｐゴシック" charset="0"/>
              <a:cs typeface="Arial" panose="020B0604020202020204" pitchFamily="34" charset="0"/>
            </a:endParaRPr>
          </a:p>
        </p:txBody>
      </p:sp>
      <p:sp>
        <p:nvSpPr>
          <p:cNvPr id="7" name="Rectangle 3"/>
          <p:cNvSpPr txBox="1">
            <a:spLocks noChangeArrowheads="1"/>
          </p:cNvSpPr>
          <p:nvPr/>
        </p:nvSpPr>
        <p:spPr bwMode="auto">
          <a:xfrm>
            <a:off x="3059831" y="3810000"/>
            <a:ext cx="4483969" cy="1752600"/>
          </a:xfrm>
          <a:prstGeom prst="rect">
            <a:avLst/>
          </a:prstGeom>
          <a:noFill/>
          <a:ln w="9525">
            <a:noFill/>
            <a:miter lim="800000"/>
            <a:headEnd/>
            <a:tailEnd/>
          </a:ln>
          <a:effectLst>
            <a:outerShdw blurRad="63500" dist="57501" dir="1676261" algn="ctr" rotWithShape="0">
              <a:srgbClr val="000000">
                <a:alpha val="74997"/>
              </a:srgbClr>
            </a:outerShdw>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chemeClr val="hlink"/>
              </a:buClr>
              <a:buSzPct val="90000"/>
              <a:buFont typeface="Wingdings" charset="0"/>
              <a:buNone/>
              <a:defRPr/>
            </a:pPr>
            <a:r>
              <a:rPr lang="ar-JO" sz="4800" b="1" dirty="0">
                <a:effectLst>
                  <a:outerShdw blurRad="38100" dist="38100" dir="2700000" algn="tl">
                    <a:srgbClr val="000000"/>
                  </a:outerShdw>
                </a:effectLst>
                <a:latin typeface="Arial" panose="020B0604020202020204" pitchFamily="34" charset="0"/>
                <a:cs typeface="Arial" panose="020B0604020202020204" pitchFamily="34" charset="0"/>
              </a:rPr>
              <a:t>المصادر الأساسية لفهم القرن الأول</a:t>
            </a:r>
            <a:endParaRPr lang="en-US" sz="4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9AFE67-C01E-4303-9662-43BDB1B81864}"/>
              </a:ext>
            </a:extLst>
          </p:cNvPr>
          <p:cNvSpPr>
            <a:spLocks noGrp="1"/>
          </p:cNvSpPr>
          <p:nvPr>
            <p:ph type="title"/>
          </p:nvPr>
        </p:nvSpPr>
        <p:spPr>
          <a:xfrm>
            <a:off x="0" y="0"/>
            <a:ext cx="9144000" cy="1600200"/>
          </a:xfrm>
        </p:spPr>
        <p:txBody>
          <a:bodyPr/>
          <a:lstStyle/>
          <a:p>
            <a:pPr eaLnBrk="1" hangingPunct="1"/>
            <a:r>
              <a:rPr lang="ar-JO" altLang="en-US" b="1" dirty="0">
                <a:effectLst/>
                <a:latin typeface="Arial" panose="020B0604020202020204" pitchFamily="34" charset="0"/>
                <a:cs typeface="Arial" panose="020B0604020202020204" pitchFamily="34" charset="0"/>
              </a:rPr>
              <a:t>2. </a:t>
            </a:r>
            <a:r>
              <a:rPr lang="ar-JO" altLang="en-US" b="1" u="sng" dirty="0">
                <a:solidFill>
                  <a:srgbClr val="FFFF00"/>
                </a:solidFill>
                <a:effectLst/>
                <a:latin typeface="Arial" panose="020B0604020202020204" pitchFamily="34" charset="0"/>
                <a:cs typeface="Arial" panose="020B0604020202020204" pitchFamily="34" charset="0"/>
              </a:rPr>
              <a:t>يغير</a:t>
            </a:r>
            <a:r>
              <a:rPr lang="ar-JO" altLang="en-US" b="1" dirty="0">
                <a:effectLst/>
                <a:latin typeface="Arial" panose="020B0604020202020204" pitchFamily="34" charset="0"/>
                <a:cs typeface="Arial" panose="020B0604020202020204" pitchFamily="34" charset="0"/>
              </a:rPr>
              <a:t> يسوع </a:t>
            </a:r>
            <a:r>
              <a:rPr lang="ar-JO" altLang="en-US" b="1" u="sng" dirty="0">
                <a:solidFill>
                  <a:srgbClr val="FFFF00"/>
                </a:solidFill>
                <a:effectLst/>
                <a:latin typeface="Arial" panose="020B0604020202020204" pitchFamily="34" charset="0"/>
                <a:cs typeface="Arial" panose="020B0604020202020204" pitchFamily="34" charset="0"/>
              </a:rPr>
              <a:t>حياة</a:t>
            </a:r>
            <a:r>
              <a:rPr lang="ar-JO" altLang="en-US" b="1" dirty="0">
                <a:effectLst/>
                <a:latin typeface="Arial" panose="020B0604020202020204" pitchFamily="34" charset="0"/>
                <a:cs typeface="Arial" panose="020B0604020202020204" pitchFamily="34" charset="0"/>
              </a:rPr>
              <a:t> الناس (9: 8-34)</a:t>
            </a:r>
            <a:endParaRPr lang="en-US" altLang="en-US" b="1" dirty="0">
              <a:solidFill>
                <a:schemeClr val="tx1"/>
              </a:solidFill>
              <a:effectLst>
                <a:outerShdw blurRad="38100" dist="38100" dir="2700000" algn="tl">
                  <a:srgbClr val="000080"/>
                </a:outerShdw>
              </a:effectLst>
              <a:latin typeface="Arial" panose="020B0604020202020204" pitchFamily="34" charset="0"/>
              <a:cs typeface="Arial" panose="020B0604020202020204" pitchFamily="34" charset="0"/>
            </a:endParaRPr>
          </a:p>
        </p:txBody>
      </p:sp>
      <p:pic>
        <p:nvPicPr>
          <p:cNvPr id="91139" name="Picture 2" descr="spirituality.jpg">
            <a:extLst>
              <a:ext uri="{FF2B5EF4-FFF2-40B4-BE49-F238E27FC236}">
                <a16:creationId xmlns:a16="http://schemas.microsoft.com/office/drawing/2014/main" id="{FC7715CB-EF33-4131-BF5C-AE3054691FA9}"/>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050" y="1620838"/>
            <a:ext cx="9366250"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99957674"/>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48733E-436A-44AE-94E6-51A02B837D6D}"/>
              </a:ext>
            </a:extLst>
          </p:cNvPr>
          <p:cNvSpPr>
            <a:spLocks noGrp="1"/>
          </p:cNvSpPr>
          <p:nvPr>
            <p:ph type="title"/>
          </p:nvPr>
        </p:nvSpPr>
        <p:spPr>
          <a:xfrm>
            <a:off x="0" y="0"/>
            <a:ext cx="7137779" cy="1828800"/>
          </a:xfrm>
        </p:spPr>
        <p:txBody>
          <a:bodyPr/>
          <a:lstStyle/>
          <a:p>
            <a:pPr marL="715963" indent="-715963" algn="r" eaLnBrk="1" hangingPunct="1">
              <a:defRPr/>
            </a:pPr>
            <a:br>
              <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 يستحق يسوع </a:t>
            </a:r>
            <a:r>
              <a:rPr lang="ar-JO"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العبادة</a:t>
            </a: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كونه </a:t>
            </a:r>
            <a:r>
              <a:rPr lang="ar-JO"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الله</a:t>
            </a: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(35-41)</a:t>
            </a:r>
            <a:r>
              <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p>
        </p:txBody>
      </p:sp>
      <p:pic>
        <p:nvPicPr>
          <p:cNvPr id="92163" name="Picture 2" descr="JESUSisGOD White Red Plasma.jpg">
            <a:extLst>
              <a:ext uri="{FF2B5EF4-FFF2-40B4-BE49-F238E27FC236}">
                <a16:creationId xmlns:a16="http://schemas.microsoft.com/office/drawing/2014/main" id="{BF16FEFE-6BC9-440E-8988-2AFADC11737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77088" y="152400"/>
            <a:ext cx="1814512"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4" name="Picture 3" descr="salvation.128155724_std.jpg">
            <a:extLst>
              <a:ext uri="{FF2B5EF4-FFF2-40B4-BE49-F238E27FC236}">
                <a16:creationId xmlns:a16="http://schemas.microsoft.com/office/drawing/2014/main" id="{2B2270FF-EB70-4478-BB33-A0D38FF18C0C}"/>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47800" y="2133600"/>
            <a:ext cx="64008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34818076"/>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John 9.28 Other Pharisee.jpg">
            <a:extLst>
              <a:ext uri="{FF2B5EF4-FFF2-40B4-BE49-F238E27FC236}">
                <a16:creationId xmlns:a16="http://schemas.microsoft.com/office/drawing/2014/main" id="{74C3169B-569B-49C7-93A2-C41AD475AB8D}"/>
              </a:ext>
            </a:extLst>
          </p:cNvPr>
          <p:cNvPicPr>
            <a:picLocks noChangeAspect="1"/>
          </p:cNvPicPr>
          <p:nvPr/>
        </p:nvPicPr>
        <p:blipFill>
          <a:blip r:embed="rId2" cstate="print">
            <a:extLst>
              <a:ext uri="{28A0092B-C50C-407E-A947-70E740481C1C}">
                <a14:useLocalDpi xmlns:a14="http://schemas.microsoft.com/office/drawing/2010/main" val="0"/>
              </a:ext>
            </a:extLst>
          </a:blip>
          <a:srcRect l="10718" t="7634" r="56496" b="18205"/>
          <a:stretch>
            <a:fillRect/>
          </a:stretch>
        </p:blipFill>
        <p:spPr bwMode="auto">
          <a:xfrm>
            <a:off x="5181600" y="838200"/>
            <a:ext cx="39624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7" name="Picture 5" descr="John 9.34 Stood Up to Pharisees.jpg">
            <a:extLst>
              <a:ext uri="{FF2B5EF4-FFF2-40B4-BE49-F238E27FC236}">
                <a16:creationId xmlns:a16="http://schemas.microsoft.com/office/drawing/2014/main" id="{4551AF3D-FD9A-4339-9A56-1FBF4155D22F}"/>
              </a:ext>
            </a:extLst>
          </p:cNvPr>
          <p:cNvPicPr>
            <a:picLocks noChangeAspect="1"/>
          </p:cNvPicPr>
          <p:nvPr/>
        </p:nvPicPr>
        <p:blipFill>
          <a:blip r:embed="rId3" cstate="print">
            <a:extLst>
              <a:ext uri="{28A0092B-C50C-407E-A947-70E740481C1C}">
                <a14:useLocalDpi xmlns:a14="http://schemas.microsoft.com/office/drawing/2010/main" val="0"/>
              </a:ext>
            </a:extLst>
          </a:blip>
          <a:srcRect l="43333" r="14166"/>
          <a:stretch>
            <a:fillRect/>
          </a:stretch>
        </p:blipFill>
        <p:spPr bwMode="auto">
          <a:xfrm>
            <a:off x="0" y="873125"/>
            <a:ext cx="38862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Left-Right Arrow Callout 6">
            <a:extLst>
              <a:ext uri="{FF2B5EF4-FFF2-40B4-BE49-F238E27FC236}">
                <a16:creationId xmlns:a16="http://schemas.microsoft.com/office/drawing/2014/main" id="{63E7061D-1769-4EB6-A005-80AC04CD9756}"/>
              </a:ext>
            </a:extLst>
          </p:cNvPr>
          <p:cNvSpPr>
            <a:spLocks noChangeArrowheads="1"/>
          </p:cNvSpPr>
          <p:nvPr/>
        </p:nvSpPr>
        <p:spPr bwMode="auto">
          <a:xfrm>
            <a:off x="2057400" y="1600200"/>
            <a:ext cx="4953000" cy="2438400"/>
          </a:xfrm>
          <a:prstGeom prst="leftRightArrowCallout">
            <a:avLst>
              <a:gd name="adj1" fmla="val 25000"/>
              <a:gd name="adj2" fmla="val 25000"/>
              <a:gd name="adj3" fmla="val 15968"/>
              <a:gd name="adj4" fmla="val 77407"/>
            </a:avLst>
          </a:prstGeom>
          <a:solidFill>
            <a:srgbClr val="371F5E"/>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endParaRPr>
          </a:p>
        </p:txBody>
      </p:sp>
      <p:sp>
        <p:nvSpPr>
          <p:cNvPr id="2" name="Title 1">
            <a:extLst>
              <a:ext uri="{FF2B5EF4-FFF2-40B4-BE49-F238E27FC236}">
                <a16:creationId xmlns:a16="http://schemas.microsoft.com/office/drawing/2014/main" id="{AB04224B-C560-461B-9450-ECEF2859ECB2}"/>
              </a:ext>
            </a:extLst>
          </p:cNvPr>
          <p:cNvSpPr>
            <a:spLocks noGrp="1"/>
          </p:cNvSpPr>
          <p:nvPr>
            <p:ph type="title"/>
          </p:nvPr>
        </p:nvSpPr>
        <p:spPr>
          <a:xfrm>
            <a:off x="2552700" y="2133600"/>
            <a:ext cx="4038600" cy="12192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تجاوبات عكسية</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232846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strVal val="#ppt_w*0.70"/>
                                          </p:val>
                                        </p:tav>
                                        <p:tav tm="100000">
                                          <p:val>
                                            <p:strVal val="#ppt_w"/>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Effect transition="in" filter="fade">
                                      <p:cBhvr>
                                        <p:cTn id="15"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B86E3C-4E89-4EA6-9A74-1C149460BE44}"/>
              </a:ext>
            </a:extLst>
          </p:cNvPr>
          <p:cNvSpPr>
            <a:spLocks noGrp="1"/>
          </p:cNvSpPr>
          <p:nvPr>
            <p:ph type="title"/>
          </p:nvPr>
        </p:nvSpPr>
        <p:spPr>
          <a:xfrm>
            <a:off x="0" y="228600"/>
            <a:ext cx="9144000" cy="11430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الرجل الأعمى سابقاً اعترف بيسوع أنه الله </a:t>
            </a:r>
            <a:b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(35-38)</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94211" name="Picture 2" descr="John 9.38 I believe, Lord.jpg">
            <a:extLst>
              <a:ext uri="{FF2B5EF4-FFF2-40B4-BE49-F238E27FC236}">
                <a16:creationId xmlns:a16="http://schemas.microsoft.com/office/drawing/2014/main" id="{99FF15CB-D6D0-4419-A690-7C214376328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27200"/>
            <a:ext cx="9144000" cy="51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3525452"/>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CB0D6-4E20-4419-9EBD-D646D404EB8E}"/>
              </a:ext>
            </a:extLst>
          </p:cNvPr>
          <p:cNvSpPr>
            <a:spLocks noGrp="1"/>
          </p:cNvSpPr>
          <p:nvPr>
            <p:ph type="title"/>
          </p:nvPr>
        </p:nvSpPr>
        <p:spPr>
          <a:xfrm>
            <a:off x="0" y="228600"/>
            <a:ext cx="9144000" cy="11430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أدان يسوع الفريسيين لرفضه كإله (39-41)</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95235" name="Picture 3" descr="John 9.41 You ARE blind.jpg">
            <a:extLst>
              <a:ext uri="{FF2B5EF4-FFF2-40B4-BE49-F238E27FC236}">
                <a16:creationId xmlns:a16="http://schemas.microsoft.com/office/drawing/2014/main" id="{228C4369-B8B1-45B7-9902-E093DF4A5D2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749425"/>
            <a:ext cx="9144000" cy="510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766417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2" descr="John 9.40 Are you saying we are blind?.jpg">
            <a:extLst>
              <a:ext uri="{FF2B5EF4-FFF2-40B4-BE49-F238E27FC236}">
                <a16:creationId xmlns:a16="http://schemas.microsoft.com/office/drawing/2014/main" id="{361B4F78-57F9-49FF-8025-E795CF4467A7}"/>
              </a:ext>
            </a:extLst>
          </p:cNvPr>
          <p:cNvPicPr>
            <a:picLocks noChangeAspect="1"/>
          </p:cNvPicPr>
          <p:nvPr/>
        </p:nvPicPr>
        <p:blipFill>
          <a:blip r:embed="rId2" cstate="print">
            <a:extLst>
              <a:ext uri="{28A0092B-C50C-407E-A947-70E740481C1C}">
                <a14:useLocalDpi xmlns:a14="http://schemas.microsoft.com/office/drawing/2010/main" val="0"/>
              </a:ext>
            </a:extLst>
          </a:blip>
          <a:srcRect l="15379" r="8270"/>
          <a:stretch>
            <a:fillRect/>
          </a:stretch>
        </p:blipFill>
        <p:spPr bwMode="auto">
          <a:xfrm>
            <a:off x="0" y="92075"/>
            <a:ext cx="9144000" cy="676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C07568F0-53A5-4978-B94C-4135F2ABA20A}"/>
              </a:ext>
            </a:extLst>
          </p:cNvPr>
          <p:cNvSpPr txBox="1">
            <a:spLocks/>
          </p:cNvSpPr>
          <p:nvPr/>
        </p:nvSpPr>
        <p:spPr bwMode="auto">
          <a:xfrm>
            <a:off x="304800" y="304800"/>
            <a:ext cx="8610600" cy="6248400"/>
          </a:xfrm>
          <a:prstGeom prst="rect">
            <a:avLst/>
          </a:prstGeom>
          <a:solidFill>
            <a:srgbClr val="000005">
              <a:alpha val="42000"/>
            </a:srgbClr>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39 فقال يسوع لدينونة أتيت أنا إلى هذا العالم حتى يبصر الذين لا يبصرون ويعمى الذين يبصرون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40 فسمع هذا الذين كانوا معه من الفريسيين وقالوا له ألعلنا نحن أيضاً عميان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41 قال لهم يسوع لو كنتم عمياناً لما كانت لكم خطية ولكن الآن تقولون إننا نبصر فخطيتكم باقية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يوحنا 9: 39-41</a:t>
            </a:r>
            <a:br>
              <a:rPr kumimoji="0" lang="en-US" altLang="en-US" sz="32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br>
              <a:rPr kumimoji="0" lang="en-US" altLang="en-US" sz="32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endParaRPr kumimoji="0" lang="en-US" altLang="en-US" sz="32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332881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6212D2-AEC3-44DE-9E2A-A31A09F3D54C}"/>
              </a:ext>
            </a:extLst>
          </p:cNvPr>
          <p:cNvSpPr>
            <a:spLocks noGrp="1"/>
          </p:cNvSpPr>
          <p:nvPr>
            <p:ph type="title"/>
          </p:nvPr>
        </p:nvSpPr>
        <p:spPr>
          <a:xfrm>
            <a:off x="304800" y="0"/>
            <a:ext cx="8686800" cy="2362200"/>
          </a:xfrm>
        </p:spPr>
        <p:txBody>
          <a:bodyPr/>
          <a:lstStyle/>
          <a:p>
            <a:pPr eaLnBrk="1" hangingPunct="1">
              <a:defRPr/>
            </a:pPr>
            <a:br>
              <a:rPr lang="en-US" sz="4800"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4800" b="1" dirty="0">
                <a:latin typeface="Arial" panose="020B0604020202020204" pitchFamily="34" charset="0"/>
                <a:cs typeface="Arial" panose="020B0604020202020204" pitchFamily="34" charset="0"/>
              </a:rPr>
              <a:t>كيف يجب أن نستجيب </a:t>
            </a:r>
            <a:br>
              <a:rPr lang="ar-JO" sz="4800" b="1" dirty="0">
                <a:latin typeface="Arial" panose="020B0604020202020204" pitchFamily="34" charset="0"/>
                <a:cs typeface="Arial" panose="020B0604020202020204" pitchFamily="34" charset="0"/>
              </a:rPr>
            </a:br>
            <a:r>
              <a:rPr lang="ar-JO" sz="4800" b="1" dirty="0">
                <a:latin typeface="Arial" panose="020B0604020202020204" pitchFamily="34" charset="0"/>
                <a:cs typeface="Arial" panose="020B0604020202020204" pitchFamily="34" charset="0"/>
              </a:rPr>
              <a:t>عندما نرى أن يسوع </a:t>
            </a:r>
            <a:br>
              <a:rPr lang="ar-JO" sz="4800" b="1" dirty="0">
                <a:latin typeface="Arial" panose="020B0604020202020204" pitchFamily="34" charset="0"/>
                <a:cs typeface="Arial" panose="020B0604020202020204" pitchFamily="34" charset="0"/>
              </a:rPr>
            </a:br>
            <a:r>
              <a:rPr lang="ar-JO" sz="4800" b="1" dirty="0">
                <a:latin typeface="Arial" panose="020B0604020202020204" pitchFamily="34" charset="0"/>
                <a:cs typeface="Arial" panose="020B0604020202020204" pitchFamily="34" charset="0"/>
              </a:rPr>
              <a:t>هو حقًا الله نفسه؟</a:t>
            </a:r>
            <a:endParaRPr lang="en-US" sz="4800"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97283" name="Picture 2" descr="Genetic-Disorders-And-Color-Blindness.jpg">
            <a:extLst>
              <a:ext uri="{FF2B5EF4-FFF2-40B4-BE49-F238E27FC236}">
                <a16:creationId xmlns:a16="http://schemas.microsoft.com/office/drawing/2014/main" id="{36D1694D-3E9C-4DAF-ACA1-92B69DE97DEE}"/>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93863" y="2825750"/>
            <a:ext cx="5621337" cy="366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28223291"/>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John 9.28 Other Pharisee.jpg">
            <a:extLst>
              <a:ext uri="{FF2B5EF4-FFF2-40B4-BE49-F238E27FC236}">
                <a16:creationId xmlns:a16="http://schemas.microsoft.com/office/drawing/2014/main" id="{28D443FD-53E0-4C94-AC93-6796241ACB75}"/>
              </a:ext>
            </a:extLst>
          </p:cNvPr>
          <p:cNvPicPr>
            <a:picLocks noChangeAspect="1"/>
          </p:cNvPicPr>
          <p:nvPr/>
        </p:nvPicPr>
        <p:blipFill>
          <a:blip r:embed="rId2" cstate="print">
            <a:extLst>
              <a:ext uri="{28A0092B-C50C-407E-A947-70E740481C1C}">
                <a14:useLocalDpi xmlns:a14="http://schemas.microsoft.com/office/drawing/2010/main" val="0"/>
              </a:ext>
            </a:extLst>
          </a:blip>
          <a:srcRect l="10718" t="7634" r="56496" b="18205"/>
          <a:stretch>
            <a:fillRect/>
          </a:stretch>
        </p:blipFill>
        <p:spPr bwMode="auto">
          <a:xfrm>
            <a:off x="5181600" y="838200"/>
            <a:ext cx="39624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07" name="Picture 5" descr="John 9.34 Stood Up to Pharisees.jpg">
            <a:extLst>
              <a:ext uri="{FF2B5EF4-FFF2-40B4-BE49-F238E27FC236}">
                <a16:creationId xmlns:a16="http://schemas.microsoft.com/office/drawing/2014/main" id="{6748E3B7-1AAE-4E00-A06D-350A444D2FC2}"/>
              </a:ext>
            </a:extLst>
          </p:cNvPr>
          <p:cNvPicPr>
            <a:picLocks noChangeAspect="1"/>
          </p:cNvPicPr>
          <p:nvPr/>
        </p:nvPicPr>
        <p:blipFill>
          <a:blip r:embed="rId3" cstate="print">
            <a:extLst>
              <a:ext uri="{28A0092B-C50C-407E-A947-70E740481C1C}">
                <a14:useLocalDpi xmlns:a14="http://schemas.microsoft.com/office/drawing/2010/main" val="0"/>
              </a:ext>
            </a:extLst>
          </a:blip>
          <a:srcRect l="43333" r="14166"/>
          <a:stretch>
            <a:fillRect/>
          </a:stretch>
        </p:blipFill>
        <p:spPr bwMode="auto">
          <a:xfrm>
            <a:off x="0" y="873125"/>
            <a:ext cx="38862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Left-Right Arrow Callout 6">
            <a:extLst>
              <a:ext uri="{FF2B5EF4-FFF2-40B4-BE49-F238E27FC236}">
                <a16:creationId xmlns:a16="http://schemas.microsoft.com/office/drawing/2014/main" id="{FDBD9362-6908-4DE2-9292-FB309BD88A59}"/>
              </a:ext>
            </a:extLst>
          </p:cNvPr>
          <p:cNvSpPr>
            <a:spLocks noChangeArrowheads="1"/>
          </p:cNvSpPr>
          <p:nvPr/>
        </p:nvSpPr>
        <p:spPr bwMode="auto">
          <a:xfrm>
            <a:off x="2057400" y="1600200"/>
            <a:ext cx="4953000" cy="2438400"/>
          </a:xfrm>
          <a:prstGeom prst="leftRightArrowCallout">
            <a:avLst>
              <a:gd name="adj1" fmla="val 25000"/>
              <a:gd name="adj2" fmla="val 25000"/>
              <a:gd name="adj3" fmla="val 15968"/>
              <a:gd name="adj4" fmla="val 77407"/>
            </a:avLst>
          </a:prstGeom>
          <a:solidFill>
            <a:srgbClr val="371F5E"/>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endParaRPr>
          </a:p>
        </p:txBody>
      </p:sp>
      <p:sp>
        <p:nvSpPr>
          <p:cNvPr id="2" name="Title 1">
            <a:extLst>
              <a:ext uri="{FF2B5EF4-FFF2-40B4-BE49-F238E27FC236}">
                <a16:creationId xmlns:a16="http://schemas.microsoft.com/office/drawing/2014/main" id="{D223F4EB-8BA0-44D4-9154-D38283B55C2C}"/>
              </a:ext>
            </a:extLst>
          </p:cNvPr>
          <p:cNvSpPr>
            <a:spLocks noGrp="1"/>
          </p:cNvSpPr>
          <p:nvPr>
            <p:ph type="title"/>
          </p:nvPr>
        </p:nvSpPr>
        <p:spPr>
          <a:xfrm>
            <a:off x="2552700" y="2133600"/>
            <a:ext cx="4038600" cy="1219200"/>
          </a:xfrm>
        </p:spPr>
        <p:txBody>
          <a:bodyPr/>
          <a:lstStyle/>
          <a:p>
            <a:pPr eaLnBrk="1" hangingPunct="1">
              <a:defRPr/>
            </a:pPr>
            <a:r>
              <a:rPr lang="ar-JO" sz="6600"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endParaRPr lang="en-US" sz="6600"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itle 1">
            <a:extLst>
              <a:ext uri="{FF2B5EF4-FFF2-40B4-BE49-F238E27FC236}">
                <a16:creationId xmlns:a16="http://schemas.microsoft.com/office/drawing/2014/main" id="{A4FD3563-3073-4D56-8DBF-304BADFC39FB}"/>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من هو الرجل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الأعمى الحقيقي</a:t>
            </a:r>
            <a:endPar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Tree>
    <p:extLst>
      <p:ext uri="{BB962C8B-B14F-4D97-AF65-F5344CB8AC3E}">
        <p14:creationId xmlns:p14="http://schemas.microsoft.com/office/powerpoint/2010/main" val="1578068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strVal val="#ppt_w*0.70"/>
                                          </p:val>
                                        </p:tav>
                                        <p:tav tm="100000">
                                          <p:val>
                                            <p:strVal val="#ppt_w"/>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Effect transition="in" filter="fade">
                                      <p:cBhvr>
                                        <p:cTn id="15"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5" descr="John 9.17 Prophet.jpg">
            <a:extLst>
              <a:ext uri="{FF2B5EF4-FFF2-40B4-BE49-F238E27FC236}">
                <a16:creationId xmlns:a16="http://schemas.microsoft.com/office/drawing/2014/main" id="{75AADA22-8210-4481-9D5F-58516D0F4996}"/>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r="26830" b="1594"/>
          <a:stretch/>
        </p:blipFill>
        <p:spPr bwMode="auto">
          <a:xfrm>
            <a:off x="0" y="1"/>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2EDF20F5-375D-460D-A14A-E44400E30FF2}"/>
              </a:ext>
            </a:extLst>
          </p:cNvPr>
          <p:cNvSpPr>
            <a:spLocks noGrp="1"/>
          </p:cNvSpPr>
          <p:nvPr>
            <p:ph type="title"/>
          </p:nvPr>
        </p:nvSpPr>
        <p:spPr>
          <a:xfrm>
            <a:off x="4572000" y="0"/>
            <a:ext cx="4572000" cy="13716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الرجل الأعمى يرى</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220F79EA-5FD8-4233-9976-B954083B9378}"/>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من هو الرجل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الأعمى الحقيقي ؟</a:t>
            </a:r>
            <a:endPar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
        <p:nvSpPr>
          <p:cNvPr id="7" name="Title 1">
            <a:extLst>
              <a:ext uri="{FF2B5EF4-FFF2-40B4-BE49-F238E27FC236}">
                <a16:creationId xmlns:a16="http://schemas.microsoft.com/office/drawing/2014/main" id="{A9C56D9F-8E5E-4E18-B6C2-A5CFC09B33BD}"/>
              </a:ext>
            </a:extLst>
          </p:cNvPr>
          <p:cNvSpPr txBox="1">
            <a:spLocks/>
          </p:cNvSpPr>
          <p:nvPr/>
        </p:nvSpPr>
        <p:spPr bwMode="auto">
          <a:xfrm>
            <a:off x="0" y="6019798"/>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a:t>
            </a: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a:t>
            </a:r>
            <a:r>
              <a:rPr kumimoji="0" lang="ar-JO" altLang="en-US" sz="4400" b="1" i="0" u="none" strike="noStrike" kern="1200" cap="none" spc="0" normalizeH="0" baseline="0" noProof="0" dirty="0">
                <a:ln>
                  <a:noFill/>
                </a:ln>
                <a:solidFill>
                  <a:srgbClr val="FFFF00"/>
                </a:solidFill>
                <a:effectLst>
                  <a:outerShdw blurRad="38100" dist="38100" dir="2700000" algn="tl">
                    <a:srgbClr val="000080"/>
                  </a:outerShdw>
                </a:effectLst>
                <a:uLnTx/>
                <a:uFillTx/>
              </a:rPr>
              <a:t>رجل</a:t>
            </a: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يدعى يسوع (7)</a:t>
            </a:r>
            <a:endPar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
        <p:nvSpPr>
          <p:cNvPr id="8" name="Title 1">
            <a:extLst>
              <a:ext uri="{FF2B5EF4-FFF2-40B4-BE49-F238E27FC236}">
                <a16:creationId xmlns:a16="http://schemas.microsoft.com/office/drawing/2014/main" id="{9B15D862-AD5F-4ABD-A05D-FC4481F9141B}"/>
              </a:ext>
            </a:extLst>
          </p:cNvPr>
          <p:cNvSpPr txBox="1">
            <a:spLocks/>
          </p:cNvSpPr>
          <p:nvPr/>
        </p:nvSpPr>
        <p:spPr bwMode="auto">
          <a:xfrm>
            <a:off x="0" y="5308598"/>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a:t>
            </a: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a:t>
            </a:r>
            <a:r>
              <a:rPr kumimoji="0" lang="ar-JO" altLang="en-US" sz="4400" b="1" i="0" u="none" strike="noStrike" kern="1200" cap="none" spc="0" normalizeH="0" baseline="0" noProof="0" dirty="0">
                <a:ln>
                  <a:noFill/>
                </a:ln>
                <a:solidFill>
                  <a:srgbClr val="FFFF00"/>
                </a:solidFill>
                <a:effectLst>
                  <a:outerShdw blurRad="38100" dist="38100" dir="2700000" algn="tl">
                    <a:srgbClr val="000080"/>
                  </a:outerShdw>
                </a:effectLst>
                <a:uLnTx/>
                <a:uFillTx/>
              </a:rPr>
              <a:t>نبي</a:t>
            </a: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(17)</a:t>
            </a:r>
            <a:endPar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
        <p:nvSpPr>
          <p:cNvPr id="9" name="Title 1">
            <a:extLst>
              <a:ext uri="{FF2B5EF4-FFF2-40B4-BE49-F238E27FC236}">
                <a16:creationId xmlns:a16="http://schemas.microsoft.com/office/drawing/2014/main" id="{5FAEA47B-051D-4AB7-A637-5769DDF1796C}"/>
              </a:ext>
            </a:extLst>
          </p:cNvPr>
          <p:cNvSpPr txBox="1">
            <a:spLocks/>
          </p:cNvSpPr>
          <p:nvPr/>
        </p:nvSpPr>
        <p:spPr bwMode="auto">
          <a:xfrm>
            <a:off x="0" y="4597398"/>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a:t>
            </a: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رجل </a:t>
            </a:r>
            <a:r>
              <a:rPr kumimoji="0" lang="ar-JO" altLang="en-US" sz="4400" b="1" i="0" u="none" strike="noStrike" kern="1200" cap="none" spc="0" normalizeH="0" baseline="0" noProof="0" dirty="0">
                <a:ln>
                  <a:noFill/>
                </a:ln>
                <a:solidFill>
                  <a:srgbClr val="FFFF00"/>
                </a:solidFill>
                <a:effectLst>
                  <a:outerShdw blurRad="38100" dist="38100" dir="2700000" algn="tl">
                    <a:srgbClr val="000080"/>
                  </a:outerShdw>
                </a:effectLst>
                <a:uLnTx/>
                <a:uFillTx/>
              </a:rPr>
              <a:t>من الله </a:t>
            </a: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(33)</a:t>
            </a:r>
            <a:endPar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
        <p:nvSpPr>
          <p:cNvPr id="10" name="Title 1">
            <a:extLst>
              <a:ext uri="{FF2B5EF4-FFF2-40B4-BE49-F238E27FC236}">
                <a16:creationId xmlns:a16="http://schemas.microsoft.com/office/drawing/2014/main" id="{F6CE819F-E46A-4CD8-8B6E-34B83BD454A7}"/>
              </a:ext>
            </a:extLst>
          </p:cNvPr>
          <p:cNvSpPr txBox="1">
            <a:spLocks/>
          </p:cNvSpPr>
          <p:nvPr/>
        </p:nvSpPr>
        <p:spPr bwMode="auto">
          <a:xfrm>
            <a:off x="0" y="3886198"/>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a:t>
            </a: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a:t>
            </a:r>
            <a:r>
              <a:rPr kumimoji="0" lang="ar-JO" altLang="en-US" sz="4400" b="1" i="0" u="none" strike="noStrike" kern="1200" cap="none" spc="0" normalizeH="0" baseline="0" noProof="0" dirty="0">
                <a:ln>
                  <a:noFill/>
                </a:ln>
                <a:solidFill>
                  <a:srgbClr val="FFFF00"/>
                </a:solidFill>
                <a:effectLst>
                  <a:outerShdw blurRad="38100" dist="38100" dir="2700000" algn="tl">
                    <a:srgbClr val="000080"/>
                  </a:outerShdw>
                </a:effectLst>
                <a:uLnTx/>
                <a:uFillTx/>
              </a:rPr>
              <a:t>الله</a:t>
            </a:r>
            <a:r>
              <a:rPr kumimoji="0" lang="ar-JO"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rPr>
              <a:t> : يسوع المعبود (38)</a:t>
            </a:r>
            <a:endParaRPr kumimoji="0" lang="en-US" altLang="en-US" sz="44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Tree>
    <p:extLst>
      <p:ext uri="{BB962C8B-B14F-4D97-AF65-F5344CB8AC3E}">
        <p14:creationId xmlns:p14="http://schemas.microsoft.com/office/powerpoint/2010/main" val="247032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10" descr="John 9.24 Pharisee.jpg">
            <a:extLst>
              <a:ext uri="{FF2B5EF4-FFF2-40B4-BE49-F238E27FC236}">
                <a16:creationId xmlns:a16="http://schemas.microsoft.com/office/drawing/2014/main" id="{665D5C9D-6389-468F-991D-EAE9631E428A}"/>
              </a:ext>
            </a:extLst>
          </p:cNvPr>
          <p:cNvPicPr>
            <a:picLocks noChangeAspect="1"/>
          </p:cNvPicPr>
          <p:nvPr/>
        </p:nvPicPr>
        <p:blipFill>
          <a:blip r:embed="rId2" cstate="print">
            <a:extLst>
              <a:ext uri="{28A0092B-C50C-407E-A947-70E740481C1C}">
                <a14:useLocalDpi xmlns:a14="http://schemas.microsoft.com/office/drawing/2010/main" val="0"/>
              </a:ext>
            </a:extLst>
          </a:blip>
          <a:srcRect l="2416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3C19439-C452-488F-9B57-F5DC891AEE76}"/>
              </a:ext>
            </a:extLst>
          </p:cNvPr>
          <p:cNvSpPr>
            <a:spLocks noGrp="1"/>
          </p:cNvSpPr>
          <p:nvPr>
            <p:ph type="title"/>
          </p:nvPr>
        </p:nvSpPr>
        <p:spPr>
          <a:xfrm>
            <a:off x="4572000" y="0"/>
            <a:ext cx="4572000" cy="1447800"/>
          </a:xfrm>
        </p:spPr>
        <p:txBody>
          <a:bodyPr/>
          <a:lstStyle/>
          <a:p>
            <a:pPr eaLnBrk="1" hangingPunct="1">
              <a:defRPr/>
            </a:pPr>
            <a:r>
              <a:rPr lang="ar-JO" b="1" dirty="0">
                <a:solidFill>
                  <a:schemeClr val="tx1"/>
                </a:solidFill>
                <a:effectLst/>
                <a:latin typeface="Arial" panose="020B0604020202020204" pitchFamily="34" charset="0"/>
                <a:cs typeface="Arial" panose="020B0604020202020204" pitchFamily="34" charset="0"/>
              </a:rPr>
              <a:t>الفريسيين عميان</a:t>
            </a:r>
            <a:endParaRPr lang="en-US" b="1" dirty="0">
              <a:solidFill>
                <a:schemeClr val="tx1"/>
              </a:solidFill>
              <a:effectLst/>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64DD4287-3249-4535-A56B-AA3785578422}"/>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uLnTx/>
                <a:uFillTx/>
              </a:rPr>
              <a:t>من هو الرجل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uLnTx/>
                <a:uFillTx/>
              </a:rPr>
              <a:t>الأعمى الحقيقي ؟</a:t>
            </a:r>
            <a:endParaRPr kumimoji="0" lang="en-US" altLang="en-US" sz="4400" b="1" i="0" u="none" strike="noStrike" kern="1200" cap="none" spc="0" normalizeH="0" baseline="0" noProof="0" dirty="0">
              <a:ln>
                <a:noFill/>
              </a:ln>
              <a:solidFill>
                <a:srgbClr val="FFFFFF"/>
              </a:solidFill>
              <a:effectLst/>
              <a:uLnTx/>
              <a:uFillTx/>
            </a:endParaRPr>
          </a:p>
        </p:txBody>
      </p:sp>
      <p:sp>
        <p:nvSpPr>
          <p:cNvPr id="7" name="Title 1">
            <a:extLst>
              <a:ext uri="{FF2B5EF4-FFF2-40B4-BE49-F238E27FC236}">
                <a16:creationId xmlns:a16="http://schemas.microsoft.com/office/drawing/2014/main" id="{273D0641-2803-4BF6-B508-A56906C621AD}"/>
              </a:ext>
            </a:extLst>
          </p:cNvPr>
          <p:cNvSpPr txBox="1">
            <a:spLocks/>
          </p:cNvSpPr>
          <p:nvPr/>
        </p:nvSpPr>
        <p:spPr bwMode="auto">
          <a:xfrm>
            <a:off x="0" y="2133600"/>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 </a:t>
            </a:r>
            <a:r>
              <a:rPr kumimoji="0" lang="ar-JO" sz="4400" b="1" i="0" u="none" strike="noStrike" kern="1200" cap="none" spc="0" normalizeH="0" baseline="0" noProof="0" dirty="0">
                <a:ln>
                  <a:noFill/>
                </a:ln>
                <a:solidFill>
                  <a:srgbClr val="FFFFFF"/>
                </a:solidFill>
                <a:effectLst/>
                <a:uLnTx/>
                <a:uFillTx/>
              </a:rPr>
              <a:t>يسوع </a:t>
            </a:r>
            <a:r>
              <a:rPr kumimoji="0" lang="ar-JO" sz="4400" b="1" i="0" u="none" strike="noStrike" kern="1200" cap="none" spc="0" normalizeH="0" baseline="0" noProof="0" dirty="0">
                <a:ln>
                  <a:noFill/>
                </a:ln>
                <a:solidFill>
                  <a:srgbClr val="FFFF00"/>
                </a:solidFill>
                <a:effectLst/>
                <a:uLnTx/>
                <a:uFillTx/>
              </a:rPr>
              <a:t>رجل محتال </a:t>
            </a:r>
            <a:r>
              <a:rPr kumimoji="0" lang="ar-JO" sz="4400" b="1" i="0" u="none" strike="noStrike" kern="1200" cap="none" spc="0" normalizeH="0" baseline="0" noProof="0" dirty="0">
                <a:ln>
                  <a:noFill/>
                </a:ln>
                <a:solidFill>
                  <a:srgbClr val="FFFFFF"/>
                </a:solidFill>
                <a:effectLst/>
                <a:uLnTx/>
                <a:uFillTx/>
              </a:rPr>
              <a:t>(١٥ ، ١٨)</a:t>
            </a:r>
            <a:endParaRPr kumimoji="0" lang="en-US" altLang="en-US" sz="4400" b="1" i="0" u="none" strike="noStrike" kern="1200" cap="none" spc="0" normalizeH="0" baseline="0" noProof="0" dirty="0">
              <a:ln>
                <a:noFill/>
              </a:ln>
              <a:solidFill>
                <a:srgbClr val="FFFFFF"/>
              </a:solidFill>
              <a:effectLst/>
              <a:uLnTx/>
              <a:uFillTx/>
            </a:endParaRPr>
          </a:p>
        </p:txBody>
      </p:sp>
      <p:sp>
        <p:nvSpPr>
          <p:cNvPr id="8" name="Title 1">
            <a:extLst>
              <a:ext uri="{FF2B5EF4-FFF2-40B4-BE49-F238E27FC236}">
                <a16:creationId xmlns:a16="http://schemas.microsoft.com/office/drawing/2014/main" id="{DCF58831-D69D-4F08-A7E7-10CF8756506F}"/>
              </a:ext>
            </a:extLst>
          </p:cNvPr>
          <p:cNvSpPr txBox="1">
            <a:spLocks/>
          </p:cNvSpPr>
          <p:nvPr/>
        </p:nvSpPr>
        <p:spPr bwMode="auto">
          <a:xfrm>
            <a:off x="0" y="2911475"/>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FF"/>
                </a:solidFill>
                <a:effectLst/>
                <a:uLnTx/>
                <a:uFillTx/>
              </a:rPr>
              <a:t> يسوع </a:t>
            </a:r>
            <a:r>
              <a:rPr kumimoji="0" lang="ar-JO" altLang="en-US" sz="4400" b="1" i="0" u="none" strike="noStrike" kern="1200" cap="none" spc="0" normalizeH="0" baseline="0" noProof="0" dirty="0">
                <a:ln>
                  <a:noFill/>
                </a:ln>
                <a:solidFill>
                  <a:srgbClr val="FFFF00"/>
                </a:solidFill>
                <a:effectLst/>
                <a:uLnTx/>
                <a:uFillTx/>
              </a:rPr>
              <a:t>كاسر السبت </a:t>
            </a:r>
            <a:r>
              <a:rPr kumimoji="0" lang="ar-JO" altLang="en-US" sz="4400" b="1" i="0" u="none" strike="noStrike" kern="1200" cap="none" spc="0" normalizeH="0" baseline="0" noProof="0" dirty="0">
                <a:ln>
                  <a:noFill/>
                </a:ln>
                <a:solidFill>
                  <a:srgbClr val="FFFFFF"/>
                </a:solidFill>
                <a:effectLst/>
                <a:uLnTx/>
                <a:uFillTx/>
              </a:rPr>
              <a:t>(16)</a:t>
            </a:r>
            <a:endParaRPr kumimoji="0" lang="en-US" altLang="en-US" sz="4400" b="1" i="0" u="none" strike="noStrike" kern="1200" cap="none" spc="0" normalizeH="0" baseline="0" noProof="0" dirty="0">
              <a:ln>
                <a:noFill/>
              </a:ln>
              <a:solidFill>
                <a:srgbClr val="FFFFFF"/>
              </a:solidFill>
              <a:effectLst/>
              <a:uLnTx/>
              <a:uFillTx/>
            </a:endParaRPr>
          </a:p>
        </p:txBody>
      </p:sp>
      <p:sp>
        <p:nvSpPr>
          <p:cNvPr id="9" name="Title 1">
            <a:extLst>
              <a:ext uri="{FF2B5EF4-FFF2-40B4-BE49-F238E27FC236}">
                <a16:creationId xmlns:a16="http://schemas.microsoft.com/office/drawing/2014/main" id="{95421697-C266-4F25-87BD-5AC8D7C638DF}"/>
              </a:ext>
            </a:extLst>
          </p:cNvPr>
          <p:cNvSpPr txBox="1">
            <a:spLocks/>
          </p:cNvSpPr>
          <p:nvPr/>
        </p:nvSpPr>
        <p:spPr bwMode="auto">
          <a:xfrm>
            <a:off x="0" y="3687763"/>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FF"/>
                </a:solidFill>
                <a:effectLst/>
                <a:uLnTx/>
                <a:uFillTx/>
              </a:rPr>
              <a:t> الرجل الأعمى </a:t>
            </a:r>
            <a:r>
              <a:rPr kumimoji="0" lang="ar-JO" altLang="en-US" sz="4400" b="1" i="0" u="none" strike="noStrike" kern="1200" cap="none" spc="0" normalizeH="0" baseline="0" noProof="0" dirty="0">
                <a:ln>
                  <a:noFill/>
                </a:ln>
                <a:solidFill>
                  <a:srgbClr val="FFFF00"/>
                </a:solidFill>
                <a:effectLst/>
                <a:uLnTx/>
                <a:uFillTx/>
              </a:rPr>
              <a:t>مخدوع</a:t>
            </a:r>
            <a:r>
              <a:rPr kumimoji="0" lang="ar-JO" altLang="en-US" sz="4400" b="1" i="0" u="none" strike="noStrike" kern="1200" cap="none" spc="0" normalizeH="0" baseline="0" noProof="0" dirty="0">
                <a:ln>
                  <a:noFill/>
                </a:ln>
                <a:solidFill>
                  <a:srgbClr val="FFFFFF"/>
                </a:solidFill>
                <a:effectLst/>
                <a:uLnTx/>
                <a:uFillTx/>
              </a:rPr>
              <a:t> (17)</a:t>
            </a:r>
            <a:endParaRPr kumimoji="0" lang="en-US" altLang="en-US" sz="4400" b="1" i="0" u="none" strike="noStrike" kern="1200" cap="none" spc="0" normalizeH="0" baseline="0" noProof="0" dirty="0">
              <a:ln>
                <a:noFill/>
              </a:ln>
              <a:solidFill>
                <a:srgbClr val="FFFFFF"/>
              </a:solidFill>
              <a:effectLst/>
              <a:uLnTx/>
              <a:uFillTx/>
            </a:endParaRPr>
          </a:p>
        </p:txBody>
      </p:sp>
      <p:sp>
        <p:nvSpPr>
          <p:cNvPr id="10" name="Title 1">
            <a:extLst>
              <a:ext uri="{FF2B5EF4-FFF2-40B4-BE49-F238E27FC236}">
                <a16:creationId xmlns:a16="http://schemas.microsoft.com/office/drawing/2014/main" id="{57768F08-97F3-4C73-8DA6-47D8BF5915BC}"/>
              </a:ext>
            </a:extLst>
          </p:cNvPr>
          <p:cNvSpPr txBox="1">
            <a:spLocks/>
          </p:cNvSpPr>
          <p:nvPr/>
        </p:nvSpPr>
        <p:spPr bwMode="auto">
          <a:xfrm>
            <a:off x="1" y="4465638"/>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FF"/>
                </a:solidFill>
                <a:effectLst/>
                <a:uLnTx/>
                <a:uFillTx/>
              </a:rPr>
              <a:t> سيشوه</a:t>
            </a:r>
            <a:r>
              <a:rPr kumimoji="0" lang="ar-JO" altLang="en-US" sz="4400" b="1" i="0" u="none" strike="noStrike" kern="1200" cap="none" spc="0" normalizeH="0" baseline="0" noProof="0" dirty="0">
                <a:ln>
                  <a:noFill/>
                </a:ln>
                <a:solidFill>
                  <a:srgbClr val="FFFF00"/>
                </a:solidFill>
                <a:effectLst/>
                <a:uLnTx/>
                <a:uFillTx/>
              </a:rPr>
              <a:t> الوالدين </a:t>
            </a:r>
            <a:r>
              <a:rPr kumimoji="0" lang="ar-JO" altLang="en-US" sz="4400" b="1" i="0" u="none" strike="noStrike" kern="1200" cap="none" spc="0" normalizeH="0" baseline="0" noProof="0" dirty="0">
                <a:ln>
                  <a:noFill/>
                </a:ln>
                <a:solidFill>
                  <a:srgbClr val="FFFFFF"/>
                </a:solidFill>
                <a:effectLst/>
                <a:uLnTx/>
                <a:uFillTx/>
              </a:rPr>
              <a:t>مصداقيته (19)</a:t>
            </a:r>
            <a:endParaRPr kumimoji="0" lang="en-US" altLang="en-US" sz="4400" b="1" i="0" u="none" strike="noStrike" kern="1200" cap="none" spc="0" normalizeH="0" baseline="0" noProof="0" dirty="0">
              <a:ln>
                <a:noFill/>
              </a:ln>
              <a:solidFill>
                <a:srgbClr val="FFFFFF"/>
              </a:solidFill>
              <a:effectLst/>
              <a:uLnTx/>
              <a:uFillTx/>
            </a:endParaRPr>
          </a:p>
        </p:txBody>
      </p:sp>
      <p:sp>
        <p:nvSpPr>
          <p:cNvPr id="12" name="Title 1">
            <a:extLst>
              <a:ext uri="{FF2B5EF4-FFF2-40B4-BE49-F238E27FC236}">
                <a16:creationId xmlns:a16="http://schemas.microsoft.com/office/drawing/2014/main" id="{272925C0-EE49-4A08-A7DF-7FF9A7A79C0B}"/>
              </a:ext>
            </a:extLst>
          </p:cNvPr>
          <p:cNvSpPr txBox="1">
            <a:spLocks/>
          </p:cNvSpPr>
          <p:nvPr/>
        </p:nvSpPr>
        <p:spPr bwMode="auto">
          <a:xfrm>
            <a:off x="1" y="5241925"/>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 </a:t>
            </a:r>
            <a:r>
              <a:rPr kumimoji="0" lang="ar-JO" altLang="en-US" sz="4400" b="1" i="0" u="none" strike="noStrike" kern="1200" cap="none" spc="0" normalizeH="0" baseline="0" noProof="0" dirty="0">
                <a:ln>
                  <a:noFill/>
                </a:ln>
                <a:solidFill>
                  <a:srgbClr val="FFFFFF"/>
                </a:solidFill>
                <a:effectLst/>
                <a:uLnTx/>
                <a:uFillTx/>
              </a:rPr>
              <a:t>التهديد</a:t>
            </a:r>
            <a:r>
              <a:rPr kumimoji="0" lang="ar-JO" altLang="en-US" sz="4400" b="1" i="0" u="none" strike="noStrike" kern="1200" cap="none" spc="0" normalizeH="0" baseline="0" noProof="0" dirty="0">
                <a:ln>
                  <a:noFill/>
                </a:ln>
                <a:solidFill>
                  <a:srgbClr val="FFFF00"/>
                </a:solidFill>
                <a:effectLst/>
                <a:uLnTx/>
                <a:uFillTx/>
              </a:rPr>
              <a:t> بالحرمان </a:t>
            </a:r>
            <a:r>
              <a:rPr kumimoji="0" lang="ar-JO" altLang="en-US" sz="4400" b="1" i="0" u="none" strike="noStrike" kern="1200" cap="none" spc="0" normalizeH="0" baseline="0" noProof="0" dirty="0">
                <a:ln>
                  <a:noFill/>
                </a:ln>
                <a:solidFill>
                  <a:srgbClr val="FFFFFF"/>
                </a:solidFill>
                <a:effectLst/>
                <a:uLnTx/>
                <a:uFillTx/>
              </a:rPr>
              <a:t>(22)</a:t>
            </a:r>
            <a:endParaRPr kumimoji="0" lang="en-US" altLang="en-US" sz="4400" b="1" i="0" u="none" strike="noStrike" kern="1200" cap="none" spc="0" normalizeH="0" baseline="0" noProof="0" dirty="0">
              <a:ln>
                <a:noFill/>
              </a:ln>
              <a:solidFill>
                <a:srgbClr val="FFFFFF"/>
              </a:solidFill>
              <a:effectLst/>
              <a:uLnTx/>
              <a:uFillTx/>
            </a:endParaRPr>
          </a:p>
        </p:txBody>
      </p:sp>
      <p:sp>
        <p:nvSpPr>
          <p:cNvPr id="13" name="Title 1">
            <a:extLst>
              <a:ext uri="{FF2B5EF4-FFF2-40B4-BE49-F238E27FC236}">
                <a16:creationId xmlns:a16="http://schemas.microsoft.com/office/drawing/2014/main" id="{D1BED56D-C645-4CAE-BC58-28373CBDCD62}"/>
              </a:ext>
            </a:extLst>
          </p:cNvPr>
          <p:cNvSpPr txBox="1">
            <a:spLocks/>
          </p:cNvSpPr>
          <p:nvPr/>
        </p:nvSpPr>
        <p:spPr bwMode="auto">
          <a:xfrm>
            <a:off x="1" y="6019800"/>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00"/>
                </a:solidFill>
                <a:effectLst/>
                <a:uLnTx/>
                <a:uFillTx/>
              </a:rPr>
              <a:t>لعنة </a:t>
            </a:r>
            <a:r>
              <a:rPr kumimoji="0" lang="ar-JO" altLang="en-US" sz="4400" b="1" i="0" u="none" strike="noStrike" kern="1200" cap="none" spc="0" normalizeH="0" baseline="0" noProof="0" dirty="0">
                <a:ln>
                  <a:noFill/>
                </a:ln>
                <a:solidFill>
                  <a:srgbClr val="FFFFFF"/>
                </a:solidFill>
                <a:effectLst/>
                <a:uLnTx/>
                <a:uFillTx/>
              </a:rPr>
              <a:t>باسم الله (24أ)</a:t>
            </a:r>
            <a:endParaRPr kumimoji="0" lang="en-US" altLang="en-US" sz="4400" b="1" i="0" u="none" strike="noStrike" kern="1200" cap="none" spc="0" normalizeH="0" baseline="0" noProof="0" dirty="0">
              <a:ln>
                <a:noFill/>
              </a:ln>
              <a:solidFill>
                <a:srgbClr val="FFFFFF"/>
              </a:solidFill>
              <a:effectLst/>
              <a:uLnTx/>
              <a:uFillTx/>
            </a:endParaRPr>
          </a:p>
        </p:txBody>
      </p:sp>
    </p:spTree>
    <p:extLst>
      <p:ext uri="{BB962C8B-B14F-4D97-AF65-F5344CB8AC3E}">
        <p14:creationId xmlns:p14="http://schemas.microsoft.com/office/powerpoint/2010/main" val="9824411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2"/>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1"/>
            <a:ext cx="8229600" cy="838200"/>
          </a:xfrm>
          <a:solidFill>
            <a:schemeClr val="folHlink"/>
          </a:solidFill>
          <a:ln w="76200">
            <a:solidFill>
              <a:schemeClr val="bg2"/>
            </a:solidFill>
          </a:ln>
        </p:spPr>
        <p:txBody>
          <a:bodyPr/>
          <a:lstStyle/>
          <a:p>
            <a:pPr eaLnBrk="1" hangingPunct="1">
              <a:defRPr/>
            </a:pPr>
            <a:r>
              <a:rPr lang="ar-JO"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بليني الصغير (111-113 م)</a:t>
            </a:r>
            <a:endParaRPr lang="en-US"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6" name="Rectangle 3"/>
          <p:cNvSpPr txBox="1">
            <a:spLocks noChangeArrowheads="1"/>
          </p:cNvSpPr>
          <p:nvPr/>
        </p:nvSpPr>
        <p:spPr bwMode="auto">
          <a:xfrm>
            <a:off x="76200" y="4038600"/>
            <a:ext cx="8991600" cy="2514600"/>
          </a:xfrm>
          <a:prstGeom prst="rect">
            <a:avLst/>
          </a:prstGeom>
          <a:gradFill rotWithShape="1">
            <a:gsLst>
              <a:gs pos="0">
                <a:schemeClr val="bg2"/>
              </a:gs>
              <a:gs pos="50000">
                <a:schemeClr val="accent2"/>
              </a:gs>
              <a:gs pos="100000">
                <a:schemeClr val="bg2"/>
              </a:gs>
            </a:gsLst>
            <a:lin ang="5400000" scaled="1"/>
          </a:grad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lnSpc>
                <a:spcPct val="90000"/>
              </a:lnSpc>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كتب رسائل إلى الإمبراطور تراجان</a:t>
            </a: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lnSpc>
                <a:spcPct val="90000"/>
              </a:lnSpc>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يجتمع المسيحيون في يوم معين (الأحد؟) ليغنوا ترنيمة للمسيح كما لو كانوا لإله (الرسالة 10.96) - أقدم إشارة لاتينية إلى يسوع المسيح</a:t>
            </a: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10" descr="John 9.24 Pharisee.jpg">
            <a:extLst>
              <a:ext uri="{FF2B5EF4-FFF2-40B4-BE49-F238E27FC236}">
                <a16:creationId xmlns:a16="http://schemas.microsoft.com/office/drawing/2014/main" id="{758F8215-061A-4135-B324-369CE70DD2C6}"/>
              </a:ext>
            </a:extLst>
          </p:cNvPr>
          <p:cNvPicPr>
            <a:picLocks noChangeAspect="1"/>
          </p:cNvPicPr>
          <p:nvPr/>
        </p:nvPicPr>
        <p:blipFill>
          <a:blip r:embed="rId2" cstate="print">
            <a:extLst>
              <a:ext uri="{28A0092B-C50C-407E-A947-70E740481C1C}">
                <a14:useLocalDpi xmlns:a14="http://schemas.microsoft.com/office/drawing/2010/main" val="0"/>
              </a:ext>
            </a:extLst>
          </a:blip>
          <a:srcRect l="2416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FCB4A3A-B19C-4081-9130-03A054E54FD6}"/>
              </a:ext>
            </a:extLst>
          </p:cNvPr>
          <p:cNvSpPr>
            <a:spLocks noGrp="1"/>
          </p:cNvSpPr>
          <p:nvPr>
            <p:ph type="title"/>
          </p:nvPr>
        </p:nvSpPr>
        <p:spPr>
          <a:xfrm>
            <a:off x="4572000" y="0"/>
            <a:ext cx="4572000" cy="1447800"/>
          </a:xfrm>
        </p:spPr>
        <p:txBody>
          <a:bodyPr/>
          <a:lstStyle/>
          <a:p>
            <a:pPr eaLnBrk="1" hangingPunct="1">
              <a:defRPr/>
            </a:pPr>
            <a:r>
              <a:rPr lang="ar-JO" b="1" dirty="0">
                <a:solidFill>
                  <a:schemeClr val="tx1"/>
                </a:solidFill>
                <a:effectLst/>
                <a:latin typeface="Arial" panose="020B0604020202020204" pitchFamily="34" charset="0"/>
                <a:cs typeface="Arial" panose="020B0604020202020204" pitchFamily="34" charset="0"/>
              </a:rPr>
              <a:t>الفريسيين عميان</a:t>
            </a:r>
            <a:endParaRPr lang="en-US" b="1" dirty="0">
              <a:solidFill>
                <a:schemeClr val="tx1"/>
              </a:solidFill>
              <a:effectLst/>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EFF8229E-5EE5-4242-B0DD-D5123E64C997}"/>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uLnTx/>
                <a:uFillTx/>
              </a:rPr>
              <a:t>من هو الرجل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FFFFFF"/>
                </a:solidFill>
                <a:effectLst/>
                <a:uLnTx/>
                <a:uFillTx/>
              </a:rPr>
              <a:t>الأعمى الحقيقي ؟</a:t>
            </a:r>
            <a:endParaRPr kumimoji="0" lang="en-US" altLang="en-US" sz="4400" b="1" i="0" u="none" strike="noStrike" kern="1200" cap="none" spc="0" normalizeH="0" baseline="0" noProof="0" dirty="0">
              <a:ln>
                <a:noFill/>
              </a:ln>
              <a:solidFill>
                <a:srgbClr val="FFFFFF"/>
              </a:solidFill>
              <a:effectLst/>
              <a:uLnTx/>
              <a:uFillTx/>
            </a:endParaRPr>
          </a:p>
        </p:txBody>
      </p:sp>
      <p:sp>
        <p:nvSpPr>
          <p:cNvPr id="7" name="Title 1">
            <a:extLst>
              <a:ext uri="{FF2B5EF4-FFF2-40B4-BE49-F238E27FC236}">
                <a16:creationId xmlns:a16="http://schemas.microsoft.com/office/drawing/2014/main" id="{7A6F002B-8A0B-412C-BB81-131AC70DB570}"/>
              </a:ext>
            </a:extLst>
          </p:cNvPr>
          <p:cNvSpPr txBox="1">
            <a:spLocks/>
          </p:cNvSpPr>
          <p:nvPr/>
        </p:nvSpPr>
        <p:spPr bwMode="auto">
          <a:xfrm>
            <a:off x="0" y="2133600"/>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FF"/>
                </a:solidFill>
                <a:effectLst/>
                <a:uLnTx/>
                <a:uFillTx/>
              </a:rPr>
              <a:t> يسوع </a:t>
            </a:r>
            <a:r>
              <a:rPr kumimoji="0" lang="ar-JO" altLang="en-US" sz="4400" b="1" i="0" u="none" strike="noStrike" kern="1200" cap="none" spc="0" normalizeH="0" baseline="0" noProof="0" dirty="0">
                <a:ln>
                  <a:noFill/>
                </a:ln>
                <a:solidFill>
                  <a:srgbClr val="FFFF00"/>
                </a:solidFill>
                <a:effectLst/>
                <a:uLnTx/>
                <a:uFillTx/>
              </a:rPr>
              <a:t>خاطئ</a:t>
            </a:r>
            <a:r>
              <a:rPr kumimoji="0" lang="ar-JO" altLang="en-US" sz="4400" b="1" i="0" u="none" strike="noStrike" kern="1200" cap="none" spc="0" normalizeH="0" baseline="0" noProof="0" dirty="0">
                <a:ln>
                  <a:noFill/>
                </a:ln>
                <a:solidFill>
                  <a:srgbClr val="FFFFFF"/>
                </a:solidFill>
                <a:effectLst/>
                <a:uLnTx/>
                <a:uFillTx/>
              </a:rPr>
              <a:t> (24ب)</a:t>
            </a:r>
            <a:endParaRPr kumimoji="0" lang="en-US" altLang="en-US" sz="4400" b="1" i="0" u="none" strike="noStrike" kern="1200" cap="none" spc="0" normalizeH="0" baseline="0" noProof="0" dirty="0">
              <a:ln>
                <a:noFill/>
              </a:ln>
              <a:solidFill>
                <a:srgbClr val="FFFFFF"/>
              </a:solidFill>
              <a:effectLst/>
              <a:uLnTx/>
              <a:uFillTx/>
            </a:endParaRPr>
          </a:p>
        </p:txBody>
      </p:sp>
      <p:sp>
        <p:nvSpPr>
          <p:cNvPr id="8" name="Title 1">
            <a:extLst>
              <a:ext uri="{FF2B5EF4-FFF2-40B4-BE49-F238E27FC236}">
                <a16:creationId xmlns:a16="http://schemas.microsoft.com/office/drawing/2014/main" id="{CFFF6928-D2E6-4E3B-BBB6-2D7F3E28405C}"/>
              </a:ext>
            </a:extLst>
          </p:cNvPr>
          <p:cNvSpPr txBox="1">
            <a:spLocks/>
          </p:cNvSpPr>
          <p:nvPr/>
        </p:nvSpPr>
        <p:spPr bwMode="auto">
          <a:xfrm>
            <a:off x="0" y="2911475"/>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FF"/>
                </a:solidFill>
                <a:effectLst/>
                <a:uLnTx/>
                <a:uFillTx/>
              </a:rPr>
              <a:t> يسوع </a:t>
            </a:r>
            <a:r>
              <a:rPr kumimoji="0" lang="ar-JO" altLang="en-US" sz="4400" b="1" i="0" u="none" strike="noStrike" kern="1200" cap="none" spc="0" normalizeH="0" baseline="0" noProof="0" dirty="0">
                <a:ln>
                  <a:noFill/>
                </a:ln>
                <a:solidFill>
                  <a:srgbClr val="FFFF00"/>
                </a:solidFill>
                <a:effectLst/>
                <a:uLnTx/>
                <a:uFillTx/>
              </a:rPr>
              <a:t>مخادع</a:t>
            </a:r>
            <a:r>
              <a:rPr kumimoji="0" lang="ar-JO" altLang="en-US" sz="4400" b="1" i="0" u="none" strike="noStrike" kern="1200" cap="none" spc="0" normalizeH="0" baseline="0" noProof="0" dirty="0">
                <a:ln>
                  <a:noFill/>
                </a:ln>
                <a:solidFill>
                  <a:srgbClr val="FFFFFF"/>
                </a:solidFill>
                <a:effectLst/>
                <a:uLnTx/>
                <a:uFillTx/>
              </a:rPr>
              <a:t> (26)</a:t>
            </a:r>
            <a:endParaRPr kumimoji="0" lang="en-US" altLang="en-US" sz="4400" b="1" i="0" u="none" strike="noStrike" kern="1200" cap="none" spc="0" normalizeH="0" baseline="0" noProof="0" dirty="0">
              <a:ln>
                <a:noFill/>
              </a:ln>
              <a:solidFill>
                <a:srgbClr val="FFFFFF"/>
              </a:solidFill>
              <a:effectLst/>
              <a:uLnTx/>
              <a:uFillTx/>
            </a:endParaRPr>
          </a:p>
        </p:txBody>
      </p:sp>
      <p:sp>
        <p:nvSpPr>
          <p:cNvPr id="9" name="Title 1">
            <a:extLst>
              <a:ext uri="{FF2B5EF4-FFF2-40B4-BE49-F238E27FC236}">
                <a16:creationId xmlns:a16="http://schemas.microsoft.com/office/drawing/2014/main" id="{3DE5FFEA-1307-44F4-BF1C-0F98AE2CD1B5}"/>
              </a:ext>
            </a:extLst>
          </p:cNvPr>
          <p:cNvSpPr txBox="1">
            <a:spLocks/>
          </p:cNvSpPr>
          <p:nvPr/>
        </p:nvSpPr>
        <p:spPr bwMode="auto">
          <a:xfrm>
            <a:off x="0" y="3687763"/>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FF"/>
                </a:solidFill>
                <a:effectLst/>
                <a:uLnTx/>
                <a:uFillTx/>
              </a:rPr>
              <a:t> الرجل الأعمى </a:t>
            </a:r>
            <a:r>
              <a:rPr kumimoji="0" lang="ar-JO" altLang="en-US" sz="4400" b="1" i="0" u="none" strike="noStrike" kern="1200" cap="none" spc="0" normalizeH="0" baseline="0" noProof="0" dirty="0">
                <a:ln>
                  <a:noFill/>
                </a:ln>
                <a:solidFill>
                  <a:srgbClr val="FFFF00"/>
                </a:solidFill>
                <a:effectLst/>
                <a:uLnTx/>
                <a:uFillTx/>
              </a:rPr>
              <a:t>مخدوع</a:t>
            </a:r>
            <a:r>
              <a:rPr kumimoji="0" lang="ar-JO" altLang="en-US" sz="4400" b="1" i="0" u="none" strike="noStrike" kern="1200" cap="none" spc="0" normalizeH="0" baseline="0" noProof="0" dirty="0">
                <a:ln>
                  <a:noFill/>
                </a:ln>
                <a:solidFill>
                  <a:srgbClr val="FFFFFF"/>
                </a:solidFill>
                <a:effectLst/>
                <a:uLnTx/>
                <a:uFillTx/>
              </a:rPr>
              <a:t> (26)</a:t>
            </a:r>
            <a:endParaRPr kumimoji="0" lang="en-US" altLang="en-US" sz="4400" b="1" i="0" u="none" strike="noStrike" kern="1200" cap="none" spc="0" normalizeH="0" baseline="0" noProof="0" dirty="0">
              <a:ln>
                <a:noFill/>
              </a:ln>
              <a:solidFill>
                <a:srgbClr val="FFFFFF"/>
              </a:solidFill>
              <a:effectLst/>
              <a:uLnTx/>
              <a:uFillTx/>
            </a:endParaRPr>
          </a:p>
        </p:txBody>
      </p:sp>
      <p:sp>
        <p:nvSpPr>
          <p:cNvPr id="10" name="Title 1">
            <a:extLst>
              <a:ext uri="{FF2B5EF4-FFF2-40B4-BE49-F238E27FC236}">
                <a16:creationId xmlns:a16="http://schemas.microsoft.com/office/drawing/2014/main" id="{327F12BB-6BBF-44FA-BE0B-D1828E7EB66C}"/>
              </a:ext>
            </a:extLst>
          </p:cNvPr>
          <p:cNvSpPr txBox="1">
            <a:spLocks/>
          </p:cNvSpPr>
          <p:nvPr/>
        </p:nvSpPr>
        <p:spPr bwMode="auto">
          <a:xfrm>
            <a:off x="1" y="4465638"/>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00"/>
                </a:solidFill>
                <a:effectLst/>
                <a:uLnTx/>
                <a:uFillTx/>
              </a:rPr>
              <a:t>لعن </a:t>
            </a:r>
            <a:r>
              <a:rPr kumimoji="0" lang="ar-JO" altLang="en-US" sz="4400" b="1" i="0" u="none" strike="noStrike" kern="1200" cap="none" spc="0" normalizeH="0" baseline="0" noProof="0" dirty="0">
                <a:ln>
                  <a:noFill/>
                </a:ln>
                <a:solidFill>
                  <a:srgbClr val="FFFFFF"/>
                </a:solidFill>
                <a:effectLst/>
                <a:uLnTx/>
                <a:uFillTx/>
              </a:rPr>
              <a:t>الرجل الأعمى (28)</a:t>
            </a:r>
            <a:endParaRPr kumimoji="0" lang="en-US" altLang="en-US" sz="4400" b="1" i="0" u="none" strike="noStrike" kern="1200" cap="none" spc="0" normalizeH="0" baseline="0" noProof="0" dirty="0">
              <a:ln>
                <a:noFill/>
              </a:ln>
              <a:solidFill>
                <a:srgbClr val="FFFFFF"/>
              </a:solidFill>
              <a:effectLst/>
              <a:uLnTx/>
              <a:uFillTx/>
            </a:endParaRPr>
          </a:p>
        </p:txBody>
      </p:sp>
      <p:sp>
        <p:nvSpPr>
          <p:cNvPr id="12" name="Title 1">
            <a:extLst>
              <a:ext uri="{FF2B5EF4-FFF2-40B4-BE49-F238E27FC236}">
                <a16:creationId xmlns:a16="http://schemas.microsoft.com/office/drawing/2014/main" id="{61D9241D-C792-4980-820E-FDC7F5954527}"/>
              </a:ext>
            </a:extLst>
          </p:cNvPr>
          <p:cNvSpPr txBox="1">
            <a:spLocks/>
          </p:cNvSpPr>
          <p:nvPr/>
        </p:nvSpPr>
        <p:spPr bwMode="auto">
          <a:xfrm>
            <a:off x="1" y="5241925"/>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 </a:t>
            </a:r>
            <a:r>
              <a:rPr kumimoji="0" lang="ar-JO" altLang="en-US" sz="4400" b="1" i="0" u="none" strike="noStrike" kern="1200" cap="none" spc="0" normalizeH="0" baseline="0" noProof="0" dirty="0">
                <a:ln>
                  <a:noFill/>
                </a:ln>
                <a:solidFill>
                  <a:srgbClr val="FFFF00"/>
                </a:solidFill>
                <a:effectLst/>
                <a:uLnTx/>
                <a:uFillTx/>
              </a:rPr>
              <a:t>كذب </a:t>
            </a:r>
            <a:r>
              <a:rPr kumimoji="0" lang="ar-JO" altLang="en-US" sz="4400" b="1" i="0" u="none" strike="noStrike" kern="1200" cap="none" spc="0" normalizeH="0" baseline="0" noProof="0" dirty="0">
                <a:ln>
                  <a:noFill/>
                </a:ln>
                <a:solidFill>
                  <a:srgbClr val="FFFFFF"/>
                </a:solidFill>
                <a:effectLst/>
                <a:uLnTx/>
                <a:uFillTx/>
              </a:rPr>
              <a:t>حول أصل يسوع (29)</a:t>
            </a:r>
            <a:endParaRPr kumimoji="0" lang="en-US" altLang="en-US" sz="4400" b="1" i="0" u="none" strike="noStrike" kern="1200" cap="none" spc="0" normalizeH="0" baseline="0" noProof="0" dirty="0">
              <a:ln>
                <a:noFill/>
              </a:ln>
              <a:solidFill>
                <a:srgbClr val="FFFFFF"/>
              </a:solidFill>
              <a:effectLst/>
              <a:uLnTx/>
              <a:uFillTx/>
            </a:endParaRPr>
          </a:p>
        </p:txBody>
      </p:sp>
      <p:sp>
        <p:nvSpPr>
          <p:cNvPr id="13" name="Title 1">
            <a:extLst>
              <a:ext uri="{FF2B5EF4-FFF2-40B4-BE49-F238E27FC236}">
                <a16:creationId xmlns:a16="http://schemas.microsoft.com/office/drawing/2014/main" id="{62E306C6-4F41-4C21-882D-F4CB89FD696C}"/>
              </a:ext>
            </a:extLst>
          </p:cNvPr>
          <p:cNvSpPr txBox="1">
            <a:spLocks/>
          </p:cNvSpPr>
          <p:nvPr/>
        </p:nvSpPr>
        <p:spPr bwMode="auto">
          <a:xfrm>
            <a:off x="1" y="6019800"/>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FF"/>
                </a:solidFill>
                <a:effectLst/>
                <a:uLnTx/>
                <a:uFillTx/>
              </a:rPr>
              <a:t> </a:t>
            </a:r>
            <a:r>
              <a:rPr kumimoji="0" lang="ar-JO" altLang="en-US" sz="4400" b="1" i="0" u="none" strike="noStrike" kern="1200" cap="none" spc="0" normalizeH="0" baseline="0" noProof="0" dirty="0">
                <a:ln>
                  <a:noFill/>
                </a:ln>
                <a:solidFill>
                  <a:srgbClr val="FFFF00"/>
                </a:solidFill>
                <a:effectLst/>
                <a:uLnTx/>
                <a:uFillTx/>
              </a:rPr>
              <a:t>حرمان </a:t>
            </a:r>
            <a:r>
              <a:rPr kumimoji="0" lang="ar-JO" altLang="en-US" sz="4400" b="1" i="0" u="none" strike="noStrike" kern="1200" cap="none" spc="0" normalizeH="0" baseline="0" noProof="0" dirty="0">
                <a:ln>
                  <a:noFill/>
                </a:ln>
                <a:solidFill>
                  <a:srgbClr val="FFFFFF"/>
                </a:solidFill>
                <a:effectLst/>
                <a:uLnTx/>
                <a:uFillTx/>
              </a:rPr>
              <a:t>الرجل الأعمى (34)</a:t>
            </a:r>
            <a:endParaRPr kumimoji="0" lang="en-US" altLang="en-US" sz="4400" b="1" i="0" u="none" strike="noStrike" kern="1200" cap="none" spc="0" normalizeH="0" baseline="0" noProof="0" dirty="0">
              <a:ln>
                <a:noFill/>
              </a:ln>
              <a:solidFill>
                <a:srgbClr val="FFFFFF"/>
              </a:solidFill>
              <a:effectLst/>
              <a:uLnTx/>
              <a:uFillTx/>
            </a:endParaRPr>
          </a:p>
        </p:txBody>
      </p:sp>
    </p:spTree>
    <p:extLst>
      <p:ext uri="{BB962C8B-B14F-4D97-AF65-F5344CB8AC3E}">
        <p14:creationId xmlns:p14="http://schemas.microsoft.com/office/powerpoint/2010/main" val="2378819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3" descr="John 9.19 Parents.jpg">
            <a:extLst>
              <a:ext uri="{FF2B5EF4-FFF2-40B4-BE49-F238E27FC236}">
                <a16:creationId xmlns:a16="http://schemas.microsoft.com/office/drawing/2014/main" id="{3E59D5B7-6826-4C3E-8BF8-3E87A69E4E7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936750"/>
            <a:ext cx="9144000" cy="514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D026E41-BF4D-41E1-BFAD-1CB52389CC63}"/>
              </a:ext>
            </a:extLst>
          </p:cNvPr>
          <p:cNvSpPr>
            <a:spLocks noGrp="1"/>
          </p:cNvSpPr>
          <p:nvPr>
            <p:ph type="title"/>
          </p:nvPr>
        </p:nvSpPr>
        <p:spPr>
          <a:xfrm>
            <a:off x="0" y="5791200"/>
            <a:ext cx="9144000" cy="1295400"/>
          </a:xfrm>
          <a:solidFill>
            <a:srgbClr val="000005"/>
          </a:solidFill>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الفكرة الرئيسية في يوحنا 9</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900E5298-1E0E-4704-86D6-EB04BA22FD9F}"/>
              </a:ext>
            </a:extLst>
          </p:cNvPr>
          <p:cNvSpPr txBox="1">
            <a:spLocks/>
          </p:cNvSpPr>
          <p:nvPr/>
        </p:nvSpPr>
        <p:spPr bwMode="auto">
          <a:xfrm>
            <a:off x="0" y="-152400"/>
            <a:ext cx="9144000" cy="21336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كيف يمكنك تجنب العمى الروحي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تجاوب بالإيمان لما </a:t>
            </a:r>
            <a:r>
              <a:rPr kumimoji="0" lang="ar-JO" sz="40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تعرفه</a:t>
            </a:r>
            <a:r>
              <a:rPr kumimoji="0" lang="ar-JO"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 عن يسوع </a:t>
            </a: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 </a:t>
            </a:r>
          </a:p>
        </p:txBody>
      </p:sp>
    </p:spTree>
    <p:extLst>
      <p:ext uri="{BB962C8B-B14F-4D97-AF65-F5344CB8AC3E}">
        <p14:creationId xmlns:p14="http://schemas.microsoft.com/office/powerpoint/2010/main" val="2679571815"/>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3" descr="color blindness test9962.jpg">
            <a:extLst>
              <a:ext uri="{FF2B5EF4-FFF2-40B4-BE49-F238E27FC236}">
                <a16:creationId xmlns:a16="http://schemas.microsoft.com/office/drawing/2014/main" id="{A942EDFD-B767-4215-8746-3AA8EF2B6EB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3400" y="-30163"/>
            <a:ext cx="861060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27" name="Picture 2" descr="darkcreed2.jpg">
            <a:extLst>
              <a:ext uri="{FF2B5EF4-FFF2-40B4-BE49-F238E27FC236}">
                <a16:creationId xmlns:a16="http://schemas.microsoft.com/office/drawing/2014/main" id="{DC09001D-6DDB-4B55-ABB8-B6A7D743A452}"/>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1600200" cy="122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16BC5A4-33FA-4D34-A064-AD895AA9D5EC}"/>
              </a:ext>
            </a:extLst>
          </p:cNvPr>
          <p:cNvSpPr>
            <a:spLocks noGrp="1"/>
          </p:cNvSpPr>
          <p:nvPr>
            <p:ph type="title"/>
          </p:nvPr>
        </p:nvSpPr>
        <p:spPr>
          <a:xfrm>
            <a:off x="0" y="5791200"/>
            <a:ext cx="9144000" cy="1066800"/>
          </a:xfrm>
          <a:solidFill>
            <a:srgbClr val="000005"/>
          </a:solidFill>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هل لديك عمى ألوان ؟</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 name="Title 1">
            <a:extLst>
              <a:ext uri="{FF2B5EF4-FFF2-40B4-BE49-F238E27FC236}">
                <a16:creationId xmlns:a16="http://schemas.microsoft.com/office/drawing/2014/main" id="{76C7D0CC-89CE-4D69-B2D0-4B900741531A}"/>
              </a:ext>
            </a:extLst>
          </p:cNvPr>
          <p:cNvSpPr txBox="1">
            <a:spLocks/>
          </p:cNvSpPr>
          <p:nvPr/>
        </p:nvSpPr>
        <p:spPr bwMode="auto">
          <a:xfrm>
            <a:off x="0" y="1371600"/>
            <a:ext cx="9144000" cy="1066800"/>
          </a:xfrm>
          <a:prstGeom prst="rect">
            <a:avLst/>
          </a:prstGeom>
          <a:solidFill>
            <a:srgbClr val="000005"/>
          </a:solidFill>
          <a:ln w="9525">
            <a:noFill/>
            <a:miter lim="800000"/>
            <a:headEnd/>
            <a:tailEnd/>
          </a:ln>
          <a:effectLst/>
        </p:spPr>
        <p:txBody>
          <a:bodyPr anchor="ctr"/>
          <a:lstStyle/>
          <a:p>
            <a:pPr marL="857250" marR="0" lvl="0" indent="-857250" algn="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1. يسوع يجعل العمي يبصرون</a:t>
            </a:r>
            <a:endPar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endParaRPr>
          </a:p>
        </p:txBody>
      </p:sp>
      <p:sp>
        <p:nvSpPr>
          <p:cNvPr id="6" name="Title 1">
            <a:extLst>
              <a:ext uri="{FF2B5EF4-FFF2-40B4-BE49-F238E27FC236}">
                <a16:creationId xmlns:a16="http://schemas.microsoft.com/office/drawing/2014/main" id="{45E60723-AEC9-4B12-AF17-1253ED5F7FC0}"/>
              </a:ext>
            </a:extLst>
          </p:cNvPr>
          <p:cNvSpPr txBox="1">
            <a:spLocks/>
          </p:cNvSpPr>
          <p:nvPr/>
        </p:nvSpPr>
        <p:spPr bwMode="auto">
          <a:xfrm>
            <a:off x="0" y="2438400"/>
            <a:ext cx="9144000" cy="109637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857250" marR="0" lvl="0" indent="-857250" algn="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FFFFFF"/>
                </a:solidFill>
                <a:effectLst>
                  <a:outerShdw blurRad="38100" dist="38100" dir="2700000" algn="tl">
                    <a:srgbClr val="000080"/>
                  </a:outerShdw>
                </a:effectLst>
                <a:uLnTx/>
                <a:uFillTx/>
              </a:rPr>
              <a:t>2. يغير يسوع حياة الناس</a:t>
            </a:r>
            <a:endParaRPr kumimoji="0" lang="en-US" altLang="en-US" sz="4000" b="1" i="0" u="none" strike="noStrike" kern="1200" cap="none" spc="0" normalizeH="0" baseline="0" noProof="0" dirty="0">
              <a:ln>
                <a:noFill/>
              </a:ln>
              <a:solidFill>
                <a:srgbClr val="FFFFFF"/>
              </a:solidFill>
              <a:effectLst>
                <a:outerShdw blurRad="38100" dist="38100" dir="2700000" algn="tl">
                  <a:srgbClr val="000080"/>
                </a:outerShdw>
              </a:effectLst>
              <a:uLnTx/>
              <a:uFillTx/>
            </a:endParaRPr>
          </a:p>
        </p:txBody>
      </p:sp>
      <p:sp>
        <p:nvSpPr>
          <p:cNvPr id="7" name="Title 1">
            <a:extLst>
              <a:ext uri="{FF2B5EF4-FFF2-40B4-BE49-F238E27FC236}">
                <a16:creationId xmlns:a16="http://schemas.microsoft.com/office/drawing/2014/main" id="{25543776-AFE0-4A07-B80F-92F835AA52EE}"/>
              </a:ext>
            </a:extLst>
          </p:cNvPr>
          <p:cNvSpPr txBox="1">
            <a:spLocks/>
          </p:cNvSpPr>
          <p:nvPr/>
        </p:nvSpPr>
        <p:spPr bwMode="auto">
          <a:xfrm>
            <a:off x="0" y="3505200"/>
            <a:ext cx="9144000" cy="1066800"/>
          </a:xfrm>
          <a:prstGeom prst="rect">
            <a:avLst/>
          </a:prstGeom>
          <a:solidFill>
            <a:srgbClr val="000005"/>
          </a:solidFill>
          <a:ln w="9525">
            <a:noFill/>
            <a:miter lim="800000"/>
            <a:headEnd/>
            <a:tailEnd/>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rPr>
              <a:t>3. يستحق يسوع العبادة كإله</a:t>
            </a:r>
            <a:endPar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6267458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keller3.jpg">
            <a:extLst>
              <a:ext uri="{FF2B5EF4-FFF2-40B4-BE49-F238E27FC236}">
                <a16:creationId xmlns:a16="http://schemas.microsoft.com/office/drawing/2014/main" id="{7444AE31-E17B-4868-9237-AB7D7338B5F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5334000" cy="664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CD533BC-A94C-4251-9439-2E8DAB623294}"/>
              </a:ext>
            </a:extLst>
          </p:cNvPr>
          <p:cNvSpPr>
            <a:spLocks noGrp="1"/>
          </p:cNvSpPr>
          <p:nvPr>
            <p:ph type="title"/>
          </p:nvPr>
        </p:nvSpPr>
        <p:spPr>
          <a:xfrm>
            <a:off x="0" y="5638800"/>
            <a:ext cx="4572000" cy="12192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هيلن كيلر</a:t>
            </a:r>
            <a:b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1880-1968</a:t>
            </a:r>
            <a:r>
              <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p>
        </p:txBody>
      </p:sp>
      <p:pic>
        <p:nvPicPr>
          <p:cNvPr id="104452" name="Picture 3" descr="anne sullivan helen_keller.jpg">
            <a:extLst>
              <a:ext uri="{FF2B5EF4-FFF2-40B4-BE49-F238E27FC236}">
                <a16:creationId xmlns:a16="http://schemas.microsoft.com/office/drawing/2014/main" id="{F37F8CBC-F899-444B-9460-E2A289900B2C}"/>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91000" y="533400"/>
            <a:ext cx="4445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5299651"/>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84A7B4-5465-4A33-BF9F-79C267257CBB}"/>
              </a:ext>
            </a:extLst>
          </p:cNvPr>
          <p:cNvSpPr>
            <a:spLocks noGrp="1"/>
          </p:cNvSpPr>
          <p:nvPr>
            <p:ph type="title"/>
          </p:nvPr>
        </p:nvSpPr>
        <p:spPr>
          <a:xfrm>
            <a:off x="0" y="0"/>
            <a:ext cx="9144000" cy="2133600"/>
          </a:xfrm>
        </p:spPr>
        <p:txBody>
          <a:bodyPr/>
          <a:lstStyle/>
          <a:p>
            <a:pPr eaLnBrk="1" hangingPunct="1">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على كل من يريد الشفاء من العمى الروحي </a:t>
            </a:r>
            <a:b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أن يؤمن بأن يسوع هو الله</a:t>
            </a:r>
            <a:endParaRPr lang="en-US"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105475" name="Picture 2" descr="lighttounite.jpg">
            <a:extLst>
              <a:ext uri="{FF2B5EF4-FFF2-40B4-BE49-F238E27FC236}">
                <a16:creationId xmlns:a16="http://schemas.microsoft.com/office/drawing/2014/main" id="{305CCC5C-E05E-4691-96CB-E46BD037B48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38400" y="2895600"/>
            <a:ext cx="41275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8304017"/>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3" name="Rectangle 5">
            <a:extLst>
              <a:ext uri="{FF2B5EF4-FFF2-40B4-BE49-F238E27FC236}">
                <a16:creationId xmlns:a16="http://schemas.microsoft.com/office/drawing/2014/main" id="{BE32D10D-171F-49F6-AF01-A9276624F8DA}"/>
              </a:ext>
            </a:extLst>
          </p:cNvPr>
          <p:cNvSpPr>
            <a:spLocks noChangeArrowheads="1"/>
          </p:cNvSpPr>
          <p:nvPr/>
        </p:nvSpPr>
        <p:spPr bwMode="auto">
          <a:xfrm>
            <a:off x="609600" y="1752600"/>
            <a:ext cx="8229600" cy="4530725"/>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endParaRPr kumimoji="0" 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إعلان الحق</a:t>
            </a:r>
            <a:endParaRPr kumimoji="0" lang="en-US"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r>
              <a:rPr kumimoji="0" lang="ar-JO" sz="48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 1-7</a:t>
            </a:r>
            <a:endParaRPr kumimoji="0" lang="en-US" sz="48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3734" name="Rectangle 6">
            <a:extLst>
              <a:ext uri="{FF2B5EF4-FFF2-40B4-BE49-F238E27FC236}">
                <a16:creationId xmlns:a16="http://schemas.microsoft.com/office/drawing/2014/main" id="{9E0626E9-111A-4188-8018-EC9A47B9B0BB}"/>
              </a:ext>
            </a:extLst>
          </p:cNvPr>
          <p:cNvSpPr>
            <a:spLocks noGrp="1" noChangeArrowheads="1"/>
          </p:cNvSpPr>
          <p:nvPr>
            <p:ph type="title"/>
          </p:nvPr>
        </p:nvSpPr>
        <p:spPr/>
        <p:txBody>
          <a:bodyPr/>
          <a:lstStyle/>
          <a:p>
            <a:pPr eaLnBrk="1" hangingPunct="1">
              <a:defRPr/>
            </a:pPr>
            <a:r>
              <a:rPr lang="ar-JO" dirty="0">
                <a:solidFill>
                  <a:srgbClr val="FFFF00"/>
                </a:solidFill>
                <a:latin typeface="Arial" panose="020B0604020202020204" pitchFamily="34" charset="0"/>
                <a:cs typeface="Arial" panose="020B0604020202020204" pitchFamily="34" charset="0"/>
              </a:rPr>
              <a:t>القصد الأول</a:t>
            </a:r>
            <a:br>
              <a:rPr lang="en-US" dirty="0">
                <a:solidFill>
                  <a:srgbClr val="FFFF00"/>
                </a:solidFill>
                <a:latin typeface="Arial" panose="020B0604020202020204" pitchFamily="34" charset="0"/>
                <a:cs typeface="Arial" panose="020B0604020202020204" pitchFamily="34" charset="0"/>
              </a:rPr>
            </a:br>
            <a:r>
              <a:rPr lang="ar-JO" dirty="0">
                <a:solidFill>
                  <a:srgbClr val="FFFF00"/>
                </a:solidFill>
                <a:latin typeface="Arial" panose="020B0604020202020204" pitchFamily="34" charset="0"/>
                <a:cs typeface="Arial" panose="020B0604020202020204" pitchFamily="34" charset="0"/>
              </a:rPr>
              <a:t>شفى يسوع الرجل الأعمى</a:t>
            </a:r>
            <a:endParaRPr lang="en-US"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7543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3"/>
                                        </p:tgtEl>
                                        <p:attrNameLst>
                                          <p:attrName>style.visibility</p:attrName>
                                        </p:attrNameLst>
                                      </p:cBhvr>
                                      <p:to>
                                        <p:strVal val="visible"/>
                                      </p:to>
                                    </p:set>
                                    <p:anim calcmode="lin" valueType="num">
                                      <p:cBhvr additive="base">
                                        <p:cTn id="7" dur="500" fill="hold"/>
                                        <p:tgtEl>
                                          <p:spTgt spid="73733"/>
                                        </p:tgtEl>
                                        <p:attrNameLst>
                                          <p:attrName>ppt_x</p:attrName>
                                        </p:attrNameLst>
                                      </p:cBhvr>
                                      <p:tavLst>
                                        <p:tav tm="0">
                                          <p:val>
                                            <p:strVal val="#ppt_x"/>
                                          </p:val>
                                        </p:tav>
                                        <p:tav tm="100000">
                                          <p:val>
                                            <p:strVal val="#ppt_x"/>
                                          </p:val>
                                        </p:tav>
                                      </p:tavLst>
                                    </p:anim>
                                    <p:anim calcmode="lin" valueType="num">
                                      <p:cBhvr additive="base">
                                        <p:cTn id="8" dur="500" fill="hold"/>
                                        <p:tgtEl>
                                          <p:spTgt spid="737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3" grpId="0"/>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B2F5AFEC-54FB-4B65-97E0-6FD933C36B34}"/>
              </a:ext>
            </a:extLst>
          </p:cNvPr>
          <p:cNvSpPr>
            <a:spLocks noGrp="1" noChangeArrowheads="1"/>
          </p:cNvSpPr>
          <p:nvPr>
            <p:ph type="title"/>
          </p:nvPr>
        </p:nvSpPr>
        <p:spPr/>
        <p:txBody>
          <a:bodyPr/>
          <a:lstStyle/>
          <a:p>
            <a:pPr eaLnBrk="1" hangingPunct="1">
              <a:defRPr/>
            </a:pPr>
            <a:r>
              <a:rPr lang="ar-JO" sz="5400" b="1" dirty="0">
                <a:solidFill>
                  <a:srgbClr val="FFFF00"/>
                </a:solidFill>
                <a:effectLst/>
                <a:latin typeface="Arial" panose="020B0604020202020204" pitchFamily="34" charset="0"/>
                <a:cs typeface="Arial" panose="020B0604020202020204" pitchFamily="34" charset="0"/>
              </a:rPr>
              <a:t>ألوهية المسيح</a:t>
            </a:r>
            <a:endParaRPr lang="en-US" sz="5400" b="1" dirty="0">
              <a:solidFill>
                <a:srgbClr val="FFFF00"/>
              </a:solidFill>
              <a:effectLst/>
              <a:latin typeface="Arial" panose="020B0604020202020204" pitchFamily="34" charset="0"/>
              <a:cs typeface="Arial" panose="020B0604020202020204" pitchFamily="34" charset="0"/>
            </a:endParaRPr>
          </a:p>
        </p:txBody>
      </p:sp>
      <p:sp>
        <p:nvSpPr>
          <p:cNvPr id="21507" name="Rectangle 3">
            <a:extLst>
              <a:ext uri="{FF2B5EF4-FFF2-40B4-BE49-F238E27FC236}">
                <a16:creationId xmlns:a16="http://schemas.microsoft.com/office/drawing/2014/main" id="{49528C89-0D89-42A6-AE42-F85AF53C4B94}"/>
              </a:ext>
            </a:extLst>
          </p:cNvPr>
          <p:cNvSpPr>
            <a:spLocks noGrp="1" noChangeArrowheads="1"/>
          </p:cNvSpPr>
          <p:nvPr>
            <p:ph type="body" idx="1"/>
          </p:nvPr>
        </p:nvSpPr>
        <p:spPr/>
        <p:txBody>
          <a:bodyPr/>
          <a:lstStyle/>
          <a:p>
            <a:pPr algn="r" eaLnBrk="1" hangingPunct="1">
              <a:lnSpc>
                <a:spcPct val="80000"/>
              </a:lnSpc>
              <a:buFont typeface="Wingdings" panose="05000000000000000000" pitchFamily="2" charset="2"/>
              <a:buNone/>
            </a:pPr>
            <a:r>
              <a:rPr lang="ar-JO" altLang="en-US" b="1" dirty="0">
                <a:solidFill>
                  <a:srgbClr val="FFFF66"/>
                </a:solidFill>
                <a:effectLst/>
                <a:latin typeface="Arial" panose="020B0604020202020204" pitchFamily="34" charset="0"/>
                <a:cs typeface="Arial" panose="020B0604020202020204" pitchFamily="34" charset="0"/>
              </a:rPr>
              <a:t>9: 1 رجل ولد أعمى</a:t>
            </a:r>
          </a:p>
          <a:p>
            <a:pPr algn="r" eaLnBrk="1" hangingPunct="1">
              <a:lnSpc>
                <a:spcPct val="80000"/>
              </a:lnSpc>
              <a:buFont typeface="Wingdings" panose="05000000000000000000" pitchFamily="2" charset="2"/>
              <a:buNone/>
            </a:pPr>
            <a:r>
              <a:rPr lang="ar-JO" altLang="en-US" b="1" dirty="0">
                <a:effectLst/>
                <a:latin typeface="Arial" panose="020B0604020202020204" pitchFamily="34" charset="0"/>
                <a:cs typeface="Arial" panose="020B0604020202020204" pitchFamily="34" charset="0"/>
              </a:rPr>
              <a:t>نحن عميان روحياً منذ الولادة ولهذا نحتاج إلى الولادة الثانية والتي يستطيع الله فقط أن يمنحها</a:t>
            </a:r>
            <a:endParaRPr lang="en-US" altLang="en-US" b="1" dirty="0">
              <a:effectLst/>
              <a:latin typeface="Arial" panose="020B0604020202020204" pitchFamily="34" charset="0"/>
              <a:cs typeface="Arial" panose="020B0604020202020204" pitchFamily="34" charset="0"/>
            </a:endParaRPr>
          </a:p>
          <a:p>
            <a:pPr eaLnBrk="1" hangingPunct="1">
              <a:lnSpc>
                <a:spcPct val="80000"/>
              </a:lnSpc>
              <a:buFont typeface="Wingdings" panose="05000000000000000000" pitchFamily="2" charset="2"/>
              <a:buNone/>
            </a:pPr>
            <a:endParaRPr lang="en-US" altLang="en-US" b="1" dirty="0">
              <a:effectLst/>
              <a:latin typeface="Arial" panose="020B0604020202020204" pitchFamily="34" charset="0"/>
              <a:cs typeface="Arial" panose="020B0604020202020204" pitchFamily="34" charset="0"/>
            </a:endParaRPr>
          </a:p>
          <a:p>
            <a:pPr algn="r" eaLnBrk="1" hangingPunct="1">
              <a:lnSpc>
                <a:spcPct val="80000"/>
              </a:lnSpc>
              <a:buFont typeface="Wingdings" panose="05000000000000000000" pitchFamily="2" charset="2"/>
              <a:buNone/>
            </a:pPr>
            <a:r>
              <a:rPr lang="ar-JO" altLang="en-US" b="1" dirty="0">
                <a:solidFill>
                  <a:srgbClr val="FFFF66"/>
                </a:solidFill>
                <a:effectLst/>
                <a:latin typeface="Arial" panose="020B0604020202020204" pitchFamily="34" charset="0"/>
                <a:cs typeface="Arial" panose="020B0604020202020204" pitchFamily="34" charset="0"/>
              </a:rPr>
              <a:t>9: 2-4أ  يا معلم من أخطأ .... ؟ لكي تظهر أعمال الله فيه</a:t>
            </a:r>
            <a:endParaRPr lang="en-US" altLang="en-US" b="1" dirty="0">
              <a:solidFill>
                <a:srgbClr val="FFFF66"/>
              </a:solidFill>
              <a:effectLst/>
              <a:latin typeface="Arial" panose="020B0604020202020204" pitchFamily="34" charset="0"/>
              <a:cs typeface="Arial" panose="020B0604020202020204" pitchFamily="34" charset="0"/>
            </a:endParaRPr>
          </a:p>
          <a:p>
            <a:pPr algn="r" eaLnBrk="1" hangingPunct="1">
              <a:lnSpc>
                <a:spcPct val="80000"/>
              </a:lnSpc>
              <a:buFont typeface="Wingdings" panose="05000000000000000000" pitchFamily="2" charset="2"/>
              <a:buNone/>
            </a:pPr>
            <a:r>
              <a:rPr lang="ar-JO" altLang="en-US" b="1" dirty="0">
                <a:effectLst/>
                <a:latin typeface="Arial" panose="020B0604020202020204" pitchFamily="34" charset="0"/>
                <a:cs typeface="Arial" panose="020B0604020202020204" pitchFamily="34" charset="0"/>
              </a:rPr>
              <a:t>قدرة المسيح على مداواة عمانا الروحي تظهر بأنه الله</a:t>
            </a:r>
            <a:endParaRPr lang="en-US" altLang="en-US" b="1" dirty="0">
              <a:effectLst/>
              <a:latin typeface="Arial" panose="020B0604020202020204" pitchFamily="34" charset="0"/>
              <a:cs typeface="Arial" panose="020B0604020202020204" pitchFamily="34" charset="0"/>
            </a:endParaRPr>
          </a:p>
          <a:p>
            <a:pPr eaLnBrk="1" hangingPunct="1">
              <a:lnSpc>
                <a:spcPct val="80000"/>
              </a:lnSpc>
              <a:buFont typeface="Wingdings" panose="05000000000000000000" pitchFamily="2" charset="2"/>
              <a:buNone/>
            </a:pPr>
            <a:endParaRPr lang="en-US" altLang="en-US" b="1" dirty="0">
              <a:effectLst/>
              <a:latin typeface="Arial" panose="020B0604020202020204" pitchFamily="34" charset="0"/>
              <a:cs typeface="Arial" panose="020B0604020202020204" pitchFamily="34" charset="0"/>
            </a:endParaRPr>
          </a:p>
          <a:p>
            <a:pPr algn="r" eaLnBrk="1" hangingPunct="1">
              <a:lnSpc>
                <a:spcPct val="80000"/>
              </a:lnSpc>
              <a:buFont typeface="Wingdings" panose="05000000000000000000" pitchFamily="2" charset="2"/>
              <a:buNone/>
            </a:pPr>
            <a:r>
              <a:rPr lang="ar-JO" altLang="en-US" b="1" dirty="0">
                <a:solidFill>
                  <a:srgbClr val="FFFF66"/>
                </a:solidFill>
                <a:effectLst/>
                <a:latin typeface="Arial" panose="020B0604020202020204" pitchFamily="34" charset="0"/>
                <a:cs typeface="Arial" panose="020B0604020202020204" pitchFamily="34" charset="0"/>
              </a:rPr>
              <a:t>9: 4ب-5  نهار وليل</a:t>
            </a:r>
            <a:endParaRPr lang="en-US" altLang="en-US" b="1" dirty="0">
              <a:solidFill>
                <a:srgbClr val="FFFF66"/>
              </a:solidFill>
              <a:effectLst/>
              <a:latin typeface="Arial" panose="020B0604020202020204" pitchFamily="34" charset="0"/>
              <a:cs typeface="Arial" panose="020B0604020202020204" pitchFamily="34" charset="0"/>
            </a:endParaRPr>
          </a:p>
          <a:p>
            <a:pPr algn="r" eaLnBrk="1" hangingPunct="1">
              <a:lnSpc>
                <a:spcPct val="80000"/>
              </a:lnSpc>
              <a:buFont typeface="Wingdings" panose="05000000000000000000" pitchFamily="2" charset="2"/>
              <a:buNone/>
            </a:pPr>
            <a:r>
              <a:rPr lang="ar-JO" altLang="en-US" b="1" dirty="0">
                <a:effectLst/>
                <a:latin typeface="Arial" panose="020B0604020202020204" pitchFamily="34" charset="0"/>
                <a:cs typeface="Arial" panose="020B0604020202020204" pitchFamily="34" charset="0"/>
              </a:rPr>
              <a:t>أرسل من الله ليعمل لكن عمله توقف خلال صلبه - قيامته </a:t>
            </a:r>
            <a:endParaRPr lang="en-US" altLang="en-US" b="1" dirty="0">
              <a:effectLst/>
              <a:latin typeface="Arial" panose="020B0604020202020204" pitchFamily="34" charset="0"/>
              <a:cs typeface="Arial" panose="020B0604020202020204" pitchFamily="34" charset="0"/>
            </a:endParaRPr>
          </a:p>
          <a:p>
            <a:pPr eaLnBrk="1" hangingPunct="1">
              <a:lnSpc>
                <a:spcPct val="80000"/>
              </a:lnSpc>
              <a:buFont typeface="Wingdings" panose="05000000000000000000" pitchFamily="2" charset="2"/>
              <a:buNone/>
            </a:pPr>
            <a:endParaRPr lang="en-US" altLang="en-US" b="1"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5651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box(in)">
                                      <p:cBhvr>
                                        <p:cTn id="7" dur="500"/>
                                        <p:tgtEl>
                                          <p:spTgt spid="2150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1507">
                                            <p:txEl>
                                              <p:pRg st="1" end="1"/>
                                            </p:txEl>
                                          </p:spTgt>
                                        </p:tgtEl>
                                        <p:attrNameLst>
                                          <p:attrName>style.visibility</p:attrName>
                                        </p:attrNameLst>
                                      </p:cBhvr>
                                      <p:to>
                                        <p:strVal val="visible"/>
                                      </p:to>
                                    </p:set>
                                    <p:animEffect transition="in" filter="box(in)">
                                      <p:cBhvr>
                                        <p:cTn id="12" dur="500"/>
                                        <p:tgtEl>
                                          <p:spTgt spid="2150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21507">
                                            <p:txEl>
                                              <p:pRg st="3" end="3"/>
                                            </p:txEl>
                                          </p:spTgt>
                                        </p:tgtEl>
                                        <p:attrNameLst>
                                          <p:attrName>style.visibility</p:attrName>
                                        </p:attrNameLst>
                                      </p:cBhvr>
                                      <p:to>
                                        <p:strVal val="visible"/>
                                      </p:to>
                                    </p:set>
                                    <p:animEffect transition="in" filter="box(in)">
                                      <p:cBhvr>
                                        <p:cTn id="17" dur="500"/>
                                        <p:tgtEl>
                                          <p:spTgt spid="21507">
                                            <p:txEl>
                                              <p:pRg st="3" end="3"/>
                                            </p:txEl>
                                          </p:spTgt>
                                        </p:tgtEl>
                                      </p:cBhvr>
                                    </p:animEffect>
                                  </p:childTnLst>
                                </p:cTn>
                              </p:par>
                              <p:par>
                                <p:cTn id="18" presetID="4" presetClass="entr" presetSubtype="16" fill="hold" nodeType="withEffect">
                                  <p:stCondLst>
                                    <p:cond delay="0"/>
                                  </p:stCondLst>
                                  <p:childTnLst>
                                    <p:set>
                                      <p:cBhvr>
                                        <p:cTn id="19" dur="1" fill="hold">
                                          <p:stCondLst>
                                            <p:cond delay="0"/>
                                          </p:stCondLst>
                                        </p:cTn>
                                        <p:tgtEl>
                                          <p:spTgt spid="21507">
                                            <p:txEl>
                                              <p:pRg st="4" end="4"/>
                                            </p:txEl>
                                          </p:spTgt>
                                        </p:tgtEl>
                                        <p:attrNameLst>
                                          <p:attrName>style.visibility</p:attrName>
                                        </p:attrNameLst>
                                      </p:cBhvr>
                                      <p:to>
                                        <p:strVal val="visible"/>
                                      </p:to>
                                    </p:set>
                                    <p:animEffect transition="in" filter="box(in)">
                                      <p:cBhvr>
                                        <p:cTn id="20" dur="500"/>
                                        <p:tgtEl>
                                          <p:spTgt spid="21507">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4" presetClass="entr" presetSubtype="16" fill="hold" nodeType="clickEffect">
                                  <p:stCondLst>
                                    <p:cond delay="0"/>
                                  </p:stCondLst>
                                  <p:childTnLst>
                                    <p:set>
                                      <p:cBhvr>
                                        <p:cTn id="24" dur="1" fill="hold">
                                          <p:stCondLst>
                                            <p:cond delay="0"/>
                                          </p:stCondLst>
                                        </p:cTn>
                                        <p:tgtEl>
                                          <p:spTgt spid="21507">
                                            <p:txEl>
                                              <p:pRg st="6" end="6"/>
                                            </p:txEl>
                                          </p:spTgt>
                                        </p:tgtEl>
                                        <p:attrNameLst>
                                          <p:attrName>style.visibility</p:attrName>
                                        </p:attrNameLst>
                                      </p:cBhvr>
                                      <p:to>
                                        <p:strVal val="visible"/>
                                      </p:to>
                                    </p:set>
                                    <p:animEffect transition="in" filter="box(in)">
                                      <p:cBhvr>
                                        <p:cTn id="25" dur="500"/>
                                        <p:tgtEl>
                                          <p:spTgt spid="21507">
                                            <p:txEl>
                                              <p:pRg st="6" end="6"/>
                                            </p:txEl>
                                          </p:spTgt>
                                        </p:tgtEl>
                                      </p:cBhvr>
                                    </p:animEffect>
                                  </p:childTnLst>
                                </p:cTn>
                              </p:par>
                              <p:par>
                                <p:cTn id="26" presetID="4" presetClass="entr" presetSubtype="16" fill="hold" nodeType="withEffect">
                                  <p:stCondLst>
                                    <p:cond delay="0"/>
                                  </p:stCondLst>
                                  <p:childTnLst>
                                    <p:set>
                                      <p:cBhvr>
                                        <p:cTn id="27" dur="1" fill="hold">
                                          <p:stCondLst>
                                            <p:cond delay="0"/>
                                          </p:stCondLst>
                                        </p:cTn>
                                        <p:tgtEl>
                                          <p:spTgt spid="21507">
                                            <p:txEl>
                                              <p:pRg st="7" end="7"/>
                                            </p:txEl>
                                          </p:spTgt>
                                        </p:tgtEl>
                                        <p:attrNameLst>
                                          <p:attrName>style.visibility</p:attrName>
                                        </p:attrNameLst>
                                      </p:cBhvr>
                                      <p:to>
                                        <p:strVal val="visible"/>
                                      </p:to>
                                    </p:set>
                                    <p:animEffect transition="in" filter="box(in)">
                                      <p:cBhvr>
                                        <p:cTn id="28" dur="500"/>
                                        <p:tgtEl>
                                          <p:spTgt spid="2150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64BF98C6-5BBD-4F18-BC89-52897E0BD1CC}"/>
              </a:ext>
            </a:extLst>
          </p:cNvPr>
          <p:cNvSpPr>
            <a:spLocks noGrp="1" noChangeArrowheads="1"/>
          </p:cNvSpPr>
          <p:nvPr>
            <p:ph type="title"/>
          </p:nvPr>
        </p:nvSpPr>
        <p:spPr/>
        <p:txBody>
          <a:bodyPr/>
          <a:lstStyle/>
          <a:p>
            <a:pPr eaLnBrk="1" hangingPunct="1">
              <a:defRPr/>
            </a:pPr>
            <a:r>
              <a:rPr lang="ar-JO" sz="5400" b="1" dirty="0">
                <a:solidFill>
                  <a:srgbClr val="FFFF00"/>
                </a:solidFill>
                <a:effectLst/>
                <a:latin typeface="Arial" panose="020B0604020202020204" pitchFamily="34" charset="0"/>
                <a:cs typeface="Arial" panose="020B0604020202020204" pitchFamily="34" charset="0"/>
              </a:rPr>
              <a:t>ألوهية المسيح</a:t>
            </a:r>
            <a:endParaRPr lang="en-US" sz="5400" b="1" dirty="0">
              <a:solidFill>
                <a:srgbClr val="FFFF00"/>
              </a:solidFill>
              <a:effectLst/>
              <a:latin typeface="Arial" panose="020B0604020202020204" pitchFamily="34" charset="0"/>
              <a:cs typeface="Arial" panose="020B0604020202020204" pitchFamily="34" charset="0"/>
            </a:endParaRPr>
          </a:p>
        </p:txBody>
      </p:sp>
      <p:sp>
        <p:nvSpPr>
          <p:cNvPr id="72707" name="Rectangle 3">
            <a:extLst>
              <a:ext uri="{FF2B5EF4-FFF2-40B4-BE49-F238E27FC236}">
                <a16:creationId xmlns:a16="http://schemas.microsoft.com/office/drawing/2014/main" id="{35ADFC80-1521-47D8-9409-3ED5A4619B0B}"/>
              </a:ext>
            </a:extLst>
          </p:cNvPr>
          <p:cNvSpPr>
            <a:spLocks noGrp="1" noChangeArrowheads="1"/>
          </p:cNvSpPr>
          <p:nvPr>
            <p:ph type="body" idx="1"/>
          </p:nvPr>
        </p:nvSpPr>
        <p:spPr>
          <a:xfrm>
            <a:off x="457200" y="1447800"/>
            <a:ext cx="8229600" cy="4530725"/>
          </a:xfrm>
        </p:spPr>
        <p:txBody>
          <a:bodyPr/>
          <a:lstStyle/>
          <a:p>
            <a:pPr algn="r" eaLnBrk="1" hangingPunct="1">
              <a:lnSpc>
                <a:spcPct val="80000"/>
              </a:lnSpc>
              <a:buFont typeface="Wingdings" panose="05000000000000000000" pitchFamily="2" charset="2"/>
              <a:buNone/>
            </a:pPr>
            <a:r>
              <a:rPr lang="ar-JO" altLang="en-US" b="1" dirty="0">
                <a:solidFill>
                  <a:srgbClr val="FFFF00"/>
                </a:solidFill>
                <a:effectLst/>
                <a:latin typeface="Arial" panose="020B0604020202020204" pitchFamily="34" charset="0"/>
                <a:cs typeface="Arial" panose="020B0604020202020204" pitchFamily="34" charset="0"/>
              </a:rPr>
              <a:t>9: 6  الطين واللعاب</a:t>
            </a:r>
            <a:endParaRPr lang="en-US" altLang="en-US" b="1" dirty="0">
              <a:solidFill>
                <a:srgbClr val="FFFF00"/>
              </a:solidFill>
              <a:effectLst/>
              <a:latin typeface="Arial" panose="020B0604020202020204" pitchFamily="34" charset="0"/>
              <a:cs typeface="Arial" panose="020B0604020202020204" pitchFamily="34" charset="0"/>
            </a:endParaRPr>
          </a:p>
          <a:p>
            <a:pPr algn="r" eaLnBrk="1" hangingPunct="1">
              <a:lnSpc>
                <a:spcPct val="80000"/>
              </a:lnSpc>
              <a:buFont typeface="Wingdings" panose="05000000000000000000" pitchFamily="2" charset="2"/>
              <a:buNone/>
            </a:pPr>
            <a:r>
              <a:rPr lang="ar-JO" altLang="en-US" b="1" dirty="0">
                <a:effectLst/>
                <a:latin typeface="Arial" panose="020B0604020202020204" pitchFamily="34" charset="0"/>
                <a:cs typeface="Arial" panose="020B0604020202020204" pitchFamily="34" charset="0"/>
              </a:rPr>
              <a:t>يؤمن إيريناوس بأن هذا العمل ليظهر يسوع بصفته الخالق (تك 2: 7)</a:t>
            </a:r>
            <a:endParaRPr lang="en-US" altLang="en-US" b="1" dirty="0">
              <a:effectLst/>
              <a:latin typeface="Arial" panose="020B0604020202020204" pitchFamily="34" charset="0"/>
              <a:cs typeface="Arial" panose="020B0604020202020204" pitchFamily="34" charset="0"/>
            </a:endParaRPr>
          </a:p>
          <a:p>
            <a:pPr eaLnBrk="1" hangingPunct="1">
              <a:lnSpc>
                <a:spcPct val="80000"/>
              </a:lnSpc>
              <a:buFont typeface="Wingdings" panose="05000000000000000000" pitchFamily="2" charset="2"/>
              <a:buNone/>
            </a:pPr>
            <a:endParaRPr lang="en-US" altLang="en-US" b="1" dirty="0">
              <a:effectLst/>
              <a:latin typeface="Arial" panose="020B0604020202020204" pitchFamily="34" charset="0"/>
              <a:cs typeface="Arial" panose="020B0604020202020204" pitchFamily="34" charset="0"/>
            </a:endParaRPr>
          </a:p>
          <a:p>
            <a:pPr algn="r" eaLnBrk="1" hangingPunct="1">
              <a:lnSpc>
                <a:spcPct val="80000"/>
              </a:lnSpc>
              <a:buFont typeface="Wingdings" panose="05000000000000000000" pitchFamily="2" charset="2"/>
              <a:buNone/>
            </a:pPr>
            <a:r>
              <a:rPr lang="ar-JO" altLang="en-US" b="1" dirty="0">
                <a:solidFill>
                  <a:srgbClr val="FFFF00"/>
                </a:solidFill>
                <a:effectLst/>
                <a:latin typeface="Arial" panose="020B0604020202020204" pitchFamily="34" charset="0"/>
                <a:cs typeface="Arial" panose="020B0604020202020204" pitchFamily="34" charset="0"/>
              </a:rPr>
              <a:t>9: 7  سلوام تعني مرسل</a:t>
            </a:r>
            <a:endParaRPr lang="en-US" altLang="en-US" b="1" dirty="0">
              <a:solidFill>
                <a:srgbClr val="FFFF00"/>
              </a:solidFill>
              <a:effectLst/>
              <a:latin typeface="Arial" panose="020B0604020202020204" pitchFamily="34" charset="0"/>
              <a:cs typeface="Arial" panose="020B0604020202020204" pitchFamily="34" charset="0"/>
            </a:endParaRPr>
          </a:p>
          <a:p>
            <a:pPr algn="r" eaLnBrk="1" hangingPunct="1">
              <a:lnSpc>
                <a:spcPct val="80000"/>
              </a:lnSpc>
              <a:buFont typeface="Wingdings" panose="05000000000000000000" pitchFamily="2" charset="2"/>
              <a:buNone/>
            </a:pPr>
            <a:r>
              <a:rPr lang="ar-JO" altLang="en-US" b="1" dirty="0">
                <a:effectLst/>
                <a:latin typeface="Arial" panose="020B0604020202020204" pitchFamily="34" charset="0"/>
                <a:cs typeface="Arial" panose="020B0604020202020204" pitchFamily="34" charset="0"/>
              </a:rPr>
              <a:t>كان يسوع مرسلاً من الله</a:t>
            </a:r>
            <a:endParaRPr lang="en-US" altLang="en-US" b="1" dirty="0">
              <a:effectLst/>
              <a:latin typeface="Arial" panose="020B0604020202020204" pitchFamily="34" charset="0"/>
              <a:cs typeface="Arial" panose="020B0604020202020204" pitchFamily="34" charset="0"/>
            </a:endParaRPr>
          </a:p>
          <a:p>
            <a:pPr eaLnBrk="1" hangingPunct="1">
              <a:lnSpc>
                <a:spcPct val="80000"/>
              </a:lnSpc>
              <a:buFont typeface="Wingdings" panose="05000000000000000000" pitchFamily="2" charset="2"/>
              <a:buNone/>
            </a:pPr>
            <a:endParaRPr lang="en-US" altLang="en-US" b="1" dirty="0">
              <a:effectLst/>
              <a:latin typeface="Arial" panose="020B0604020202020204" pitchFamily="34" charset="0"/>
              <a:cs typeface="Arial" panose="020B0604020202020204" pitchFamily="34" charset="0"/>
            </a:endParaRPr>
          </a:p>
          <a:p>
            <a:pPr algn="r" eaLnBrk="1" hangingPunct="1">
              <a:lnSpc>
                <a:spcPct val="80000"/>
              </a:lnSpc>
              <a:buFont typeface="Wingdings" panose="05000000000000000000" pitchFamily="2" charset="2"/>
              <a:buNone/>
            </a:pPr>
            <a:r>
              <a:rPr lang="ar-JO" altLang="en-US" b="1" dirty="0">
                <a:effectLst/>
                <a:latin typeface="Arial" panose="020B0604020202020204" pitchFamily="34" charset="0"/>
                <a:cs typeface="Arial" panose="020B0604020202020204" pitchFamily="34" charset="0"/>
              </a:rPr>
              <a:t>يرمز الماء للروح القدس لهذا فالرجل الأعمى مولود من الماء والروح (3: 5)</a:t>
            </a:r>
            <a:endParaRPr lang="en-US" altLang="en-US"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2264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2707">
                                            <p:txEl>
                                              <p:pRg st="0" end="0"/>
                                            </p:txEl>
                                          </p:spTgt>
                                        </p:tgtEl>
                                        <p:attrNameLst>
                                          <p:attrName>style.visibility</p:attrName>
                                        </p:attrNameLst>
                                      </p:cBhvr>
                                      <p:to>
                                        <p:strVal val="visible"/>
                                      </p:to>
                                    </p:set>
                                    <p:anim calcmode="lin" valueType="num">
                                      <p:cBhvr additive="base">
                                        <p:cTn id="7" dur="500" fill="hold"/>
                                        <p:tgtEl>
                                          <p:spTgt spid="727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270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2707">
                                            <p:txEl>
                                              <p:pRg st="1" end="1"/>
                                            </p:txEl>
                                          </p:spTgt>
                                        </p:tgtEl>
                                        <p:attrNameLst>
                                          <p:attrName>style.visibility</p:attrName>
                                        </p:attrNameLst>
                                      </p:cBhvr>
                                      <p:to>
                                        <p:strVal val="visible"/>
                                      </p:to>
                                    </p:set>
                                    <p:anim calcmode="lin" valueType="num">
                                      <p:cBhvr additive="base">
                                        <p:cTn id="11" dur="500" fill="hold"/>
                                        <p:tgtEl>
                                          <p:spTgt spid="7270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270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nodeType="clickEffect">
                                  <p:stCondLst>
                                    <p:cond delay="0"/>
                                  </p:stCondLst>
                                  <p:childTnLst>
                                    <p:set>
                                      <p:cBhvr>
                                        <p:cTn id="16" dur="1" fill="hold">
                                          <p:stCondLst>
                                            <p:cond delay="0"/>
                                          </p:stCondLst>
                                        </p:cTn>
                                        <p:tgtEl>
                                          <p:spTgt spid="72707">
                                            <p:txEl>
                                              <p:pRg st="3" end="3"/>
                                            </p:txEl>
                                          </p:spTgt>
                                        </p:tgtEl>
                                        <p:attrNameLst>
                                          <p:attrName>style.visibility</p:attrName>
                                        </p:attrNameLst>
                                      </p:cBhvr>
                                      <p:to>
                                        <p:strVal val="visible"/>
                                      </p:to>
                                    </p:set>
                                    <p:animEffect transition="in" filter="diamond(in)">
                                      <p:cBhvr>
                                        <p:cTn id="17" dur="2000"/>
                                        <p:tgtEl>
                                          <p:spTgt spid="72707">
                                            <p:txEl>
                                              <p:pRg st="3" end="3"/>
                                            </p:txEl>
                                          </p:spTgt>
                                        </p:tgtEl>
                                      </p:cBhvr>
                                    </p:animEffect>
                                  </p:childTnLst>
                                </p:cTn>
                              </p:par>
                              <p:par>
                                <p:cTn id="18" presetID="8" presetClass="entr" presetSubtype="16" fill="hold" nodeType="withEffect">
                                  <p:stCondLst>
                                    <p:cond delay="0"/>
                                  </p:stCondLst>
                                  <p:childTnLst>
                                    <p:set>
                                      <p:cBhvr>
                                        <p:cTn id="19" dur="1" fill="hold">
                                          <p:stCondLst>
                                            <p:cond delay="0"/>
                                          </p:stCondLst>
                                        </p:cTn>
                                        <p:tgtEl>
                                          <p:spTgt spid="72707">
                                            <p:txEl>
                                              <p:pRg st="4" end="4"/>
                                            </p:txEl>
                                          </p:spTgt>
                                        </p:tgtEl>
                                        <p:attrNameLst>
                                          <p:attrName>style.visibility</p:attrName>
                                        </p:attrNameLst>
                                      </p:cBhvr>
                                      <p:to>
                                        <p:strVal val="visible"/>
                                      </p:to>
                                    </p:set>
                                    <p:animEffect transition="in" filter="diamond(in)">
                                      <p:cBhvr>
                                        <p:cTn id="20" dur="2000"/>
                                        <p:tgtEl>
                                          <p:spTgt spid="72707">
                                            <p:txEl>
                                              <p:pRg st="4" end="4"/>
                                            </p:txEl>
                                          </p:spTgt>
                                        </p:tgtEl>
                                      </p:cBhvr>
                                    </p:animEffect>
                                  </p:childTnLst>
                                </p:cTn>
                              </p:par>
                              <p:par>
                                <p:cTn id="21" presetID="8" presetClass="entr" presetSubtype="16" fill="hold" nodeType="withEffect">
                                  <p:stCondLst>
                                    <p:cond delay="0"/>
                                  </p:stCondLst>
                                  <p:childTnLst>
                                    <p:set>
                                      <p:cBhvr>
                                        <p:cTn id="22" dur="1" fill="hold">
                                          <p:stCondLst>
                                            <p:cond delay="0"/>
                                          </p:stCondLst>
                                        </p:cTn>
                                        <p:tgtEl>
                                          <p:spTgt spid="72707">
                                            <p:txEl>
                                              <p:pRg st="6" end="6"/>
                                            </p:txEl>
                                          </p:spTgt>
                                        </p:tgtEl>
                                        <p:attrNameLst>
                                          <p:attrName>style.visibility</p:attrName>
                                        </p:attrNameLst>
                                      </p:cBhvr>
                                      <p:to>
                                        <p:strVal val="visible"/>
                                      </p:to>
                                    </p:set>
                                    <p:animEffect transition="in" filter="diamond(in)">
                                      <p:cBhvr>
                                        <p:cTn id="23" dur="2000"/>
                                        <p:tgtEl>
                                          <p:spTgt spid="7270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Rectangle 5">
            <a:extLst>
              <a:ext uri="{FF2B5EF4-FFF2-40B4-BE49-F238E27FC236}">
                <a16:creationId xmlns:a16="http://schemas.microsoft.com/office/drawing/2014/main" id="{1CF55DD7-1D89-4B95-9D31-36E9C93D1C98}"/>
              </a:ext>
            </a:extLst>
          </p:cNvPr>
          <p:cNvSpPr>
            <a:spLocks noGrp="1" noChangeArrowheads="1"/>
          </p:cNvSpPr>
          <p:nvPr>
            <p:ph type="title"/>
          </p:nvPr>
        </p:nvSpPr>
        <p:spPr>
          <a:xfrm>
            <a:off x="457200" y="76200"/>
            <a:ext cx="8229600" cy="990600"/>
          </a:xfrm>
          <a:gradFill rotWithShape="0">
            <a:gsLst>
              <a:gs pos="0">
                <a:schemeClr val="accent2">
                  <a:gamma/>
                  <a:shade val="46275"/>
                  <a:invGamma/>
                </a:schemeClr>
              </a:gs>
              <a:gs pos="50000">
                <a:schemeClr val="accent2"/>
              </a:gs>
              <a:gs pos="100000">
                <a:schemeClr val="accent2">
                  <a:gamma/>
                  <a:shade val="46275"/>
                  <a:invGamma/>
                </a:schemeClr>
              </a:gs>
            </a:gsLst>
            <a:lin ang="5400000" scaled="1"/>
          </a:gradFill>
        </p:spPr>
        <p:txBody>
          <a:bodyPr/>
          <a:lstStyle/>
          <a:p>
            <a:pPr eaLnBrk="1" hangingPunct="1"/>
            <a:r>
              <a:rPr lang="ar-JO" altLang="en-US" sz="3600" b="1" i="1" dirty="0">
                <a:solidFill>
                  <a:schemeClr val="tx1"/>
                </a:solidFill>
                <a:latin typeface="Arial" panose="020B0604020202020204" pitchFamily="34" charset="0"/>
                <a:cs typeface="Arial" panose="020B0604020202020204" pitchFamily="34" charset="0"/>
              </a:rPr>
              <a:t>ما هو الحق في الأعداد 1-7 ؟</a:t>
            </a:r>
            <a:endParaRPr lang="en-US" altLang="en-US" sz="3600" dirty="0">
              <a:solidFill>
                <a:srgbClr val="FFFF66"/>
              </a:solidFill>
              <a:effectLst/>
              <a:latin typeface="Arial" panose="020B0604020202020204" pitchFamily="34" charset="0"/>
              <a:cs typeface="Arial" panose="020B0604020202020204" pitchFamily="34" charset="0"/>
            </a:endParaRPr>
          </a:p>
        </p:txBody>
      </p:sp>
      <p:sp>
        <p:nvSpPr>
          <p:cNvPr id="22534" name="Rectangle 6">
            <a:extLst>
              <a:ext uri="{FF2B5EF4-FFF2-40B4-BE49-F238E27FC236}">
                <a16:creationId xmlns:a16="http://schemas.microsoft.com/office/drawing/2014/main" id="{4A7BD0DC-86C5-4CA9-9EB3-2BC78898D279}"/>
              </a:ext>
            </a:extLst>
          </p:cNvPr>
          <p:cNvSpPr>
            <a:spLocks noGrp="1" noChangeArrowheads="1"/>
          </p:cNvSpPr>
          <p:nvPr>
            <p:ph type="body" idx="1"/>
          </p:nvPr>
        </p:nvSpPr>
        <p:spPr>
          <a:xfrm>
            <a:off x="152400" y="1260475"/>
            <a:ext cx="8839200" cy="5597525"/>
          </a:xfrm>
        </p:spPr>
        <p:txBody>
          <a:bodyPr/>
          <a:lstStyle/>
          <a:p>
            <a:pPr algn="ctr" eaLnBrk="1" hangingPunct="1">
              <a:buFont typeface="Wingdings" panose="05000000000000000000" pitchFamily="2" charset="2"/>
              <a:buNone/>
            </a:pPr>
            <a:r>
              <a:rPr lang="ar-JO" altLang="en-US" sz="4000" b="1" dirty="0">
                <a:solidFill>
                  <a:srgbClr val="FFFF66"/>
                </a:solidFill>
                <a:effectLst/>
                <a:latin typeface="Arial" panose="020B0604020202020204" pitchFamily="34" charset="0"/>
                <a:cs typeface="Arial" panose="020B0604020202020204" pitchFamily="34" charset="0"/>
              </a:rPr>
              <a:t>يسوع هو ابن الله </a:t>
            </a:r>
          </a:p>
          <a:p>
            <a:pPr algn="ctr" eaLnBrk="1" hangingPunct="1">
              <a:buFont typeface="Wingdings" panose="05000000000000000000" pitchFamily="2" charset="2"/>
              <a:buNone/>
            </a:pPr>
            <a:r>
              <a:rPr lang="ar-JO" altLang="en-US" sz="4000" b="1" dirty="0">
                <a:solidFill>
                  <a:srgbClr val="FFFF66"/>
                </a:solidFill>
                <a:effectLst/>
                <a:latin typeface="Arial" panose="020B0604020202020204" pitchFamily="34" charset="0"/>
                <a:cs typeface="Arial" panose="020B0604020202020204" pitchFamily="34" charset="0"/>
              </a:rPr>
              <a:t>لأنه مرسل من الله </a:t>
            </a:r>
          </a:p>
          <a:p>
            <a:pPr algn="ctr" eaLnBrk="1" hangingPunct="1">
              <a:buFont typeface="Wingdings" panose="05000000000000000000" pitchFamily="2" charset="2"/>
              <a:buNone/>
            </a:pPr>
            <a:r>
              <a:rPr lang="ar-JO" altLang="en-US" sz="4000" b="1" dirty="0">
                <a:solidFill>
                  <a:srgbClr val="FFFF66"/>
                </a:solidFill>
                <a:effectLst/>
                <a:latin typeface="Arial" panose="020B0604020202020204" pitchFamily="34" charset="0"/>
                <a:cs typeface="Arial" panose="020B0604020202020204" pitchFamily="34" charset="0"/>
              </a:rPr>
              <a:t>ليعطي الحق الروحي للعميان</a:t>
            </a:r>
            <a:endParaRPr lang="en-US" altLang="en-US" sz="4400" dirty="0">
              <a:effectLst>
                <a:outerShdw blurRad="38100" dist="38100" dir="2700000" algn="tl">
                  <a:srgbClr val="000080"/>
                </a:outerShdw>
              </a:effectLst>
              <a:latin typeface="Arial" panose="020B0604020202020204" pitchFamily="34" charset="0"/>
              <a:cs typeface="Arial" panose="020B0604020202020204" pitchFamily="34" charset="0"/>
            </a:endParaRPr>
          </a:p>
          <a:p>
            <a:pPr eaLnBrk="1" hangingPunct="1">
              <a:buFont typeface="Wingdings" panose="05000000000000000000" pitchFamily="2" charset="2"/>
              <a:buNone/>
            </a:pPr>
            <a:endParaRPr lang="en-US" altLang="en-US" sz="2800" dirty="0">
              <a:effectLst>
                <a:outerShdw blurRad="38100" dist="38100" dir="2700000" algn="tl">
                  <a:srgbClr val="000080"/>
                </a:outerShdw>
              </a:effectLst>
              <a:latin typeface="Arial" panose="020B0604020202020204" pitchFamily="34" charset="0"/>
              <a:cs typeface="Arial" panose="020B0604020202020204" pitchFamily="34" charset="0"/>
            </a:endParaRPr>
          </a:p>
          <a:p>
            <a:pPr algn="r" rtl="1" eaLnBrk="1" hangingPunct="1"/>
            <a:r>
              <a:rPr lang="ar-JO" altLang="en-US" sz="2800" b="1" dirty="0">
                <a:effectLst>
                  <a:outerShdw blurRad="38100" dist="38100" dir="2700000" algn="tl">
                    <a:srgbClr val="000080"/>
                  </a:outerShdw>
                </a:effectLst>
                <a:latin typeface="Arial" panose="020B0604020202020204" pitchFamily="34" charset="0"/>
                <a:cs typeface="Arial" panose="020B0604020202020204" pitchFamily="34" charset="0"/>
              </a:rPr>
              <a:t>كان النور الحقيقي الذي ينير كل إنسان آتياً إلى العالم (1: 9)</a:t>
            </a:r>
            <a:endParaRPr lang="en-US" altLang="en-US" sz="2800" b="1" dirty="0">
              <a:effectLst>
                <a:outerShdw blurRad="38100" dist="38100" dir="2700000" algn="tl">
                  <a:srgbClr val="000080"/>
                </a:outerShdw>
              </a:effectLst>
              <a:latin typeface="Arial" panose="020B0604020202020204" pitchFamily="34" charset="0"/>
              <a:cs typeface="Arial" panose="020B0604020202020204" pitchFamily="34" charset="0"/>
            </a:endParaRPr>
          </a:p>
          <a:p>
            <a:pPr eaLnBrk="1" hangingPunct="1">
              <a:buFont typeface="Wingdings" panose="05000000000000000000" pitchFamily="2" charset="2"/>
              <a:buNone/>
            </a:pPr>
            <a:endParaRPr lang="en-US" altLang="en-US" sz="2800" b="1" dirty="0">
              <a:effectLst>
                <a:outerShdw blurRad="38100" dist="38100" dir="2700000" algn="tl">
                  <a:srgbClr val="000080"/>
                </a:outerShdw>
              </a:effectLst>
              <a:latin typeface="Arial" panose="020B0604020202020204" pitchFamily="34" charset="0"/>
              <a:cs typeface="Arial" panose="020B0604020202020204" pitchFamily="34" charset="0"/>
            </a:endParaRPr>
          </a:p>
          <a:p>
            <a:pPr algn="r" rtl="1" eaLnBrk="1" hangingPunct="1"/>
            <a:r>
              <a:rPr lang="ar-JO" altLang="en-US" sz="2800" b="1" dirty="0">
                <a:effectLst>
                  <a:outerShdw blurRad="38100" dist="38100" dir="2700000" algn="tl">
                    <a:srgbClr val="000080"/>
                  </a:outerShdw>
                </a:effectLst>
                <a:latin typeface="Arial" panose="020B0604020202020204" pitchFamily="34" charset="0"/>
                <a:cs typeface="Arial" panose="020B0604020202020204" pitchFamily="34" charset="0"/>
              </a:rPr>
              <a:t>الحق الحق أقول لك إن كان لا يولد من فوق لا يقدر أن يرى ملكوت الله (3: 3) </a:t>
            </a:r>
            <a:endParaRPr lang="en-US" altLang="en-US" sz="2800" dirty="0">
              <a:effectLst>
                <a:outerShdw blurRad="38100" dist="38100" dir="2700000" algn="tl">
                  <a:srgbClr val="000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1694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22534">
                                            <p:txEl>
                                              <p:pRg st="0" end="0"/>
                                            </p:txEl>
                                          </p:spTgt>
                                        </p:tgtEl>
                                        <p:attrNameLst>
                                          <p:attrName>style.visibility</p:attrName>
                                        </p:attrNameLst>
                                      </p:cBhvr>
                                      <p:to>
                                        <p:strVal val="visible"/>
                                      </p:to>
                                    </p:set>
                                    <p:animEffect transition="in" filter="box(in)">
                                      <p:cBhvr>
                                        <p:cTn id="7" dur="500"/>
                                        <p:tgtEl>
                                          <p:spTgt spid="2253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2534">
                                            <p:txEl>
                                              <p:pRg st="1" end="1"/>
                                            </p:txEl>
                                          </p:spTgt>
                                        </p:tgtEl>
                                        <p:attrNameLst>
                                          <p:attrName>style.visibility</p:attrName>
                                        </p:attrNameLst>
                                      </p:cBhvr>
                                      <p:to>
                                        <p:strVal val="visible"/>
                                      </p:to>
                                    </p:set>
                                    <p:animEffect transition="in" filter="box(in)">
                                      <p:cBhvr>
                                        <p:cTn id="12" dur="500"/>
                                        <p:tgtEl>
                                          <p:spTgt spid="2253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22534">
                                            <p:txEl>
                                              <p:pRg st="2" end="2"/>
                                            </p:txEl>
                                          </p:spTgt>
                                        </p:tgtEl>
                                        <p:attrNameLst>
                                          <p:attrName>style.visibility</p:attrName>
                                        </p:attrNameLst>
                                      </p:cBhvr>
                                      <p:to>
                                        <p:strVal val="visible"/>
                                      </p:to>
                                    </p:set>
                                    <p:animEffect transition="in" filter="box(in)">
                                      <p:cBhvr>
                                        <p:cTn id="17" dur="500"/>
                                        <p:tgtEl>
                                          <p:spTgt spid="2253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nodeType="clickEffect">
                                  <p:stCondLst>
                                    <p:cond delay="0"/>
                                  </p:stCondLst>
                                  <p:childTnLst>
                                    <p:set>
                                      <p:cBhvr>
                                        <p:cTn id="21" dur="1" fill="hold">
                                          <p:stCondLst>
                                            <p:cond delay="0"/>
                                          </p:stCondLst>
                                        </p:cTn>
                                        <p:tgtEl>
                                          <p:spTgt spid="22534">
                                            <p:txEl>
                                              <p:pRg st="4" end="4"/>
                                            </p:txEl>
                                          </p:spTgt>
                                        </p:tgtEl>
                                        <p:attrNameLst>
                                          <p:attrName>style.visibility</p:attrName>
                                        </p:attrNameLst>
                                      </p:cBhvr>
                                      <p:to>
                                        <p:strVal val="visible"/>
                                      </p:to>
                                    </p:set>
                                    <p:animEffect transition="in" filter="diamond(in)">
                                      <p:cBhvr>
                                        <p:cTn id="22" dur="2000"/>
                                        <p:tgtEl>
                                          <p:spTgt spid="22534">
                                            <p:txEl>
                                              <p:pRg st="4" end="4"/>
                                            </p:txEl>
                                          </p:spTgt>
                                        </p:tgtEl>
                                      </p:cBhvr>
                                    </p:animEffect>
                                  </p:childTnLst>
                                </p:cTn>
                              </p:par>
                              <p:par>
                                <p:cTn id="23" presetID="8" presetClass="entr" presetSubtype="16" fill="hold" nodeType="withEffect">
                                  <p:stCondLst>
                                    <p:cond delay="0"/>
                                  </p:stCondLst>
                                  <p:childTnLst>
                                    <p:set>
                                      <p:cBhvr>
                                        <p:cTn id="24" dur="1" fill="hold">
                                          <p:stCondLst>
                                            <p:cond delay="0"/>
                                          </p:stCondLst>
                                        </p:cTn>
                                        <p:tgtEl>
                                          <p:spTgt spid="22534">
                                            <p:txEl>
                                              <p:pRg st="6" end="6"/>
                                            </p:txEl>
                                          </p:spTgt>
                                        </p:tgtEl>
                                        <p:attrNameLst>
                                          <p:attrName>style.visibility</p:attrName>
                                        </p:attrNameLst>
                                      </p:cBhvr>
                                      <p:to>
                                        <p:strVal val="visible"/>
                                      </p:to>
                                    </p:set>
                                    <p:animEffect transition="in" filter="diamond(in)">
                                      <p:cBhvr>
                                        <p:cTn id="25" dur="2000"/>
                                        <p:tgtEl>
                                          <p:spTgt spid="2253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0DD785B0-2EAE-475E-BAFF-6C826F6E1965}"/>
              </a:ext>
            </a:extLst>
          </p:cNvPr>
          <p:cNvSpPr>
            <a:spLocks noGrp="1" noChangeArrowheads="1"/>
          </p:cNvSpPr>
          <p:nvPr>
            <p:ph type="title"/>
          </p:nvPr>
        </p:nvSpPr>
        <p:spPr>
          <a:xfrm>
            <a:off x="457200" y="381000"/>
            <a:ext cx="8229600" cy="1143000"/>
          </a:xfrm>
        </p:spPr>
        <p:txBody>
          <a:bodyPr/>
          <a:lstStyle/>
          <a:p>
            <a:pPr eaLnBrk="1" hangingPunct="1">
              <a:defRPr/>
            </a:pPr>
            <a:r>
              <a:rPr lang="ar-JO" dirty="0">
                <a:solidFill>
                  <a:srgbClr val="FFFF00"/>
                </a:solidFill>
                <a:latin typeface="Arial" panose="020B0604020202020204" pitchFamily="34" charset="0"/>
                <a:cs typeface="Arial" panose="020B0604020202020204" pitchFamily="34" charset="0"/>
              </a:rPr>
              <a:t>القصد الأول</a:t>
            </a:r>
            <a:br>
              <a:rPr lang="en-US" dirty="0">
                <a:solidFill>
                  <a:srgbClr val="FFFF00"/>
                </a:solidFill>
                <a:latin typeface="Arial" panose="020B0604020202020204" pitchFamily="34" charset="0"/>
                <a:cs typeface="Arial" panose="020B0604020202020204" pitchFamily="34" charset="0"/>
              </a:rPr>
            </a:br>
            <a:r>
              <a:rPr lang="ar-JO" dirty="0">
                <a:solidFill>
                  <a:srgbClr val="FFFF00"/>
                </a:solidFill>
                <a:latin typeface="Arial" panose="020B0604020202020204" pitchFamily="34" charset="0"/>
                <a:cs typeface="Arial" panose="020B0604020202020204" pitchFamily="34" charset="0"/>
              </a:rPr>
              <a:t>شفى يسوع الرجل الأعمى</a:t>
            </a:r>
            <a:endParaRPr lang="en-US" dirty="0">
              <a:solidFill>
                <a:srgbClr val="FFFF00"/>
              </a:solidFill>
              <a:latin typeface="Arial" panose="020B0604020202020204" pitchFamily="34" charset="0"/>
              <a:cs typeface="Arial" panose="020B0604020202020204" pitchFamily="34" charset="0"/>
            </a:endParaRPr>
          </a:p>
        </p:txBody>
      </p:sp>
      <p:sp>
        <p:nvSpPr>
          <p:cNvPr id="53252" name="Rectangle 4">
            <a:extLst>
              <a:ext uri="{FF2B5EF4-FFF2-40B4-BE49-F238E27FC236}">
                <a16:creationId xmlns:a16="http://schemas.microsoft.com/office/drawing/2014/main" id="{CA35D677-8C38-4092-93C6-F16DAF6B0029}"/>
              </a:ext>
            </a:extLst>
          </p:cNvPr>
          <p:cNvSpPr>
            <a:spLocks noGrp="1" noChangeArrowheads="1"/>
          </p:cNvSpPr>
          <p:nvPr>
            <p:ph type="body" idx="1"/>
          </p:nvPr>
        </p:nvSpPr>
        <p:spPr>
          <a:xfrm>
            <a:off x="457200" y="2438400"/>
            <a:ext cx="8229600" cy="3692525"/>
          </a:xfrm>
        </p:spPr>
        <p:txBody>
          <a:bodyPr/>
          <a:lstStyle/>
          <a:p>
            <a:pPr algn="ctr" eaLnBrk="1" hangingPunct="1">
              <a:buFont typeface="Wingdings" charset="2"/>
              <a:buNone/>
              <a:defRPr/>
            </a:pPr>
            <a:endParaRPr lang="en-US" b="1" dirty="0">
              <a:solidFill>
                <a:srgbClr val="FFFF00"/>
              </a:solidFill>
              <a:latin typeface="Arial" panose="020B0604020202020204" pitchFamily="34" charset="0"/>
              <a:cs typeface="Arial" panose="020B0604020202020204" pitchFamily="34" charset="0"/>
            </a:endParaRPr>
          </a:p>
          <a:p>
            <a:pPr algn="ctr" eaLnBrk="1" hangingPunct="1">
              <a:buFont typeface="Wingdings" charset="2"/>
              <a:buNone/>
              <a:defRPr/>
            </a:pPr>
            <a:r>
              <a:rPr lang="ar-JO" sz="4800" b="1" dirty="0">
                <a:latin typeface="Arial" panose="020B0604020202020204" pitchFamily="34" charset="0"/>
                <a:cs typeface="Arial" panose="020B0604020202020204" pitchFamily="34" charset="0"/>
              </a:rPr>
              <a:t>إعلان العمى</a:t>
            </a:r>
            <a:endParaRPr lang="en-US" sz="4800" b="1" dirty="0">
              <a:latin typeface="Arial" panose="020B0604020202020204" pitchFamily="34" charset="0"/>
              <a:cs typeface="Arial" panose="020B0604020202020204" pitchFamily="34" charset="0"/>
            </a:endParaRPr>
          </a:p>
          <a:p>
            <a:pPr algn="ctr" eaLnBrk="1" hangingPunct="1">
              <a:buFont typeface="Wingdings" charset="2"/>
              <a:buNone/>
              <a:defRPr/>
            </a:pPr>
            <a:r>
              <a:rPr lang="ar-JO" sz="4800" i="1" dirty="0">
                <a:latin typeface="Arial" panose="020B0604020202020204" pitchFamily="34" charset="0"/>
                <a:cs typeface="Arial" panose="020B0604020202020204" pitchFamily="34" charset="0"/>
              </a:rPr>
              <a:t>9: 8-34</a:t>
            </a:r>
            <a:endParaRPr lang="en-US" sz="4800" i="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34802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53252">
                                            <p:txEl>
                                              <p:pRg st="1" end="1"/>
                                            </p:txEl>
                                          </p:spTgt>
                                        </p:tgtEl>
                                        <p:attrNameLst>
                                          <p:attrName>style.visibility</p:attrName>
                                        </p:attrNameLst>
                                      </p:cBhvr>
                                      <p:to>
                                        <p:strVal val="visible"/>
                                      </p:to>
                                    </p:set>
                                    <p:anim to="" calcmode="lin" valueType="num">
                                      <p:cBhvr>
                                        <p:cTn id="7" dur="1" fill="hold"/>
                                        <p:tgtEl>
                                          <p:spTgt spid="53252">
                                            <p:txEl>
                                              <p:pRg st="1" end="1"/>
                                            </p:txEl>
                                          </p:spTgt>
                                        </p:tgtEl>
                                        <p:attrNameLst>
                                          <p:attrName/>
                                        </p:attrNameLst>
                                      </p:cBhvr>
                                    </p:anim>
                                  </p:childTnLst>
                                </p:cTn>
                              </p:par>
                              <p:par>
                                <p:cTn id="8" presetID="24" presetClass="entr" presetSubtype="0" fill="hold" nodeType="withEffect">
                                  <p:stCondLst>
                                    <p:cond delay="0"/>
                                  </p:stCondLst>
                                  <p:childTnLst>
                                    <p:set>
                                      <p:cBhvr>
                                        <p:cTn id="9" dur="1" fill="hold">
                                          <p:stCondLst>
                                            <p:cond delay="0"/>
                                          </p:stCondLst>
                                        </p:cTn>
                                        <p:tgtEl>
                                          <p:spTgt spid="53252">
                                            <p:txEl>
                                              <p:pRg st="2" end="2"/>
                                            </p:txEl>
                                          </p:spTgt>
                                        </p:tgtEl>
                                        <p:attrNameLst>
                                          <p:attrName>style.visibility</p:attrName>
                                        </p:attrNameLst>
                                      </p:cBhvr>
                                      <p:to>
                                        <p:strVal val="visible"/>
                                      </p:to>
                                    </p:set>
                                    <p:anim to="" calcmode="lin" valueType="num">
                                      <p:cBhvr>
                                        <p:cTn id="10" dur="1" fill="hold"/>
                                        <p:tgtEl>
                                          <p:spTgt spid="53252">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0" name="Rectangle 4"/>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34821" name="Text Box 5"/>
          <p:cNvSpPr txBox="1">
            <a:spLocks noChangeArrowheads="1"/>
          </p:cNvSpPr>
          <p:nvPr/>
        </p:nvSpPr>
        <p:spPr bwMode="auto">
          <a:xfrm>
            <a:off x="0" y="2846416"/>
            <a:ext cx="4495800" cy="3046542"/>
          </a:xfrm>
          <a:prstGeom prst="rect">
            <a:avLst/>
          </a:prstGeom>
          <a:gradFill rotWithShape="1">
            <a:gsLst>
              <a:gs pos="0">
                <a:srgbClr val="006600"/>
              </a:gs>
              <a:gs pos="100000">
                <a:srgbClr val="002F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ar-JO" sz="2800" dirty="0">
                <a:solidFill>
                  <a:srgbClr val="FFFFFF"/>
                </a:solidFill>
                <a:latin typeface="Arial" panose="020B0604020202020204" pitchFamily="34" charset="0"/>
                <a:cs typeface="Arial" panose="020B0604020202020204" pitchFamily="34" charset="0"/>
              </a:rPr>
              <a:t>عن المسيحيين المضطهدين في عهد نيرون:</a:t>
            </a:r>
          </a:p>
          <a:p>
            <a:pPr algn="r"/>
            <a:r>
              <a:rPr lang="ar-JO" sz="2800" dirty="0">
                <a:solidFill>
                  <a:srgbClr val="FFFFFF"/>
                </a:solidFill>
                <a:latin typeface="Arial" panose="020B0604020202020204" pitchFamily="34" charset="0"/>
                <a:cs typeface="Arial" panose="020B0604020202020204" pitchFamily="34" charset="0"/>
              </a:rPr>
              <a:t>اسمهم يأتي من المسيح، الذي حكم عليه بالإعدام في عهد طيباريوس كإمبراطور من قبل الوكيل بيلاطس البنطي"</a:t>
            </a:r>
          </a:p>
          <a:p>
            <a:r>
              <a:rPr lang="ar-JO" altLang="zh-CN" sz="2000" dirty="0">
                <a:solidFill>
                  <a:srgbClr val="FFFFFF"/>
                </a:solidFill>
                <a:latin typeface="Arial" panose="020B0604020202020204" pitchFamily="34" charset="0"/>
                <a:ea typeface="SimSun" charset="0"/>
                <a:cs typeface="Arial" panose="020B0604020202020204" pitchFamily="34" charset="0"/>
              </a:rPr>
              <a:t>(تاسيتوس، حوليات 15.44 في 115 م)</a:t>
            </a:r>
            <a:r>
              <a:rPr lang="en-US" altLang="zh-CN" dirty="0">
                <a:solidFill>
                  <a:srgbClr val="FFFFFF"/>
                </a:solidFill>
                <a:latin typeface="Arial" panose="020B0604020202020204" pitchFamily="34" charset="0"/>
                <a:ea typeface="SimSun" charset="0"/>
                <a:cs typeface="Arial" panose="020B0604020202020204" pitchFamily="34" charset="0"/>
              </a:rPr>
              <a:t> </a:t>
            </a:r>
            <a:endParaRPr lang="en-US" dirty="0">
              <a:solidFill>
                <a:srgbClr val="FFFFFF"/>
              </a:solidFill>
              <a:latin typeface="Arial" panose="020B0604020202020204" pitchFamily="34" charset="0"/>
              <a:ea typeface="SimSun" charset="0"/>
              <a:cs typeface="Arial" panose="020B0604020202020204" pitchFamily="34" charset="0"/>
            </a:endParaRPr>
          </a:p>
        </p:txBody>
      </p:sp>
      <p:sp>
        <p:nvSpPr>
          <p:cNvPr id="7" name="Rectangle 2"/>
          <p:cNvSpPr txBox="1">
            <a:spLocks noChangeArrowheads="1"/>
          </p:cNvSpPr>
          <p:nvPr/>
        </p:nvSpPr>
        <p:spPr bwMode="auto">
          <a:xfrm>
            <a:off x="4800600" y="1600235"/>
            <a:ext cx="4267200" cy="4530725"/>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chemeClr val="hlink"/>
              </a:buClr>
              <a:buSzPct val="90000"/>
              <a:buFont typeface="Wingdings" charset="0"/>
              <a:buNone/>
              <a:defRPr/>
            </a:pPr>
            <a:r>
              <a:rPr lang="en-US" dirty="0">
                <a:effectLst>
                  <a:outerShdw blurRad="38100" dist="38100" dir="2700000" algn="tl">
                    <a:srgbClr val="000000"/>
                  </a:outerShdw>
                </a:effectLst>
                <a:latin typeface="Arial" panose="020B0604020202020204" pitchFamily="34" charset="0"/>
                <a:cs typeface="Arial" panose="020B0604020202020204" pitchFamily="34" charset="0"/>
              </a:rPr>
              <a:t>(</a:t>
            </a:r>
            <a:r>
              <a:rPr lang="ar-JO" dirty="0">
                <a:effectLst>
                  <a:outerShdw blurRad="38100" dist="38100" dir="2700000" algn="tl">
                    <a:srgbClr val="000000"/>
                  </a:outerShdw>
                </a:effectLst>
                <a:latin typeface="Arial" panose="020B0604020202020204" pitchFamily="34" charset="0"/>
                <a:cs typeface="Arial" panose="020B0604020202020204" pitchFamily="34" charset="0"/>
              </a:rPr>
              <a:t>سنة الوفاة</a:t>
            </a:r>
            <a:r>
              <a:rPr lang="en-US" dirty="0">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سيسيرو (43 ق.م)</a:t>
            </a:r>
          </a:p>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ليفي (17 م)</a:t>
            </a:r>
          </a:p>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بليني الصغير (113 م)</a:t>
            </a:r>
          </a:p>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تاسيتوس (120 م)</a:t>
            </a: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4821"/>
                                        </p:tgtEl>
                                        <p:attrNameLst>
                                          <p:attrName>style.visibility</p:attrName>
                                        </p:attrNameLst>
                                      </p:cBhvr>
                                      <p:to>
                                        <p:strVal val="visible"/>
                                      </p:to>
                                    </p:set>
                                    <p:anim from="(-#ppt_w/2)" to="(#ppt_x)" calcmode="lin" valueType="num">
                                      <p:cBhvr>
                                        <p:cTn id="7" dur="600" fill="hold">
                                          <p:stCondLst>
                                            <p:cond delay="0"/>
                                          </p:stCondLst>
                                        </p:cTn>
                                        <p:tgtEl>
                                          <p:spTgt spid="34821"/>
                                        </p:tgtEl>
                                        <p:attrNameLst>
                                          <p:attrName>ppt_x</p:attrName>
                                        </p:attrNameLst>
                                      </p:cBhvr>
                                    </p:anim>
                                    <p:anim from="0" to="-1.0" calcmode="lin" valueType="num">
                                      <p:cBhvr>
                                        <p:cTn id="8" dur="200" decel="50000" autoRev="1" fill="hold">
                                          <p:stCondLst>
                                            <p:cond delay="600"/>
                                          </p:stCondLst>
                                        </p:cTn>
                                        <p:tgtEl>
                                          <p:spTgt spid="34821"/>
                                        </p:tgtEl>
                                        <p:attrNameLst>
                                          <p:attrName>xshear</p:attrName>
                                        </p:attrNameLst>
                                      </p:cBhvr>
                                    </p:anim>
                                    <p:animScale>
                                      <p:cBhvr>
                                        <p:cTn id="9" dur="200" decel="100000" autoRev="1" fill="hold">
                                          <p:stCondLst>
                                            <p:cond delay="600"/>
                                          </p:stCondLst>
                                        </p:cTn>
                                        <p:tgtEl>
                                          <p:spTgt spid="34821"/>
                                        </p:tgtEl>
                                      </p:cBhvr>
                                      <p:from x="100000" y="100000"/>
                                      <p:to x="80000" y="100000"/>
                                    </p:animScale>
                                    <p:anim by="(#ppt_h/3+#ppt_w*0.1)" calcmode="lin" valueType="num">
                                      <p:cBhvr additive="sum">
                                        <p:cTn id="10" dur="200" decel="100000" autoRev="1" fill="hold">
                                          <p:stCondLst>
                                            <p:cond delay="600"/>
                                          </p:stCondLst>
                                        </p:cTn>
                                        <p:tgtEl>
                                          <p:spTgt spid="34821"/>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53" presetClass="entr" presetSubtype="0" fill="hold" nodeType="click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p:cTn id="15"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 calcmode="lin" valueType="num">
                                      <p:cBhvr>
                                        <p:cTn id="22"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3"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24" dur="500"/>
                                        <p:tgtEl>
                                          <p:spTgt spid="7">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nodeType="clickEffect">
                                  <p:stCondLst>
                                    <p:cond delay="0"/>
                                  </p:stCondLst>
                                  <p:childTnLst>
                                    <p:set>
                                      <p:cBhvr>
                                        <p:cTn id="28" dur="1" fill="hold">
                                          <p:stCondLst>
                                            <p:cond delay="0"/>
                                          </p:stCondLst>
                                        </p:cTn>
                                        <p:tgtEl>
                                          <p:spTgt spid="7">
                                            <p:txEl>
                                              <p:pRg st="3" end="3"/>
                                            </p:txEl>
                                          </p:spTgt>
                                        </p:tgtEl>
                                        <p:attrNameLst>
                                          <p:attrName>style.visibility</p:attrName>
                                        </p:attrNameLst>
                                      </p:cBhvr>
                                      <p:to>
                                        <p:strVal val="visible"/>
                                      </p:to>
                                    </p:set>
                                    <p:anim calcmode="lin" valueType="num">
                                      <p:cBhvr>
                                        <p:cTn id="29"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31" dur="500"/>
                                        <p:tgtEl>
                                          <p:spTgt spid="7">
                                            <p:txEl>
                                              <p:pRg st="3" end="3"/>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nodeType="clickEffect">
                                  <p:stCondLst>
                                    <p:cond delay="0"/>
                                  </p:stCondLst>
                                  <p:childTnLst>
                                    <p:set>
                                      <p:cBhvr>
                                        <p:cTn id="35" dur="1" fill="hold">
                                          <p:stCondLst>
                                            <p:cond delay="0"/>
                                          </p:stCondLst>
                                        </p:cTn>
                                        <p:tgtEl>
                                          <p:spTgt spid="7">
                                            <p:txEl>
                                              <p:pRg st="4" end="4"/>
                                            </p:txEl>
                                          </p:spTgt>
                                        </p:tgtEl>
                                        <p:attrNameLst>
                                          <p:attrName>style.visibility</p:attrName>
                                        </p:attrNameLst>
                                      </p:cBhvr>
                                      <p:to>
                                        <p:strVal val="visible"/>
                                      </p:to>
                                    </p:set>
                                    <p:anim calcmode="lin" valueType="num">
                                      <p:cBhvr>
                                        <p:cTn id="36"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37"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3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1" grpId="0" animBg="1"/>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10</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397342730"/>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B23CB454-68C9-FD4A-A82B-8D48AF9CA2B0}"/>
              </a:ext>
            </a:extLst>
          </p:cNvPr>
          <p:cNvSpPr>
            <a:spLocks noGrp="1" noChangeArrowheads="1"/>
          </p:cNvSpPr>
          <p:nvPr>
            <p:ph type="title"/>
          </p:nvPr>
        </p:nvSpPr>
        <p:spPr>
          <a:xfrm>
            <a:off x="0" y="0"/>
            <a:ext cx="9144000" cy="762000"/>
          </a:xfrm>
        </p:spPr>
        <p:txBody>
          <a:bodyPr/>
          <a:lstStyle/>
          <a:p>
            <a:r>
              <a:rPr lang="ar-JO" altLang="en-US" sz="4000" b="1" dirty="0">
                <a:latin typeface="Arial" panose="020B0604020202020204" pitchFamily="34" charset="0"/>
                <a:cs typeface="Arial" panose="020B0604020202020204" pitchFamily="34" charset="0"/>
              </a:rPr>
              <a:t>لمن أو ماذا تستمع؟</a:t>
            </a:r>
            <a:endParaRPr lang="en-US" altLang="en-US" sz="4000" b="1" dirty="0">
              <a:latin typeface="Arial" panose="020B0604020202020204" pitchFamily="34" charset="0"/>
              <a:cs typeface="Arial" panose="020B0604020202020204" pitchFamily="34" charset="0"/>
            </a:endParaRPr>
          </a:p>
        </p:txBody>
      </p:sp>
      <p:sp>
        <p:nvSpPr>
          <p:cNvPr id="6147" name="Rectangle 3">
            <a:extLst>
              <a:ext uri="{FF2B5EF4-FFF2-40B4-BE49-F238E27FC236}">
                <a16:creationId xmlns:a16="http://schemas.microsoft.com/office/drawing/2014/main" id="{03D165CB-0D28-BC4F-B930-16B082CD12FA}"/>
              </a:ext>
            </a:extLst>
          </p:cNvPr>
          <p:cNvSpPr>
            <a:spLocks noGrp="1" noChangeArrowheads="1"/>
          </p:cNvSpPr>
          <p:nvPr>
            <p:ph type="body" idx="1"/>
          </p:nvPr>
        </p:nvSpPr>
        <p:spPr/>
        <p:txBody>
          <a:bodyPr/>
          <a:lstStyle/>
          <a:p>
            <a:endParaRPr lang="en-SG" altLang="en-US"/>
          </a:p>
        </p:txBody>
      </p:sp>
      <p:pic>
        <p:nvPicPr>
          <p:cNvPr id="6149" name="Picture 5" descr="listening">
            <a:extLst>
              <a:ext uri="{FF2B5EF4-FFF2-40B4-BE49-F238E27FC236}">
                <a16:creationId xmlns:a16="http://schemas.microsoft.com/office/drawing/2014/main" id="{F703DBF9-BA15-724D-9650-373C7FCBD5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4229548"/>
      </p:ext>
    </p:extLst>
  </p:cSld>
  <p:clrMapOvr>
    <a:masterClrMapping/>
  </p:clrMapOvr>
  <p:transition>
    <p:fade/>
  </p:transition>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D55269F9-5B40-2543-837D-51E7E4D1E30D}"/>
              </a:ext>
            </a:extLst>
          </p:cNvPr>
          <p:cNvSpPr>
            <a:spLocks noGrp="1" noChangeArrowheads="1"/>
          </p:cNvSpPr>
          <p:nvPr>
            <p:ph type="title"/>
          </p:nvPr>
        </p:nvSpPr>
        <p:spPr>
          <a:xfrm>
            <a:off x="0" y="0"/>
            <a:ext cx="9144000" cy="1417638"/>
          </a:xfrm>
        </p:spPr>
        <p:txBody>
          <a:bodyPr/>
          <a:lstStyle/>
          <a:p>
            <a:r>
              <a:rPr lang="ar-JO" altLang="en-US" sz="4000" b="1" dirty="0">
                <a:latin typeface="Arial" panose="020B0604020202020204" pitchFamily="34" charset="0"/>
                <a:cs typeface="Arial" panose="020B0604020202020204" pitchFamily="34" charset="0"/>
              </a:rPr>
              <a:t>كيف ينظر يسوع إلى الخراف؟</a:t>
            </a:r>
            <a:endParaRPr lang="en-US" altLang="en-US" sz="4000" b="1" dirty="0">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59E1FCEA-B423-884D-8960-CA4344AB1DA2}"/>
              </a:ext>
            </a:extLst>
          </p:cNvPr>
          <p:cNvPicPr>
            <a:picLocks noChangeAspect="1"/>
          </p:cNvPicPr>
          <p:nvPr/>
        </p:nvPicPr>
        <p:blipFill>
          <a:blip r:embed="rId2"/>
          <a:stretch>
            <a:fillRect/>
          </a:stretch>
        </p:blipFill>
        <p:spPr>
          <a:xfrm>
            <a:off x="4104456" y="1467716"/>
            <a:ext cx="5292080" cy="5390284"/>
          </a:xfrm>
          <a:prstGeom prst="rect">
            <a:avLst/>
          </a:prstGeom>
        </p:spPr>
      </p:pic>
      <p:pic>
        <p:nvPicPr>
          <p:cNvPr id="5" name="Picture 4">
            <a:extLst>
              <a:ext uri="{FF2B5EF4-FFF2-40B4-BE49-F238E27FC236}">
                <a16:creationId xmlns:a16="http://schemas.microsoft.com/office/drawing/2014/main" id="{544E0A8B-70EA-B643-996D-F85F978CC005}"/>
              </a:ext>
            </a:extLst>
          </p:cNvPr>
          <p:cNvPicPr>
            <a:picLocks noChangeAspect="1"/>
          </p:cNvPicPr>
          <p:nvPr/>
        </p:nvPicPr>
        <p:blipFill>
          <a:blip r:embed="rId3"/>
          <a:stretch>
            <a:fillRect/>
          </a:stretch>
        </p:blipFill>
        <p:spPr>
          <a:xfrm>
            <a:off x="-326316" y="1467716"/>
            <a:ext cx="4646796" cy="5390284"/>
          </a:xfrm>
          <a:prstGeom prst="rect">
            <a:avLst/>
          </a:prstGeom>
        </p:spPr>
      </p:pic>
    </p:spTree>
    <p:extLst>
      <p:ext uri="{BB962C8B-B14F-4D97-AF65-F5344CB8AC3E}">
        <p14:creationId xmlns:p14="http://schemas.microsoft.com/office/powerpoint/2010/main" val="8929000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BCB2DCC9-AC2E-FF4C-B7A9-9992031FEC30}"/>
              </a:ext>
            </a:extLst>
          </p:cNvPr>
          <p:cNvSpPr>
            <a:spLocks noGrp="1" noChangeArrowheads="1"/>
          </p:cNvSpPr>
          <p:nvPr>
            <p:ph type="title"/>
          </p:nvPr>
        </p:nvSpPr>
        <p:spPr/>
        <p:txBody>
          <a:bodyPr/>
          <a:lstStyle/>
          <a:p>
            <a:endParaRPr lang="en-SG" altLang="en-US">
              <a:latin typeface="Arial" panose="020B0604020202020204" pitchFamily="34" charset="0"/>
              <a:cs typeface="Arial" panose="020B0604020202020204" pitchFamily="34" charset="0"/>
            </a:endParaRPr>
          </a:p>
        </p:txBody>
      </p:sp>
      <p:sp>
        <p:nvSpPr>
          <p:cNvPr id="40963" name="Rectangle 3">
            <a:extLst>
              <a:ext uri="{FF2B5EF4-FFF2-40B4-BE49-F238E27FC236}">
                <a16:creationId xmlns:a16="http://schemas.microsoft.com/office/drawing/2014/main" id="{59A3A385-61AF-B541-846E-14887AE09982}"/>
              </a:ext>
            </a:extLst>
          </p:cNvPr>
          <p:cNvSpPr>
            <a:spLocks noGrp="1" noChangeArrowheads="1"/>
          </p:cNvSpPr>
          <p:nvPr>
            <p:ph type="body" idx="1"/>
          </p:nvPr>
        </p:nvSpPr>
        <p:spPr/>
        <p:txBody>
          <a:bodyPr/>
          <a:lstStyle/>
          <a:p>
            <a:endParaRPr lang="en-SG" altLang="en-US">
              <a:latin typeface="Arial" panose="020B0604020202020204" pitchFamily="34" charset="0"/>
              <a:cs typeface="Arial" panose="020B0604020202020204" pitchFamily="34" charset="0"/>
            </a:endParaRPr>
          </a:p>
        </p:txBody>
      </p:sp>
      <p:pic>
        <p:nvPicPr>
          <p:cNvPr id="40965" name="Picture 5" descr="the-jews-took-up-rocks-to-stone-jesus">
            <a:extLst>
              <a:ext uri="{FF2B5EF4-FFF2-40B4-BE49-F238E27FC236}">
                <a16:creationId xmlns:a16="http://schemas.microsoft.com/office/drawing/2014/main" id="{A6DF9C50-CBD4-E74F-B421-4C3DD79023E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5110464"/>
      </p:ext>
    </p:extLst>
  </p:cSld>
  <p:clrMapOvr>
    <a:masterClrMapping/>
  </p:clrMapOvr>
  <p:transition>
    <p:fade/>
  </p:transition>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54B113A0-F1F7-5D4D-85F0-3C237A0BBB0E}"/>
              </a:ext>
            </a:extLst>
          </p:cNvPr>
          <p:cNvSpPr>
            <a:spLocks noGrp="1" noChangeArrowheads="1"/>
          </p:cNvSpPr>
          <p:nvPr>
            <p:ph type="title"/>
          </p:nvPr>
        </p:nvSpPr>
        <p:spPr>
          <a:xfrm>
            <a:off x="0" y="274638"/>
            <a:ext cx="9144000" cy="1143000"/>
          </a:xfrm>
        </p:spPr>
        <p:txBody>
          <a:bodyPr/>
          <a:lstStyle/>
          <a:p>
            <a:r>
              <a:rPr lang="ar-JO" altLang="en-US" sz="3600" b="1" dirty="0"/>
              <a:t>سي.إس. لويس، المسيحية المجردة، 55-56</a:t>
            </a:r>
            <a:endParaRPr lang="en-US" altLang="en-US" sz="3600" b="1" dirty="0"/>
          </a:p>
        </p:txBody>
      </p:sp>
      <p:sp>
        <p:nvSpPr>
          <p:cNvPr id="12291" name="Rectangle 3">
            <a:extLst>
              <a:ext uri="{FF2B5EF4-FFF2-40B4-BE49-F238E27FC236}">
                <a16:creationId xmlns:a16="http://schemas.microsoft.com/office/drawing/2014/main" id="{20DDB575-FAA1-914B-98BE-E1FEA0FFD013}"/>
              </a:ext>
            </a:extLst>
          </p:cNvPr>
          <p:cNvSpPr>
            <a:spLocks noGrp="1" noChangeArrowheads="1"/>
          </p:cNvSpPr>
          <p:nvPr>
            <p:ph type="body" idx="1"/>
          </p:nvPr>
        </p:nvSpPr>
        <p:spPr>
          <a:xfrm>
            <a:off x="457200" y="1600200"/>
            <a:ext cx="8229600" cy="5257800"/>
          </a:xfrm>
        </p:spPr>
        <p:txBody>
          <a:bodyPr/>
          <a:lstStyle/>
          <a:p>
            <a:pPr algn="r">
              <a:lnSpc>
                <a:spcPct val="80000"/>
              </a:lnSpc>
              <a:buFont typeface="Wingdings" pitchFamily="2" charset="2"/>
              <a:buNone/>
            </a:pPr>
            <a:r>
              <a:rPr lang="ar-JO" altLang="en-US" sz="2800" b="1" dirty="0">
                <a:latin typeface="Arial" panose="020B0604020202020204" pitchFamily="34" charset="0"/>
                <a:cs typeface="Arial" panose="020B0604020202020204" pitchFamily="34" charset="0"/>
              </a:rPr>
              <a:t>أنا هنا أحاول منع أي شخص من قول الشيء الغبي الذي يقوله الناس عنه في كثير من الأحيان: أنا مستعد لقبول يسوع كمعلم أخلاقي عظيم، لكنني لا أقبل ادعاءه بأنه الله. هذا هو الشيء الوحيد الذي يجب ألا نقوله. </a:t>
            </a:r>
          </a:p>
          <a:p>
            <a:pPr algn="r">
              <a:lnSpc>
                <a:spcPct val="80000"/>
              </a:lnSpc>
              <a:buFont typeface="Wingdings" pitchFamily="2" charset="2"/>
              <a:buNone/>
            </a:pPr>
            <a:r>
              <a:rPr lang="ar-JO" altLang="en-US" sz="2800" b="1" dirty="0">
                <a:latin typeface="Arial" panose="020B0604020202020204" pitchFamily="34" charset="0"/>
                <a:cs typeface="Arial" panose="020B0604020202020204" pitchFamily="34" charset="0"/>
              </a:rPr>
              <a:t>إن الرجل الذي كان مجرد رجل وقال مثل هذه الأشياء التي قالها يسوع لن يكون معلمًا أخلاقيًا عظيمًا. إما أن يكون مجنونًا – على مستوى الرجل الذي يقول إنه بيضة مسلوقة – أو أنه سيكون شيطان الجحيم. يجب عليك أن تختار. </a:t>
            </a:r>
          </a:p>
          <a:p>
            <a:pPr algn="r">
              <a:lnSpc>
                <a:spcPct val="80000"/>
              </a:lnSpc>
              <a:buFont typeface="Wingdings" pitchFamily="2" charset="2"/>
              <a:buNone/>
            </a:pPr>
            <a:r>
              <a:rPr lang="ar-JO" altLang="en-US" sz="2800" b="1" dirty="0">
                <a:latin typeface="Arial" panose="020B0604020202020204" pitchFamily="34" charset="0"/>
                <a:cs typeface="Arial" panose="020B0604020202020204" pitchFamily="34" charset="0"/>
              </a:rPr>
              <a:t>فإما أن هذا الرجل كان، ولا يزال، ابن الله: وإما أنه مجنون أو شيء أسوأ. يمكنك أن تسكته لأنه أحمق، ويمكنك أن تبصق عليه وتقتله كشيطان؛ أو يمكنك أن تسقط عند قدميه وتدعوه الرب والإله. ولكن دعونا لا نأتي بأي هراء حول كونه معلمًا بشريًا عظيمًا. ولم يترك ذلك مفتوحًا لنا. وقال انه لا ينوي ذلك.</a:t>
            </a:r>
            <a:endParaRPr lang="en-US" alt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88158325"/>
      </p:ext>
    </p:extLst>
  </p:cSld>
  <p:clrMapOvr>
    <a:masterClrMapping/>
  </p:clrMapOvr>
  <p:transition>
    <p:fade/>
  </p:transition>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يوحنا</a:t>
            </a:r>
            <a:r>
              <a:rPr lang="en-US" sz="8800" dirty="0">
                <a:latin typeface="Arial" charset="0"/>
                <a:ea typeface="Osaka" charset="0"/>
                <a:cs typeface="Arial" charset="0"/>
              </a:rPr>
              <a:t> </a:t>
            </a:r>
            <a:r>
              <a:rPr lang="ar-JO" sz="8800" dirty="0">
                <a:latin typeface="Arial" charset="0"/>
                <a:ea typeface="Osaka" charset="0"/>
                <a:cs typeface="Arial" charset="0"/>
              </a:rPr>
              <a:t>11</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4159603268"/>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698767"/>
            <a:ext cx="8876128" cy="806426"/>
          </a:xfrm>
          <a:prstGeom prst="rect">
            <a:avLst/>
          </a:prstGeom>
          <a:noFill/>
        </p:spPr>
        <p:txBody>
          <a:bodyPr wrap="square" lIns="91232" tIns="45617" rIns="91232" bIns="45617">
            <a:spAutoFit/>
          </a:bodyPr>
          <a:lstStyle/>
          <a:p>
            <a:pPr marL="0" marR="0" lvl="0" indent="0" algn="ctr" defTabSz="912825" rtl="0" eaLnBrk="1" fontAlgn="base" latinLnBrk="0" hangingPunct="1">
              <a:lnSpc>
                <a:spcPct val="100000"/>
              </a:lnSpc>
              <a:spcBef>
                <a:spcPct val="0"/>
              </a:spcBef>
              <a:spcAft>
                <a:spcPct val="0"/>
              </a:spcAft>
              <a:buClrTx/>
              <a:buSzTx/>
              <a:buFontTx/>
              <a:buNone/>
              <a:tabLst/>
              <a:defRPr/>
            </a:pPr>
            <a:r>
              <a:rPr kumimoji="0" lang="ar-JO" sz="4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يقيم لعازر</a:t>
            </a:r>
            <a:endParaRPr kumimoji="0" lang="en-US" sz="4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69146" y="4068995"/>
            <a:ext cx="5284995" cy="676615"/>
          </a:xfrm>
          <a:prstGeom prst="rect">
            <a:avLst/>
          </a:prstGeom>
          <a:noFill/>
        </p:spPr>
        <p:txBody>
          <a:bodyPr wrap="square" lIns="91232" tIns="45617" rIns="91232" bIns="45617">
            <a:spAutoFit/>
          </a:bodyPr>
          <a:lstStyle/>
          <a:p>
            <a:pPr marL="0" marR="0" lvl="0" indent="0" algn="ctr" defTabSz="912825" rtl="0" eaLnBrk="1" fontAlgn="base" latinLnBrk="0" hangingPunct="1">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11: 1-12: 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179512" y="188640"/>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0" name="TextBox 9"/>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262465539"/>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69256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يسوع          يقيم           لعازر         (يوحنا 11)</a:t>
            </a:r>
            <a:endParaRPr lang="en-US" sz="1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DA597074-746E-7A60-4323-D8E37FD48588}"/>
              </a:ext>
            </a:extLst>
          </p:cNvPr>
          <p:cNvSpPr txBox="1">
            <a:spLocks noChangeArrowheads="1"/>
          </p:cNvSpPr>
          <p:nvPr/>
        </p:nvSpPr>
        <p:spPr bwMode="auto">
          <a:xfrm>
            <a:off x="3239294" y="844446"/>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5C056BD6-5E96-FF5B-02CD-62EDD35CCF30}"/>
              </a:ext>
            </a:extLst>
          </p:cNvPr>
          <p:cNvSpPr/>
          <p:nvPr/>
        </p:nvSpPr>
        <p:spPr bwMode="auto">
          <a:xfrm>
            <a:off x="2879811" y="2637691"/>
            <a:ext cx="1868036" cy="463846"/>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335034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790100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Rectangle 4"/>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35845" name="Text Box 5"/>
          <p:cNvSpPr txBox="1">
            <a:spLocks noChangeArrowheads="1"/>
          </p:cNvSpPr>
          <p:nvPr/>
        </p:nvSpPr>
        <p:spPr bwMode="auto">
          <a:xfrm>
            <a:off x="0" y="2743228"/>
            <a:ext cx="4495800" cy="2923431"/>
          </a:xfrm>
          <a:prstGeom prst="rect">
            <a:avLst/>
          </a:prstGeom>
          <a:gradFill rotWithShape="1">
            <a:gsLst>
              <a:gs pos="0">
                <a:srgbClr val="CC3300"/>
              </a:gs>
              <a:gs pos="100000">
                <a:srgbClr val="CC3300">
                  <a:gamma/>
                  <a:shade val="46275"/>
                  <a:invGamma/>
                </a:srgbClr>
              </a:gs>
            </a:gsLst>
            <a:lin ang="5400000" scaled="1"/>
          </a:gradFill>
          <a:ln w="9525">
            <a:noFill/>
            <a:miter lim="800000"/>
            <a:headEnd/>
            <a:tailEnd/>
          </a:ln>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defRPr/>
            </a:pPr>
            <a:endParaRPr lang="en-US" altLang="zh-CN" sz="2800"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algn="r">
              <a:defRPr/>
            </a:pPr>
            <a:r>
              <a:rPr lang="ar-JO" altLang="zh-CN" sz="2800"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طرد كلوديوس اليهود من روما والذين كانوا يثيرون المشاكل باستمرار تحت تأثير المسيح (عفوا!)</a:t>
            </a:r>
          </a:p>
          <a:p>
            <a:pPr algn="r">
              <a:defRPr/>
            </a:pP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algn="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(سوتونيوس، حياة القياصرة، الفصل 25، عام 120 م؛ راجع أعمال الرسل 18: 2)</a:t>
            </a:r>
            <a:endParaRPr lang="en-US"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
        <p:nvSpPr>
          <p:cNvPr id="7" name="Rectangle 2"/>
          <p:cNvSpPr txBox="1">
            <a:spLocks noChangeArrowheads="1"/>
          </p:cNvSpPr>
          <p:nvPr/>
        </p:nvSpPr>
        <p:spPr bwMode="auto">
          <a:xfrm>
            <a:off x="4800600" y="1600235"/>
            <a:ext cx="4267200" cy="4530725"/>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chemeClr val="hlink"/>
              </a:buClr>
              <a:buSzPct val="90000"/>
              <a:buFont typeface="Wingdings" charset="0"/>
              <a:buNone/>
              <a:defRPr/>
            </a:pPr>
            <a:r>
              <a:rPr lang="en-US" dirty="0">
                <a:effectLst>
                  <a:outerShdw blurRad="38100" dist="38100" dir="2700000" algn="tl">
                    <a:srgbClr val="000000"/>
                  </a:outerShdw>
                </a:effectLst>
                <a:latin typeface="Arial" panose="020B0604020202020204" pitchFamily="34" charset="0"/>
                <a:cs typeface="Arial" panose="020B0604020202020204" pitchFamily="34" charset="0"/>
              </a:rPr>
              <a:t>(</a:t>
            </a:r>
            <a:r>
              <a:rPr lang="ar-JO" dirty="0">
                <a:effectLst>
                  <a:outerShdw blurRad="38100" dist="38100" dir="2700000" algn="tl">
                    <a:srgbClr val="000000"/>
                  </a:outerShdw>
                </a:effectLst>
                <a:latin typeface="Arial" panose="020B0604020202020204" pitchFamily="34" charset="0"/>
                <a:cs typeface="Arial" panose="020B0604020202020204" pitchFamily="34" charset="0"/>
              </a:rPr>
              <a:t>سنة الوفاة</a:t>
            </a:r>
            <a:r>
              <a:rPr lang="en-US" dirty="0">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سيسيرو (43 ق.م)</a:t>
            </a:r>
          </a:p>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ليفي (17 م)</a:t>
            </a:r>
          </a:p>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بليني الصغير (113 م)</a:t>
            </a:r>
          </a:p>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تاسيتوس (120 م)</a:t>
            </a:r>
          </a:p>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سوتونيوس (121 م)</a:t>
            </a: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5845"/>
                                        </p:tgtEl>
                                        <p:attrNameLst>
                                          <p:attrName>style.visibility</p:attrName>
                                        </p:attrNameLst>
                                      </p:cBhvr>
                                      <p:to>
                                        <p:strVal val="visible"/>
                                      </p:to>
                                    </p:set>
                                    <p:anim from="(-#ppt_w/2)" to="(#ppt_x)" calcmode="lin" valueType="num">
                                      <p:cBhvr>
                                        <p:cTn id="7" dur="600" fill="hold">
                                          <p:stCondLst>
                                            <p:cond delay="0"/>
                                          </p:stCondLst>
                                        </p:cTn>
                                        <p:tgtEl>
                                          <p:spTgt spid="35845"/>
                                        </p:tgtEl>
                                        <p:attrNameLst>
                                          <p:attrName>ppt_x</p:attrName>
                                        </p:attrNameLst>
                                      </p:cBhvr>
                                    </p:anim>
                                    <p:anim from="0" to="-1.0" calcmode="lin" valueType="num">
                                      <p:cBhvr>
                                        <p:cTn id="8" dur="200" decel="50000" autoRev="1" fill="hold">
                                          <p:stCondLst>
                                            <p:cond delay="600"/>
                                          </p:stCondLst>
                                        </p:cTn>
                                        <p:tgtEl>
                                          <p:spTgt spid="35845"/>
                                        </p:tgtEl>
                                        <p:attrNameLst>
                                          <p:attrName>xshear</p:attrName>
                                        </p:attrNameLst>
                                      </p:cBhvr>
                                    </p:anim>
                                    <p:animScale>
                                      <p:cBhvr>
                                        <p:cTn id="9" dur="200" decel="100000" autoRev="1" fill="hold">
                                          <p:stCondLst>
                                            <p:cond delay="600"/>
                                          </p:stCondLst>
                                        </p:cTn>
                                        <p:tgtEl>
                                          <p:spTgt spid="35845"/>
                                        </p:tgtEl>
                                      </p:cBhvr>
                                      <p:from x="100000" y="100000"/>
                                      <p:to x="80000" y="100000"/>
                                    </p:animScale>
                                    <p:anim by="(#ppt_h/3+#ppt_w*0.1)" calcmode="lin" valueType="num">
                                      <p:cBhvr additive="sum">
                                        <p:cTn id="10" dur="200" decel="100000" autoRev="1" fill="hold">
                                          <p:stCondLst>
                                            <p:cond delay="600"/>
                                          </p:stCondLst>
                                        </p:cTn>
                                        <p:tgtEl>
                                          <p:spTgt spid="3584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animBg="1"/>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365021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375704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22616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089387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6689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58152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333954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يسوع           يقيم            لعازر         (يوحنا 11)</a:t>
            </a:r>
            <a:endParaRPr lang="en-US" sz="1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DA597074-746E-7A60-4323-D8E37FD48588}"/>
              </a:ext>
            </a:extLst>
          </p:cNvPr>
          <p:cNvSpPr txBox="1">
            <a:spLocks noChangeArrowheads="1"/>
          </p:cNvSpPr>
          <p:nvPr/>
        </p:nvSpPr>
        <p:spPr bwMode="auto">
          <a:xfrm>
            <a:off x="3239294" y="844446"/>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5C056BD6-5E96-FF5B-02CD-62EDD35CCF30}"/>
              </a:ext>
            </a:extLst>
          </p:cNvPr>
          <p:cNvSpPr/>
          <p:nvPr/>
        </p:nvSpPr>
        <p:spPr bwMode="auto">
          <a:xfrm rot="18896996" flipH="1">
            <a:off x="2691071" y="3025967"/>
            <a:ext cx="2463968" cy="463846"/>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122377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90955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يسوع           يقيم            لعازر         (يوحنا 11)</a:t>
            </a:r>
            <a:endParaRPr lang="en-US" sz="1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DA597074-746E-7A60-4323-D8E37FD48588}"/>
              </a:ext>
            </a:extLst>
          </p:cNvPr>
          <p:cNvSpPr txBox="1">
            <a:spLocks noChangeArrowheads="1"/>
          </p:cNvSpPr>
          <p:nvPr/>
        </p:nvSpPr>
        <p:spPr bwMode="auto">
          <a:xfrm>
            <a:off x="3239294" y="844446"/>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11"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5C056BD6-5E96-FF5B-02CD-62EDD35CCF30}"/>
              </a:ext>
            </a:extLst>
          </p:cNvPr>
          <p:cNvSpPr/>
          <p:nvPr/>
        </p:nvSpPr>
        <p:spPr bwMode="auto">
          <a:xfrm rot="18896996" flipH="1">
            <a:off x="2691071" y="3025967"/>
            <a:ext cx="2463968" cy="463846"/>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50751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3" descr="papyr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914400"/>
            <a:ext cx="9115425"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9970" name="Rectangle 4"/>
          <p:cNvSpPr>
            <a:spLocks noChangeArrowheads="1"/>
          </p:cNvSpPr>
          <p:nvPr/>
        </p:nvSpPr>
        <p:spPr bwMode="auto">
          <a:xfrm>
            <a:off x="838200" y="1981200"/>
            <a:ext cx="7696200"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720399" indent="-720399" algn="r" rtl="1">
              <a:spcBef>
                <a:spcPct val="20000"/>
              </a:spcBef>
              <a:buClr>
                <a:schemeClr val="accent2"/>
              </a:buClr>
              <a:buSzPct val="80000"/>
              <a:buFont typeface="Wingdings" charset="0"/>
              <a:buChar char="l"/>
            </a:pPr>
            <a:r>
              <a:rPr lang="ar-JO" sz="6000" b="1" dirty="0">
                <a:solidFill>
                  <a:schemeClr val="bg2"/>
                </a:solidFill>
                <a:latin typeface="Arial" panose="020B0604020202020204" pitchFamily="34" charset="0"/>
                <a:cs typeface="Arial" panose="020B0604020202020204" pitchFamily="34" charset="0"/>
              </a:rPr>
              <a:t>لوسيان</a:t>
            </a:r>
            <a:endParaRPr lang="en-US" sz="6000" b="1" dirty="0">
              <a:solidFill>
                <a:schemeClr val="bg2"/>
              </a:solidFill>
              <a:latin typeface="Arial" panose="020B0604020202020204" pitchFamily="34" charset="0"/>
              <a:cs typeface="Arial" panose="020B0604020202020204" pitchFamily="34" charset="0"/>
            </a:endParaRPr>
          </a:p>
          <a:p>
            <a:pPr marL="720399" indent="-720399" algn="r" rtl="1">
              <a:spcBef>
                <a:spcPct val="20000"/>
              </a:spcBef>
              <a:buClr>
                <a:schemeClr val="accent2"/>
              </a:buClr>
              <a:buSzPct val="80000"/>
              <a:buFont typeface="Wingdings" charset="0"/>
              <a:buChar char="l"/>
            </a:pPr>
            <a:r>
              <a:rPr lang="ar-JO" sz="6000" b="1" dirty="0">
                <a:solidFill>
                  <a:schemeClr val="bg2"/>
                </a:solidFill>
                <a:latin typeface="Arial" panose="020B0604020202020204" pitchFamily="34" charset="0"/>
                <a:cs typeface="Arial" panose="020B0604020202020204" pitchFamily="34" charset="0"/>
              </a:rPr>
              <a:t>مارا بار سيرابيون</a:t>
            </a:r>
            <a:endParaRPr lang="en-US" sz="6000" b="1" dirty="0">
              <a:solidFill>
                <a:schemeClr val="bg2"/>
              </a:solidFill>
              <a:latin typeface="Arial" panose="020B0604020202020204" pitchFamily="34" charset="0"/>
              <a:cs typeface="Arial" panose="020B0604020202020204" pitchFamily="34" charset="0"/>
            </a:endParaRPr>
          </a:p>
        </p:txBody>
      </p:sp>
      <p:sp>
        <p:nvSpPr>
          <p:cNvPr id="339971" name="Rectangle 2"/>
          <p:cNvSpPr>
            <a:spLocks noGrp="1" noChangeArrowheads="1"/>
          </p:cNvSpPr>
          <p:nvPr>
            <p:ph type="title"/>
          </p:nvPr>
        </p:nvSpPr>
        <p:spPr>
          <a:xfrm>
            <a:off x="0" y="0"/>
            <a:ext cx="9144000" cy="1371600"/>
          </a:xfrm>
          <a:solidFill>
            <a:schemeClr val="bg2"/>
          </a:solidFill>
        </p:spPr>
        <p:txBody>
          <a:bodyPr/>
          <a:lstStyle/>
          <a:p>
            <a:pPr eaLnBrk="1" hangingPunct="1"/>
            <a:r>
              <a:rPr lang="ar-JO" sz="4000" dirty="0">
                <a:effectLst/>
                <a:latin typeface="Arial" panose="020B0604020202020204" pitchFamily="34" charset="0"/>
                <a:ea typeface="ＭＳ Ｐゴシック" charset="0"/>
                <a:cs typeface="Arial" panose="020B0604020202020204" pitchFamily="34" charset="0"/>
              </a:rPr>
              <a:t>يذكر بعض المؤرخين الأوائل غير المؤمنين يسوع أيضًا...</a:t>
            </a:r>
            <a:endParaRPr lang="en-US" sz="4000" dirty="0">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736732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709883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543776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5226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34546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562517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20110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691139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211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42047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59"/>
          </a:solidFill>
        </p:spPr>
        <p:txBody>
          <a:bodyPr/>
          <a:lstStyle/>
          <a:p>
            <a:pPr eaLnBrk="1" hangingPunct="1"/>
            <a:r>
              <a:rPr lang="ar-JO" sz="4000" dirty="0">
                <a:effectLst/>
                <a:latin typeface="Arial" panose="020B0604020202020204" pitchFamily="34" charset="0"/>
                <a:ea typeface="ＭＳ Ｐゴシック" charset="0"/>
                <a:cs typeface="Arial" panose="020B0604020202020204" pitchFamily="34" charset="0"/>
              </a:rPr>
              <a:t>نسخ موجودة من كتابات الوثنيين مقابل كتابات العهد الجديد</a:t>
            </a:r>
            <a:endParaRPr lang="en-US" sz="4000" dirty="0">
              <a:effectLst/>
              <a:latin typeface="Arial" panose="020B0604020202020204" pitchFamily="34" charset="0"/>
              <a:ea typeface="ＭＳ Ｐゴシック" charset="0"/>
              <a:cs typeface="Arial" panose="020B0604020202020204" pitchFamily="34" charset="0"/>
            </a:endParaRPr>
          </a:p>
        </p:txBody>
      </p:sp>
      <p:graphicFrame>
        <p:nvGraphicFramePr>
          <p:cNvPr id="36936" name="Group 72"/>
          <p:cNvGraphicFramePr>
            <a:graphicFrameLocks noGrp="1"/>
          </p:cNvGraphicFramePr>
          <p:nvPr>
            <p:ph type="tbl" idx="1"/>
            <p:extLst>
              <p:ext uri="{D42A27DB-BD31-4B8C-83A1-F6EECF244321}">
                <p14:modId xmlns:p14="http://schemas.microsoft.com/office/powerpoint/2010/main" val="2135780556"/>
              </p:ext>
            </p:extLst>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المرلف</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تاريخ الكتابة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أقدم نسخة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الفجوة الزمنية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عدد النسخ</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أفلاطون</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347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كاتولوس</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54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بليني</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113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750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لوقا،      الخ</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95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24772</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36938" name="Rectangle 74" descr="Brown marble"/>
          <p:cNvSpPr>
            <a:spLocks noChangeArrowheads="1"/>
          </p:cNvSpPr>
          <p:nvPr/>
        </p:nvSpPr>
        <p:spPr bwMode="auto">
          <a:xfrm>
            <a:off x="0" y="5157192"/>
            <a:ext cx="9144000" cy="1981200"/>
          </a:xfrm>
          <a:prstGeom prst="rect">
            <a:avLst/>
          </a:prstGeom>
          <a:solidFill>
            <a:srgbClr val="000059"/>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algn="ctr">
              <a:defRPr/>
            </a:pPr>
            <a:endParaRPr lang="en-US" sz="4000">
              <a:solidFill>
                <a:srgbClr val="FFFFFF"/>
              </a:solidFill>
              <a:effectLst>
                <a:outerShdw blurRad="38100" dist="38100" dir="2700000" algn="tl">
                  <a:srgbClr val="DDDDDD"/>
                </a:outerShdw>
              </a:effectLst>
              <a:latin typeface="Arial" charset="0"/>
              <a:ea typeface="ＭＳ Ｐゴシック" charset="-128"/>
              <a:cs typeface="ＭＳ Ｐゴシック"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6938"/>
                                        </p:tgtEl>
                                      </p:cBhvr>
                                    </p:animEffect>
                                    <p:set>
                                      <p:cBhvr>
                                        <p:cTn id="7" dur="1" fill="hold">
                                          <p:stCondLst>
                                            <p:cond delay="499"/>
                                          </p:stCondLst>
                                        </p:cTn>
                                        <p:tgtEl>
                                          <p:spTgt spid="369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38" grpId="0" animBg="1" autoUpdateAnimBg="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8071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458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51435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030050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10734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14169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00843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758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94522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1420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eaLnBrk="0" hangingPunct="0"/>
            <a:endParaRPr lang="en-US">
              <a:solidFill>
                <a:srgbClr val="FFFFFF"/>
              </a:solidFill>
              <a:latin typeface="Arial"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600" b="1" dirty="0">
                <a:solidFill>
                  <a:srgbClr val="FFFFFF"/>
                </a:solidFill>
                <a:effectLst>
                  <a:glow rad="177800">
                    <a:srgbClr val="000000"/>
                  </a:glow>
                </a:effectLst>
                <a:latin typeface="Arial" charset="0"/>
                <a:cs typeface="Arial" charset="0"/>
              </a:rPr>
              <a:t>إنجيل يوحنا</a:t>
            </a:r>
            <a:endParaRPr lang="en-US" sz="3600" b="1" dirty="0">
              <a:solidFill>
                <a:srgbClr val="FFFFFF"/>
              </a:solidFill>
              <a:effectLst>
                <a:glow rad="177800">
                  <a:srgbClr val="000000"/>
                </a:glow>
              </a:effectLst>
              <a:latin typeface="Arial" charset="0"/>
              <a:cs typeface="Arial" charset="0"/>
            </a:endParaRPr>
          </a:p>
        </p:txBody>
      </p:sp>
      <p:sp>
        <p:nvSpPr>
          <p:cNvPr id="20485" name="Text Box 5"/>
          <p:cNvSpPr txBox="1">
            <a:spLocks noChangeArrowheads="1"/>
          </p:cNvSpPr>
          <p:nvPr/>
        </p:nvSpPr>
        <p:spPr bwMode="auto">
          <a:xfrm>
            <a:off x="3048000" y="1557365"/>
            <a:ext cx="6096000" cy="2061657"/>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3200" b="1" dirty="0">
                <a:solidFill>
                  <a:srgbClr val="FFFFFF"/>
                </a:solidFill>
                <a:effectLst>
                  <a:glow rad="177800">
                    <a:srgbClr val="000000"/>
                  </a:glow>
                </a:effectLst>
                <a:latin typeface="Arial" charset="0"/>
                <a:cs typeface="Arial" charset="0"/>
              </a:rPr>
              <a:t>يظهر أن يسوع هو إبن الله (الإله) الذي صار إنسانًا من خلال علامات وخطابات مختارة للمسيح لإقناع الأمم غير المؤمنين بالإيمان به وقبول الحياة الأبدية.</a:t>
            </a:r>
            <a:endParaRPr lang="en-US" sz="3200" b="1" dirty="0">
              <a:solidFill>
                <a:srgbClr val="FFFFFF"/>
              </a:solidFill>
              <a:effectLst>
                <a:glow rad="177800">
                  <a:srgbClr val="000000"/>
                </a:glow>
              </a:effectLst>
              <a:latin typeface="Arial" charset="0"/>
              <a:cs typeface="Arial" charset="0"/>
            </a:endParaRPr>
          </a:p>
        </p:txBody>
      </p:sp>
      <p:sp>
        <p:nvSpPr>
          <p:cNvPr id="20486" name="Text Box 6"/>
          <p:cNvSpPr txBox="1">
            <a:spLocks noChangeArrowheads="1"/>
          </p:cNvSpPr>
          <p:nvPr/>
        </p:nvSpPr>
        <p:spPr bwMode="auto">
          <a:xfrm>
            <a:off x="3483682" y="4437112"/>
            <a:ext cx="5224636" cy="1630769"/>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3600" b="1" dirty="0">
                <a:solidFill>
                  <a:srgbClr val="FFFFFF"/>
                </a:solidFill>
                <a:effectLst>
                  <a:glow rad="177800">
                    <a:srgbClr val="000000"/>
                  </a:glow>
                </a:effectLst>
                <a:latin typeface="Arial" charset="0"/>
                <a:cs typeface="Arial" charset="0"/>
              </a:rPr>
              <a:t>طلب</a:t>
            </a:r>
            <a:endParaRPr lang="en-US" altLang="zh-CN" sz="3600" b="1" dirty="0">
              <a:solidFill>
                <a:srgbClr val="FFFFFF"/>
              </a:solidFill>
              <a:effectLst>
                <a:glow rad="177800">
                  <a:srgbClr val="000000"/>
                </a:glow>
              </a:effectLst>
              <a:latin typeface="Arial" charset="0"/>
              <a:cs typeface="Arial" charset="0"/>
            </a:endParaRPr>
          </a:p>
          <a:p>
            <a:pPr algn="ctr" eaLnBrk="1" hangingPunct="1">
              <a:defRPr/>
            </a:pPr>
            <a:r>
              <a:rPr lang="ar-JO" altLang="zh-CN" sz="3200" b="1" dirty="0">
                <a:solidFill>
                  <a:srgbClr val="FFFFFF"/>
                </a:solidFill>
                <a:effectLst>
                  <a:glow rad="177800">
                    <a:srgbClr val="000000"/>
                  </a:glow>
                </a:effectLst>
                <a:latin typeface="Arial" charset="0"/>
                <a:cs typeface="Arial" charset="0"/>
              </a:rPr>
              <a:t>هل أنت متأكد ١٠٠٪ أن لديك الحياة الأبدية من خلال الإيمان باسم المسيح؟</a:t>
            </a:r>
            <a:endParaRPr lang="en-US" sz="3200" b="1" dirty="0">
              <a:solidFill>
                <a:srgbClr val="FFFFFF"/>
              </a:solidFill>
              <a:effectLst>
                <a:glow rad="177800">
                  <a:srgbClr val="000000"/>
                </a:glow>
              </a:effectLst>
              <a:latin typeface="Arial" charset="0"/>
              <a:cs typeface="Arial" charset="0"/>
            </a:endParaRPr>
          </a:p>
        </p:txBody>
      </p:sp>
      <p:sp>
        <p:nvSpPr>
          <p:cNvPr id="256006" name="Rectangle 1030"/>
          <p:cNvSpPr>
            <a:spLocks noGrp="1" noChangeArrowheads="1"/>
          </p:cNvSpPr>
          <p:nvPr>
            <p:ph type="title" idx="4294967295"/>
          </p:nvPr>
        </p:nvSpPr>
        <p:spPr>
          <a:xfrm>
            <a:off x="3581400" y="1066800"/>
            <a:ext cx="5029200" cy="457200"/>
          </a:xfrm>
        </p:spPr>
        <p:txBody>
          <a:bodyPr/>
          <a:lstStyle/>
          <a:p>
            <a:pPr eaLnBrk="1" hangingPunct="1">
              <a:defRPr/>
            </a:pPr>
            <a:r>
              <a:rPr lang="ar-JO" sz="3600" b="1" kern="1200" dirty="0">
                <a:solidFill>
                  <a:srgbClr val="FFFFFF"/>
                </a:solidFill>
                <a:effectLst>
                  <a:glow rad="177800">
                    <a:srgbClr val="000000"/>
                  </a:glow>
                </a:effectLst>
                <a:latin typeface="Arial" charset="0"/>
                <a:ea typeface="ＭＳ Ｐゴシック" charset="0"/>
                <a:cs typeface="Arial" charset="0"/>
              </a:rPr>
              <a:t>البيان الموجز</a:t>
            </a:r>
            <a:endParaRPr lang="en-US" sz="3600" b="1" kern="1200" dirty="0">
              <a:solidFill>
                <a:srgbClr val="FFFFFF"/>
              </a:solidFill>
              <a:effectLst>
                <a:glow rad="177800">
                  <a:srgbClr val="000000"/>
                </a:glow>
              </a:effectLst>
              <a:latin typeface="Arial" charset="0"/>
              <a:ea typeface="ＭＳ Ｐゴシック" charset="0"/>
              <a:cs typeface="Arial" charset="0"/>
            </a:endParaRPr>
          </a:p>
        </p:txBody>
      </p:sp>
      <p:sp>
        <p:nvSpPr>
          <p:cNvPr id="350215" name="Text Box 3"/>
          <p:cNvSpPr txBox="1">
            <a:spLocks noChangeArrowheads="1"/>
          </p:cNvSpPr>
          <p:nvPr/>
        </p:nvSpPr>
        <p:spPr bwMode="auto">
          <a:xfrm>
            <a:off x="8382029" y="71438"/>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latin typeface="Arial" charset="0"/>
                <a:cs typeface="Arial" charset="0"/>
              </a:rPr>
              <a:t>١٠٧</a:t>
            </a:r>
          </a:p>
        </p:txBody>
      </p:sp>
    </p:spTree>
    <p:extLst>
      <p:ext uri="{BB962C8B-B14F-4D97-AF65-F5344CB8AC3E}">
        <p14:creationId xmlns:p14="http://schemas.microsoft.com/office/powerpoint/2010/main" val="3548675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0" y="0"/>
            <a:ext cx="9144000" cy="6858000"/>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panose="020B0604020202020204" pitchFamily="34" charset="0"/>
              <a:ea typeface="ＭＳ Ｐゴシック" charset="-128"/>
              <a:cs typeface="Arial" panose="020B0604020202020204" pitchFamily="34" charset="0"/>
            </a:endParaRPr>
          </a:p>
        </p:txBody>
      </p:sp>
      <p:sp>
        <p:nvSpPr>
          <p:cNvPr id="52228"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ar-JO" sz="44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كتابات يهودية غير موحى بها</a:t>
            </a:r>
            <a:endParaRPr lang="en-US" sz="44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29" name="Rectangle 5"/>
          <p:cNvSpPr>
            <a:spLocks noGrp="1" noChangeArrowheads="1"/>
          </p:cNvSpPr>
          <p:nvPr>
            <p:ph type="title"/>
          </p:nvPr>
        </p:nvSpPr>
        <p:spPr>
          <a:xfrm>
            <a:off x="1066800" y="76200"/>
            <a:ext cx="72390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أهمية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44070" name="Picture 7"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0600" y="1219200"/>
            <a:ext cx="29972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3"/>
          <p:cNvSpPr txBox="1">
            <a:spLocks noChangeArrowheads="1"/>
          </p:cNvSpPr>
          <p:nvPr/>
        </p:nvSpPr>
        <p:spPr bwMode="auto">
          <a:xfrm>
            <a:off x="3962400" y="1371600"/>
            <a:ext cx="5181600" cy="4572000"/>
          </a:xfrm>
          <a:prstGeom prst="rect">
            <a:avLst/>
          </a:prstGeom>
          <a:noFill/>
          <a:ln w="9525">
            <a:noFill/>
            <a:miter lim="800000"/>
            <a:headEnd/>
            <a:tailEnd/>
          </a:ln>
          <a:effectLst/>
        </p:spPr>
        <p:txBody>
          <a:bodyPr lIns="90993" tIns="45499" rIns="90993" bIns="45499"/>
          <a:lstStyle>
            <a:lvl1pPr marL="609600" indent="-6096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20000"/>
              </a:spcBef>
              <a:buClr>
                <a:schemeClr val="hlink"/>
              </a:buClr>
              <a:buSzPct val="90000"/>
              <a:buFont typeface="Wingdings" charset="0"/>
              <a:buBlip>
                <a:blip r:embed="rId4"/>
              </a:buBlip>
              <a:defRPr/>
            </a:pPr>
            <a:r>
              <a:rPr lang="ar-JO" sz="3200" dirty="0">
                <a:effectLst>
                  <a:outerShdw blurRad="38100" dist="38100" dir="2700000" algn="tl">
                    <a:srgbClr val="000000"/>
                  </a:outerShdw>
                </a:effectLst>
                <a:latin typeface="Arial" panose="020B0604020202020204" pitchFamily="34" charset="0"/>
                <a:cs typeface="Arial" panose="020B0604020202020204" pitchFamily="34" charset="0"/>
              </a:rPr>
              <a:t>الشاهد الأقدم غير المسيحي لتاريخية يسوع المسيح         (93-94 م)</a:t>
            </a: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a:p>
            <a:pPr eaLnBrk="1" hangingPunct="1">
              <a:spcBef>
                <a:spcPct val="20000"/>
              </a:spcBef>
              <a:buClr>
                <a:schemeClr val="hlink"/>
              </a:buClr>
              <a:buSzPct val="90000"/>
              <a:buFont typeface="Wingdings" charset="0"/>
              <a:buNone/>
              <a:defRPr/>
            </a:pP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437941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637582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67541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08500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80890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52250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يسوع يقيم لعازر</a:t>
            </a:r>
            <a:endParaRPr kumimoji="0" lang="zh-CN" alt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أورشليم</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اليهودية</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بيت عنيا</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بيرية</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نهر الأردن</a:t>
            </a:r>
            <a:endParaRPr kumimoji="0" lang="zh-CN" alt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0</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0</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ميل 5</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كم 8</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البحر الميت</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391886" y="609600"/>
            <a:ext cx="3799114" cy="853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السامرة</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أفرايم</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62555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8842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8679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786465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ChangeArrowheads="1"/>
          </p:cNvSpPr>
          <p:nvPr/>
        </p:nvSpPr>
        <p:spPr bwMode="auto">
          <a:xfrm>
            <a:off x="0" y="0"/>
            <a:ext cx="9144000" cy="6858000"/>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panose="020B0604020202020204" pitchFamily="34" charset="0"/>
              <a:ea typeface="ＭＳ Ｐゴシック" charset="-128"/>
              <a:cs typeface="Arial" panose="020B0604020202020204" pitchFamily="34" charset="0"/>
            </a:endParaRPr>
          </a:p>
        </p:txBody>
      </p:sp>
      <p:sp>
        <p:nvSpPr>
          <p:cNvPr id="53252"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ar-JO" sz="44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كتابات يهودية غير موحى بها</a:t>
            </a:r>
          </a:p>
        </p:txBody>
      </p:sp>
      <p:sp>
        <p:nvSpPr>
          <p:cNvPr id="53253" name="Rectangle 5"/>
          <p:cNvSpPr>
            <a:spLocks noGrp="1" noChangeArrowheads="1"/>
          </p:cNvSpPr>
          <p:nvPr>
            <p:ph type="title"/>
          </p:nvPr>
        </p:nvSpPr>
        <p:spPr>
          <a:xfrm>
            <a:off x="998538" y="76200"/>
            <a:ext cx="7307262" cy="1143000"/>
          </a:xfrm>
        </p:spPr>
        <p:txBody>
          <a:bodyPr/>
          <a:lstStyle/>
          <a:p>
            <a:pPr eaLnBrk="1" hangingPunct="1">
              <a:defRPr/>
            </a:pPr>
            <a:r>
              <a:rPr lang="ar-JO" sz="4000" u="sng" dirty="0">
                <a:latin typeface="Arial" panose="020B0604020202020204" pitchFamily="34" charset="0"/>
                <a:ea typeface="ＭＳ Ｐゴシック" charset="0"/>
                <a:cs typeface="Arial" panose="020B0604020202020204" pitchFamily="34" charset="0"/>
              </a:rPr>
              <a:t>اقتباس قصير من يوسيفوس</a:t>
            </a:r>
            <a:endParaRPr lang="en-US" sz="4000" u="sng" dirty="0">
              <a:latin typeface="Arial" panose="020B0604020202020204" pitchFamily="34" charset="0"/>
              <a:ea typeface="ＭＳ Ｐゴシック" charset="0"/>
              <a:cs typeface="Arial" panose="020B0604020202020204" pitchFamily="34" charset="0"/>
            </a:endParaRPr>
          </a:p>
        </p:txBody>
      </p:sp>
      <p:sp>
        <p:nvSpPr>
          <p:cNvPr id="7" name="Rectangle 3"/>
          <p:cNvSpPr txBox="1">
            <a:spLocks noChangeArrowheads="1"/>
          </p:cNvSpPr>
          <p:nvPr/>
        </p:nvSpPr>
        <p:spPr bwMode="auto">
          <a:xfrm>
            <a:off x="990600" y="1219200"/>
            <a:ext cx="8153400" cy="5257800"/>
          </a:xfrm>
          <a:prstGeom prst="rect">
            <a:avLst/>
          </a:prstGeom>
          <a:noFill/>
          <a:ln w="9525">
            <a:noFill/>
            <a:miter lim="800000"/>
            <a:headEnd/>
            <a:tailEnd/>
          </a:ln>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90000"/>
              </a:lnSpc>
              <a:spcBef>
                <a:spcPct val="20000"/>
              </a:spcBef>
              <a:buClr>
                <a:schemeClr val="hlink"/>
              </a:buClr>
              <a:buSzPct val="90000"/>
              <a:buFont typeface="Wingdings" charset="0"/>
              <a:buNone/>
              <a:defRPr/>
            </a:pPr>
            <a:r>
              <a:rPr lang="ar-JO" altLang="zh-CN" sz="3200" dirty="0">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فاجتمع قضاة مجمع السنهدريم وأحضر إليهم حنانوس بن حنان رجلاً اسمه يعقوب، أخو </a:t>
            </a:r>
            <a:r>
              <a:rPr lang="ar-JO" altLang="zh-CN" sz="3200" dirty="0">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يسوع الذي يُدعى المسيح</a:t>
            </a:r>
            <a:r>
              <a:rPr lang="ar-JO" altLang="zh-CN" sz="3200" dirty="0">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وآخرين. فاتهمهم بأنهم تعدوا الناموس وأدانهم بالرجم حتى الموت</a:t>
            </a:r>
          </a:p>
          <a:p>
            <a:pPr algn="r" eaLnBrk="1" hangingPunct="1">
              <a:lnSpc>
                <a:spcPct val="90000"/>
              </a:lnSpc>
              <a:spcBef>
                <a:spcPct val="20000"/>
              </a:spcBef>
              <a:buClr>
                <a:schemeClr val="hlink"/>
              </a:buClr>
              <a:buSzPct val="90000"/>
              <a:buFont typeface="Wingdings" charset="0"/>
              <a:buNone/>
              <a:defRPr/>
            </a:pPr>
            <a:endParaRPr lang="en-US" altLang="zh-CN" sz="3200" dirty="0">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algn="r" eaLnBrk="1" hangingPunct="1">
              <a:lnSpc>
                <a:spcPct val="90000"/>
              </a:lnSpc>
              <a:spcBef>
                <a:spcPct val="20000"/>
              </a:spcBef>
              <a:buClr>
                <a:schemeClr val="hlink"/>
              </a:buClr>
              <a:buSzPct val="90000"/>
              <a:buFont typeface="Wingdings" charset="0"/>
              <a:buNone/>
              <a:defRPr/>
            </a:pPr>
            <a:r>
              <a:rPr lang="ar-JO" altLang="zh-CN" dirty="0">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( 20.9.1 في ماير، 276؛ راجع ويستون، 4: 140).</a:t>
            </a:r>
            <a:endParaRPr lang="en-US" altLang="zh-CN" dirty="0">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algn="r" eaLnBrk="1" hangingPunct="1">
              <a:lnSpc>
                <a:spcPct val="90000"/>
              </a:lnSpc>
              <a:spcBef>
                <a:spcPct val="20000"/>
              </a:spcBef>
              <a:buClr>
                <a:schemeClr val="hlink"/>
              </a:buClr>
              <a:buSzPct val="90000"/>
              <a:buFont typeface="Wingdings" charset="0"/>
              <a:buNone/>
              <a:defRPr/>
            </a:pPr>
            <a:endParaRPr lang="en-US" altLang="zh-CN" sz="3200" dirty="0">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algn="r" eaLnBrk="1" hangingPunct="1">
              <a:lnSpc>
                <a:spcPct val="90000"/>
              </a:lnSpc>
              <a:spcBef>
                <a:spcPct val="20000"/>
              </a:spcBef>
              <a:buClr>
                <a:schemeClr val="hlink"/>
              </a:buClr>
              <a:buSzPct val="90000"/>
              <a:buFont typeface="Wingdings" charset="0"/>
              <a:buNone/>
              <a:defRPr/>
            </a:pPr>
            <a:r>
              <a:rPr lang="ar-JO" altLang="zh-CN" sz="3200" dirty="0">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يشير يوسيفوس بشكل غير دقيق إلى يعقوب باعتباره شقيق يسوع (راجع أعمال الرسل ١٢: ١ـ ٢؛ ٤٤ م).</a:t>
            </a:r>
            <a:endParaRPr lang="en-US" sz="32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يسوع يقيم لعازر</a:t>
            </a:r>
            <a:endParaRPr kumimoji="0" lang="zh-CN" alt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أورشليم</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اليهودية</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بيت عنيا</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itle 1"/>
          <p:cNvSpPr txBox="1">
            <a:spLocks/>
          </p:cNvSpPr>
          <p:nvPr/>
        </p:nvSpPr>
        <p:spPr bwMode="auto">
          <a:xfrm>
            <a:off x="5136976" y="692696"/>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بيرية</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نهر الأردن</a:t>
            </a:r>
            <a:endParaRPr kumimoji="0" lang="zh-CN" alt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0</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0</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ميل 5</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كم 8</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البحر الميت</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899592" y="609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السامرة</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glow rad="101600">
                    <a:srgbClr val="000000">
                      <a:alpha val="75000"/>
                    </a:srgbClr>
                  </a:glow>
                  <a:outerShdw blurRad="50800" dist="88900" dir="2700000" algn="tl" rotWithShape="0">
                    <a:srgbClr val="000000"/>
                  </a:outerShdw>
                </a:effectLst>
                <a:uLnTx/>
                <a:uFillTx/>
                <a:latin typeface="Arial" panose="020B0604020202020204" pitchFamily="34" charset="0"/>
                <a:ea typeface="MS PGothic"/>
                <a:cs typeface="Arial" panose="020B0604020202020204" pitchFamily="34" charset="0"/>
              </a:rPr>
              <a:t>أفرايم</a:t>
            </a:r>
            <a:endParaRPr kumimoji="0" lang="zh-CN"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32548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783245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094381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748134720"/>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3" descr="Screen Shot 2013-03-18 at 7.35.59 AM.pn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73138"/>
            <a:ext cx="9144000" cy="5637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30623"/>
            <a:ext cx="9144000" cy="706090"/>
          </a:xfrm>
        </p:spPr>
        <p:txBody>
          <a:bodyPr/>
          <a:lstStyle/>
          <a:p>
            <a:pPr>
              <a:defRPr/>
            </a:pPr>
            <a:r>
              <a:rPr lang="ar-JO" sz="4000" b="1" dirty="0">
                <a:solidFill>
                  <a:srgbClr val="FFFFFF"/>
                </a:solidFill>
                <a:effectLst>
                  <a:glow rad="139700">
                    <a:schemeClr val="tx1">
                      <a:alpha val="90000"/>
                    </a:schemeClr>
                  </a:glow>
                </a:effectLst>
                <a:latin typeface="Arial" panose="020B0604020202020204" pitchFamily="34" charset="0"/>
                <a:cs typeface="Arial" panose="020B0604020202020204" pitchFamily="34" charset="0"/>
              </a:rPr>
              <a:t>يسوع، مريم ومرثا (يوحنا 11)</a:t>
            </a:r>
            <a:endParaRPr lang="en-US" sz="4000" b="1" dirty="0">
              <a:solidFill>
                <a:srgbClr val="FFFFFF"/>
              </a:solidFill>
              <a:effectLst>
                <a:glow rad="139700">
                  <a:schemeClr val="tx1">
                    <a:alpha val="90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5496" y="3429000"/>
            <a:ext cx="9108504" cy="3312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80" tIns="45640" rIns="91280" bIns="45640"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456433" marR="0" lvl="0" indent="-456433" algn="r" defTabSz="914400" rtl="1" eaLnBrk="0" fontAlgn="base" latinLnBrk="0" hangingPunct="0">
              <a:lnSpc>
                <a:spcPct val="100000"/>
              </a:lnSpc>
              <a:spcBef>
                <a:spcPct val="0"/>
              </a:spcBef>
              <a:spcAft>
                <a:spcPct val="0"/>
              </a:spcAft>
              <a:buClrTx/>
              <a:buSzTx/>
              <a:buFont typeface="Arial"/>
              <a:buChar char="•"/>
              <a:tabLst/>
              <a:defRPr/>
            </a:pPr>
            <a:r>
              <a:rPr kumimoji="0" lang="ar-JO" sz="3200" b="1" i="0"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أحب يسوع هاتين الأختين اللتان عاشتا في بيت عنيا قرب أورشليم (11: 5)</a:t>
            </a:r>
            <a:endParaRPr kumimoji="0" lang="en-US" sz="3200" b="1" i="0"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456433" marR="0" lvl="0" indent="-456433" algn="r" defTabSz="914400" rtl="1" eaLnBrk="0" fontAlgn="base" latinLnBrk="0" hangingPunct="0">
              <a:lnSpc>
                <a:spcPct val="100000"/>
              </a:lnSpc>
              <a:spcBef>
                <a:spcPct val="0"/>
              </a:spcBef>
              <a:spcAft>
                <a:spcPct val="0"/>
              </a:spcAft>
              <a:buClrTx/>
              <a:buSzTx/>
              <a:buFont typeface="Arial"/>
              <a:buChar char="•"/>
              <a:tabLst/>
              <a:defRPr/>
            </a:pPr>
            <a:r>
              <a:rPr kumimoji="0" lang="ar-JO" sz="3200" b="1" i="0"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لقد آمنتا به قبلاً (اعتباره رب 11: 3، 11: 27)</a:t>
            </a:r>
            <a:endParaRPr kumimoji="0" lang="en-US" sz="3200" b="1" i="0"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456433" marR="0" lvl="0" indent="-456433" algn="r" defTabSz="914400" rtl="1" eaLnBrk="0" fontAlgn="base" latinLnBrk="0" hangingPunct="0">
              <a:lnSpc>
                <a:spcPct val="100000"/>
              </a:lnSpc>
              <a:spcBef>
                <a:spcPct val="0"/>
              </a:spcBef>
              <a:spcAft>
                <a:spcPct val="0"/>
              </a:spcAft>
              <a:buClrTx/>
              <a:buSzTx/>
              <a:buFont typeface="Arial"/>
              <a:buChar char="•"/>
              <a:tabLst/>
              <a:defRPr/>
            </a:pPr>
            <a:r>
              <a:rPr kumimoji="0" lang="ar-JO" sz="3200" b="1" i="0"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مسحته مريم لاحقاً لدفنه في عبادة (11: 2، 12: 1-8)</a:t>
            </a:r>
            <a:endParaRPr kumimoji="0" lang="en-US" sz="3200" b="1" i="0"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59894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5313" name="Picture 4" descr="Screen Shot 2013-03-18 at 7.31.31 AM.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96964"/>
            <a:ext cx="9144000" cy="5761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ar-JO" b="1" dirty="0">
                <a:solidFill>
                  <a:srgbClr val="FFFFFF"/>
                </a:solidFill>
                <a:effectLst>
                  <a:glow rad="139700">
                    <a:schemeClr val="tx1">
                      <a:alpha val="90000"/>
                    </a:schemeClr>
                  </a:glow>
                </a:effectLst>
                <a:latin typeface="Arial" panose="020B0604020202020204" pitchFamily="34" charset="0"/>
                <a:cs typeface="Arial" panose="020B0604020202020204" pitchFamily="34" charset="0"/>
              </a:rPr>
              <a:t>مرثا (يوحنا 11)</a:t>
            </a:r>
            <a:endParaRPr lang="en-US" b="1" dirty="0">
              <a:solidFill>
                <a:srgbClr val="FFFFFF"/>
              </a:solidFill>
              <a:effectLst>
                <a:glow rad="139700">
                  <a:schemeClr val="tx1">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2265217"/>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624"/>
            <a:ext cx="8229600" cy="1008112"/>
          </a:xfrm>
        </p:spPr>
        <p:txBody>
          <a:bodyPr/>
          <a:lstStyle/>
          <a:p>
            <a:pPr>
              <a:defRPr/>
            </a:pPr>
            <a:r>
              <a:rPr lang="ar-JO" b="1" dirty="0">
                <a:solidFill>
                  <a:srgbClr val="FFFFFF"/>
                </a:solidFill>
                <a:effectLst>
                  <a:glow rad="139700">
                    <a:schemeClr val="tx1">
                      <a:alpha val="90000"/>
                    </a:schemeClr>
                  </a:glow>
                </a:effectLst>
                <a:latin typeface="Arial" panose="020B0604020202020204" pitchFamily="34" charset="0"/>
                <a:cs typeface="Arial" panose="020B0604020202020204" pitchFamily="34" charset="0"/>
              </a:rPr>
              <a:t>مريم (يوحنا 11)</a:t>
            </a:r>
            <a:endParaRPr lang="en-US" b="1" dirty="0">
              <a:solidFill>
                <a:srgbClr val="FFFFFF"/>
              </a:solidFill>
              <a:effectLst>
                <a:glow rad="139700">
                  <a:schemeClr val="tx1">
                    <a:alpha val="90000"/>
                  </a:schemeClr>
                </a:glow>
              </a:effectLst>
              <a:latin typeface="Arial" panose="020B0604020202020204" pitchFamily="34" charset="0"/>
              <a:cs typeface="Arial" panose="020B0604020202020204" pitchFamily="34" charset="0"/>
            </a:endParaRPr>
          </a:p>
        </p:txBody>
      </p:sp>
      <p:pic>
        <p:nvPicPr>
          <p:cNvPr id="526338" name="Picture 2" descr="Screen Shot 2013-03-18 at 7.49.05 AM.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52547"/>
            <a:ext cx="9144000" cy="544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80260190"/>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1" name="Picture 3" descr="Screen Shot 2013-03-18 at 7.33.19 AM.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23812" y="1571625"/>
            <a:ext cx="9144001"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ar-JO" b="1" dirty="0">
                <a:solidFill>
                  <a:srgbClr val="FFFFFF"/>
                </a:solidFill>
                <a:effectLst>
                  <a:glow rad="139700">
                    <a:schemeClr val="tx1">
                      <a:alpha val="90000"/>
                    </a:schemeClr>
                  </a:glow>
                </a:effectLst>
                <a:latin typeface="Arial" panose="020B0604020202020204" pitchFamily="34" charset="0"/>
                <a:cs typeface="Arial" panose="020B0604020202020204" pitchFamily="34" charset="0"/>
              </a:rPr>
              <a:t>مرثا ومريم (يوحنا 11)</a:t>
            </a:r>
            <a:endParaRPr lang="en-US" b="1" dirty="0">
              <a:solidFill>
                <a:srgbClr val="FFFFFF"/>
              </a:solidFill>
              <a:effectLst>
                <a:glow rad="139700">
                  <a:schemeClr val="tx1">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0218115"/>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ChangeArrowheads="1"/>
          </p:cNvSpPr>
          <p:nvPr/>
        </p:nvSpPr>
        <p:spPr bwMode="auto">
          <a:xfrm>
            <a:off x="-15875" y="1341472"/>
            <a:ext cx="1563688" cy="2008187"/>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ectangle 11"/>
          <p:cNvSpPr>
            <a:spLocks noChangeArrowheads="1"/>
          </p:cNvSpPr>
          <p:nvPr/>
        </p:nvSpPr>
        <p:spPr bwMode="auto">
          <a:xfrm>
            <a:off x="1547813" y="620713"/>
            <a:ext cx="4032250" cy="720725"/>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12"/>
          <p:cNvSpPr>
            <a:spLocks noChangeArrowheads="1"/>
          </p:cNvSpPr>
          <p:nvPr/>
        </p:nvSpPr>
        <p:spPr bwMode="auto">
          <a:xfrm>
            <a:off x="1547813" y="1341472"/>
            <a:ext cx="4032250" cy="2008187"/>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ectangle 16"/>
          <p:cNvSpPr>
            <a:spLocks noChangeArrowheads="1"/>
          </p:cNvSpPr>
          <p:nvPr/>
        </p:nvSpPr>
        <p:spPr bwMode="auto">
          <a:xfrm>
            <a:off x="5580064" y="620713"/>
            <a:ext cx="3563937" cy="720725"/>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ectangle 17"/>
          <p:cNvSpPr>
            <a:spLocks noChangeArrowheads="1"/>
          </p:cNvSpPr>
          <p:nvPr/>
        </p:nvSpPr>
        <p:spPr bwMode="auto">
          <a:xfrm>
            <a:off x="5580064" y="1341439"/>
            <a:ext cx="3671887" cy="2000250"/>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28408" name="Text Box 123"/>
          <p:cNvSpPr txBox="1">
            <a:spLocks noChangeArrowheads="1"/>
          </p:cNvSpPr>
          <p:nvPr/>
        </p:nvSpPr>
        <p:spPr bwMode="auto">
          <a:xfrm>
            <a:off x="8650288" y="11"/>
            <a:ext cx="1308100" cy="461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7" name="Rectangle 26"/>
          <p:cNvSpPr>
            <a:spLocks noChangeArrowheads="1"/>
          </p:cNvSpPr>
          <p:nvPr/>
        </p:nvSpPr>
        <p:spPr bwMode="auto">
          <a:xfrm>
            <a:off x="-42863" y="3349625"/>
            <a:ext cx="1562101" cy="1944688"/>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Rectangle 27"/>
          <p:cNvSpPr>
            <a:spLocks noChangeArrowheads="1"/>
          </p:cNvSpPr>
          <p:nvPr/>
        </p:nvSpPr>
        <p:spPr bwMode="auto">
          <a:xfrm>
            <a:off x="1519272" y="3349625"/>
            <a:ext cx="4033837" cy="1944688"/>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Rectangle 28"/>
          <p:cNvSpPr>
            <a:spLocks noChangeArrowheads="1"/>
          </p:cNvSpPr>
          <p:nvPr/>
        </p:nvSpPr>
        <p:spPr bwMode="auto">
          <a:xfrm>
            <a:off x="5553075" y="3349625"/>
            <a:ext cx="3671888" cy="1944688"/>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29"/>
          <p:cNvSpPr>
            <a:spLocks noChangeArrowheads="1"/>
          </p:cNvSpPr>
          <p:nvPr/>
        </p:nvSpPr>
        <p:spPr bwMode="auto">
          <a:xfrm>
            <a:off x="-15875" y="5294313"/>
            <a:ext cx="1563688" cy="1655762"/>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Rectangle 30"/>
          <p:cNvSpPr>
            <a:spLocks noChangeArrowheads="1"/>
          </p:cNvSpPr>
          <p:nvPr/>
        </p:nvSpPr>
        <p:spPr bwMode="auto">
          <a:xfrm>
            <a:off x="1547813" y="5294313"/>
            <a:ext cx="4032250" cy="1655762"/>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Rectangle 31"/>
          <p:cNvSpPr>
            <a:spLocks noChangeArrowheads="1"/>
          </p:cNvSpPr>
          <p:nvPr/>
        </p:nvSpPr>
        <p:spPr bwMode="auto">
          <a:xfrm>
            <a:off x="5545139" y="5294347"/>
            <a:ext cx="3671887" cy="1728787"/>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28402"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ar-JO" sz="2800" b="1" dirty="0">
                <a:solidFill>
                  <a:srgbClr val="EAEAEA"/>
                </a:solidFill>
                <a:latin typeface="Arial" panose="020B0604020202020204" pitchFamily="34" charset="0"/>
                <a:ea typeface="ＭＳ Ｐゴシック" charset="0"/>
                <a:cs typeface="Arial" panose="020B0604020202020204" pitchFamily="34" charset="0"/>
              </a:rPr>
              <a:t>اختلاف مرثا عن مريم في يوحنا 11</a:t>
            </a:r>
            <a:endParaRPr lang="en-US" sz="2800" b="1" dirty="0">
              <a:solidFill>
                <a:srgbClr val="EAEAEA"/>
              </a:solidFill>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3532635639"/>
              </p:ext>
            </p:extLst>
          </p:nvPr>
        </p:nvGraphicFramePr>
        <p:xfrm>
          <a:off x="22226" y="549280"/>
          <a:ext cx="9144001" cy="6380164"/>
        </p:xfrm>
        <a:graphic>
          <a:graphicData uri="http://schemas.openxmlformats.org/drawingml/2006/table">
            <a:tbl>
              <a:tblPr/>
              <a:tblGrid>
                <a:gridCol w="1656157">
                  <a:extLst>
                    <a:ext uri="{9D8B030D-6E8A-4147-A177-3AD203B41FA5}">
                      <a16:colId xmlns:a16="http://schemas.microsoft.com/office/drawing/2014/main" val="20000"/>
                    </a:ext>
                  </a:extLst>
                </a:gridCol>
                <a:gridCol w="3959452">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04">
                <a:tc>
                  <a:txBody>
                    <a:bodyPr/>
                    <a:lstStyle/>
                    <a:p>
                      <a:pPr algn="ctr">
                        <a:spcAft>
                          <a:spcPts val="0"/>
                        </a:spcAft>
                      </a:pPr>
                      <a:r>
                        <a:rPr lang="ar-JO" sz="2400" b="1" dirty="0">
                          <a:solidFill>
                            <a:schemeClr val="bg1"/>
                          </a:solidFill>
                          <a:effectLst/>
                          <a:latin typeface="Arial"/>
                          <a:ea typeface="ＭＳ 明朝"/>
                          <a:cs typeface="Arial"/>
                        </a:rPr>
                        <a:t>الموضوع</a:t>
                      </a:r>
                      <a:endParaRPr lang="en-US" sz="2400" b="1" dirty="0">
                        <a:solidFill>
                          <a:schemeClr val="bg1"/>
                        </a:solidFill>
                        <a:effectLst/>
                        <a:latin typeface="Arial"/>
                        <a:ea typeface="ＭＳ 明朝"/>
                        <a:cs typeface="Arial"/>
                      </a:endParaRP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a:spcAft>
                          <a:spcPts val="0"/>
                        </a:spcAft>
                      </a:pPr>
                      <a:r>
                        <a:rPr lang="ar-JO" sz="2400" b="1" dirty="0">
                          <a:solidFill>
                            <a:schemeClr val="bg1"/>
                          </a:solidFill>
                          <a:effectLst/>
                          <a:latin typeface="Arial"/>
                          <a:ea typeface="ＭＳ 明朝"/>
                          <a:cs typeface="Arial"/>
                        </a:rPr>
                        <a:t>مرثا</a:t>
                      </a:r>
                      <a:endParaRPr lang="en-US" sz="2400" b="1" dirty="0">
                        <a:solidFill>
                          <a:schemeClr val="bg1"/>
                        </a:solidFill>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a:spcAft>
                          <a:spcPts val="0"/>
                        </a:spcAft>
                      </a:pPr>
                      <a:r>
                        <a:rPr lang="ar-JO" sz="2400" b="1" dirty="0">
                          <a:solidFill>
                            <a:schemeClr val="bg1"/>
                          </a:solidFill>
                          <a:effectLst/>
                          <a:latin typeface="Arial"/>
                          <a:ea typeface="ＭＳ 明朝"/>
                          <a:cs typeface="Arial"/>
                        </a:rPr>
                        <a:t>مريم</a:t>
                      </a:r>
                      <a:endParaRPr lang="en-US" sz="2400" b="1" dirty="0">
                        <a:solidFill>
                          <a:schemeClr val="bg1"/>
                        </a:solidFill>
                        <a:effectLst/>
                        <a:latin typeface="Arial"/>
                        <a:ea typeface="ＭＳ 明朝"/>
                        <a:cs typeface="Arial"/>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2194561">
                <a:tc>
                  <a:txBody>
                    <a:bodyPr/>
                    <a:lstStyle/>
                    <a:p>
                      <a:pPr algn="ctr">
                        <a:spcAft>
                          <a:spcPts val="0"/>
                        </a:spcAft>
                      </a:pPr>
                      <a:endParaRPr lang="en-US" sz="2400" b="1" dirty="0">
                        <a:solidFill>
                          <a:schemeClr val="bg1"/>
                        </a:solidFill>
                        <a:effectLst/>
                        <a:latin typeface="Arial"/>
                        <a:ea typeface="ＭＳ 明朝"/>
                        <a:cs typeface="Arial"/>
                      </a:endParaRPr>
                    </a:p>
                    <a:p>
                      <a:pPr algn="ctr">
                        <a:spcAft>
                          <a:spcPts val="0"/>
                        </a:spcAft>
                      </a:pPr>
                      <a:r>
                        <a:rPr lang="ar-JO" sz="2400" b="1" dirty="0">
                          <a:solidFill>
                            <a:schemeClr val="bg1"/>
                          </a:solidFill>
                          <a:effectLst/>
                          <a:latin typeface="Arial"/>
                          <a:ea typeface="ＭＳ 明朝"/>
                          <a:cs typeface="Arial"/>
                        </a:rPr>
                        <a:t>السعي نحو يسوع</a:t>
                      </a:r>
                      <a:endParaRPr lang="en-US" sz="2400" b="1" dirty="0">
                        <a:solidFill>
                          <a:schemeClr val="bg1"/>
                        </a:solidFill>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endParaRPr lang="en-US" sz="2400" b="1" dirty="0">
                        <a:solidFill>
                          <a:schemeClr val="bg1"/>
                        </a:solidFill>
                        <a:effectLst/>
                        <a:latin typeface="Arial"/>
                        <a:ea typeface="ＭＳ 明朝"/>
                        <a:cs typeface="Arial"/>
                      </a:endParaRPr>
                    </a:p>
                    <a:p>
                      <a:pPr algn="ctr">
                        <a:spcAft>
                          <a:spcPts val="0"/>
                        </a:spcAft>
                      </a:pPr>
                      <a:r>
                        <a:rPr lang="ar-JO" sz="2400" b="1" dirty="0">
                          <a:solidFill>
                            <a:schemeClr val="bg1"/>
                          </a:solidFill>
                        </a:rPr>
                        <a:t>ذهبت على الفور لتجد يسوع (20 أ) - خاصًا كفاعل</a:t>
                      </a:r>
                      <a:endParaRPr lang="en-US" sz="2400" b="1" dirty="0">
                        <a:solidFill>
                          <a:schemeClr val="bg1"/>
                        </a:solidFill>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endParaRPr lang="en-US" sz="2400" b="1" dirty="0">
                        <a:solidFill>
                          <a:schemeClr val="bg1"/>
                        </a:solidFill>
                        <a:effectLst/>
                        <a:latin typeface="Arial"/>
                        <a:ea typeface="ＭＳ 明朝"/>
                        <a:cs typeface="Arial"/>
                      </a:endParaRPr>
                    </a:p>
                    <a:p>
                      <a:pPr algn="ctr">
                        <a:spcAft>
                          <a:spcPts val="0"/>
                        </a:spcAft>
                      </a:pPr>
                      <a:r>
                        <a:rPr lang="ar-JO" sz="2400" b="1" dirty="0">
                          <a:solidFill>
                            <a:schemeClr val="bg1"/>
                          </a:solidFill>
                          <a:effectLst/>
                          <a:latin typeface="Arial"/>
                          <a:ea typeface="ＭＳ 明朝"/>
                          <a:cs typeface="Arial"/>
                        </a:rPr>
                        <a:t>أجلت</a:t>
                      </a:r>
                      <a:r>
                        <a:rPr lang="ar-JO" sz="2400" b="1" baseline="0" dirty="0">
                          <a:solidFill>
                            <a:schemeClr val="bg1"/>
                          </a:solidFill>
                          <a:effectLst/>
                          <a:latin typeface="Arial"/>
                          <a:ea typeface="ＭＳ 明朝"/>
                          <a:cs typeface="Arial"/>
                        </a:rPr>
                        <a:t> وبقيت في البيت (20ب) ومن ثم بشكل علني (29) مع مشاعر أكبر</a:t>
                      </a:r>
                      <a:endParaRPr lang="en-US" sz="2400" b="1" dirty="0">
                        <a:solidFill>
                          <a:schemeClr val="bg1"/>
                        </a:solidFill>
                        <a:effectLst/>
                        <a:latin typeface="Arial"/>
                        <a:ea typeface="ＭＳ 明朝"/>
                        <a:cs typeface="Arial"/>
                      </a:endParaRPr>
                    </a:p>
                    <a:p>
                      <a:pPr algn="ctr">
                        <a:spcAft>
                          <a:spcPts val="0"/>
                        </a:spcAft>
                      </a:pPr>
                      <a:endParaRPr lang="en-US" sz="2400" b="1" dirty="0">
                        <a:solidFill>
                          <a:schemeClr val="bg1"/>
                        </a:solidFill>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773">
                <a:tc>
                  <a:txBody>
                    <a:bodyPr/>
                    <a:lstStyle/>
                    <a:p>
                      <a:pPr algn="ctr">
                        <a:spcAft>
                          <a:spcPts val="0"/>
                        </a:spcAft>
                      </a:pPr>
                      <a:r>
                        <a:rPr lang="ar-JO" sz="2400" b="1" dirty="0">
                          <a:solidFill>
                            <a:schemeClr val="bg1"/>
                          </a:solidFill>
                          <a:effectLst/>
                          <a:latin typeface="Arial"/>
                          <a:ea typeface="ＭＳ 明朝"/>
                          <a:cs typeface="Arial"/>
                        </a:rPr>
                        <a:t>الكلمات إلى يسوع</a:t>
                      </a:r>
                      <a:endParaRPr lang="en-US" sz="2400" b="1" dirty="0">
                        <a:solidFill>
                          <a:schemeClr val="bg1"/>
                        </a:solidFill>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400" b="1" dirty="0">
                          <a:solidFill>
                            <a:schemeClr val="bg1"/>
                          </a:solidFill>
                          <a:effectLst/>
                          <a:latin typeface="Arial"/>
                          <a:ea typeface="ＭＳ 明朝"/>
                          <a:cs typeface="Arial"/>
                        </a:rPr>
                        <a:t>لوم مع إيمان (21)</a:t>
                      </a:r>
                    </a:p>
                    <a:p>
                      <a:pPr algn="ctr">
                        <a:spcAft>
                          <a:spcPts val="0"/>
                        </a:spcAft>
                      </a:pPr>
                      <a:r>
                        <a:rPr lang="en-US" sz="2400" b="1" dirty="0">
                          <a:solidFill>
                            <a:schemeClr val="bg1"/>
                          </a:solidFill>
                          <a:effectLst/>
                          <a:latin typeface="Arial"/>
                          <a:ea typeface="ＭＳ 明朝"/>
                          <a:cs typeface="Arial"/>
                        </a:rPr>
                        <a:t> </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400" b="1" dirty="0">
                          <a:solidFill>
                            <a:schemeClr val="bg1"/>
                          </a:solidFill>
                          <a:effectLst/>
                          <a:latin typeface="Arial"/>
                          <a:ea typeface="ＭＳ 明朝"/>
                          <a:cs typeface="Arial"/>
                        </a:rPr>
                        <a:t>لوم مع سجود (32)</a:t>
                      </a:r>
                      <a:endParaRPr lang="en-US" sz="2400" b="1" dirty="0">
                        <a:solidFill>
                          <a:schemeClr val="bg1"/>
                        </a:solidFill>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726">
                <a:tc>
                  <a:txBody>
                    <a:bodyPr/>
                    <a:lstStyle/>
                    <a:p>
                      <a:pPr algn="ctr"/>
                      <a:r>
                        <a:rPr lang="ar-JO" sz="2400" b="1" baseline="0" dirty="0">
                          <a:solidFill>
                            <a:schemeClr val="bg1"/>
                          </a:solidFill>
                          <a:latin typeface="Arial"/>
                          <a:cs typeface="Arial"/>
                        </a:rPr>
                        <a:t>كلمات الشك</a:t>
                      </a:r>
                      <a:endParaRPr lang="en-US" sz="2400" b="1" dirty="0">
                        <a:solidFill>
                          <a:schemeClr val="bg1"/>
                        </a:solidFill>
                        <a:latin typeface="Arial"/>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400" b="1" dirty="0">
                          <a:solidFill>
                            <a:schemeClr val="bg1"/>
                          </a:solidFill>
                          <a:effectLst/>
                          <a:latin typeface="Arial"/>
                          <a:ea typeface="ＭＳ 明朝"/>
                          <a:cs typeface="Arial"/>
                        </a:rPr>
                        <a:t>لم</a:t>
                      </a:r>
                      <a:r>
                        <a:rPr lang="ar-JO" sz="2400" b="1" baseline="0" dirty="0">
                          <a:solidFill>
                            <a:schemeClr val="bg1"/>
                          </a:solidFill>
                          <a:effectLst/>
                          <a:latin typeface="Arial"/>
                          <a:ea typeface="ＭＳ 明朝"/>
                          <a:cs typeface="Arial"/>
                        </a:rPr>
                        <a:t> ترى أملاً في إقامة فورية       (24، 39)</a:t>
                      </a:r>
                      <a:r>
                        <a:rPr lang="en-US" sz="2400" b="1" dirty="0">
                          <a:solidFill>
                            <a:schemeClr val="bg1"/>
                          </a:solidFill>
                          <a:effectLst/>
                          <a:latin typeface="Arial"/>
                          <a:ea typeface="ＭＳ 明朝"/>
                          <a:cs typeface="Arial"/>
                        </a:rPr>
                        <a:t> </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400" b="1" dirty="0">
                          <a:solidFill>
                            <a:schemeClr val="bg1"/>
                          </a:solidFill>
                          <a:effectLst/>
                          <a:latin typeface="Arial"/>
                          <a:ea typeface="ＭＳ 明朝"/>
                          <a:cs typeface="Arial"/>
                        </a:rPr>
                        <a:t>لا يوجد</a:t>
                      </a:r>
                      <a:endParaRPr lang="en-US" sz="2400" b="1" dirty="0">
                        <a:solidFill>
                          <a:schemeClr val="bg1"/>
                        </a:solidFill>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5646185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12"/>
                                        </p:tgtEl>
                                        <p:attrNameLst>
                                          <p:attrName>ppt_x</p:attrName>
                                        </p:attrNameLst>
                                      </p:cBhvr>
                                      <p:tavLst>
                                        <p:tav tm="0">
                                          <p:val>
                                            <p:strVal val="ppt_x"/>
                                          </p:val>
                                        </p:tav>
                                        <p:tav tm="100000">
                                          <p:val>
                                            <p:strVal val="ppt_x"/>
                                          </p:val>
                                        </p:tav>
                                      </p:tavLst>
                                    </p:anim>
                                    <p:anim calcmode="lin" valueType="num">
                                      <p:cBhvr additive="base">
                                        <p:cTn id="7" dur="500"/>
                                        <p:tgtEl>
                                          <p:spTgt spid="12"/>
                                        </p:tgtEl>
                                        <p:attrNameLst>
                                          <p:attrName>ppt_y</p:attrName>
                                        </p:attrNameLst>
                                      </p:cBhvr>
                                      <p:tavLst>
                                        <p:tav tm="0">
                                          <p:val>
                                            <p:strVal val="ppt_y"/>
                                          </p:val>
                                        </p:tav>
                                        <p:tav tm="100000">
                                          <p:val>
                                            <p:strVal val="1+ppt_h/2"/>
                                          </p:val>
                                        </p:tav>
                                      </p:tavLst>
                                    </p:anim>
                                    <p:set>
                                      <p:cBhvr>
                                        <p:cTn id="8" dur="1" fill="hold">
                                          <p:stCondLst>
                                            <p:cond delay="499"/>
                                          </p:stCondLst>
                                        </p:cTn>
                                        <p:tgtEl>
                                          <p:spTgt spid="12"/>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7"/>
                                        </p:tgtEl>
                                        <p:attrNameLst>
                                          <p:attrName>ppt_x</p:attrName>
                                        </p:attrNameLst>
                                      </p:cBhvr>
                                      <p:tavLst>
                                        <p:tav tm="0">
                                          <p:val>
                                            <p:strVal val="ppt_x"/>
                                          </p:val>
                                        </p:tav>
                                        <p:tav tm="100000">
                                          <p:val>
                                            <p:strVal val="ppt_x"/>
                                          </p:val>
                                        </p:tav>
                                      </p:tavLst>
                                    </p:anim>
                                    <p:anim calcmode="lin" valueType="num">
                                      <p:cBhvr additive="base">
                                        <p:cTn id="13" dur="500"/>
                                        <p:tgtEl>
                                          <p:spTgt spid="17"/>
                                        </p:tgtEl>
                                        <p:attrNameLst>
                                          <p:attrName>ppt_y</p:attrName>
                                        </p:attrNameLst>
                                      </p:cBhvr>
                                      <p:tavLst>
                                        <p:tav tm="0">
                                          <p:val>
                                            <p:strVal val="ppt_y"/>
                                          </p:val>
                                        </p:tav>
                                        <p:tav tm="100000">
                                          <p:val>
                                            <p:strVal val="1+ppt_h/2"/>
                                          </p:val>
                                        </p:tav>
                                      </p:tavLst>
                                    </p:anim>
                                    <p:set>
                                      <p:cBhvr>
                                        <p:cTn id="14" dur="1" fill="hold">
                                          <p:stCondLst>
                                            <p:cond delay="499"/>
                                          </p:stCondLst>
                                        </p:cTn>
                                        <p:tgtEl>
                                          <p:spTgt spid="17"/>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8"/>
                                        </p:tgtEl>
                                        <p:attrNameLst>
                                          <p:attrName>ppt_x</p:attrName>
                                        </p:attrNameLst>
                                      </p:cBhvr>
                                      <p:tavLst>
                                        <p:tav tm="0">
                                          <p:val>
                                            <p:strVal val="ppt_x"/>
                                          </p:val>
                                        </p:tav>
                                        <p:tav tm="100000">
                                          <p:val>
                                            <p:strVal val="ppt_x"/>
                                          </p:val>
                                        </p:tav>
                                      </p:tavLst>
                                    </p:anim>
                                    <p:anim calcmode="lin" valueType="num">
                                      <p:cBhvr additive="base">
                                        <p:cTn id="19" dur="500"/>
                                        <p:tgtEl>
                                          <p:spTgt spid="8"/>
                                        </p:tgtEl>
                                        <p:attrNameLst>
                                          <p:attrName>ppt_y</p:attrName>
                                        </p:attrNameLst>
                                      </p:cBhvr>
                                      <p:tavLst>
                                        <p:tav tm="0">
                                          <p:val>
                                            <p:strVal val="ppt_y"/>
                                          </p:val>
                                        </p:tav>
                                        <p:tav tm="100000">
                                          <p:val>
                                            <p:strVal val="1+ppt_h/2"/>
                                          </p:val>
                                        </p:tav>
                                      </p:tavLst>
                                    </p:anim>
                                    <p:set>
                                      <p:cBhvr>
                                        <p:cTn id="20" dur="1" fill="hold">
                                          <p:stCondLst>
                                            <p:cond delay="499"/>
                                          </p:stCondLst>
                                        </p:cTn>
                                        <p:tgtEl>
                                          <p:spTgt spid="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13"/>
                                        </p:tgtEl>
                                        <p:attrNameLst>
                                          <p:attrName>ppt_x</p:attrName>
                                        </p:attrNameLst>
                                      </p:cBhvr>
                                      <p:tavLst>
                                        <p:tav tm="0">
                                          <p:val>
                                            <p:strVal val="ppt_x"/>
                                          </p:val>
                                        </p:tav>
                                        <p:tav tm="100000">
                                          <p:val>
                                            <p:strVal val="ppt_x"/>
                                          </p:val>
                                        </p:tav>
                                      </p:tavLst>
                                    </p:anim>
                                    <p:anim calcmode="lin" valueType="num">
                                      <p:cBhvr additive="base">
                                        <p:cTn id="25" dur="500"/>
                                        <p:tgtEl>
                                          <p:spTgt spid="13"/>
                                        </p:tgtEl>
                                        <p:attrNameLst>
                                          <p:attrName>ppt_y</p:attrName>
                                        </p:attrNameLst>
                                      </p:cBhvr>
                                      <p:tavLst>
                                        <p:tav tm="0">
                                          <p:val>
                                            <p:strVal val="ppt_y"/>
                                          </p:val>
                                        </p:tav>
                                        <p:tav tm="100000">
                                          <p:val>
                                            <p:strVal val="1+ppt_h/2"/>
                                          </p:val>
                                        </p:tav>
                                      </p:tavLst>
                                    </p:anim>
                                    <p:set>
                                      <p:cBhvr>
                                        <p:cTn id="26" dur="1" fill="hold">
                                          <p:stCondLst>
                                            <p:cond delay="499"/>
                                          </p:stCondLst>
                                        </p:cTn>
                                        <p:tgtEl>
                                          <p:spTgt spid="1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18"/>
                                        </p:tgtEl>
                                        <p:attrNameLst>
                                          <p:attrName>ppt_x</p:attrName>
                                        </p:attrNameLst>
                                      </p:cBhvr>
                                      <p:tavLst>
                                        <p:tav tm="0">
                                          <p:val>
                                            <p:strVal val="ppt_x"/>
                                          </p:val>
                                        </p:tav>
                                        <p:tav tm="100000">
                                          <p:val>
                                            <p:strVal val="ppt_x"/>
                                          </p:val>
                                        </p:tav>
                                      </p:tavLst>
                                    </p:anim>
                                    <p:anim calcmode="lin" valueType="num">
                                      <p:cBhvr additive="base">
                                        <p:cTn id="31" dur="500"/>
                                        <p:tgtEl>
                                          <p:spTgt spid="18"/>
                                        </p:tgtEl>
                                        <p:attrNameLst>
                                          <p:attrName>ppt_y</p:attrName>
                                        </p:attrNameLst>
                                      </p:cBhvr>
                                      <p:tavLst>
                                        <p:tav tm="0">
                                          <p:val>
                                            <p:strVal val="ppt_y"/>
                                          </p:val>
                                        </p:tav>
                                        <p:tav tm="100000">
                                          <p:val>
                                            <p:strVal val="1+ppt_h/2"/>
                                          </p:val>
                                        </p:tav>
                                      </p:tavLst>
                                    </p:anim>
                                    <p:set>
                                      <p:cBhvr>
                                        <p:cTn id="32" dur="1" fill="hold">
                                          <p:stCondLst>
                                            <p:cond delay="499"/>
                                          </p:stCondLst>
                                        </p:cTn>
                                        <p:tgtEl>
                                          <p:spTgt spid="1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7"/>
                                        </p:tgtEl>
                                        <p:attrNameLst>
                                          <p:attrName>ppt_x</p:attrName>
                                        </p:attrNameLst>
                                      </p:cBhvr>
                                      <p:tavLst>
                                        <p:tav tm="0">
                                          <p:val>
                                            <p:strVal val="ppt_x"/>
                                          </p:val>
                                        </p:tav>
                                        <p:tav tm="100000">
                                          <p:val>
                                            <p:strVal val="ppt_x"/>
                                          </p:val>
                                        </p:tav>
                                      </p:tavLst>
                                    </p:anim>
                                    <p:anim calcmode="lin" valueType="num">
                                      <p:cBhvr additive="base">
                                        <p:cTn id="37" dur="500"/>
                                        <p:tgtEl>
                                          <p:spTgt spid="27"/>
                                        </p:tgtEl>
                                        <p:attrNameLst>
                                          <p:attrName>ppt_y</p:attrName>
                                        </p:attrNameLst>
                                      </p:cBhvr>
                                      <p:tavLst>
                                        <p:tav tm="0">
                                          <p:val>
                                            <p:strVal val="ppt_y"/>
                                          </p:val>
                                        </p:tav>
                                        <p:tav tm="100000">
                                          <p:val>
                                            <p:strVal val="1+ppt_h/2"/>
                                          </p:val>
                                        </p:tav>
                                      </p:tavLst>
                                    </p:anim>
                                    <p:set>
                                      <p:cBhvr>
                                        <p:cTn id="38" dur="1" fill="hold">
                                          <p:stCondLst>
                                            <p:cond delay="499"/>
                                          </p:stCondLst>
                                        </p:cTn>
                                        <p:tgtEl>
                                          <p:spTgt spid="27"/>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28"/>
                                        </p:tgtEl>
                                        <p:attrNameLst>
                                          <p:attrName>ppt_x</p:attrName>
                                        </p:attrNameLst>
                                      </p:cBhvr>
                                      <p:tavLst>
                                        <p:tav tm="0">
                                          <p:val>
                                            <p:strVal val="ppt_x"/>
                                          </p:val>
                                        </p:tav>
                                        <p:tav tm="100000">
                                          <p:val>
                                            <p:strVal val="ppt_x"/>
                                          </p:val>
                                        </p:tav>
                                      </p:tavLst>
                                    </p:anim>
                                    <p:anim calcmode="lin" valueType="num">
                                      <p:cBhvr additive="base">
                                        <p:cTn id="43" dur="500"/>
                                        <p:tgtEl>
                                          <p:spTgt spid="28"/>
                                        </p:tgtEl>
                                        <p:attrNameLst>
                                          <p:attrName>ppt_y</p:attrName>
                                        </p:attrNameLst>
                                      </p:cBhvr>
                                      <p:tavLst>
                                        <p:tav tm="0">
                                          <p:val>
                                            <p:strVal val="ppt_y"/>
                                          </p:val>
                                        </p:tav>
                                        <p:tav tm="100000">
                                          <p:val>
                                            <p:strVal val="1+ppt_h/2"/>
                                          </p:val>
                                        </p:tav>
                                      </p:tavLst>
                                    </p:anim>
                                    <p:set>
                                      <p:cBhvr>
                                        <p:cTn id="44" dur="1" fill="hold">
                                          <p:stCondLst>
                                            <p:cond delay="499"/>
                                          </p:stCondLst>
                                        </p:cTn>
                                        <p:tgtEl>
                                          <p:spTgt spid="28"/>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29"/>
                                        </p:tgtEl>
                                        <p:attrNameLst>
                                          <p:attrName>ppt_x</p:attrName>
                                        </p:attrNameLst>
                                      </p:cBhvr>
                                      <p:tavLst>
                                        <p:tav tm="0">
                                          <p:val>
                                            <p:strVal val="ppt_x"/>
                                          </p:val>
                                        </p:tav>
                                        <p:tav tm="100000">
                                          <p:val>
                                            <p:strVal val="ppt_x"/>
                                          </p:val>
                                        </p:tav>
                                      </p:tavLst>
                                    </p:anim>
                                    <p:anim calcmode="lin" valueType="num">
                                      <p:cBhvr additive="base">
                                        <p:cTn id="49" dur="500"/>
                                        <p:tgtEl>
                                          <p:spTgt spid="29"/>
                                        </p:tgtEl>
                                        <p:attrNameLst>
                                          <p:attrName>ppt_y</p:attrName>
                                        </p:attrNameLst>
                                      </p:cBhvr>
                                      <p:tavLst>
                                        <p:tav tm="0">
                                          <p:val>
                                            <p:strVal val="ppt_y"/>
                                          </p:val>
                                        </p:tav>
                                        <p:tav tm="100000">
                                          <p:val>
                                            <p:strVal val="1+ppt_h/2"/>
                                          </p:val>
                                        </p:tav>
                                      </p:tavLst>
                                    </p:anim>
                                    <p:set>
                                      <p:cBhvr>
                                        <p:cTn id="50" dur="1" fill="hold">
                                          <p:stCondLst>
                                            <p:cond delay="499"/>
                                          </p:stCondLst>
                                        </p:cTn>
                                        <p:tgtEl>
                                          <p:spTgt spid="2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0"/>
                                        </p:tgtEl>
                                        <p:attrNameLst>
                                          <p:attrName>ppt_x</p:attrName>
                                        </p:attrNameLst>
                                      </p:cBhvr>
                                      <p:tavLst>
                                        <p:tav tm="0">
                                          <p:val>
                                            <p:strVal val="ppt_x"/>
                                          </p:val>
                                        </p:tav>
                                        <p:tav tm="100000">
                                          <p:val>
                                            <p:strVal val="ppt_x"/>
                                          </p:val>
                                        </p:tav>
                                      </p:tavLst>
                                    </p:anim>
                                    <p:anim calcmode="lin" valueType="num">
                                      <p:cBhvr additive="base">
                                        <p:cTn id="55" dur="500"/>
                                        <p:tgtEl>
                                          <p:spTgt spid="30"/>
                                        </p:tgtEl>
                                        <p:attrNameLst>
                                          <p:attrName>ppt_y</p:attrName>
                                        </p:attrNameLst>
                                      </p:cBhvr>
                                      <p:tavLst>
                                        <p:tav tm="0">
                                          <p:val>
                                            <p:strVal val="ppt_y"/>
                                          </p:val>
                                        </p:tav>
                                        <p:tav tm="100000">
                                          <p:val>
                                            <p:strVal val="1+ppt_h/2"/>
                                          </p:val>
                                        </p:tav>
                                      </p:tavLst>
                                    </p:anim>
                                    <p:set>
                                      <p:cBhvr>
                                        <p:cTn id="56" dur="1" fill="hold">
                                          <p:stCondLst>
                                            <p:cond delay="499"/>
                                          </p:stCondLst>
                                        </p:cTn>
                                        <p:tgtEl>
                                          <p:spTgt spid="30"/>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xit" presetSubtype="4" accel="50000" decel="50000" fill="hold" grpId="0" nodeType="clickEffect">
                                  <p:stCondLst>
                                    <p:cond delay="0"/>
                                  </p:stCondLst>
                                  <p:childTnLst>
                                    <p:anim calcmode="lin" valueType="num">
                                      <p:cBhvr additive="base">
                                        <p:cTn id="60" dur="500"/>
                                        <p:tgtEl>
                                          <p:spTgt spid="31"/>
                                        </p:tgtEl>
                                        <p:attrNameLst>
                                          <p:attrName>ppt_x</p:attrName>
                                        </p:attrNameLst>
                                      </p:cBhvr>
                                      <p:tavLst>
                                        <p:tav tm="0">
                                          <p:val>
                                            <p:strVal val="ppt_x"/>
                                          </p:val>
                                        </p:tav>
                                        <p:tav tm="100000">
                                          <p:val>
                                            <p:strVal val="ppt_x"/>
                                          </p:val>
                                        </p:tav>
                                      </p:tavLst>
                                    </p:anim>
                                    <p:anim calcmode="lin" valueType="num">
                                      <p:cBhvr additive="base">
                                        <p:cTn id="61" dur="500"/>
                                        <p:tgtEl>
                                          <p:spTgt spid="31"/>
                                        </p:tgtEl>
                                        <p:attrNameLst>
                                          <p:attrName>ppt_y</p:attrName>
                                        </p:attrNameLst>
                                      </p:cBhvr>
                                      <p:tavLst>
                                        <p:tav tm="0">
                                          <p:val>
                                            <p:strVal val="ppt_y"/>
                                          </p:val>
                                        </p:tav>
                                        <p:tav tm="100000">
                                          <p:val>
                                            <p:strVal val="1+ppt_h/2"/>
                                          </p:val>
                                        </p:tav>
                                      </p:tavLst>
                                    </p:anim>
                                    <p:set>
                                      <p:cBhvr>
                                        <p:cTn id="62" dur="1" fill="hold">
                                          <p:stCondLst>
                                            <p:cond delay="499"/>
                                          </p:stCondLst>
                                        </p:cTn>
                                        <p:tgtEl>
                                          <p:spTgt spid="31"/>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xit" presetSubtype="4" accel="50000" decel="50000" fill="hold" grpId="0" nodeType="clickEffect">
                                  <p:stCondLst>
                                    <p:cond delay="0"/>
                                  </p:stCondLst>
                                  <p:childTnLst>
                                    <p:anim calcmode="lin" valueType="num">
                                      <p:cBhvr additive="base">
                                        <p:cTn id="66" dur="500"/>
                                        <p:tgtEl>
                                          <p:spTgt spid="32"/>
                                        </p:tgtEl>
                                        <p:attrNameLst>
                                          <p:attrName>ppt_x</p:attrName>
                                        </p:attrNameLst>
                                      </p:cBhvr>
                                      <p:tavLst>
                                        <p:tav tm="0">
                                          <p:val>
                                            <p:strVal val="ppt_x"/>
                                          </p:val>
                                        </p:tav>
                                        <p:tav tm="100000">
                                          <p:val>
                                            <p:strVal val="ppt_x"/>
                                          </p:val>
                                        </p:tav>
                                      </p:tavLst>
                                    </p:anim>
                                    <p:anim calcmode="lin" valueType="num">
                                      <p:cBhvr additive="base">
                                        <p:cTn id="67" dur="500"/>
                                        <p:tgtEl>
                                          <p:spTgt spid="32"/>
                                        </p:tgtEl>
                                        <p:attrNameLst>
                                          <p:attrName>ppt_y</p:attrName>
                                        </p:attrNameLst>
                                      </p:cBhvr>
                                      <p:tavLst>
                                        <p:tav tm="0">
                                          <p:val>
                                            <p:strVal val="ppt_y"/>
                                          </p:val>
                                        </p:tav>
                                        <p:tav tm="100000">
                                          <p:val>
                                            <p:strVal val="1+ppt_h/2"/>
                                          </p:val>
                                        </p:tav>
                                      </p:tavLst>
                                    </p:anim>
                                    <p:set>
                                      <p:cBhvr>
                                        <p:cTn id="68"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3" grpId="0" animBg="1"/>
      <p:bldP spid="17" grpId="0" animBg="1"/>
      <p:bldP spid="18" grpId="0" animBg="1"/>
      <p:bldP spid="27" grpId="0" animBg="1"/>
      <p:bldP spid="28" grpId="0" animBg="1"/>
      <p:bldP spid="29" grpId="0" animBg="1"/>
      <p:bldP spid="30" grpId="0" animBg="1"/>
      <p:bldP spid="31" grpId="0" animBg="1"/>
      <p:bldP spid="32" grpId="0" animBg="1"/>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26"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ar-JO" sz="2800" b="1" dirty="0">
                <a:solidFill>
                  <a:srgbClr val="EAEAEA"/>
                </a:solidFill>
                <a:latin typeface="Arial" panose="020B0604020202020204" pitchFamily="34" charset="0"/>
                <a:ea typeface="ＭＳ Ｐゴシック" charset="0"/>
                <a:cs typeface="Arial" panose="020B0604020202020204" pitchFamily="34" charset="0"/>
              </a:rPr>
              <a:t>اختلاف مرثا عن مريم في يوحنا 11</a:t>
            </a:r>
            <a:endParaRPr lang="en-US" sz="2800" b="1" dirty="0">
              <a:solidFill>
                <a:srgbClr val="EAEAEA"/>
              </a:solidFill>
              <a:latin typeface="Arial" panose="020B0604020202020204" pitchFamily="34" charset="0"/>
              <a:ea typeface="ＭＳ Ｐゴシック" charset="0"/>
              <a:cs typeface="Arial" panose="020B0604020202020204" pitchFamily="34" charset="0"/>
            </a:endParaRPr>
          </a:p>
        </p:txBody>
      </p:sp>
      <p:sp>
        <p:nvSpPr>
          <p:cNvPr id="8" name="Rectangle 7"/>
          <p:cNvSpPr>
            <a:spLocks noChangeArrowheads="1"/>
          </p:cNvSpPr>
          <p:nvPr/>
        </p:nvSpPr>
        <p:spPr bwMode="auto">
          <a:xfrm>
            <a:off x="-15875" y="1155700"/>
            <a:ext cx="1844675" cy="1722438"/>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12"/>
          <p:cNvSpPr>
            <a:spLocks noChangeArrowheads="1"/>
          </p:cNvSpPr>
          <p:nvPr/>
        </p:nvSpPr>
        <p:spPr bwMode="auto">
          <a:xfrm>
            <a:off x="1838325" y="1166847"/>
            <a:ext cx="4032250" cy="200818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ectangle 17"/>
          <p:cNvSpPr>
            <a:spLocks noChangeArrowheads="1"/>
          </p:cNvSpPr>
          <p:nvPr/>
        </p:nvSpPr>
        <p:spPr bwMode="auto">
          <a:xfrm>
            <a:off x="5684838" y="1166813"/>
            <a:ext cx="3722687" cy="2000250"/>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29430" name="Text Box 123"/>
          <p:cNvSpPr txBox="1">
            <a:spLocks noChangeArrowheads="1"/>
          </p:cNvSpPr>
          <p:nvPr/>
        </p:nvSpPr>
        <p:spPr bwMode="auto">
          <a:xfrm>
            <a:off x="8650288" y="11"/>
            <a:ext cx="1308100" cy="461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7" name="Rectangle 26"/>
          <p:cNvSpPr>
            <a:spLocks noChangeArrowheads="1"/>
          </p:cNvSpPr>
          <p:nvPr/>
        </p:nvSpPr>
        <p:spPr bwMode="auto">
          <a:xfrm>
            <a:off x="-42863" y="2843214"/>
            <a:ext cx="1871663" cy="206533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Rectangle 27"/>
          <p:cNvSpPr>
            <a:spLocks noChangeArrowheads="1"/>
          </p:cNvSpPr>
          <p:nvPr/>
        </p:nvSpPr>
        <p:spPr bwMode="auto">
          <a:xfrm>
            <a:off x="1809750" y="2928972"/>
            <a:ext cx="4033838" cy="194468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Rectangle 28"/>
          <p:cNvSpPr>
            <a:spLocks noChangeArrowheads="1"/>
          </p:cNvSpPr>
          <p:nvPr/>
        </p:nvSpPr>
        <p:spPr bwMode="auto">
          <a:xfrm>
            <a:off x="5657850" y="2928972"/>
            <a:ext cx="3722688" cy="194468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29"/>
          <p:cNvSpPr>
            <a:spLocks noChangeArrowheads="1"/>
          </p:cNvSpPr>
          <p:nvPr/>
        </p:nvSpPr>
        <p:spPr bwMode="auto">
          <a:xfrm>
            <a:off x="-15875" y="4908550"/>
            <a:ext cx="1844675" cy="1949450"/>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Rectangle 30"/>
          <p:cNvSpPr>
            <a:spLocks noChangeArrowheads="1"/>
          </p:cNvSpPr>
          <p:nvPr/>
        </p:nvSpPr>
        <p:spPr bwMode="auto">
          <a:xfrm>
            <a:off x="1838325" y="4873625"/>
            <a:ext cx="4032250" cy="1900238"/>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Rectangle 31"/>
          <p:cNvSpPr>
            <a:spLocks noChangeArrowheads="1"/>
          </p:cNvSpPr>
          <p:nvPr/>
        </p:nvSpPr>
        <p:spPr bwMode="auto">
          <a:xfrm>
            <a:off x="5649914" y="4873659"/>
            <a:ext cx="3722687" cy="1984375"/>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2258015383"/>
              </p:ext>
            </p:extLst>
          </p:nvPr>
        </p:nvGraphicFramePr>
        <p:xfrm>
          <a:off x="22226" y="549275"/>
          <a:ext cx="9144001" cy="6015038"/>
        </p:xfrm>
        <a:graphic>
          <a:graphicData uri="http://schemas.openxmlformats.org/drawingml/2006/table">
            <a:tbl>
              <a:tblPr/>
              <a:tblGrid>
                <a:gridCol w="1784331">
                  <a:extLst>
                    <a:ext uri="{9D8B030D-6E8A-4147-A177-3AD203B41FA5}">
                      <a16:colId xmlns:a16="http://schemas.microsoft.com/office/drawing/2014/main" val="20000"/>
                    </a:ext>
                  </a:extLst>
                </a:gridCol>
                <a:gridCol w="3831278">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69">
                <a:tc>
                  <a:txBody>
                    <a:bodyPr/>
                    <a:lstStyle/>
                    <a:p>
                      <a:pPr algn="ctr">
                        <a:spcAft>
                          <a:spcPts val="0"/>
                        </a:spcAft>
                      </a:pPr>
                      <a:r>
                        <a:rPr lang="ar-JO" sz="2000" b="1" dirty="0">
                          <a:solidFill>
                            <a:schemeClr val="bg1"/>
                          </a:solidFill>
                          <a:effectLst/>
                          <a:latin typeface="Arial" panose="020B0604020202020204" pitchFamily="34" charset="0"/>
                          <a:ea typeface="ＭＳ 明朝"/>
                          <a:cs typeface="Arial" panose="020B0604020202020204" pitchFamily="34" charset="0"/>
                        </a:rPr>
                        <a:t>الموضوع</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a:spcAft>
                          <a:spcPts val="0"/>
                        </a:spcAft>
                      </a:pPr>
                      <a:r>
                        <a:rPr lang="ar-JO" sz="2000" b="1" dirty="0">
                          <a:solidFill>
                            <a:schemeClr val="bg1"/>
                          </a:solidFill>
                          <a:effectLst/>
                          <a:latin typeface="Arial" panose="020B0604020202020204" pitchFamily="34" charset="0"/>
                          <a:ea typeface="ＭＳ 明朝"/>
                          <a:cs typeface="Arial" panose="020B0604020202020204" pitchFamily="34" charset="0"/>
                        </a:rPr>
                        <a:t>مرثا</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a:spcAft>
                          <a:spcPts val="0"/>
                        </a:spcAft>
                      </a:pPr>
                      <a:r>
                        <a:rPr lang="ar-JO" sz="2000" b="1" dirty="0">
                          <a:solidFill>
                            <a:schemeClr val="bg1"/>
                          </a:solidFill>
                          <a:effectLst/>
                          <a:latin typeface="Arial" panose="020B0604020202020204" pitchFamily="34" charset="0"/>
                          <a:ea typeface="ＭＳ 明朝"/>
                          <a:cs typeface="Arial" panose="020B0604020202020204" pitchFamily="34" charset="0"/>
                        </a:rPr>
                        <a:t>مريم</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1828960">
                <a:tc>
                  <a:txBody>
                    <a:bodyPr/>
                    <a:lstStyle/>
                    <a:p>
                      <a:pPr algn="ctr">
                        <a:spcAft>
                          <a:spcPts val="0"/>
                        </a:spcAft>
                      </a:pPr>
                      <a:r>
                        <a:rPr lang="ar-JO" sz="2000" b="1" dirty="0">
                          <a:solidFill>
                            <a:schemeClr val="bg1"/>
                          </a:solidFill>
                          <a:effectLst/>
                          <a:latin typeface="Arial" panose="020B0604020202020204" pitchFamily="34" charset="0"/>
                          <a:ea typeface="ＭＳ 明朝"/>
                          <a:cs typeface="Arial" panose="020B0604020202020204" pitchFamily="34" charset="0"/>
                        </a:rPr>
                        <a:t>رد يسوع</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000" b="1" dirty="0">
                          <a:solidFill>
                            <a:schemeClr val="bg1"/>
                          </a:solidFill>
                          <a:latin typeface="Arial" panose="020B0604020202020204" pitchFamily="34" charset="0"/>
                          <a:cs typeface="Arial" panose="020B0604020202020204" pitchFamily="34" charset="0"/>
                        </a:rPr>
                        <a:t>اختبر إيمانها ما إذا كان بإمكانه إقامة لعازر (23) ، وادعى أنه القيامة والحياة (25) ، وسألها عما إذا كانت تؤمن (26)</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000" b="1" dirty="0">
                          <a:solidFill>
                            <a:schemeClr val="bg1"/>
                          </a:solidFill>
                          <a:effectLst/>
                          <a:latin typeface="Arial" panose="020B0604020202020204" pitchFamily="34" charset="0"/>
                          <a:ea typeface="ＭＳ 明朝"/>
                          <a:cs typeface="Arial" panose="020B0604020202020204" pitchFamily="34" charset="0"/>
                        </a:rPr>
                        <a:t>لم يمتحن إيمانها – بل سأل عن مكان الجسد</a:t>
                      </a:r>
                      <a:r>
                        <a:rPr lang="ar-JO" sz="2000" b="1" baseline="0" dirty="0">
                          <a:solidFill>
                            <a:schemeClr val="bg1"/>
                          </a:solidFill>
                          <a:effectLst/>
                          <a:latin typeface="Arial" panose="020B0604020202020204" pitchFamily="34" charset="0"/>
                          <a:ea typeface="ＭＳ 明朝"/>
                          <a:cs typeface="Arial" panose="020B0604020202020204" pitchFamily="34" charset="0"/>
                        </a:rPr>
                        <a:t> (34) ثم بكى (35)</a:t>
                      </a:r>
                      <a:r>
                        <a:rPr lang="en-US" sz="2000" b="1" dirty="0">
                          <a:solidFill>
                            <a:schemeClr val="bg1"/>
                          </a:solidFill>
                          <a:effectLst/>
                          <a:latin typeface="Arial" panose="020B0604020202020204" pitchFamily="34" charset="0"/>
                          <a:ea typeface="ＭＳ 明朝"/>
                          <a:cs typeface="Arial" panose="020B0604020202020204" pitchFamily="34" charset="0"/>
                        </a:rPr>
                        <a:t> </a:t>
                      </a: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996">
                <a:tc>
                  <a:txBody>
                    <a:bodyPr/>
                    <a:lstStyle/>
                    <a:p>
                      <a:pPr algn="ctr">
                        <a:spcAft>
                          <a:spcPts val="0"/>
                        </a:spcAft>
                      </a:pPr>
                      <a:r>
                        <a:rPr lang="ar-JO" sz="2000" b="1" dirty="0">
                          <a:solidFill>
                            <a:schemeClr val="bg1"/>
                          </a:solidFill>
                          <a:effectLst/>
                          <a:latin typeface="Arial" panose="020B0604020202020204" pitchFamily="34" charset="0"/>
                          <a:ea typeface="ＭＳ 明朝"/>
                          <a:cs typeface="Arial" panose="020B0604020202020204" pitchFamily="34" charset="0"/>
                        </a:rPr>
                        <a:t>إعلانات</a:t>
                      </a:r>
                      <a:r>
                        <a:rPr lang="ar-JO" sz="2000" b="1" baseline="0" dirty="0">
                          <a:solidFill>
                            <a:schemeClr val="bg1"/>
                          </a:solidFill>
                          <a:effectLst/>
                          <a:latin typeface="Arial" panose="020B0604020202020204" pitchFamily="34" charset="0"/>
                          <a:ea typeface="ＭＳ 明朝"/>
                          <a:cs typeface="Arial" panose="020B0604020202020204" pitchFamily="34" charset="0"/>
                        </a:rPr>
                        <a:t> الإيمان في المسيح</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000" b="1" dirty="0">
                          <a:solidFill>
                            <a:schemeClr val="bg1"/>
                          </a:solidFill>
                          <a:latin typeface="Arial" panose="020B0604020202020204" pitchFamily="34" charset="0"/>
                          <a:cs typeface="Arial" panose="020B0604020202020204" pitchFamily="34" charset="0"/>
                        </a:rPr>
                        <a:t>مرتين: يمكن للمسيح أن يشفي (21) و "أنت المسيح ... ابن الله ... من الله" (27)</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000" b="1" dirty="0">
                          <a:solidFill>
                            <a:schemeClr val="bg1"/>
                          </a:solidFill>
                          <a:effectLst/>
                          <a:latin typeface="Arial" panose="020B0604020202020204" pitchFamily="34" charset="0"/>
                          <a:ea typeface="ＭＳ 明朝"/>
                          <a:cs typeface="Arial" panose="020B0604020202020204" pitchFamily="34" charset="0"/>
                        </a:rPr>
                        <a:t>لا تصريحات</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913">
                <a:tc>
                  <a:txBody>
                    <a:bodyPr/>
                    <a:lstStyle/>
                    <a:p>
                      <a:pPr algn="ctr">
                        <a:spcAft>
                          <a:spcPts val="0"/>
                        </a:spcAft>
                      </a:pPr>
                      <a:r>
                        <a:rPr lang="ar-JO" sz="2000" b="1" dirty="0">
                          <a:solidFill>
                            <a:schemeClr val="bg1"/>
                          </a:solidFill>
                          <a:effectLst/>
                          <a:latin typeface="Arial" panose="020B0604020202020204" pitchFamily="34" charset="0"/>
                          <a:ea typeface="ＭＳ 明朝"/>
                          <a:cs typeface="Arial" panose="020B0604020202020204" pitchFamily="34" charset="0"/>
                        </a:rPr>
                        <a:t>نقص الإيمان</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000" b="1" dirty="0">
                          <a:solidFill>
                            <a:schemeClr val="bg1"/>
                          </a:solidFill>
                          <a:latin typeface="Arial" panose="020B0604020202020204" pitchFamily="34" charset="0"/>
                          <a:cs typeface="Arial" panose="020B0604020202020204" pitchFamily="34" charset="0"/>
                        </a:rPr>
                        <a:t>ولا يزال الشك يشكو من رائحة الجسد (39) فيما لم يلاحظ رد فعل من يواسيها</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a:spcAft>
                          <a:spcPts val="0"/>
                        </a:spcAft>
                      </a:pPr>
                      <a:r>
                        <a:rPr lang="ar-JO" sz="2000" b="1" dirty="0">
                          <a:solidFill>
                            <a:schemeClr val="bg1"/>
                          </a:solidFill>
                          <a:effectLst/>
                          <a:latin typeface="Arial" panose="020B0604020202020204" pitchFamily="34" charset="0"/>
                          <a:ea typeface="ＭＳ 明朝"/>
                          <a:cs typeface="Arial" panose="020B0604020202020204" pitchFamily="34" charset="0"/>
                        </a:rPr>
                        <a:t>جاء كثيرون من الذين آمنوا (45) لكن بعضاً منهم خانوا يسوع وأخبروا الفريسيين (46)</a:t>
                      </a:r>
                      <a:endParaRPr lang="en-US" sz="2000" b="1"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3914358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8"/>
                                        </p:tgtEl>
                                        <p:attrNameLst>
                                          <p:attrName>ppt_x</p:attrName>
                                        </p:attrNameLst>
                                      </p:cBhvr>
                                      <p:tavLst>
                                        <p:tav tm="0">
                                          <p:val>
                                            <p:strVal val="ppt_x"/>
                                          </p:val>
                                        </p:tav>
                                        <p:tav tm="100000">
                                          <p:val>
                                            <p:strVal val="ppt_x"/>
                                          </p:val>
                                        </p:tav>
                                      </p:tavLst>
                                    </p:anim>
                                    <p:anim calcmode="lin" valueType="num">
                                      <p:cBhvr additive="base">
                                        <p:cTn id="7" dur="500"/>
                                        <p:tgtEl>
                                          <p:spTgt spid="8"/>
                                        </p:tgtEl>
                                        <p:attrNameLst>
                                          <p:attrName>ppt_y</p:attrName>
                                        </p:attrNameLst>
                                      </p:cBhvr>
                                      <p:tavLst>
                                        <p:tav tm="0">
                                          <p:val>
                                            <p:strVal val="ppt_y"/>
                                          </p:val>
                                        </p:tav>
                                        <p:tav tm="100000">
                                          <p:val>
                                            <p:strVal val="1+ppt_h/2"/>
                                          </p:val>
                                        </p:tav>
                                      </p:tavLst>
                                    </p:anim>
                                    <p:set>
                                      <p:cBhvr>
                                        <p:cTn id="8" dur="1" fill="hold">
                                          <p:stCondLst>
                                            <p:cond delay="499"/>
                                          </p:stCondLst>
                                        </p:cTn>
                                        <p:tgtEl>
                                          <p:spTgt spid="8"/>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3"/>
                                        </p:tgtEl>
                                        <p:attrNameLst>
                                          <p:attrName>ppt_x</p:attrName>
                                        </p:attrNameLst>
                                      </p:cBhvr>
                                      <p:tavLst>
                                        <p:tav tm="0">
                                          <p:val>
                                            <p:strVal val="ppt_x"/>
                                          </p:val>
                                        </p:tav>
                                        <p:tav tm="100000">
                                          <p:val>
                                            <p:strVal val="ppt_x"/>
                                          </p:val>
                                        </p:tav>
                                      </p:tavLst>
                                    </p:anim>
                                    <p:anim calcmode="lin" valueType="num">
                                      <p:cBhvr additive="base">
                                        <p:cTn id="13" dur="500"/>
                                        <p:tgtEl>
                                          <p:spTgt spid="13"/>
                                        </p:tgtEl>
                                        <p:attrNameLst>
                                          <p:attrName>ppt_y</p:attrName>
                                        </p:attrNameLst>
                                      </p:cBhvr>
                                      <p:tavLst>
                                        <p:tav tm="0">
                                          <p:val>
                                            <p:strVal val="ppt_y"/>
                                          </p:val>
                                        </p:tav>
                                        <p:tav tm="100000">
                                          <p:val>
                                            <p:strVal val="1+ppt_h/2"/>
                                          </p:val>
                                        </p:tav>
                                      </p:tavLst>
                                    </p:anim>
                                    <p:set>
                                      <p:cBhvr>
                                        <p:cTn id="14" dur="1" fill="hold">
                                          <p:stCondLst>
                                            <p:cond delay="499"/>
                                          </p:stCondLst>
                                        </p:cTn>
                                        <p:tgtEl>
                                          <p:spTgt spid="13"/>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18"/>
                                        </p:tgtEl>
                                        <p:attrNameLst>
                                          <p:attrName>ppt_x</p:attrName>
                                        </p:attrNameLst>
                                      </p:cBhvr>
                                      <p:tavLst>
                                        <p:tav tm="0">
                                          <p:val>
                                            <p:strVal val="ppt_x"/>
                                          </p:val>
                                        </p:tav>
                                        <p:tav tm="100000">
                                          <p:val>
                                            <p:strVal val="ppt_x"/>
                                          </p:val>
                                        </p:tav>
                                      </p:tavLst>
                                    </p:anim>
                                    <p:anim calcmode="lin" valueType="num">
                                      <p:cBhvr additive="base">
                                        <p:cTn id="19" dur="500"/>
                                        <p:tgtEl>
                                          <p:spTgt spid="18"/>
                                        </p:tgtEl>
                                        <p:attrNameLst>
                                          <p:attrName>ppt_y</p:attrName>
                                        </p:attrNameLst>
                                      </p:cBhvr>
                                      <p:tavLst>
                                        <p:tav tm="0">
                                          <p:val>
                                            <p:strVal val="ppt_y"/>
                                          </p:val>
                                        </p:tav>
                                        <p:tav tm="100000">
                                          <p:val>
                                            <p:strVal val="1+ppt_h/2"/>
                                          </p:val>
                                        </p:tav>
                                      </p:tavLst>
                                    </p:anim>
                                    <p:set>
                                      <p:cBhvr>
                                        <p:cTn id="20" dur="1" fill="hold">
                                          <p:stCondLst>
                                            <p:cond delay="499"/>
                                          </p:stCondLst>
                                        </p:cTn>
                                        <p:tgtEl>
                                          <p:spTgt spid="1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27"/>
                                        </p:tgtEl>
                                        <p:attrNameLst>
                                          <p:attrName>ppt_x</p:attrName>
                                        </p:attrNameLst>
                                      </p:cBhvr>
                                      <p:tavLst>
                                        <p:tav tm="0">
                                          <p:val>
                                            <p:strVal val="ppt_x"/>
                                          </p:val>
                                        </p:tav>
                                        <p:tav tm="100000">
                                          <p:val>
                                            <p:strVal val="ppt_x"/>
                                          </p:val>
                                        </p:tav>
                                      </p:tavLst>
                                    </p:anim>
                                    <p:anim calcmode="lin" valueType="num">
                                      <p:cBhvr additive="base">
                                        <p:cTn id="25" dur="500"/>
                                        <p:tgtEl>
                                          <p:spTgt spid="27"/>
                                        </p:tgtEl>
                                        <p:attrNameLst>
                                          <p:attrName>ppt_y</p:attrName>
                                        </p:attrNameLst>
                                      </p:cBhvr>
                                      <p:tavLst>
                                        <p:tav tm="0">
                                          <p:val>
                                            <p:strVal val="ppt_y"/>
                                          </p:val>
                                        </p:tav>
                                        <p:tav tm="100000">
                                          <p:val>
                                            <p:strVal val="1+ppt_h/2"/>
                                          </p:val>
                                        </p:tav>
                                      </p:tavLst>
                                    </p:anim>
                                    <p:set>
                                      <p:cBhvr>
                                        <p:cTn id="26" dur="1" fill="hold">
                                          <p:stCondLst>
                                            <p:cond delay="499"/>
                                          </p:stCondLst>
                                        </p:cTn>
                                        <p:tgtEl>
                                          <p:spTgt spid="27"/>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28"/>
                                        </p:tgtEl>
                                        <p:attrNameLst>
                                          <p:attrName>ppt_x</p:attrName>
                                        </p:attrNameLst>
                                      </p:cBhvr>
                                      <p:tavLst>
                                        <p:tav tm="0">
                                          <p:val>
                                            <p:strVal val="ppt_x"/>
                                          </p:val>
                                        </p:tav>
                                        <p:tav tm="100000">
                                          <p:val>
                                            <p:strVal val="ppt_x"/>
                                          </p:val>
                                        </p:tav>
                                      </p:tavLst>
                                    </p:anim>
                                    <p:anim calcmode="lin" valueType="num">
                                      <p:cBhvr additive="base">
                                        <p:cTn id="31" dur="500"/>
                                        <p:tgtEl>
                                          <p:spTgt spid="28"/>
                                        </p:tgtEl>
                                        <p:attrNameLst>
                                          <p:attrName>ppt_y</p:attrName>
                                        </p:attrNameLst>
                                      </p:cBhvr>
                                      <p:tavLst>
                                        <p:tav tm="0">
                                          <p:val>
                                            <p:strVal val="ppt_y"/>
                                          </p:val>
                                        </p:tav>
                                        <p:tav tm="100000">
                                          <p:val>
                                            <p:strVal val="1+ppt_h/2"/>
                                          </p:val>
                                        </p:tav>
                                      </p:tavLst>
                                    </p:anim>
                                    <p:set>
                                      <p:cBhvr>
                                        <p:cTn id="32" dur="1" fill="hold">
                                          <p:stCondLst>
                                            <p:cond delay="499"/>
                                          </p:stCondLst>
                                        </p:cTn>
                                        <p:tgtEl>
                                          <p:spTgt spid="2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9"/>
                                        </p:tgtEl>
                                        <p:attrNameLst>
                                          <p:attrName>ppt_x</p:attrName>
                                        </p:attrNameLst>
                                      </p:cBhvr>
                                      <p:tavLst>
                                        <p:tav tm="0">
                                          <p:val>
                                            <p:strVal val="ppt_x"/>
                                          </p:val>
                                        </p:tav>
                                        <p:tav tm="100000">
                                          <p:val>
                                            <p:strVal val="ppt_x"/>
                                          </p:val>
                                        </p:tav>
                                      </p:tavLst>
                                    </p:anim>
                                    <p:anim calcmode="lin" valueType="num">
                                      <p:cBhvr additive="base">
                                        <p:cTn id="37" dur="500"/>
                                        <p:tgtEl>
                                          <p:spTgt spid="29"/>
                                        </p:tgtEl>
                                        <p:attrNameLst>
                                          <p:attrName>ppt_y</p:attrName>
                                        </p:attrNameLst>
                                      </p:cBhvr>
                                      <p:tavLst>
                                        <p:tav tm="0">
                                          <p:val>
                                            <p:strVal val="ppt_y"/>
                                          </p:val>
                                        </p:tav>
                                        <p:tav tm="100000">
                                          <p:val>
                                            <p:strVal val="1+ppt_h/2"/>
                                          </p:val>
                                        </p:tav>
                                      </p:tavLst>
                                    </p:anim>
                                    <p:set>
                                      <p:cBhvr>
                                        <p:cTn id="38" dur="1" fill="hold">
                                          <p:stCondLst>
                                            <p:cond delay="499"/>
                                          </p:stCondLst>
                                        </p:cTn>
                                        <p:tgtEl>
                                          <p:spTgt spid="29"/>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30"/>
                                        </p:tgtEl>
                                        <p:attrNameLst>
                                          <p:attrName>ppt_x</p:attrName>
                                        </p:attrNameLst>
                                      </p:cBhvr>
                                      <p:tavLst>
                                        <p:tav tm="0">
                                          <p:val>
                                            <p:strVal val="ppt_x"/>
                                          </p:val>
                                        </p:tav>
                                        <p:tav tm="100000">
                                          <p:val>
                                            <p:strVal val="ppt_x"/>
                                          </p:val>
                                        </p:tav>
                                      </p:tavLst>
                                    </p:anim>
                                    <p:anim calcmode="lin" valueType="num">
                                      <p:cBhvr additive="base">
                                        <p:cTn id="43" dur="500"/>
                                        <p:tgtEl>
                                          <p:spTgt spid="30"/>
                                        </p:tgtEl>
                                        <p:attrNameLst>
                                          <p:attrName>ppt_y</p:attrName>
                                        </p:attrNameLst>
                                      </p:cBhvr>
                                      <p:tavLst>
                                        <p:tav tm="0">
                                          <p:val>
                                            <p:strVal val="ppt_y"/>
                                          </p:val>
                                        </p:tav>
                                        <p:tav tm="100000">
                                          <p:val>
                                            <p:strVal val="1+ppt_h/2"/>
                                          </p:val>
                                        </p:tav>
                                      </p:tavLst>
                                    </p:anim>
                                    <p:set>
                                      <p:cBhvr>
                                        <p:cTn id="44" dur="1" fill="hold">
                                          <p:stCondLst>
                                            <p:cond delay="499"/>
                                          </p:stCondLst>
                                        </p:cTn>
                                        <p:tgtEl>
                                          <p:spTgt spid="3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31"/>
                                        </p:tgtEl>
                                        <p:attrNameLst>
                                          <p:attrName>ppt_x</p:attrName>
                                        </p:attrNameLst>
                                      </p:cBhvr>
                                      <p:tavLst>
                                        <p:tav tm="0">
                                          <p:val>
                                            <p:strVal val="ppt_x"/>
                                          </p:val>
                                        </p:tav>
                                        <p:tav tm="100000">
                                          <p:val>
                                            <p:strVal val="ppt_x"/>
                                          </p:val>
                                        </p:tav>
                                      </p:tavLst>
                                    </p:anim>
                                    <p:anim calcmode="lin" valueType="num">
                                      <p:cBhvr additive="base">
                                        <p:cTn id="49" dur="500"/>
                                        <p:tgtEl>
                                          <p:spTgt spid="31"/>
                                        </p:tgtEl>
                                        <p:attrNameLst>
                                          <p:attrName>ppt_y</p:attrName>
                                        </p:attrNameLst>
                                      </p:cBhvr>
                                      <p:tavLst>
                                        <p:tav tm="0">
                                          <p:val>
                                            <p:strVal val="ppt_y"/>
                                          </p:val>
                                        </p:tav>
                                        <p:tav tm="100000">
                                          <p:val>
                                            <p:strVal val="1+ppt_h/2"/>
                                          </p:val>
                                        </p:tav>
                                      </p:tavLst>
                                    </p:anim>
                                    <p:set>
                                      <p:cBhvr>
                                        <p:cTn id="50" dur="1" fill="hold">
                                          <p:stCondLst>
                                            <p:cond delay="499"/>
                                          </p:stCondLst>
                                        </p:cTn>
                                        <p:tgtEl>
                                          <p:spTgt spid="31"/>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2"/>
                                        </p:tgtEl>
                                        <p:attrNameLst>
                                          <p:attrName>ppt_x</p:attrName>
                                        </p:attrNameLst>
                                      </p:cBhvr>
                                      <p:tavLst>
                                        <p:tav tm="0">
                                          <p:val>
                                            <p:strVal val="ppt_x"/>
                                          </p:val>
                                        </p:tav>
                                        <p:tav tm="100000">
                                          <p:val>
                                            <p:strVal val="ppt_x"/>
                                          </p:val>
                                        </p:tav>
                                      </p:tavLst>
                                    </p:anim>
                                    <p:anim calcmode="lin" valueType="num">
                                      <p:cBhvr additive="base">
                                        <p:cTn id="55" dur="500"/>
                                        <p:tgtEl>
                                          <p:spTgt spid="32"/>
                                        </p:tgtEl>
                                        <p:attrNameLst>
                                          <p:attrName>ppt_y</p:attrName>
                                        </p:attrNameLst>
                                      </p:cBhvr>
                                      <p:tavLst>
                                        <p:tav tm="0">
                                          <p:val>
                                            <p:strVal val="ppt_y"/>
                                          </p:val>
                                        </p:tav>
                                        <p:tav tm="100000">
                                          <p:val>
                                            <p:strVal val="1+ppt_h/2"/>
                                          </p:val>
                                        </p:tav>
                                      </p:tavLst>
                                    </p:anim>
                                    <p:set>
                                      <p:cBhvr>
                                        <p:cTn id="56"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8" grpId="0" animBg="1"/>
      <p:bldP spid="27" grpId="0" animBg="1"/>
      <p:bldP spid="28" grpId="0" animBg="1"/>
      <p:bldP spid="29" grpId="0" animBg="1"/>
      <p:bldP spid="30" grpId="0" animBg="1"/>
      <p:bldP spid="31" grpId="0" animBg="1"/>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1591399"/>
            <a:ext cx="9144000" cy="10040798"/>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panose="020B0604020202020204" pitchFamily="34" charset="0"/>
              <a:ea typeface="ＭＳ Ｐゴシック" charset="-128"/>
              <a:cs typeface="Arial" panose="020B0604020202020204" pitchFamily="34" charset="0"/>
            </a:endParaRPr>
          </a:p>
        </p:txBody>
      </p:sp>
      <p:sp>
        <p:nvSpPr>
          <p:cNvPr id="56325" name="Rectangle 5"/>
          <p:cNvSpPr>
            <a:spLocks noGrp="1" noChangeArrowheads="1"/>
          </p:cNvSpPr>
          <p:nvPr>
            <p:ph type="title"/>
          </p:nvPr>
        </p:nvSpPr>
        <p:spPr>
          <a:xfrm>
            <a:off x="990600" y="76200"/>
            <a:ext cx="8229600" cy="914400"/>
          </a:xfrm>
        </p:spPr>
        <p:txBody>
          <a:bodyPr/>
          <a:lstStyle/>
          <a:p>
            <a:pPr eaLnBrk="1" hangingPunct="1">
              <a:defRPr/>
            </a:pPr>
            <a:r>
              <a:rPr lang="ar-JO" sz="4000" u="sng" dirty="0">
                <a:latin typeface="Arial" panose="020B0604020202020204" pitchFamily="34" charset="0"/>
                <a:ea typeface="ＭＳ Ｐゴシック" charset="0"/>
                <a:cs typeface="Arial" panose="020B0604020202020204" pitchFamily="34" charset="0"/>
              </a:rPr>
              <a:t>اقتباس طويل (نسختان)</a:t>
            </a:r>
            <a:endParaRPr lang="en-US" sz="4000" u="sng" dirty="0">
              <a:latin typeface="Arial" panose="020B0604020202020204" pitchFamily="34" charset="0"/>
              <a:ea typeface="ＭＳ Ｐゴシック" charset="0"/>
              <a:cs typeface="Arial" panose="020B0604020202020204" pitchFamily="34" charset="0"/>
            </a:endParaRPr>
          </a:p>
        </p:txBody>
      </p:sp>
      <p:sp>
        <p:nvSpPr>
          <p:cNvPr id="56324"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ar-JO" sz="44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كتابات يهودية غير موحى بها</a:t>
            </a:r>
          </a:p>
        </p:txBody>
      </p:sp>
      <p:graphicFrame>
        <p:nvGraphicFramePr>
          <p:cNvPr id="56361" name="Group 41"/>
          <p:cNvGraphicFramePr>
            <a:graphicFrameLocks noGrp="1"/>
          </p:cNvGraphicFramePr>
          <p:nvPr>
            <p:ph type="tbl" idx="1"/>
            <p:extLst>
              <p:ext uri="{D42A27DB-BD31-4B8C-83A1-F6EECF244321}">
                <p14:modId xmlns:p14="http://schemas.microsoft.com/office/powerpoint/2010/main" val="3769829732"/>
              </p:ext>
            </p:extLst>
          </p:nvPr>
        </p:nvGraphicFramePr>
        <p:xfrm>
          <a:off x="969989" y="1108086"/>
          <a:ext cx="8229600" cy="5749914"/>
        </p:xfrm>
        <a:graphic>
          <a:graphicData uri="http://schemas.openxmlformats.org/drawingml/2006/table">
            <a:tbl>
              <a:tblPr/>
              <a:tblGrid>
                <a:gridCol w="3886200">
                  <a:extLst>
                    <a:ext uri="{9D8B030D-6E8A-4147-A177-3AD203B41FA5}">
                      <a16:colId xmlns:a16="http://schemas.microsoft.com/office/drawing/2014/main" val="20000"/>
                    </a:ext>
                  </a:extLst>
                </a:gridCol>
                <a:gridCol w="4343400">
                  <a:extLst>
                    <a:ext uri="{9D8B030D-6E8A-4147-A177-3AD203B41FA5}">
                      <a16:colId xmlns:a16="http://schemas.microsoft.com/office/drawing/2014/main" val="20001"/>
                    </a:ext>
                  </a:extLst>
                </a:gridCol>
              </a:tblGrid>
              <a:tr h="642757">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مسيحي</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extLst>
                  <a:ext uri="{0D108BD9-81ED-4DB2-BD59-A6C34878D82A}">
                    <a16:rowId xmlns:a16="http://schemas.microsoft.com/office/drawing/2014/main" val="10000"/>
                  </a:ext>
                </a:extLst>
              </a:tr>
              <a:tr h="5107157">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a:t>
                      </a:r>
                      <a:r>
                        <a:rPr kumimoji="0" lang="ar-JO" altLang="zh-CN"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"وكان في ذلك الوقت رجل حكيم اسمه يسوع، وكانت سيرته حسنة، ومعروف بالفضيلة. وتتلمذ له أناس كثيرون من اليهود ومن الأمم الأخرى. فحكم عليه بيلاطس بالصلب والموت. ولكن والذين أصبحوا من تلاميذه لم يتركوا تلمذته، فقد </a:t>
                      </a:r>
                      <a:r>
                        <a:rPr kumimoji="0" lang="ar-JO" altLang="zh-CN" sz="2400" b="0" i="0" u="sng"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أخبروا أنه ظهر </a:t>
                      </a:r>
                      <a:r>
                        <a:rPr kumimoji="0" lang="ar-JO" altLang="zh-CN"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لهم بعد ثلاثة أيام من صلبه وأنه حي، </a:t>
                      </a:r>
                      <a:r>
                        <a:rPr kumimoji="0" lang="ar-JO" altLang="zh-CN" sz="2400" b="0" i="0" u="sng"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فربما كان هو المسيح </a:t>
                      </a:r>
                      <a:r>
                        <a:rPr kumimoji="0" lang="ar-JO" altLang="zh-CN"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الذي أخبر عنه الأنبياء بالعجائب. ولم يختف المسيحيون، الذين سميوا بهذا الاسم، إلى يومنا هذا".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حوالي هذا الوقت عاش يسوع، رجلاً حكيماً،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إذا كان ينبغي للمرء أن يطلق عليه رجلاً. </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لأنه كان منجز أعمالاً غير عادية وكان معلماً لأولئك الذين يقبلون الحق بكل سرور. وقد انتصر على العديد من اليهود والعديد من اليهود.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كان هو المسيح</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وعندما اتهمه رؤساءنا وحكم عليه بيلاطس بالصلب، لم يتوقف أولئك الذين أحبوه في الأصل عن محبته،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لأنه ظهر لهم</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في اليوم الثالث. "إلى الحياة، كما تنبأ أنبياء الإله بهذه الأشياء الرائعة وغيرها التي لا تعد ولا تحصى عنه. وسبط المسيحيين، الذي سمي بهذا الاسم، لم يختف حتى يومنا هذا.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348177" name="Picture 33" descr="Josephus-large1">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0" y="76201"/>
            <a:ext cx="93345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56" name="Freeform 36"/>
          <p:cNvSpPr>
            <a:spLocks/>
          </p:cNvSpPr>
          <p:nvPr/>
        </p:nvSpPr>
        <p:spPr bwMode="auto">
          <a:xfrm>
            <a:off x="4683152" y="1905061"/>
            <a:ext cx="803275" cy="207963"/>
          </a:xfrm>
          <a:custGeom>
            <a:avLst/>
            <a:gdLst>
              <a:gd name="T0" fmla="*/ 0 w 184"/>
              <a:gd name="T1" fmla="*/ 0 h 97"/>
              <a:gd name="T2" fmla="*/ 2147483647 w 184"/>
              <a:gd name="T3" fmla="*/ 2147483647 h 97"/>
              <a:gd name="T4" fmla="*/ 2147483647 w 184"/>
              <a:gd name="T5" fmla="*/ 2147483647 h 97"/>
              <a:gd name="T6" fmla="*/ 0 60000 65536"/>
              <a:gd name="T7" fmla="*/ 0 60000 65536"/>
              <a:gd name="T8" fmla="*/ 0 60000 65536"/>
              <a:gd name="T9" fmla="*/ 0 w 184"/>
              <a:gd name="T10" fmla="*/ 0 h 97"/>
              <a:gd name="T11" fmla="*/ 184 w 184"/>
              <a:gd name="T12" fmla="*/ 97 h 97"/>
            </a:gdLst>
            <a:ahLst/>
            <a:cxnLst>
              <a:cxn ang="T6">
                <a:pos x="T0" y="T1"/>
              </a:cxn>
              <a:cxn ang="T7">
                <a:pos x="T2" y="T3"/>
              </a:cxn>
              <a:cxn ang="T8">
                <a:pos x="T4" y="T5"/>
              </a:cxn>
            </a:cxnLst>
            <a:rect l="T9" t="T10" r="T11" b="T12"/>
            <a:pathLst>
              <a:path w="184" h="97">
                <a:moveTo>
                  <a:pt x="0" y="0"/>
                </a:moveTo>
                <a:cubicBezTo>
                  <a:pt x="22" y="7"/>
                  <a:pt x="45" y="10"/>
                  <a:pt x="65" y="21"/>
                </a:cubicBezTo>
                <a:cubicBezTo>
                  <a:pt x="107" y="44"/>
                  <a:pt x="141" y="77"/>
                  <a:pt x="184" y="97"/>
                </a:cubicBezTo>
              </a:path>
            </a:pathLst>
          </a:custGeom>
          <a:noFill/>
          <a:ln w="57150">
            <a:solidFill>
              <a:schemeClr val="hlink"/>
            </a:solidFill>
            <a:round/>
            <a:headEnd/>
            <a:tailEnd/>
          </a:ln>
          <a:extLst>
            <a:ext uri="{909E8E84-426E-40dd-AFC4-6F175D3DCCD1}">
              <a14:hiddenFill xmlns="" xmlns:a14="http://schemas.microsoft.com/office/drawing/2010/main">
                <a:solidFill>
                  <a:srgbClr val="FFFFFF"/>
                </a:solidFill>
              </a14:hiddenFill>
            </a:ext>
          </a:extLst>
        </p:spPr>
        <p:txBody>
          <a:bodyPr lIns="90993" tIns="45499" rIns="90993" bIns="45499"/>
          <a:lstStyle/>
          <a:p>
            <a:endParaRPr lang="en-US">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356"/>
                                        </p:tgtEl>
                                        <p:attrNameLst>
                                          <p:attrName>style.visibility</p:attrName>
                                        </p:attrNameLst>
                                      </p:cBhvr>
                                      <p:to>
                                        <p:strVal val="visible"/>
                                      </p:to>
                                    </p:set>
                                    <p:animEffect transition="in" filter="wipe(down)">
                                      <p:cBhvr>
                                        <p:cTn id="7" dur="500"/>
                                        <p:tgtEl>
                                          <p:spTgt spid="56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nimBg="1"/>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هل كانت مريم المجدلية </a:t>
            </a:r>
            <a:b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br>
            <a: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هي المرأة </a:t>
            </a:r>
            <a:b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br>
            <a: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حاملة قارورة الطيب ؟</a:t>
            </a:r>
            <a:endParaRPr lang="en-US"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لا .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بكل وضوح</a:t>
            </a:r>
            <a:endParaRPr kumimoji="0" lang="en-US"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endParaRPr>
          </a:p>
        </p:txBody>
      </p:sp>
      <p:pic>
        <p:nvPicPr>
          <p:cNvPr id="5"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قارورة الطيب</a:t>
            </a:r>
            <a:endParaRPr kumimoji="0" lang="en-US"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6" name="Rectangle 3"/>
          <p:cNvSpPr txBox="1">
            <a:spLocks noChangeArrowheads="1"/>
          </p:cNvSpPr>
          <p:nvPr/>
        </p:nvSpPr>
        <p:spPr bwMode="auto">
          <a:xfrm>
            <a:off x="2357768" y="2737945"/>
            <a:ext cx="1384574" cy="18578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0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0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0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0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المقدسة</a:t>
            </a:r>
            <a:endParaRPr kumimoji="0" lang="en-US" sz="20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كما ورد</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شيفرة دافنشي</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420256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5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6980"/>
            <a:ext cx="9143999" cy="909772"/>
          </a:xfrm>
          <a:noFill/>
          <a:ln>
            <a:noFill/>
          </a:ln>
          <a:effectLst/>
        </p:spPr>
        <p:txBody>
          <a:bodyPr vert="horz" wrap="square" lIns="91440" tIns="45720" rIns="91440" bIns="45720" numCol="1" anchor="ctr" anchorCtr="0" compatLnSpc="1">
            <a:prstTxWarp prst="textNoShape">
              <a:avLst/>
            </a:prstTxWarp>
          </a:bodyPr>
          <a:lstStyle/>
          <a:p>
            <a:r>
              <a:rPr lang="ar-JO" b="1" dirty="0">
                <a:solidFill>
                  <a:schemeClr val="tx2"/>
                </a:solidFill>
                <a:effectLst>
                  <a:glow rad="127000">
                    <a:schemeClr val="bg1"/>
                  </a:glow>
                </a:effectLst>
                <a:latin typeface="Arial" charset="0"/>
                <a:ea typeface="ＭＳ Ｐゴシック" charset="0"/>
              </a:rPr>
              <a:t>كيف تحصل على الحياة الأبدية؟</a:t>
            </a:r>
            <a:endParaRPr lang="en-US" b="1" dirty="0">
              <a:solidFill>
                <a:schemeClr val="tx2"/>
              </a:solidFill>
              <a:effectLst>
                <a:glow rad="127000">
                  <a:schemeClr val="bg1"/>
                </a:glow>
              </a:effectLst>
              <a:latin typeface="Arial" charset="0"/>
              <a:ea typeface="ＭＳ Ｐゴシック" charset="0"/>
            </a:endParaRP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Arial"/>
              </a:rPr>
              <a:t>يوحنا</a:t>
            </a:r>
            <a:endParaRPr kumimoji="0" lang="en-US" sz="4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5118444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ar-JO" sz="4800" b="1" kern="1200" dirty="0">
                <a:solidFill>
                  <a:srgbClr val="FFFFFF"/>
                </a:solidFill>
                <a:effectLst>
                  <a:glow rad="177800">
                    <a:srgbClr val="000000"/>
                  </a:glow>
                </a:effectLst>
                <a:latin typeface="Arial" charset="0"/>
                <a:ea typeface="ＭＳ Ｐゴシック" charset="0"/>
                <a:cs typeface="Arial" charset="0"/>
              </a:rPr>
              <a:t>١. استجابات الحياة الأبدية في يسوع بشكل متباين .</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يوحنا ١ – ١٧ </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43878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23528" y="49784"/>
            <a:ext cx="8467694" cy="2443112"/>
          </a:xfrm>
          <a:effectLst>
            <a:outerShdw blurRad="63500" dist="35921" dir="2700000" algn="ctr" rotWithShape="0">
              <a:schemeClr val="tx2">
                <a:alpha val="74998"/>
              </a:schemeClr>
            </a:outerShdw>
          </a:effectLst>
        </p:spPr>
        <p:txBody>
          <a:bodyPr anchor="t"/>
          <a:lstStyle/>
          <a:p>
            <a:pPr marL="757238" indent="-757238" algn="r">
              <a:defRPr/>
            </a:pPr>
            <a:r>
              <a:rPr lang="ar-JO" sz="4800" b="1" kern="1200" dirty="0">
                <a:solidFill>
                  <a:srgbClr val="FFFFFF"/>
                </a:solidFill>
                <a:effectLst>
                  <a:glow rad="177800">
                    <a:srgbClr val="000000"/>
                  </a:glow>
                </a:effectLst>
                <a:latin typeface="Arial" charset="0"/>
                <a:ea typeface="ＭＳ Ｐゴシック" charset="0"/>
                <a:cs typeface="Arial" charset="0"/>
              </a:rPr>
              <a:t>٢. تأتي الحياة الأبدية من خلال الإيمان بأن يسوع مات وقام من أجلك .</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يوحنا ١۸ - ٢١</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237281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الفكرة الرئيسية</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تأتي الحياة الأبدية بالثقة في أن يسوع هو الله الذي خلق الإنسان .</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722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106078975"/>
      </p:ext>
    </p:extLst>
  </p:cSld>
  <p:clrMapOvr>
    <a:masterClrMapping/>
  </p:clrMapOvr>
  <p:transition/>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charset="0"/>
                <a:ea typeface="ＭＳ Ｐゴシック" charset="0"/>
              </a:rPr>
              <a:t>وعظ العهد الجديد</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charset="0"/>
                <a:cs typeface="Arial" charset="0"/>
              </a:rPr>
              <a:t>أحصل عل</a:t>
            </a:r>
            <a:r>
              <a:rPr lang="ar-JO" sz="4000" b="1" dirty="0">
                <a:solidFill>
                  <a:srgbClr val="FFFFFF"/>
                </a:solidFill>
                <a:latin typeface="Arial" charset="0"/>
                <a:cs typeface="Arial" charset="0"/>
              </a:rPr>
              <a:t>ى</a:t>
            </a:r>
            <a:r>
              <a:rPr lang="ar-EG" sz="4000" b="1" dirty="0">
                <a:solidFill>
                  <a:srgbClr val="FFFFFF"/>
                </a:solidFill>
                <a:latin typeface="Arial" charset="0"/>
                <a:cs typeface="Arial" charset="0"/>
              </a:rPr>
              <a:t> هذا العرض مجانا</a:t>
            </a:r>
            <a:r>
              <a:rPr lang="ar-JO" sz="4000" b="1" dirty="0">
                <a:solidFill>
                  <a:srgbClr val="FFFFFF"/>
                </a:solidFill>
                <a:latin typeface="Arial" charset="0"/>
                <a:cs typeface="Arial" charset="0"/>
              </a:rPr>
              <a:t>ً</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34" y="1417665"/>
            <a:ext cx="2678113" cy="2522537"/>
          </a:xfrm>
        </p:spPr>
        <p:txBody>
          <a:bodyPr/>
          <a:lstStyle/>
          <a:p>
            <a:pPr algn="r">
              <a:defRPr/>
            </a:pPr>
            <a:r>
              <a:rPr lang="en-US" dirty="0"/>
              <a:t>Black</a:t>
            </a:r>
          </a:p>
        </p:txBody>
      </p:sp>
    </p:spTree>
  </p:cSld>
  <p:clrMapOvr>
    <a:masterClrMapping/>
  </p:clrMapOvr>
  <p:transition/>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panose="020B0604020202020204" pitchFamily="34" charset="0"/>
                <a:cs typeface="Arial" panose="020B0604020202020204" pitchFamily="34" charset="0"/>
              </a:rPr>
              <a:t>مسح العهد الجديد</a:t>
            </a:r>
            <a:r>
              <a:rPr lang="en-US" sz="3200" b="1" dirty="0">
                <a:solidFill>
                  <a:srgbClr val="FFFFFF"/>
                </a:solidFill>
                <a:latin typeface="Arial" panose="020B0604020202020204" pitchFamily="34" charset="0"/>
                <a:cs typeface="Arial" panose="020B0604020202020204" pitchFamily="34" charset="0"/>
              </a:rPr>
              <a:t> • BibleStudyDownloads.org</a:t>
            </a:r>
            <a:endParaRPr lang="en-US" sz="1100" b="1" dirty="0">
              <a:solidFill>
                <a:srgbClr val="FFFFFF"/>
              </a:solidFill>
              <a:latin typeface="Arial" panose="020B0604020202020204" pitchFamily="34"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765954"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1" y="1600201"/>
            <a:ext cx="338772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5955" name="AutoShape 3"/>
          <p:cNvSpPr>
            <a:spLocks noChangeArrowheads="1"/>
          </p:cNvSpPr>
          <p:nvPr/>
        </p:nvSpPr>
        <p:spPr bwMode="auto">
          <a:xfrm>
            <a:off x="609600" y="1600201"/>
            <a:ext cx="6324600" cy="4876800"/>
          </a:xfrm>
          <a:prstGeom prst="rightArrowCallout">
            <a:avLst>
              <a:gd name="adj1" fmla="val 25000"/>
              <a:gd name="adj2" fmla="val 25000"/>
              <a:gd name="adj3" fmla="val 21615"/>
              <a:gd name="adj4" fmla="val 74273"/>
            </a:avLst>
          </a:prstGeom>
          <a:solidFill>
            <a:schemeClr val="accent1"/>
          </a:solidFill>
          <a:ln w="9525">
            <a:solidFill>
              <a:schemeClr val="tx1"/>
            </a:solidFill>
            <a:miter lim="800000"/>
            <a:headEnd/>
            <a:tailEnd/>
          </a:ln>
        </p:spPr>
        <p:txBody>
          <a:bodyPr wrap="none" lIns="90993" tIns="45499" rIns="90993" bIns="45499"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765956" name="Rectangle 4"/>
          <p:cNvSpPr>
            <a:spLocks noGrp="1" noChangeArrowheads="1"/>
          </p:cNvSpPr>
          <p:nvPr>
            <p:ph type="title"/>
          </p:nvPr>
        </p:nvSpPr>
        <p:spPr>
          <a:xfrm>
            <a:off x="838200" y="1905000"/>
            <a:ext cx="4267200" cy="4114800"/>
          </a:xfrm>
        </p:spPr>
        <p:txBody>
          <a:bodyPr/>
          <a:lstStyle/>
          <a:p>
            <a:pPr eaLnBrk="1" hangingPunct="1">
              <a:defRPr/>
            </a:pPr>
            <a:r>
              <a:rPr lang="ar-JO" sz="5400" dirty="0">
                <a:solidFill>
                  <a:srgbClr val="CC3300"/>
                </a:solidFill>
                <a:latin typeface="Arial" panose="020B0604020202020204" pitchFamily="34" charset="0"/>
                <a:ea typeface="ＭＳ Ｐゴシック" charset="0"/>
                <a:cs typeface="Arial" panose="020B0604020202020204" pitchFamily="34" charset="0"/>
              </a:rPr>
              <a:t>من هو       يسوع المسيح بالحقيقة؟</a:t>
            </a:r>
            <a:endParaRPr lang="en-US" dirty="0">
              <a:solidFill>
                <a:srgbClr val="CC66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65959" name="Text Box 7"/>
          <p:cNvSpPr txBox="1">
            <a:spLocks noChangeArrowheads="1"/>
          </p:cNvSpPr>
          <p:nvPr/>
        </p:nvSpPr>
        <p:spPr bwMode="auto">
          <a:xfrm>
            <a:off x="533405" y="381000"/>
            <a:ext cx="1171213" cy="707440"/>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eaLnBrk="0" hangingPunct="0">
              <a:defRPr/>
            </a:pPr>
            <a:r>
              <a:rPr lang="ar-JO" sz="4000" b="1" dirty="0">
                <a:solidFill>
                  <a:srgbClr val="000000"/>
                </a:solidFill>
                <a:latin typeface="Arial" panose="020B0604020202020204" pitchFamily="34" charset="0"/>
                <a:ea typeface="+mn-ea"/>
                <a:cs typeface="Arial" panose="020B0604020202020204" pitchFamily="34" charset="0"/>
              </a:rPr>
              <a:t>براون</a:t>
            </a:r>
            <a:endParaRPr lang="en-US" sz="4000" b="1" dirty="0">
              <a:solidFill>
                <a:srgbClr val="000000"/>
              </a:solidFill>
              <a:latin typeface="Arial" panose="020B0604020202020204" pitchFamily="34" charset="0"/>
              <a:ea typeface="+mn-ea"/>
              <a:cs typeface="Arial" panose="020B0604020202020204" pitchFamily="34" charset="0"/>
            </a:endParaRPr>
          </a:p>
        </p:txBody>
      </p:sp>
      <p:sp>
        <p:nvSpPr>
          <p:cNvPr id="765960" name="Text Box 8"/>
          <p:cNvSpPr txBox="1">
            <a:spLocks noChangeArrowheads="1"/>
          </p:cNvSpPr>
          <p:nvPr/>
        </p:nvSpPr>
        <p:spPr bwMode="auto">
          <a:xfrm>
            <a:off x="4572002" y="381000"/>
            <a:ext cx="2583459" cy="707440"/>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eaLnBrk="0" hangingPunct="0">
              <a:defRPr/>
            </a:pPr>
            <a:r>
              <a:rPr lang="ar-JO" sz="4000" b="1" dirty="0">
                <a:solidFill>
                  <a:srgbClr val="000000"/>
                </a:solidFill>
                <a:latin typeface="Arial" panose="020B0604020202020204" pitchFamily="34" charset="0"/>
                <a:ea typeface="+mn-ea"/>
                <a:cs typeface="Arial" panose="020B0604020202020204" pitchFamily="34" charset="0"/>
              </a:rPr>
              <a:t>الكتاب المقدس</a:t>
            </a:r>
            <a:endParaRPr lang="en-US" sz="4000" b="1" dirty="0">
              <a:solidFill>
                <a:srgbClr val="000000"/>
              </a:solidFill>
              <a:latin typeface="Arial" panose="020B0604020202020204" pitchFamily="34" charset="0"/>
              <a:ea typeface="+mn-ea"/>
              <a:cs typeface="Arial" panose="020B0604020202020204" pitchFamily="34" charset="0"/>
            </a:endParaRPr>
          </a:p>
        </p:txBody>
      </p:sp>
      <p:sp>
        <p:nvSpPr>
          <p:cNvPr id="2" name="Rectangle 4">
            <a:extLst>
              <a:ext uri="{FF2B5EF4-FFF2-40B4-BE49-F238E27FC236}">
                <a16:creationId xmlns:a16="http://schemas.microsoft.com/office/drawing/2014/main" id="{3E5A4179-C68C-AC93-7DBF-10F818F34583}"/>
              </a:ext>
            </a:extLst>
          </p:cNvPr>
          <p:cNvSpPr txBox="1">
            <a:spLocks noChangeArrowheads="1"/>
          </p:cNvSpPr>
          <p:nvPr/>
        </p:nvSpPr>
        <p:spPr bwMode="auto">
          <a:xfrm rot="20387744">
            <a:off x="-13649" y="1237320"/>
            <a:ext cx="4267200" cy="1030561"/>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a:lstStyle>
          <a:p>
            <a:pPr eaLnBrk="1" hangingPunct="1">
              <a:defRPr/>
            </a:pPr>
            <a:r>
              <a:rPr lang="ar-JO" sz="5400" kern="0" dirty="0">
                <a:solidFill>
                  <a:schemeClr val="bg1"/>
                </a:solidFill>
                <a:latin typeface="Arial" panose="020B0604020202020204" pitchFamily="34" charset="0"/>
                <a:ea typeface="ＭＳ Ｐゴシック" charset="0"/>
                <a:cs typeface="Arial" panose="020B0604020202020204" pitchFamily="34" charset="0"/>
              </a:rPr>
              <a:t>إنسان فقط</a:t>
            </a:r>
            <a:endParaRPr lang="en-US" kern="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3" name="Rectangle 4">
            <a:extLst>
              <a:ext uri="{FF2B5EF4-FFF2-40B4-BE49-F238E27FC236}">
                <a16:creationId xmlns:a16="http://schemas.microsoft.com/office/drawing/2014/main" id="{038CD3A7-C4C0-ACD7-9635-9F7EBD5EC205}"/>
              </a:ext>
            </a:extLst>
          </p:cNvPr>
          <p:cNvSpPr txBox="1">
            <a:spLocks noChangeArrowheads="1"/>
          </p:cNvSpPr>
          <p:nvPr/>
        </p:nvSpPr>
        <p:spPr bwMode="auto">
          <a:xfrm rot="20387744">
            <a:off x="4571999" y="1237320"/>
            <a:ext cx="4267200" cy="1030561"/>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a:lstStyle>
          <a:p>
            <a:pPr eaLnBrk="1" hangingPunct="1">
              <a:defRPr/>
            </a:pPr>
            <a:r>
              <a:rPr lang="ar-JO" sz="5400" kern="0" dirty="0">
                <a:solidFill>
                  <a:schemeClr val="bg1"/>
                </a:solidFill>
                <a:latin typeface="Arial" panose="020B0604020202020204" pitchFamily="34" charset="0"/>
                <a:ea typeface="ＭＳ Ｐゴシック" charset="0"/>
                <a:cs typeface="Arial" panose="020B0604020202020204" pitchFamily="34" charset="0"/>
              </a:rPr>
              <a:t>الله - الإنسان</a:t>
            </a:r>
            <a:endParaRPr lang="en-US" kern="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65954"/>
                                        </p:tgtEl>
                                        <p:attrNameLst>
                                          <p:attrName>style.visibility</p:attrName>
                                        </p:attrNameLst>
                                      </p:cBhvr>
                                      <p:to>
                                        <p:strVal val="visible"/>
                                      </p:to>
                                    </p:set>
                                    <p:animEffect transition="in" filter="dissolve">
                                      <p:cBhvr>
                                        <p:cTn id="7" dur="500"/>
                                        <p:tgtEl>
                                          <p:spTgt spid="76595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65955"/>
                                        </p:tgtEl>
                                        <p:attrNameLst>
                                          <p:attrName>style.visibility</p:attrName>
                                        </p:attrNameLst>
                                      </p:cBhvr>
                                      <p:to>
                                        <p:strVal val="visible"/>
                                      </p:to>
                                    </p:set>
                                    <p:animEffect transition="in" filter="wipe(left)">
                                      <p:cBhvr>
                                        <p:cTn id="11" dur="500"/>
                                        <p:tgtEl>
                                          <p:spTgt spid="76595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765959"/>
                                        </p:tgtEl>
                                        <p:attrNameLst>
                                          <p:attrName>style.visibility</p:attrName>
                                        </p:attrNameLst>
                                      </p:cBhvr>
                                      <p:to>
                                        <p:strVal val="visible"/>
                                      </p:to>
                                    </p:set>
                                    <p:animEffect transition="in" filter="fade">
                                      <p:cBhvr>
                                        <p:cTn id="16" dur="1000"/>
                                        <p:tgtEl>
                                          <p:spTgt spid="765959"/>
                                        </p:tgtEl>
                                      </p:cBhvr>
                                    </p:animEffect>
                                    <p:anim calcmode="lin" valueType="num">
                                      <p:cBhvr>
                                        <p:cTn id="17" dur="1000" fill="hold"/>
                                        <p:tgtEl>
                                          <p:spTgt spid="765959"/>
                                        </p:tgtEl>
                                        <p:attrNameLst>
                                          <p:attrName>ppt_x</p:attrName>
                                        </p:attrNameLst>
                                      </p:cBhvr>
                                      <p:tavLst>
                                        <p:tav tm="0">
                                          <p:val>
                                            <p:strVal val="#ppt_x"/>
                                          </p:val>
                                        </p:tav>
                                        <p:tav tm="100000">
                                          <p:val>
                                            <p:strVal val="#ppt_x"/>
                                          </p:val>
                                        </p:tav>
                                      </p:tavLst>
                                    </p:anim>
                                    <p:anim calcmode="lin" valueType="num">
                                      <p:cBhvr>
                                        <p:cTn id="18" dur="900" decel="100000" fill="hold"/>
                                        <p:tgtEl>
                                          <p:spTgt spid="765959"/>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765959"/>
                                        </p:tgtEl>
                                        <p:attrNameLst>
                                          <p:attrName>ppt_y</p:attrName>
                                        </p:attrNameLst>
                                      </p:cBhvr>
                                      <p:tavLst>
                                        <p:tav tm="0">
                                          <p:val>
                                            <p:strVal val="#ppt_y-.03"/>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linds(horizontal)">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765960"/>
                                        </p:tgtEl>
                                        <p:attrNameLst>
                                          <p:attrName>style.visibility</p:attrName>
                                        </p:attrNameLst>
                                      </p:cBhvr>
                                      <p:to>
                                        <p:strVal val="visible"/>
                                      </p:to>
                                    </p:set>
                                    <p:animEffect transition="in" filter="fade">
                                      <p:cBhvr>
                                        <p:cTn id="29" dur="1000"/>
                                        <p:tgtEl>
                                          <p:spTgt spid="765960"/>
                                        </p:tgtEl>
                                      </p:cBhvr>
                                    </p:animEffect>
                                    <p:anim calcmode="lin" valueType="num">
                                      <p:cBhvr>
                                        <p:cTn id="30" dur="1000" fill="hold"/>
                                        <p:tgtEl>
                                          <p:spTgt spid="765960"/>
                                        </p:tgtEl>
                                        <p:attrNameLst>
                                          <p:attrName>ppt_x</p:attrName>
                                        </p:attrNameLst>
                                      </p:cBhvr>
                                      <p:tavLst>
                                        <p:tav tm="0">
                                          <p:val>
                                            <p:strVal val="#ppt_x"/>
                                          </p:val>
                                        </p:tav>
                                        <p:tav tm="100000">
                                          <p:val>
                                            <p:strVal val="#ppt_x"/>
                                          </p:val>
                                        </p:tav>
                                      </p:tavLst>
                                    </p:anim>
                                    <p:anim calcmode="lin" valueType="num">
                                      <p:cBhvr>
                                        <p:cTn id="31" dur="900" decel="100000" fill="hold"/>
                                        <p:tgtEl>
                                          <p:spTgt spid="765960"/>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765960"/>
                                        </p:tgtEl>
                                        <p:attrNameLst>
                                          <p:attrName>ppt_y</p:attrName>
                                        </p:attrNameLst>
                                      </p:cBhvr>
                                      <p:tavLst>
                                        <p:tav tm="0">
                                          <p:val>
                                            <p:strVal val="#ppt_y-.03"/>
                                          </p:val>
                                        </p:tav>
                                        <p:tav tm="100000">
                                          <p:val>
                                            <p:strVal val="#ppt_y"/>
                                          </p:val>
                                        </p:tav>
                                      </p:tavLst>
                                    </p:anim>
                                  </p:childTnLst>
                                </p:cTn>
                              </p:par>
                            </p:childTnLst>
                          </p:cTn>
                        </p:par>
                        <p:par>
                          <p:cTn id="33" fill="hold">
                            <p:stCondLst>
                              <p:cond delay="1000"/>
                            </p:stCondLst>
                            <p:childTnLst>
                              <p:par>
                                <p:cTn id="34" presetID="3" presetClass="entr" presetSubtype="10" fill="hold" grpId="0"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blinds(horizontal)">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5955" grpId="0" animBg="1"/>
      <p:bldP spid="765959" grpId="0"/>
      <p:bldP spid="765960" grpId="0"/>
      <p:bldP spid="2" grpId="0" animBg="1"/>
      <p:bldP spid="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2" descr="ian_mckellen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1" y="0"/>
            <a:ext cx="41068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58" name="AutoShape 5"/>
          <p:cNvSpPr>
            <a:spLocks noChangeArrowheads="1"/>
          </p:cNvSpPr>
          <p:nvPr/>
        </p:nvSpPr>
        <p:spPr bwMode="auto">
          <a:xfrm>
            <a:off x="3505200" y="1295400"/>
            <a:ext cx="5638800" cy="5562600"/>
          </a:xfrm>
          <a:prstGeom prst="wedgeRectCallout">
            <a:avLst>
              <a:gd name="adj1" fmla="val -66190"/>
              <a:gd name="adj2" fmla="val -8875"/>
            </a:avLst>
          </a:prstGeom>
          <a:gradFill rotWithShape="0">
            <a:gsLst>
              <a:gs pos="0">
                <a:srgbClr val="515151"/>
              </a:gs>
              <a:gs pos="100000">
                <a:srgbClr val="0D0D0D"/>
              </a:gs>
            </a:gsLst>
            <a:lin ang="5400000" scaled="1"/>
          </a:gradFill>
          <a:ln w="9525">
            <a:solidFill>
              <a:schemeClr val="tx1"/>
            </a:solidFill>
            <a:miter lim="800000"/>
            <a:headEnd/>
            <a:tailEnd/>
          </a:ln>
        </p:spPr>
        <p:txBody>
          <a:bodyPr wrap="none" lIns="90993" tIns="45499" rIns="90993" bIns="45499" anchor="ctr"/>
          <a:lstStyle/>
          <a:p>
            <a:pPr algn="ctr" eaLnBrk="0" hangingPunct="0"/>
            <a:endParaRPr lang="en-US">
              <a:solidFill>
                <a:srgbClr val="FFFFFF"/>
              </a:solidFill>
              <a:latin typeface="Arial" panose="020B0604020202020204" pitchFamily="34" charset="0"/>
              <a:cs typeface="Arial" panose="020B0604020202020204" pitchFamily="34" charset="0"/>
            </a:endParaRPr>
          </a:p>
        </p:txBody>
      </p:sp>
      <p:sp>
        <p:nvSpPr>
          <p:cNvPr id="352259" name="Text Box 7"/>
          <p:cNvSpPr txBox="1">
            <a:spLocks noChangeArrowheads="1"/>
          </p:cNvSpPr>
          <p:nvPr/>
        </p:nvSpPr>
        <p:spPr bwMode="auto">
          <a:xfrm>
            <a:off x="76224" y="6308749"/>
            <a:ext cx="2296521"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شيفرة دافنشي، 197</a:t>
            </a:r>
            <a:endParaRPr lang="en-US" b="1" dirty="0">
              <a:solidFill>
                <a:srgbClr val="FFFFFF"/>
              </a:solidFill>
              <a:latin typeface="Arial" panose="020B0604020202020204" pitchFamily="34" charset="0"/>
              <a:cs typeface="Arial" panose="020B0604020202020204" pitchFamily="34" charset="0"/>
            </a:endParaRPr>
          </a:p>
        </p:txBody>
      </p:sp>
      <p:sp>
        <p:nvSpPr>
          <p:cNvPr id="352260" name="TextBox 5"/>
          <p:cNvSpPr txBox="1">
            <a:spLocks noChangeArrowheads="1"/>
          </p:cNvSpPr>
          <p:nvPr/>
        </p:nvSpPr>
        <p:spPr bwMode="auto">
          <a:xfrm>
            <a:off x="3671889" y="1477985"/>
            <a:ext cx="5364162" cy="3108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2800" dirty="0">
                <a:solidFill>
                  <a:srgbClr val="FFFFFF"/>
                </a:solidFill>
                <a:latin typeface="Arial" panose="020B0604020202020204" pitchFamily="34" charset="0"/>
                <a:cs typeface="Arial" panose="020B0604020202020204" pitchFamily="34" charset="0"/>
              </a:rPr>
              <a:t>عزيزي، أعلن تيبينغ، حتى 325 م كان أتباع يسوع ينظرون إلى يسوع باعتباره نبياً فانياً... رجلاً عظيماً وقوياً ولكنه رغم ذلك رجل. فهو فانٍ صوفي </a:t>
            </a:r>
          </a:p>
          <a:p>
            <a:pPr algn="r" eaLnBrk="1" hangingPunct="1"/>
            <a:r>
              <a:rPr lang="ar-JO" sz="2800" dirty="0">
                <a:solidFill>
                  <a:srgbClr val="FFFFFF"/>
                </a:solidFill>
                <a:latin typeface="Arial" panose="020B0604020202020204" pitchFamily="34" charset="0"/>
                <a:cs typeface="Arial" panose="020B0604020202020204" pitchFamily="34" charset="0"/>
              </a:rPr>
              <a:t>أليس ابن الله؟ "صحيح" قال تيبينغ تم اقتراح تأسيس يسوع باعتباره "ابن الله رسميًا والتصويت عليه من قبل مجمع نيقية.</a:t>
            </a:r>
            <a:endParaRPr lang="en-US" sz="2800" dirty="0">
              <a:solidFill>
                <a:srgbClr val="000000"/>
              </a:solidFill>
              <a:latin typeface="Arial" panose="020B0604020202020204" pitchFamily="34" charset="0"/>
              <a:cs typeface="Arial" panose="020B0604020202020204" pitchFamily="34" charset="0"/>
            </a:endParaRPr>
          </a:p>
        </p:txBody>
      </p:sp>
      <p:sp>
        <p:nvSpPr>
          <p:cNvPr id="352261" name="Title 1"/>
          <p:cNvSpPr>
            <a:spLocks noGrp="1"/>
          </p:cNvSpPr>
          <p:nvPr>
            <p:ph type="title"/>
          </p:nvPr>
        </p:nvSpPr>
        <p:spPr>
          <a:xfrm>
            <a:off x="323850" y="115888"/>
            <a:ext cx="8686800" cy="1143000"/>
          </a:xfrm>
        </p:spPr>
        <p:txBody>
          <a:bodyPr/>
          <a:lstStyle/>
          <a:p>
            <a:pPr algn="r"/>
            <a:r>
              <a:rPr lang="ar-JO" sz="3200" b="1" dirty="0">
                <a:solidFill>
                  <a:schemeClr val="bg1"/>
                </a:solidFill>
                <a:latin typeface="Arial" panose="020B0604020202020204" pitchFamily="34" charset="0"/>
                <a:ea typeface="ＭＳ Ｐゴシック" charset="0"/>
                <a:cs typeface="Arial" panose="020B0604020202020204" pitchFamily="34" charset="0"/>
              </a:rPr>
              <a:t>رؤية براون ليسوع من خلال "المؤرخ" لي تيبينج...</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53282" name="Picture 2" descr="HC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9184477" cy="68580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5651" name="Rectangle 3"/>
          <p:cNvSpPr>
            <a:spLocks noGrp="1" noChangeArrowheads="1"/>
          </p:cNvSpPr>
          <p:nvPr>
            <p:ph type="ctrTitle"/>
          </p:nvPr>
        </p:nvSpPr>
        <p:spPr>
          <a:xfrm>
            <a:off x="457200" y="609601"/>
            <a:ext cx="8305800" cy="5867400"/>
          </a:xfrm>
          <a:effectLst>
            <a:outerShdw blurRad="63500" dist="35921" dir="2700000" algn="ctr" rotWithShape="0">
              <a:srgbClr val="020009">
                <a:alpha val="74997"/>
              </a:srgbClr>
            </a:outerShdw>
          </a:effectLst>
        </p:spPr>
        <p:txBody>
          <a:bodyPr/>
          <a:lstStyle/>
          <a:p>
            <a:pPr eaLnBrk="1" hangingPunct="1">
              <a:defRPr/>
            </a:pPr>
            <a:r>
              <a:rPr lang="ar-JO" sz="7200" dirty="0">
                <a:solidFill>
                  <a:schemeClr val="tx1"/>
                </a:solidFill>
                <a:latin typeface="Arial" panose="020B0604020202020204" pitchFamily="34" charset="0"/>
                <a:ea typeface="ＭＳ Ｐゴシック" charset="0"/>
                <a:cs typeface="Arial" panose="020B0604020202020204" pitchFamily="34" charset="0"/>
              </a:rPr>
              <a:t>إذاً ماذا آمنت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dirty="0">
                <a:solidFill>
                  <a:schemeClr val="tx1"/>
                </a:solidFill>
                <a:latin typeface="Arial" panose="020B0604020202020204" pitchFamily="34" charset="0"/>
                <a:ea typeface="ＭＳ Ｐゴシック" charset="0"/>
                <a:cs typeface="Arial" panose="020B0604020202020204" pitchFamily="34" charset="0"/>
              </a:rPr>
              <a:t>الكنيسة الأولى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u="sng" dirty="0">
                <a:solidFill>
                  <a:schemeClr val="tx1"/>
                </a:solidFill>
                <a:latin typeface="Arial" panose="020B0604020202020204" pitchFamily="34" charset="0"/>
                <a:ea typeface="ＭＳ Ｐゴシック" charset="0"/>
                <a:cs typeface="Arial" panose="020B0604020202020204" pitchFamily="34" charset="0"/>
              </a:rPr>
              <a:t>بالحقيقة</a:t>
            </a:r>
            <a:r>
              <a:rPr lang="ar-JO" sz="7200" dirty="0">
                <a:solidFill>
                  <a:schemeClr val="tx1"/>
                </a:solidFill>
                <a:latin typeface="Arial" panose="020B0604020202020204" pitchFamily="34" charset="0"/>
                <a:ea typeface="ＭＳ Ｐゴシック" charset="0"/>
                <a:cs typeface="Arial" panose="020B0604020202020204" pitchFamily="34" charset="0"/>
              </a:rPr>
              <a:t>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dirty="0">
                <a:solidFill>
                  <a:schemeClr val="tx1"/>
                </a:solidFill>
                <a:latin typeface="Arial" panose="020B0604020202020204" pitchFamily="34" charset="0"/>
                <a:ea typeface="ＭＳ Ｐゴシック" charset="0"/>
                <a:cs typeface="Arial" panose="020B0604020202020204" pitchFamily="34" charset="0"/>
              </a:rPr>
              <a:t>عن يسوع؟</a:t>
            </a:r>
            <a:endParaRPr lang="en-US"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5330" name="Picture 2" descr="TheCatacomb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66867"/>
            <a:ext cx="7696200" cy="5367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5331" name="Rectangle 3"/>
          <p:cNvSpPr>
            <a:spLocks noGrp="1" noChangeArrowheads="1"/>
          </p:cNvSpPr>
          <p:nvPr>
            <p:ph type="ctrTitle"/>
          </p:nvPr>
        </p:nvSpPr>
        <p:spPr>
          <a:xfrm>
            <a:off x="0" y="228600"/>
            <a:ext cx="9144000" cy="1143000"/>
          </a:xfrm>
        </p:spPr>
        <p:txBody>
          <a:bodyPr/>
          <a:lstStyle/>
          <a:p>
            <a:pPr eaLnBrk="1" hangingPunct="1"/>
            <a:r>
              <a:rPr lang="ar-JO" sz="2800" b="1" dirty="0">
                <a:solidFill>
                  <a:schemeClr val="tx1"/>
                </a:solidFill>
                <a:latin typeface="Arial" panose="020B0604020202020204" pitchFamily="34" charset="0"/>
                <a:ea typeface="ＭＳ Ｐゴシック" charset="0"/>
                <a:cs typeface="Arial" panose="020B0604020202020204" pitchFamily="34" charset="0"/>
              </a:rPr>
              <a:t>هل يحتاج المسيحيون الذين آمنوا أن يسوع مجرد إنسان</a:t>
            </a:r>
            <a:br>
              <a:rPr lang="ar-JO" sz="2800" b="1" dirty="0">
                <a:solidFill>
                  <a:schemeClr val="tx1"/>
                </a:solidFill>
                <a:latin typeface="Arial" panose="020B0604020202020204" pitchFamily="34" charset="0"/>
                <a:ea typeface="ＭＳ Ｐゴシック" charset="0"/>
                <a:cs typeface="Arial" panose="020B0604020202020204" pitchFamily="34" charset="0"/>
              </a:rPr>
            </a:br>
            <a:r>
              <a:rPr lang="ar-JO" sz="2800" b="1" dirty="0">
                <a:solidFill>
                  <a:schemeClr val="tx1"/>
                </a:solidFill>
                <a:latin typeface="Arial" panose="020B0604020202020204" pitchFamily="34" charset="0"/>
                <a:ea typeface="ＭＳ Ｐゴシック" charset="0"/>
                <a:cs typeface="Arial" panose="020B0604020202020204" pitchFamily="34" charset="0"/>
              </a:rPr>
              <a:t> إلى العبادة سرًا في سراديب الموتى؟ كلام فارغ</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4450"/>
            <a:ext cx="9144000" cy="678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39139" name="Rectangle 3"/>
          <p:cNvSpPr>
            <a:spLocks noGrp="1" noChangeArrowheads="1"/>
          </p:cNvSpPr>
          <p:nvPr>
            <p:ph type="ctrTitle"/>
          </p:nvPr>
        </p:nvSpPr>
        <p:spPr>
          <a:xfrm>
            <a:off x="0" y="0"/>
            <a:ext cx="9144000" cy="1371600"/>
          </a:xfrm>
          <a:solidFill>
            <a:srgbClr val="020009"/>
          </a:solidFill>
        </p:spPr>
        <p:txBody>
          <a:bodyPr anchor="ctr"/>
          <a:lstStyle/>
          <a:p>
            <a:pPr eaLnBrk="1" hangingPunct="1">
              <a:defRPr/>
            </a:pPr>
            <a:r>
              <a:rPr lang="ar-JO" sz="3600" b="1" dirty="0">
                <a:solidFill>
                  <a:schemeClr val="tx1"/>
                </a:solidFill>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rPr>
              <a:t>هل سيموت المسيحيون الذين آمنوا أن يسوع مجرد إنسان شهداء؟ هذا صعب</a:t>
            </a:r>
            <a:endParaRPr lang="en-US" sz="3600" b="1" dirty="0">
              <a:solidFill>
                <a:schemeClr val="tx1"/>
              </a:solidFill>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1066801" y="5516564"/>
            <a:ext cx="8077200" cy="1371600"/>
          </a:xfrm>
          <a:prstGeom prst="rect">
            <a:avLst/>
          </a:prstGeom>
          <a:gradFill rotWithShape="1">
            <a:gsLst>
              <a:gs pos="0">
                <a:schemeClr val="bg1"/>
              </a:gs>
              <a:gs pos="100000">
                <a:schemeClr val="bg1">
                  <a:gamma/>
                  <a:shade val="46275"/>
                  <a:invGamma/>
                </a:schemeClr>
              </a:gs>
            </a:gsLst>
            <a:lin ang="5400000" scaled="1"/>
          </a:gradFill>
          <a:ln w="9525">
            <a:noFill/>
            <a:miter lim="800000"/>
            <a:headEnd/>
            <a:tailEnd/>
          </a:ln>
          <a:effectLst/>
        </p:spPr>
        <p:txBody>
          <a:bodyPr lIns="90993" tIns="45499" rIns="90993" bIns="45499"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0000"/>
              </a:lnSpc>
              <a:spcBef>
                <a:spcPct val="20000"/>
              </a:spcBef>
              <a:buClr>
                <a:schemeClr val="hlink"/>
              </a:buClr>
              <a:buSzPct val="80000"/>
              <a:buFont typeface="Arial" charset="0"/>
              <a:buNone/>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رفض إغناطيوس أسقف أنطاكية عبادة الإمبراطور وأُحضر إلى روما ليكون طعاماً للوحوش.</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9426" name="Picture 2" descr="VTGDia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9427" name="Rectangle 3"/>
          <p:cNvSpPr>
            <a:spLocks noGrp="1" noChangeArrowheads="1"/>
          </p:cNvSpPr>
          <p:nvPr>
            <p:ph type="ctrTitle"/>
          </p:nvPr>
        </p:nvSpPr>
        <p:spPr>
          <a:xfrm>
            <a:off x="0" y="5715000"/>
            <a:ext cx="9144000" cy="990600"/>
          </a:xfrm>
          <a:noFill/>
        </p:spPr>
        <p:txBody>
          <a:bodyPr/>
          <a:lstStyle/>
          <a:p>
            <a:pPr eaLnBrk="1" hangingPunct="1"/>
            <a:r>
              <a:rPr lang="ar-JO" sz="3600" b="1" dirty="0">
                <a:solidFill>
                  <a:schemeClr val="tx1"/>
                </a:solidFill>
                <a:latin typeface="Arial" panose="020B0604020202020204" pitchFamily="34" charset="0"/>
                <a:ea typeface="ＭＳ Ｐゴシック" charset="0"/>
                <a:cs typeface="Arial" panose="020B0604020202020204" pitchFamily="34" charset="0"/>
              </a:rPr>
              <a:t>استشهاد بربيتوا (203 م)</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ctrTitle"/>
          </p:nvPr>
        </p:nvSpPr>
        <p:spPr>
          <a:xfrm>
            <a:off x="609600" y="0"/>
            <a:ext cx="7772400" cy="11430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إيريناوس (180 م)</a:t>
            </a:r>
            <a:endParaRPr lang="en-US" dirty="0">
              <a:latin typeface="Arial" panose="020B0604020202020204" pitchFamily="34" charset="0"/>
              <a:ea typeface="ＭＳ Ｐゴシック" charset="0"/>
              <a:cs typeface="Arial" panose="020B0604020202020204" pitchFamily="34" charset="0"/>
            </a:endParaRPr>
          </a:p>
        </p:txBody>
      </p:sp>
      <p:sp>
        <p:nvSpPr>
          <p:cNvPr id="361474"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r">
              <a:spcBef>
                <a:spcPct val="20000"/>
              </a:spcBef>
            </a:pPr>
            <a:r>
              <a:rPr lang="ar-JO" sz="2800" dirty="0">
                <a:solidFill>
                  <a:srgbClr val="FFFFFF"/>
                </a:solidFill>
                <a:latin typeface="Arial" panose="020B0604020202020204" pitchFamily="34" charset="0"/>
                <a:cs typeface="Arial" panose="020B0604020202020204" pitchFamily="34" charset="0"/>
              </a:rPr>
              <a:t>ضد الهرطقات 3.11.8</a:t>
            </a:r>
            <a:endParaRPr lang="en-US" sz="2800" dirty="0">
              <a:solidFill>
                <a:srgbClr val="FFFFFF"/>
              </a:solidFill>
              <a:latin typeface="Arial" panose="020B0604020202020204" pitchFamily="34" charset="0"/>
              <a:cs typeface="Arial" panose="020B0604020202020204" pitchFamily="34" charset="0"/>
            </a:endParaRPr>
          </a:p>
        </p:txBody>
      </p:sp>
      <p:pic>
        <p:nvPicPr>
          <p:cNvPr id="361475"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6" name="Rectangle 3"/>
          <p:cNvSpPr txBox="1">
            <a:spLocks noChangeArrowheads="1"/>
          </p:cNvSpPr>
          <p:nvPr/>
        </p:nvSpPr>
        <p:spPr bwMode="auto">
          <a:xfrm>
            <a:off x="3352800" y="1371600"/>
            <a:ext cx="56388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pPr>
            <a:r>
              <a:rPr lang="ar-JO" sz="3200" dirty="0">
                <a:latin typeface="Arial" panose="020B0604020202020204" pitchFamily="34" charset="0"/>
                <a:cs typeface="Arial" panose="020B0604020202020204" pitchFamily="34" charset="0"/>
              </a:rPr>
              <a:t>ليس من الممكن أن يكون عدد الأناجيل أكثر أو أقل مما هي عليه الآن. لأنه بما أن هناك أربع </a:t>
            </a:r>
            <a:r>
              <a:rPr lang="ar-JO" sz="3200" dirty="0">
                <a:solidFill>
                  <a:srgbClr val="FFFF00"/>
                </a:solidFill>
                <a:latin typeface="Arial" panose="020B0604020202020204" pitchFamily="34" charset="0"/>
                <a:cs typeface="Arial" panose="020B0604020202020204" pitchFamily="34" charset="0"/>
              </a:rPr>
              <a:t>مناطق</a:t>
            </a:r>
            <a:r>
              <a:rPr lang="ar-JO" sz="3200" dirty="0">
                <a:latin typeface="Arial" panose="020B0604020202020204" pitchFamily="34" charset="0"/>
                <a:cs typeface="Arial" panose="020B0604020202020204" pitchFamily="34" charset="0"/>
              </a:rPr>
              <a:t> في العالم... وأربع </a:t>
            </a:r>
            <a:r>
              <a:rPr lang="ar-JO" sz="3200" dirty="0">
                <a:solidFill>
                  <a:srgbClr val="FFFF00"/>
                </a:solidFill>
                <a:latin typeface="Arial" panose="020B0604020202020204" pitchFamily="34" charset="0"/>
                <a:cs typeface="Arial" panose="020B0604020202020204" pitchFamily="34" charset="0"/>
              </a:rPr>
              <a:t>رياح</a:t>
            </a:r>
            <a:r>
              <a:rPr lang="ar-JO" sz="3200" dirty="0">
                <a:latin typeface="Arial" panose="020B0604020202020204" pitchFamily="34" charset="0"/>
                <a:cs typeface="Arial" panose="020B0604020202020204" pitchFamily="34" charset="0"/>
              </a:rPr>
              <a:t> رئيسية... فمن المناسب أن يكون لدى الكنيسة أربعة </a:t>
            </a:r>
            <a:r>
              <a:rPr lang="ar-JO" sz="3200" dirty="0">
                <a:solidFill>
                  <a:srgbClr val="FFFF00"/>
                </a:solidFill>
                <a:latin typeface="Arial" panose="020B0604020202020204" pitchFamily="34" charset="0"/>
                <a:cs typeface="Arial" panose="020B0604020202020204" pitchFamily="34" charset="0"/>
              </a:rPr>
              <a:t>أعمدة</a:t>
            </a:r>
            <a:r>
              <a:rPr lang="ar-JO" sz="3200" dirty="0">
                <a:latin typeface="Arial" panose="020B0604020202020204" pitchFamily="34" charset="0"/>
                <a:cs typeface="Arial" panose="020B0604020202020204" pitchFamily="34" charset="0"/>
              </a:rPr>
              <a:t>... (ثم ​​يذكر متى ومرقس ولوقا ويوحنا)</a:t>
            </a:r>
            <a:endParaRPr lang="en-US" sz="3200" dirty="0">
              <a:latin typeface="Arial" panose="020B0604020202020204" pitchFamily="34" charset="0"/>
              <a:cs typeface="Arial" panose="020B0604020202020204" pitchFamily="34"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4"/>
            <a:ext cx="8236820" cy="799420"/>
          </a:xfrm>
          <a:solidFill>
            <a:schemeClr val="tx1"/>
          </a:solidFill>
        </p:spPr>
        <p:txBody>
          <a:bodyPr/>
          <a:lstStyle/>
          <a:p>
            <a:pPr eaLnBrk="1" hangingPunct="1">
              <a:defRPr/>
            </a:pP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بيان الملكوت</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2060848"/>
            <a:ext cx="9144000" cy="2979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rtl="1" eaLnBrk="1" hangingPunct="1">
              <a:defRPr/>
            </a:pPr>
            <a:r>
              <a:rPr lang="ar-JO" sz="32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على عكس الحاجة إلى أن تتوب أمة إسرائيل في متى ولوقا ، فإن الكلمتين "تاب" و "ملكوت" لا تظهران في هذا الإنجيل ، لذلك ينصب التركيز على حاجة الفرد إلى الإيمان بالمسيح بدلاً من أمة إسرائيل. ثق بالمسيح وادخل الملكوت</a:t>
            </a:r>
            <a:endParaRPr lang="en-US" sz="32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27أ</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1DBC3563-9492-4945-B8A3-91E7463D038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eaLnBrk="1" hangingPunct="1">
              <a:defRPr/>
            </a:pPr>
            <a:r>
              <a:rPr lang="ar-SA" sz="36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يوحنا</a:t>
            </a:r>
            <a:endParaRPr lang="en-US" sz="36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1329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1" y="21"/>
            <a:ext cx="3419475" cy="18157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341" tIns="45671" rIns="91341" bIns="45671">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مؤشر داخلي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كتب متى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لليهود</a:t>
            </a:r>
            <a:endParaRPr kumimoji="0" lang="en-US" sz="40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71362" name="Rectangle 3"/>
          <p:cNvSpPr>
            <a:spLocks noGrp="1" noChangeArrowheads="1"/>
          </p:cNvSpPr>
          <p:nvPr>
            <p:ph type="subTitle" idx="1"/>
          </p:nvPr>
        </p:nvSpPr>
        <p:spPr>
          <a:xfrm>
            <a:off x="3324225" y="836711"/>
            <a:ext cx="5784850" cy="6121301"/>
          </a:xfrm>
        </p:spPr>
        <p:txBody>
          <a:bodyPr/>
          <a:lstStyle/>
          <a:p>
            <a:pPr eaLnBrk="1" hangingPunct="1"/>
            <a:r>
              <a:rPr lang="ar-JO" altLang="ja-JP" sz="2800" b="1" dirty="0">
                <a:latin typeface="Arial" panose="020B0604020202020204" pitchFamily="34" charset="0"/>
                <a:ea typeface="ＭＳ Ｐゴシック" charset="0"/>
                <a:cs typeface="Arial" panose="020B0604020202020204" pitchFamily="34" charset="0"/>
              </a:rPr>
              <a:t>أصدر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متى</a:t>
            </a:r>
            <a:r>
              <a:rPr lang="ar-JO" altLang="ja-JP" sz="2800" b="1" dirty="0">
                <a:latin typeface="Arial" pitchFamily="34" charset="0"/>
                <a:ea typeface="ＭＳ Ｐゴシック" charset="0"/>
                <a:cs typeface="Arial" pitchFamily="34" charset="0"/>
              </a:rPr>
              <a:t> إنجيلاً مكتوباً بين اليهود بلغتهم الخاصة بينما كان بطرس وبولس يخدمون في روما </a:t>
            </a:r>
            <a:r>
              <a:rPr lang="ar-JO" altLang="ja-JP" sz="2800" b="1" dirty="0">
                <a:solidFill>
                  <a:srgbClr val="FFFF00"/>
                </a:solidFill>
                <a:latin typeface="Arial" panose="020B0604020202020204" pitchFamily="34" charset="0"/>
                <a:ea typeface="ＭＳ Ｐゴシック" charset="0"/>
                <a:cs typeface="Arial" pitchFamily="34" charset="0"/>
              </a:rPr>
              <a:t>(60-68م) </a:t>
            </a:r>
            <a:r>
              <a:rPr lang="ar-JO" altLang="ja-JP" sz="2800" b="1" dirty="0">
                <a:latin typeface="Arial" panose="020B0604020202020204" pitchFamily="34" charset="0"/>
                <a:ea typeface="ＭＳ Ｐゴシック" charset="0"/>
                <a:cs typeface="Arial" pitchFamily="34" charset="0"/>
              </a:rPr>
              <a:t>ويضعون أساسات الكنيسة</a:t>
            </a:r>
            <a:endParaRPr lang="en-US" altLang="ja-JP" sz="2800" b="1" dirty="0">
              <a:latin typeface="Arial" panose="020B0604020202020204" pitchFamily="34" charset="0"/>
              <a:ea typeface="ＭＳ Ｐゴシック" charset="0"/>
              <a:cs typeface="Arial" pitchFamily="34" charset="0"/>
            </a:endParaRPr>
          </a:p>
          <a:p>
            <a:pPr eaLnBrk="1" hangingPunct="1"/>
            <a:r>
              <a:rPr lang="ar-JO" altLang="ja-JP" sz="2800" b="1" dirty="0">
                <a:latin typeface="Arial" panose="020B0604020202020204" pitchFamily="34" charset="0"/>
                <a:ea typeface="ＭＳ Ｐゴシック" charset="0"/>
                <a:cs typeface="Arial" pitchFamily="34" charset="0"/>
              </a:rPr>
              <a:t>بعد استشهادهما </a:t>
            </a:r>
            <a:r>
              <a:rPr lang="ar-JO" altLang="ja-JP" sz="2800" b="1" dirty="0">
                <a:solidFill>
                  <a:srgbClr val="FFFF00"/>
                </a:solidFill>
                <a:latin typeface="Arial" panose="020B0604020202020204" pitchFamily="34" charset="0"/>
                <a:ea typeface="ＭＳ Ｐゴシック" charset="0"/>
                <a:cs typeface="Arial" pitchFamily="34" charset="0"/>
              </a:rPr>
              <a:t>(بعد 68 م) </a:t>
            </a:r>
            <a:r>
              <a:rPr lang="ar-JO" altLang="ja-JP" sz="2800" b="1" dirty="0">
                <a:latin typeface="Arial" panose="020B0604020202020204" pitchFamily="34" charset="0"/>
                <a:ea typeface="ＭＳ Ｐゴシック" charset="0"/>
                <a:cs typeface="Arial" pitchFamily="34" charset="0"/>
              </a:rPr>
              <a:t>نجد أن </a:t>
            </a:r>
            <a:r>
              <a:rPr lang="ar-JO" altLang="ja-JP" sz="2800" b="1" dirty="0">
                <a:solidFill>
                  <a:srgbClr val="FFFF00"/>
                </a:solidFill>
                <a:latin typeface="Arial" panose="020B0604020202020204" pitchFamily="34" charset="0"/>
                <a:ea typeface="ＭＳ Ｐゴシック" charset="0"/>
                <a:cs typeface="Arial" pitchFamily="34" charset="0"/>
              </a:rPr>
              <a:t>مرقس</a:t>
            </a:r>
            <a:r>
              <a:rPr lang="ar-JO" altLang="ja-JP" sz="2800" b="1" dirty="0">
                <a:latin typeface="Arial" panose="020B0604020202020204" pitchFamily="34" charset="0"/>
                <a:ea typeface="ＭＳ Ｐゴシック" charset="0"/>
                <a:cs typeface="Arial" pitchFamily="34" charset="0"/>
              </a:rPr>
              <a:t> تلميذ ومترجم بطرس سلم لنا كتابة ما سمعه من بطرس</a:t>
            </a:r>
            <a:endParaRPr lang="en-US" altLang="ja-JP" sz="2800" b="1" dirty="0">
              <a:latin typeface="Arial" panose="020B0604020202020204" pitchFamily="34" charset="0"/>
              <a:ea typeface="ＭＳ Ｐゴシック" charset="0"/>
              <a:cs typeface="Arial" panose="020B0604020202020204" pitchFamily="34" charset="0"/>
            </a:endParaRPr>
          </a:p>
          <a:p>
            <a:pPr eaLnBrk="1" hangingPunct="1"/>
            <a:r>
              <a:rPr lang="ar-JO" altLang="ja-JP" sz="2800" b="1" dirty="0">
                <a:solidFill>
                  <a:srgbClr val="FFFF00"/>
                </a:solidFill>
                <a:latin typeface="Arial" panose="020B0604020202020204" pitchFamily="34" charset="0"/>
                <a:ea typeface="ＭＳ Ｐゴシック" charset="0"/>
                <a:cs typeface="Arial" panose="020B0604020202020204" pitchFamily="34" charset="0"/>
              </a:rPr>
              <a:t>لوقا </a:t>
            </a:r>
            <a:r>
              <a:rPr lang="ar-JO" altLang="ja-JP" sz="2800" b="1" dirty="0">
                <a:latin typeface="Arial" panose="020B0604020202020204" pitchFamily="34" charset="0"/>
                <a:ea typeface="ＭＳ Ｐゴシック" charset="0"/>
                <a:cs typeface="Arial" panose="020B0604020202020204" pitchFamily="34" charset="0"/>
              </a:rPr>
              <a:t>أيضاً رفيق بولس سجل الإنجيل الذي قدم من خلاله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(بدون تاريخ)</a:t>
            </a:r>
            <a:endParaRPr lang="ar-JO" altLang="ja-JP" sz="2800" b="1" dirty="0">
              <a:latin typeface="Arial" panose="020B0604020202020204" pitchFamily="34" charset="0"/>
              <a:ea typeface="ＭＳ Ｐゴシック" charset="0"/>
              <a:cs typeface="Arial" panose="020B0604020202020204" pitchFamily="34" charset="0"/>
            </a:endParaRPr>
          </a:p>
          <a:p>
            <a:pPr eaLnBrk="1" hangingPunct="1"/>
            <a:r>
              <a:rPr lang="ar-JO" sz="2800" b="1" dirty="0">
                <a:latin typeface="Arial" panose="020B0604020202020204" pitchFamily="34" charset="0"/>
                <a:ea typeface="ＭＳ Ｐゴシック" charset="0"/>
                <a:cs typeface="Arial" panose="020B0604020202020204" pitchFamily="34" charset="0"/>
              </a:rPr>
              <a:t>بعد ذلك </a:t>
            </a:r>
            <a:r>
              <a:rPr lang="ar-JO" sz="2800" b="1" dirty="0">
                <a:solidFill>
                  <a:srgbClr val="FFFF00"/>
                </a:solidFill>
                <a:latin typeface="Arial" panose="020B0604020202020204" pitchFamily="34" charset="0"/>
                <a:ea typeface="ＭＳ Ｐゴシック" charset="0"/>
                <a:cs typeface="Arial" panose="020B0604020202020204" pitchFamily="34" charset="0"/>
              </a:rPr>
              <a:t>(بعد 68) </a:t>
            </a:r>
            <a:r>
              <a:rPr lang="ar-JO" sz="2800" b="1" dirty="0">
                <a:latin typeface="Arial" panose="020B0604020202020204" pitchFamily="34" charset="0"/>
                <a:ea typeface="ＭＳ Ｐゴシック" charset="0"/>
                <a:cs typeface="Arial" panose="020B0604020202020204" pitchFamily="34" charset="0"/>
              </a:rPr>
              <a:t>نجد </a:t>
            </a:r>
            <a:r>
              <a:rPr lang="ar-JO" sz="2800" b="1" dirty="0">
                <a:solidFill>
                  <a:srgbClr val="FFFF00"/>
                </a:solidFill>
                <a:latin typeface="Arial" panose="020B0604020202020204" pitchFamily="34" charset="0"/>
                <a:ea typeface="ＭＳ Ｐゴシック" charset="0"/>
                <a:cs typeface="Arial" panose="020B0604020202020204" pitchFamily="34" charset="0"/>
              </a:rPr>
              <a:t>يوحنا</a:t>
            </a:r>
            <a:r>
              <a:rPr lang="ar-JO" sz="2800" b="1" dirty="0">
                <a:latin typeface="Arial" panose="020B0604020202020204" pitchFamily="34" charset="0"/>
                <a:ea typeface="ＭＳ Ｐゴシック" charset="0"/>
                <a:cs typeface="Arial" panose="020B0604020202020204" pitchFamily="34" charset="0"/>
              </a:rPr>
              <a:t> تلميذ الرب الذي وضعرأسه على صدر الرب كتب هو نفسه إنجيلاً خلال إقامته في أفسس في آسيا</a:t>
            </a:r>
            <a:endParaRPr lang="en-US" sz="2800" b="1" dirty="0">
              <a:latin typeface="Arial" panose="020B0604020202020204" pitchFamily="34" charset="0"/>
              <a:ea typeface="ＭＳ Ｐゴシック" charset="0"/>
              <a:cs typeface="Arial" panose="020B0604020202020204" pitchFamily="34" charset="0"/>
            </a:endParaRPr>
          </a:p>
        </p:txBody>
      </p:sp>
      <p:pic>
        <p:nvPicPr>
          <p:cNvPr id="27136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25" y="2276475"/>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4" name="Rectangle 2"/>
          <p:cNvSpPr>
            <a:spLocks noGrp="1" noChangeArrowheads="1"/>
          </p:cNvSpPr>
          <p:nvPr>
            <p:ph type="ctrTitle"/>
          </p:nvPr>
        </p:nvSpPr>
        <p:spPr>
          <a:xfrm>
            <a:off x="107950" y="5373688"/>
            <a:ext cx="3240088" cy="1066800"/>
          </a:xfrm>
          <a:solidFill>
            <a:schemeClr val="bg1"/>
          </a:solidFill>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إيريناوس</a:t>
            </a:r>
            <a:r>
              <a:rPr lang="en-US" sz="3600" b="1" dirty="0">
                <a:solidFill>
                  <a:srgbClr val="FFFFFF"/>
                </a:solidFill>
                <a:latin typeface="Arial" panose="020B0604020202020204" pitchFamily="34" charset="0"/>
                <a:ea typeface="ＭＳ Ｐゴシック" charset="0"/>
                <a:cs typeface="Arial" panose="020B0604020202020204" pitchFamily="34" charset="0"/>
              </a:rPr>
              <a:t> </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2800" b="1" dirty="0">
                <a:solidFill>
                  <a:srgbClr val="FFFFFF"/>
                </a:solidFill>
                <a:latin typeface="Arial" panose="020B0604020202020204" pitchFamily="34" charset="0"/>
                <a:ea typeface="ＭＳ Ｐゴシック" charset="0"/>
                <a:cs typeface="Arial" panose="020B0604020202020204" pitchFamily="34" charset="0"/>
              </a:rPr>
              <a:t>180 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71365" name="Rectangle 4"/>
          <p:cNvSpPr>
            <a:spLocks noChangeArrowheads="1"/>
          </p:cNvSpPr>
          <p:nvPr/>
        </p:nvSpPr>
        <p:spPr bwMode="auto">
          <a:xfrm>
            <a:off x="114300" y="6367465"/>
            <a:ext cx="3200400" cy="5175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ضد الهرطقات 3: 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1366" name="Text Box 5"/>
          <p:cNvSpPr txBox="1">
            <a:spLocks noChangeArrowheads="1"/>
          </p:cNvSpPr>
          <p:nvPr/>
        </p:nvSpPr>
        <p:spPr bwMode="auto">
          <a:xfrm>
            <a:off x="8388360"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56674"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56675" name="Rectangle 3"/>
          <p:cNvSpPr>
            <a:spLocks noChangeArrowheads="1"/>
          </p:cNvSpPr>
          <p:nvPr/>
        </p:nvSpPr>
        <p:spPr bwMode="auto">
          <a:xfrm>
            <a:off x="1152525" y="692154"/>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56676" name="AutoShape 4"/>
          <p:cNvSpPr>
            <a:spLocks noChangeArrowheads="1"/>
          </p:cNvSpPr>
          <p:nvPr/>
        </p:nvSpPr>
        <p:spPr bwMode="auto">
          <a:xfrm>
            <a:off x="1355728" y="850904"/>
            <a:ext cx="6397625" cy="5137150"/>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56677" name="Text Box 5"/>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156678" name="Text Box 6"/>
          <p:cNvSpPr txBox="1">
            <a:spLocks noChangeArrowheads="1"/>
          </p:cNvSpPr>
          <p:nvPr/>
        </p:nvSpPr>
        <p:spPr bwMode="auto">
          <a:xfrm>
            <a:off x="8361805"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13</a:t>
            </a:r>
          </a:p>
        </p:txBody>
      </p:sp>
      <p:grpSp>
        <p:nvGrpSpPr>
          <p:cNvPr id="156679" name="Group 7"/>
          <p:cNvGrpSpPr>
            <a:grpSpLocks/>
          </p:cNvGrpSpPr>
          <p:nvPr/>
        </p:nvGrpSpPr>
        <p:grpSpPr bwMode="auto">
          <a:xfrm>
            <a:off x="1152525" y="701676"/>
            <a:ext cx="6751638" cy="5441950"/>
            <a:chOff x="799" y="501"/>
            <a:chExt cx="4678" cy="3885"/>
          </a:xfrm>
        </p:grpSpPr>
        <p:pic>
          <p:nvPicPr>
            <p:cNvPr id="156686" name="Picture 8"/>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096" y="658"/>
              <a:ext cx="2468" cy="35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156687" name="Rectangle 9"/>
            <p:cNvSpPr>
              <a:spLocks noChangeArrowheads="1"/>
            </p:cNvSpPr>
            <p:nvPr/>
          </p:nvSpPr>
          <p:spPr bwMode="auto">
            <a:xfrm>
              <a:off x="799" y="501"/>
              <a:ext cx="4679" cy="3886"/>
            </a:xfrm>
            <a:prstGeom prst="rect">
              <a:avLst/>
            </a:prstGeom>
            <a:solidFill>
              <a:srgbClr val="000000">
                <a:alpha val="5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sp>
        <p:nvSpPr>
          <p:cNvPr id="15370" name="Text Box 10"/>
          <p:cNvSpPr txBox="1">
            <a:spLocks noChangeArrowheads="1"/>
          </p:cNvSpPr>
          <p:nvPr/>
        </p:nvSpPr>
        <p:spPr bwMode="auto">
          <a:xfrm>
            <a:off x="2111375" y="4435481"/>
            <a:ext cx="4884738" cy="1059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575"/>
              </a:spcBef>
              <a:spcAft>
                <a:spcPct val="0"/>
              </a:spcAft>
              <a:buClr>
                <a:srgbClr val="FFFF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25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كما تم رؤيتها</a:t>
            </a:r>
          </a:p>
          <a:p>
            <a:pPr marL="0" marR="0" lvl="0" indent="0" algn="ctr" defTabSz="914400" rtl="0" eaLnBrk="1" fontAlgn="base" latinLnBrk="0" hangingPunct="1">
              <a:lnSpc>
                <a:spcPct val="100000"/>
              </a:lnSpc>
              <a:spcBef>
                <a:spcPts val="1575"/>
              </a:spcBef>
              <a:spcAft>
                <a:spcPct val="0"/>
              </a:spcAft>
              <a:buClr>
                <a:srgbClr val="FFFF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25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من أربع عدسات مختلفة</a:t>
            </a:r>
            <a:endParaRPr kumimoji="0" lang="en-GB" sz="25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15371" name="Text Box 11"/>
          <p:cNvSpPr txBox="1">
            <a:spLocks noChangeArrowheads="1"/>
          </p:cNvSpPr>
          <p:nvPr/>
        </p:nvSpPr>
        <p:spPr bwMode="auto">
          <a:xfrm>
            <a:off x="2139950" y="6154340"/>
            <a:ext cx="4289437" cy="531022"/>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wrap="squar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800"/>
              </a:spcBef>
              <a:spcAft>
                <a:spcPct val="0"/>
              </a:spcAft>
              <a:buClr>
                <a:srgbClr val="FFFF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مساعد دراسي رقم 21</a:t>
            </a:r>
            <a:endParaRPr kumimoji="0" lang="en-GB"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156682" name="Text Box 13"/>
          <p:cNvSpPr txBox="1">
            <a:spLocks noChangeArrowheads="1"/>
          </p:cNvSpPr>
          <p:nvPr/>
        </p:nvSpPr>
        <p:spPr bwMode="auto">
          <a:xfrm>
            <a:off x="8703257" y="6482487"/>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2</a:t>
            </a:r>
          </a:p>
        </p:txBody>
      </p:sp>
      <p:sp>
        <p:nvSpPr>
          <p:cNvPr id="156683" name="Title 14"/>
          <p:cNvSpPr>
            <a:spLocks noGrp="1"/>
          </p:cNvSpPr>
          <p:nvPr>
            <p:ph type="title" idx="4294967295"/>
          </p:nvPr>
        </p:nvSpPr>
        <p:spPr bwMode="auto">
          <a:xfrm>
            <a:off x="1219200" y="1905000"/>
            <a:ext cx="6629400" cy="24384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r>
              <a:rPr lang="ar-JO" altLang="ja-JP" sz="3900" b="1" dirty="0">
                <a:solidFill>
                  <a:srgbClr val="FFFFFF"/>
                </a:solidFill>
                <a:latin typeface="Arial" panose="020B0604020202020204" pitchFamily="34" charset="0"/>
                <a:cs typeface="Arial" panose="020B0604020202020204" pitchFamily="34" charset="0"/>
              </a:rPr>
              <a:t>صورة مكتملة</a:t>
            </a:r>
            <a:br>
              <a:rPr lang="ar-JO" altLang="ja-JP" sz="3900" b="1" dirty="0">
                <a:solidFill>
                  <a:srgbClr val="FFFFFF"/>
                </a:solidFill>
                <a:latin typeface="Arial" panose="020B0604020202020204" pitchFamily="34" charset="0"/>
                <a:cs typeface="Arial" panose="020B0604020202020204" pitchFamily="34" charset="0"/>
              </a:rPr>
            </a:br>
            <a:r>
              <a:rPr lang="ar-JO" altLang="ja-JP" sz="3900" b="1" dirty="0">
                <a:solidFill>
                  <a:srgbClr val="FFFFFF"/>
                </a:solidFill>
                <a:latin typeface="Arial" panose="020B0604020202020204" pitchFamily="34" charset="0"/>
                <a:cs typeface="Arial" panose="020B0604020202020204" pitchFamily="34" charset="0"/>
              </a:rPr>
              <a:t>للرب</a:t>
            </a:r>
            <a:br>
              <a:rPr lang="ar-JO" altLang="ja-JP" sz="3900" b="1" dirty="0">
                <a:solidFill>
                  <a:srgbClr val="FFFFFF"/>
                </a:solidFill>
                <a:latin typeface="Arial" panose="020B0604020202020204" pitchFamily="34" charset="0"/>
                <a:cs typeface="Arial" panose="020B0604020202020204" pitchFamily="34" charset="0"/>
              </a:rPr>
            </a:br>
            <a:r>
              <a:rPr lang="ar-JO" altLang="ja-JP" sz="3900" b="1" dirty="0">
                <a:solidFill>
                  <a:srgbClr val="FFFFFF"/>
                </a:solidFill>
                <a:latin typeface="Arial" panose="020B0604020202020204" pitchFamily="34" charset="0"/>
                <a:cs typeface="Arial" panose="020B0604020202020204" pitchFamily="34" charset="0"/>
              </a:rPr>
              <a:t>يسوع المسيح</a:t>
            </a:r>
            <a:endParaRPr lang="en-US" dirty="0">
              <a:latin typeface="Arial" panose="020B0604020202020204" pitchFamily="34" charset="0"/>
              <a:cs typeface="Arial" panose="020B0604020202020204" pitchFamily="34" charset="0"/>
            </a:endParaRPr>
          </a:p>
        </p:txBody>
      </p:sp>
      <p:sp>
        <p:nvSpPr>
          <p:cNvPr id="16" name="Text Box 11"/>
          <p:cNvSpPr txBox="1">
            <a:spLocks noChangeArrowheads="1"/>
          </p:cNvSpPr>
          <p:nvPr/>
        </p:nvSpPr>
        <p:spPr bwMode="auto">
          <a:xfrm>
            <a:off x="457200" y="177800"/>
            <a:ext cx="8077200" cy="530225"/>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800"/>
              </a:spcBef>
              <a:spcAft>
                <a:spcPct val="0"/>
              </a:spcAft>
              <a:buClr>
                <a:srgbClr val="FFFF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من محاضرة الكتاب المقدس بشكل أساسي</a:t>
            </a:r>
            <a:endParaRPr kumimoji="0" lang="en-GB"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17" name="TextBox 16"/>
          <p:cNvSpPr txBox="1"/>
          <p:nvPr/>
        </p:nvSpPr>
        <p:spPr>
          <a:xfrm>
            <a:off x="8459792" y="14291"/>
            <a:ext cx="598111"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15371"/>
                                        </p:tgtEl>
                                        <p:attrNameLst>
                                          <p:attrName>style.visibility</p:attrName>
                                        </p:attrNameLst>
                                      </p:cBhvr>
                                      <p:to>
                                        <p:strVal val="visible"/>
                                      </p:to>
                                    </p:set>
                                    <p:anim calcmode="lin" valueType="num">
                                      <p:cBhvr>
                                        <p:cTn id="7" dur="500" fill="hold"/>
                                        <p:tgtEl>
                                          <p:spTgt spid="15371"/>
                                        </p:tgtEl>
                                        <p:attrNameLst>
                                          <p:attrName>ppt_w</p:attrName>
                                        </p:attrNameLst>
                                      </p:cBhvr>
                                      <p:tavLst>
                                        <p:tav tm="100000">
                                          <p:val>
                                            <p:fltVal val="0"/>
                                          </p:val>
                                        </p:tav>
                                        <p:tav>
                                          <p:val>
                                            <p:strVal val="#ppt_w"/>
                                          </p:val>
                                        </p:tav>
                                      </p:tavLst>
                                    </p:anim>
                                    <p:anim calcmode="lin" valueType="num">
                                      <p:cBhvr>
                                        <p:cTn id="8" dur="500" fill="hold"/>
                                        <p:tgtEl>
                                          <p:spTgt spid="15371"/>
                                        </p:tgtEl>
                                        <p:attrNameLst>
                                          <p:attrName>ppt_h</p:attrName>
                                        </p:attrNameLst>
                                      </p:cBhvr>
                                      <p:tavLst>
                                        <p:tav tm="100000">
                                          <p:val>
                                            <p:fltVal val="0"/>
                                          </p:val>
                                        </p:tav>
                                        <p:tav>
                                          <p:val>
                                            <p:strVal val="#ppt_h"/>
                                          </p:val>
                                        </p:tav>
                                      </p:tavLst>
                                    </p:anim>
                                    <p:anim calcmode="lin" valueType="num">
                                      <p:cBhvr>
                                        <p:cTn id="9" dur="500" fill="hold"/>
                                        <p:tgtEl>
                                          <p:spTgt spid="15371"/>
                                        </p:tgtEl>
                                        <p:attrNameLst>
                                          <p:attrName>ppt_x</p:attrName>
                                        </p:attrNameLst>
                                      </p:cBhvr>
                                      <p:tavLst>
                                        <p:tav tm="100000">
                                          <p:val>
                                            <p:fltVal val="0.5"/>
                                          </p:val>
                                        </p:tav>
                                        <p:tav>
                                          <p:val>
                                            <p:strVal val="#ppt_x"/>
                                          </p:val>
                                        </p:tav>
                                      </p:tavLst>
                                    </p:anim>
                                    <p:anim calcmode="lin" valueType="num">
                                      <p:cBhvr>
                                        <p:cTn id="10" dur="500" fill="hold"/>
                                        <p:tgtEl>
                                          <p:spTgt spid="15371"/>
                                        </p:tgtEl>
                                        <p:attrNameLst>
                                          <p:attrName>ppt_y</p:attrName>
                                        </p:attrNameLst>
                                      </p:cBhvr>
                                      <p:tavLst>
                                        <p:tav tm="100000">
                                          <p:val>
                                            <p:fltVal val="0.5"/>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fill="hold" nodeType="clickEffect">
                                  <p:stCondLst>
                                    <p:cond delay="0"/>
                                  </p:stCondLst>
                                  <p:childTnLst>
                                    <p:set>
                                      <p:cBhvr>
                                        <p:cTn id="14" dur="1" fill="hold">
                                          <p:stCondLst>
                                            <p:cond delay="0"/>
                                          </p:stCondLst>
                                        </p:cTn>
                                        <p:tgtEl>
                                          <p:spTgt spid="15370"/>
                                        </p:tgtEl>
                                        <p:attrNameLst>
                                          <p:attrName>style.visibility</p:attrName>
                                        </p:attrNameLst>
                                      </p:cBhvr>
                                      <p:to>
                                        <p:strVal val="visible"/>
                                      </p:to>
                                    </p:set>
                                    <p:animEffect transition="in" filter="fade">
                                      <p:cBhvr>
                                        <p:cTn id="15" dur="1000"/>
                                        <p:tgtEl>
                                          <p:spTgt spid="15370"/>
                                        </p:tgtEl>
                                      </p:cBhvr>
                                    </p:animEffect>
                                  </p:childTnLst>
                                </p:cTn>
                              </p:par>
                              <p:par>
                                <p:cTn id="16" presetID="23" presetClass="entr" presetSubtype="528"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ppt_w</p:attrName>
                                        </p:attrNameLst>
                                      </p:cBhvr>
                                      <p:tavLst>
                                        <p:tav tm="100000">
                                          <p:val>
                                            <p:fltVal val="0"/>
                                          </p:val>
                                        </p:tav>
                                        <p:tav>
                                          <p:val>
                                            <p:strVal val="#ppt_w"/>
                                          </p:val>
                                        </p:tav>
                                      </p:tavLst>
                                    </p:anim>
                                    <p:anim calcmode="lin" valueType="num">
                                      <p:cBhvr>
                                        <p:cTn id="19" dur="500" fill="hold"/>
                                        <p:tgtEl>
                                          <p:spTgt spid="16"/>
                                        </p:tgtEl>
                                        <p:attrNameLst>
                                          <p:attrName>ppt_h</p:attrName>
                                        </p:attrNameLst>
                                      </p:cBhvr>
                                      <p:tavLst>
                                        <p:tav tm="100000">
                                          <p:val>
                                            <p:fltVal val="0"/>
                                          </p:val>
                                        </p:tav>
                                        <p:tav>
                                          <p:val>
                                            <p:strVal val="#ppt_h"/>
                                          </p:val>
                                        </p:tav>
                                      </p:tavLst>
                                    </p:anim>
                                    <p:anim calcmode="lin" valueType="num">
                                      <p:cBhvr>
                                        <p:cTn id="20" dur="500" fill="hold"/>
                                        <p:tgtEl>
                                          <p:spTgt spid="16"/>
                                        </p:tgtEl>
                                        <p:attrNameLst>
                                          <p:attrName>ppt_x</p:attrName>
                                        </p:attrNameLst>
                                      </p:cBhvr>
                                      <p:tavLst>
                                        <p:tav tm="100000">
                                          <p:val>
                                            <p:fltVal val="0.5"/>
                                          </p:val>
                                        </p:tav>
                                        <p:tav>
                                          <p:val>
                                            <p:strVal val="#ppt_x"/>
                                          </p:val>
                                        </p:tav>
                                      </p:tavLst>
                                    </p:anim>
                                    <p:anim calcmode="lin" valueType="num">
                                      <p:cBhvr>
                                        <p:cTn id="21" dur="500" fill="hold"/>
                                        <p:tgtEl>
                                          <p:spTgt spid="16"/>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58722"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58723"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58724" name="AutoShape 4"/>
          <p:cNvSpPr>
            <a:spLocks noChangeArrowheads="1"/>
          </p:cNvSpPr>
          <p:nvPr/>
        </p:nvSpPr>
        <p:spPr bwMode="auto">
          <a:xfrm>
            <a:off x="1355728" y="820738"/>
            <a:ext cx="6397625" cy="5138737"/>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58725" name="Text Box 6"/>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16391" name="Text Box 7"/>
          <p:cNvSpPr txBox="1">
            <a:spLocks noChangeArrowheads="1"/>
          </p:cNvSpPr>
          <p:nvPr/>
        </p:nvSpPr>
        <p:spPr bwMode="auto">
          <a:xfrm>
            <a:off x="1468438" y="1714501"/>
            <a:ext cx="6173787" cy="531022"/>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ts val="1800"/>
              </a:spcBef>
              <a:spcAft>
                <a:spcPct val="0"/>
              </a:spcAft>
              <a:buClr>
                <a:srgbClr val="FFFF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a:t>
            </a:r>
            <a:r>
              <a:rPr kumimoji="0" lang="en-GB"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a:t>
            </a:r>
            <a:r>
              <a:rPr kumimoji="0" lang="ar-JO"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جمهور </a:t>
            </a:r>
            <a:r>
              <a:rPr kumimoji="0" lang="ar-JO" sz="29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محدد</a:t>
            </a:r>
            <a:endParaRPr kumimoji="0" lang="ar-JO" sz="2900" b="1" i="1" u="sng"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16392" name="Text Box 8"/>
          <p:cNvSpPr txBox="1">
            <a:spLocks noChangeArrowheads="1"/>
          </p:cNvSpPr>
          <p:nvPr/>
        </p:nvSpPr>
        <p:spPr bwMode="auto">
          <a:xfrm>
            <a:off x="1398588" y="2622555"/>
            <a:ext cx="6270625" cy="531022"/>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ts val="1800"/>
              </a:spcBef>
              <a:spcAft>
                <a:spcPct val="0"/>
              </a:spcAft>
              <a:buClr>
                <a:srgbClr val="FFFF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a:t>
            </a:r>
            <a:r>
              <a:rPr kumimoji="0" lang="ar-JO"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العرض </a:t>
            </a:r>
            <a:r>
              <a:rPr kumimoji="0" lang="ar-JO" sz="29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الفريد</a:t>
            </a:r>
            <a:r>
              <a:rPr kumimoji="0" lang="ar-JO"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لشخص يسوع المسيح</a:t>
            </a:r>
            <a:endParaRPr kumimoji="0" lang="en-GB"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16393" name="Text Box 9"/>
          <p:cNvSpPr txBox="1">
            <a:spLocks noChangeArrowheads="1"/>
          </p:cNvSpPr>
          <p:nvPr/>
        </p:nvSpPr>
        <p:spPr bwMode="auto">
          <a:xfrm>
            <a:off x="1509713" y="3935416"/>
            <a:ext cx="6088062" cy="531022"/>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ts val="1800"/>
              </a:spcBef>
              <a:spcAft>
                <a:spcPct val="0"/>
              </a:spcAft>
              <a:buClr>
                <a:srgbClr val="FFFF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a:t>
            </a:r>
            <a:r>
              <a:rPr kumimoji="0" lang="ar-JO" sz="29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قصد</a:t>
            </a:r>
            <a:r>
              <a:rPr kumimoji="0" lang="ar-JO"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ه الأساسي لكتابة الإنجيل</a:t>
            </a:r>
          </a:p>
        </p:txBody>
      </p:sp>
      <p:sp>
        <p:nvSpPr>
          <p:cNvPr id="16394" name="Text Box 10"/>
          <p:cNvSpPr txBox="1">
            <a:spLocks noChangeArrowheads="1"/>
          </p:cNvSpPr>
          <p:nvPr/>
        </p:nvSpPr>
        <p:spPr bwMode="auto">
          <a:xfrm>
            <a:off x="1508131" y="4929198"/>
            <a:ext cx="6416675" cy="531022"/>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ts val="1800"/>
              </a:spcBef>
              <a:spcAft>
                <a:spcPct val="0"/>
              </a:spcAft>
              <a:buClr>
                <a:srgbClr val="FFFF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a:t>
            </a:r>
            <a:r>
              <a:rPr kumimoji="0" lang="ar-JO" sz="29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تاريخ</a:t>
            </a:r>
            <a:r>
              <a:rPr kumimoji="0" lang="ar-JO"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كتابته</a:t>
            </a:r>
            <a:endParaRPr kumimoji="0" lang="en-GB" sz="29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158730" name="Text Box 11"/>
          <p:cNvSpPr txBox="1">
            <a:spLocks noChangeArrowheads="1"/>
          </p:cNvSpPr>
          <p:nvPr/>
        </p:nvSpPr>
        <p:spPr bwMode="auto">
          <a:xfrm>
            <a:off x="8361808"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14</a:t>
            </a:r>
          </a:p>
        </p:txBody>
      </p:sp>
      <p:sp>
        <p:nvSpPr>
          <p:cNvPr id="158731" name="Text Box 12"/>
          <p:cNvSpPr txBox="1">
            <a:spLocks noChangeArrowheads="1"/>
          </p:cNvSpPr>
          <p:nvPr/>
        </p:nvSpPr>
        <p:spPr bwMode="auto">
          <a:xfrm>
            <a:off x="8703257" y="6485662"/>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a:t>
            </a:r>
          </a:p>
        </p:txBody>
      </p:sp>
      <p:sp>
        <p:nvSpPr>
          <p:cNvPr id="14" name="Title 13"/>
          <p:cNvSpPr>
            <a:spLocks noGrp="1"/>
          </p:cNvSpPr>
          <p:nvPr>
            <p:ph type="title" idx="4294967295"/>
          </p:nvPr>
        </p:nvSpPr>
        <p:spPr>
          <a:xfrm>
            <a:off x="457200" y="990606"/>
            <a:ext cx="8229600" cy="792163"/>
          </a:xfrm>
          <a:prstGeom prst="rect">
            <a:avLst/>
          </a:prstGeom>
        </p:spPr>
        <p:txBody>
          <a:bodyPr lIns="91376" tIns="45688" rIns="91376" bIns="45688"/>
          <a:lstStyle/>
          <a:p>
            <a:pPr>
              <a:defRPr/>
            </a:pPr>
            <a:r>
              <a:rPr lang="ar-JO" sz="3600" b="1" i="1" cap="all" dirty="0">
                <a:solidFill>
                  <a:srgbClr val="66FFFF"/>
                </a:solidFill>
                <a:latin typeface="Arial" panose="020B0604020202020204" pitchFamily="34" charset="0"/>
                <a:cs typeface="Arial" panose="020B0604020202020204" pitchFamily="34" charset="0"/>
              </a:rPr>
              <a:t>كل إنجيل كتب له </a:t>
            </a:r>
            <a:endParaRPr lang="en-GB" sz="3600" b="1" i="1" cap="all" dirty="0">
              <a:solidFill>
                <a:srgbClr val="66FFFF"/>
              </a:solidFill>
              <a:latin typeface="Arial" panose="020B0604020202020204" pitchFamily="34" charset="0"/>
              <a:cs typeface="Arial" panose="020B0604020202020204" pitchFamily="34" charset="0"/>
            </a:endParaRPr>
          </a:p>
        </p:txBody>
      </p:sp>
      <p:sp>
        <p:nvSpPr>
          <p:cNvPr id="15" name="TextBox 14"/>
          <p:cNvSpPr txBox="1"/>
          <p:nvPr/>
        </p:nvSpPr>
        <p:spPr>
          <a:xfrm>
            <a:off x="8459792" y="5"/>
            <a:ext cx="598111"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6391"/>
                                        </p:tgtEl>
                                        <p:attrNameLst>
                                          <p:attrName>style.visibility</p:attrName>
                                        </p:attrNameLst>
                                      </p:cBhvr>
                                      <p:to>
                                        <p:strVal val="visible"/>
                                      </p:to>
                                    </p:set>
                                    <p:animEffect transition="in" filter="wipe(left)">
                                      <p:cBhvr>
                                        <p:cTn id="7" dur="500"/>
                                        <p:tgtEl>
                                          <p:spTgt spid="163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6392"/>
                                        </p:tgtEl>
                                        <p:attrNameLst>
                                          <p:attrName>style.visibility</p:attrName>
                                        </p:attrNameLst>
                                      </p:cBhvr>
                                      <p:to>
                                        <p:strVal val="visible"/>
                                      </p:to>
                                    </p:set>
                                    <p:animEffect transition="in" filter="wipe(left)">
                                      <p:cBhvr>
                                        <p:cTn id="12" dur="500"/>
                                        <p:tgtEl>
                                          <p:spTgt spid="163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6393"/>
                                        </p:tgtEl>
                                        <p:attrNameLst>
                                          <p:attrName>style.visibility</p:attrName>
                                        </p:attrNameLst>
                                      </p:cBhvr>
                                      <p:to>
                                        <p:strVal val="visible"/>
                                      </p:to>
                                    </p:set>
                                    <p:animEffect transition="in" filter="wipe(left)">
                                      <p:cBhvr>
                                        <p:cTn id="17" dur="500"/>
                                        <p:tgtEl>
                                          <p:spTgt spid="163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6394"/>
                                        </p:tgtEl>
                                        <p:attrNameLst>
                                          <p:attrName>style.visibility</p:attrName>
                                        </p:attrNameLst>
                                      </p:cBhvr>
                                      <p:to>
                                        <p:strVal val="visible"/>
                                      </p:to>
                                    </p:set>
                                    <p:animEffect transition="in" filter="wipe(left)">
                                      <p:cBhvr>
                                        <p:cTn id="22" dur="500"/>
                                        <p:tgtEl>
                                          <p:spTgt spid="16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60770"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077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0772" name="AutoShape 4"/>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0773"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0774" name="AutoShape 6"/>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0775" name="AutoShape 7"/>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nvGrpSpPr>
          <p:cNvPr id="2" name="Group 8"/>
          <p:cNvGrpSpPr>
            <a:grpSpLocks/>
          </p:cNvGrpSpPr>
          <p:nvPr/>
        </p:nvGrpSpPr>
        <p:grpSpPr bwMode="auto">
          <a:xfrm>
            <a:off x="1778000" y="1411288"/>
            <a:ext cx="5702300" cy="4191000"/>
            <a:chOff x="1232" y="1008"/>
            <a:chExt cx="3951" cy="2991"/>
          </a:xfrm>
        </p:grpSpPr>
        <p:grpSp>
          <p:nvGrpSpPr>
            <p:cNvPr id="160787" name="Group 9"/>
            <p:cNvGrpSpPr>
              <a:grpSpLocks/>
            </p:cNvGrpSpPr>
            <p:nvPr/>
          </p:nvGrpSpPr>
          <p:grpSpPr bwMode="auto">
            <a:xfrm>
              <a:off x="1232" y="2928"/>
              <a:ext cx="1615" cy="1071"/>
              <a:chOff x="1232" y="2928"/>
              <a:chExt cx="1615" cy="1071"/>
            </a:xfrm>
          </p:grpSpPr>
          <p:sp>
            <p:nvSpPr>
              <p:cNvPr id="160803" name="Line 10"/>
              <p:cNvSpPr>
                <a:spLocks noChangeShapeType="1"/>
              </p:cNvSpPr>
              <p:nvPr/>
            </p:nvSpPr>
            <p:spPr bwMode="auto">
              <a:xfrm>
                <a:off x="1248" y="326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804" name="Line 11"/>
              <p:cNvSpPr>
                <a:spLocks noChangeShapeType="1"/>
              </p:cNvSpPr>
              <p:nvPr/>
            </p:nvSpPr>
            <p:spPr bwMode="auto">
              <a:xfrm>
                <a:off x="1232" y="363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805" name="Line 12"/>
              <p:cNvSpPr>
                <a:spLocks noChangeShapeType="1"/>
              </p:cNvSpPr>
              <p:nvPr/>
            </p:nvSpPr>
            <p:spPr bwMode="auto">
              <a:xfrm>
                <a:off x="1232" y="400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806" name="Line 13"/>
              <p:cNvSpPr>
                <a:spLocks noChangeShapeType="1"/>
              </p:cNvSpPr>
              <p:nvPr/>
            </p:nvSpPr>
            <p:spPr bwMode="auto">
              <a:xfrm>
                <a:off x="1232" y="292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0788" name="Group 14"/>
            <p:cNvGrpSpPr>
              <a:grpSpLocks/>
            </p:cNvGrpSpPr>
            <p:nvPr/>
          </p:nvGrpSpPr>
          <p:grpSpPr bwMode="auto">
            <a:xfrm>
              <a:off x="3552" y="2928"/>
              <a:ext cx="1615" cy="1071"/>
              <a:chOff x="3552" y="2928"/>
              <a:chExt cx="1615" cy="1071"/>
            </a:xfrm>
          </p:grpSpPr>
          <p:sp>
            <p:nvSpPr>
              <p:cNvPr id="160799" name="Line 15"/>
              <p:cNvSpPr>
                <a:spLocks noChangeShapeType="1"/>
              </p:cNvSpPr>
              <p:nvPr/>
            </p:nvSpPr>
            <p:spPr bwMode="auto">
              <a:xfrm>
                <a:off x="3568" y="326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800" name="Line 16"/>
              <p:cNvSpPr>
                <a:spLocks noChangeShapeType="1"/>
              </p:cNvSpPr>
              <p:nvPr/>
            </p:nvSpPr>
            <p:spPr bwMode="auto">
              <a:xfrm>
                <a:off x="3552" y="363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801" name="Line 17"/>
              <p:cNvSpPr>
                <a:spLocks noChangeShapeType="1"/>
              </p:cNvSpPr>
              <p:nvPr/>
            </p:nvSpPr>
            <p:spPr bwMode="auto">
              <a:xfrm>
                <a:off x="3552" y="400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802" name="Line 18"/>
              <p:cNvSpPr>
                <a:spLocks noChangeShapeType="1"/>
              </p:cNvSpPr>
              <p:nvPr/>
            </p:nvSpPr>
            <p:spPr bwMode="auto">
              <a:xfrm>
                <a:off x="3552" y="292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0789" name="Group 19"/>
            <p:cNvGrpSpPr>
              <a:grpSpLocks/>
            </p:cNvGrpSpPr>
            <p:nvPr/>
          </p:nvGrpSpPr>
          <p:grpSpPr bwMode="auto">
            <a:xfrm>
              <a:off x="3568" y="1008"/>
              <a:ext cx="1615" cy="1071"/>
              <a:chOff x="3568" y="1008"/>
              <a:chExt cx="1615" cy="1071"/>
            </a:xfrm>
          </p:grpSpPr>
          <p:sp>
            <p:nvSpPr>
              <p:cNvPr id="160795" name="Line 20"/>
              <p:cNvSpPr>
                <a:spLocks noChangeShapeType="1"/>
              </p:cNvSpPr>
              <p:nvPr/>
            </p:nvSpPr>
            <p:spPr bwMode="auto">
              <a:xfrm>
                <a:off x="3584" y="134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796" name="Line 21"/>
              <p:cNvSpPr>
                <a:spLocks noChangeShapeType="1"/>
              </p:cNvSpPr>
              <p:nvPr/>
            </p:nvSpPr>
            <p:spPr bwMode="auto">
              <a:xfrm>
                <a:off x="3568" y="171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797" name="Line 22"/>
              <p:cNvSpPr>
                <a:spLocks noChangeShapeType="1"/>
              </p:cNvSpPr>
              <p:nvPr/>
            </p:nvSpPr>
            <p:spPr bwMode="auto">
              <a:xfrm>
                <a:off x="3568" y="208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798" name="Line 23"/>
              <p:cNvSpPr>
                <a:spLocks noChangeShapeType="1"/>
              </p:cNvSpPr>
              <p:nvPr/>
            </p:nvSpPr>
            <p:spPr bwMode="auto">
              <a:xfrm>
                <a:off x="3568" y="100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0790" name="Group 24"/>
            <p:cNvGrpSpPr>
              <a:grpSpLocks/>
            </p:cNvGrpSpPr>
            <p:nvPr/>
          </p:nvGrpSpPr>
          <p:grpSpPr bwMode="auto">
            <a:xfrm>
              <a:off x="1264" y="1008"/>
              <a:ext cx="1615" cy="1071"/>
              <a:chOff x="1264" y="1008"/>
              <a:chExt cx="1615" cy="1071"/>
            </a:xfrm>
          </p:grpSpPr>
          <p:sp>
            <p:nvSpPr>
              <p:cNvPr id="160791" name="Line 25"/>
              <p:cNvSpPr>
                <a:spLocks noChangeShapeType="1"/>
              </p:cNvSpPr>
              <p:nvPr/>
            </p:nvSpPr>
            <p:spPr bwMode="auto">
              <a:xfrm>
                <a:off x="1280" y="134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792" name="Line 26"/>
              <p:cNvSpPr>
                <a:spLocks noChangeShapeType="1"/>
              </p:cNvSpPr>
              <p:nvPr/>
            </p:nvSpPr>
            <p:spPr bwMode="auto">
              <a:xfrm>
                <a:off x="1264" y="171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793" name="Line 27"/>
              <p:cNvSpPr>
                <a:spLocks noChangeShapeType="1"/>
              </p:cNvSpPr>
              <p:nvPr/>
            </p:nvSpPr>
            <p:spPr bwMode="auto">
              <a:xfrm>
                <a:off x="1264" y="208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0794" name="Line 28"/>
              <p:cNvSpPr>
                <a:spLocks noChangeShapeType="1"/>
              </p:cNvSpPr>
              <p:nvPr/>
            </p:nvSpPr>
            <p:spPr bwMode="auto">
              <a:xfrm>
                <a:off x="1264" y="100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7" name="Group 29"/>
          <p:cNvGrpSpPr>
            <a:grpSpLocks/>
          </p:cNvGrpSpPr>
          <p:nvPr/>
        </p:nvGrpSpPr>
        <p:grpSpPr bwMode="auto">
          <a:xfrm>
            <a:off x="1412875" y="946156"/>
            <a:ext cx="3860800" cy="3332163"/>
            <a:chOff x="979" y="675"/>
            <a:chExt cx="2675" cy="2379"/>
          </a:xfrm>
        </p:grpSpPr>
        <p:sp>
          <p:nvSpPr>
            <p:cNvPr id="160783" name="Rectangle 30"/>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2</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0784" name="Rectangle 31"/>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3</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0785" name="Rectangle 32"/>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4</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0786" name="Rectangle 33"/>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1</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grpSp>
      <p:sp>
        <p:nvSpPr>
          <p:cNvPr id="160778" name="Text Box 34"/>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160779" name="Text Box 35"/>
          <p:cNvSpPr txBox="1">
            <a:spLocks noChangeArrowheads="1"/>
          </p:cNvSpPr>
          <p:nvPr/>
        </p:nvSpPr>
        <p:spPr bwMode="auto">
          <a:xfrm>
            <a:off x="8020051" y="6538914"/>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0780" name="Text Box 36"/>
          <p:cNvSpPr txBox="1">
            <a:spLocks noChangeArrowheads="1"/>
          </p:cNvSpPr>
          <p:nvPr/>
        </p:nvSpPr>
        <p:spPr bwMode="auto">
          <a:xfrm>
            <a:off x="8361805"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15</a:t>
            </a:r>
          </a:p>
        </p:txBody>
      </p:sp>
      <p:sp>
        <p:nvSpPr>
          <p:cNvPr id="39" name="Title 38"/>
          <p:cNvSpPr>
            <a:spLocks noGrp="1"/>
          </p:cNvSpPr>
          <p:nvPr>
            <p:ph type="title" idx="4294967295"/>
          </p:nvPr>
        </p:nvSpPr>
        <p:spPr bwMode="auto">
          <a:xfrm>
            <a:off x="457200" y="180981"/>
            <a:ext cx="8229600" cy="504825"/>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00" tIns="41963" rIns="80700" bIns="41963">
            <a:spAutoFit/>
          </a:bodyPr>
          <a:lstStyle/>
          <a:p>
            <a:pPr>
              <a:spcBef>
                <a:spcPts val="1800"/>
              </a:spcBef>
              <a:buClr>
                <a:srgbClr val="FFEA18"/>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900" b="1" dirty="0">
                <a:solidFill>
                  <a:srgbClr val="FFEA18"/>
                </a:solidFill>
                <a:latin typeface="Arial" panose="020B0604020202020204" pitchFamily="34" charset="0"/>
                <a:cs typeface="Arial" panose="020B0604020202020204" pitchFamily="34" charset="0"/>
              </a:rPr>
              <a:t>أربع صور فردية</a:t>
            </a:r>
            <a:r>
              <a:rPr lang="en-US" sz="2900" b="1" dirty="0">
                <a:solidFill>
                  <a:srgbClr val="FFEA18"/>
                </a:solidFill>
                <a:latin typeface="Arial" panose="020B0604020202020204" pitchFamily="34" charset="0"/>
                <a:cs typeface="Arial" panose="020B0604020202020204" pitchFamily="34" charset="0"/>
              </a:rPr>
              <a:t>…</a:t>
            </a:r>
          </a:p>
        </p:txBody>
      </p:sp>
      <p:sp>
        <p:nvSpPr>
          <p:cNvPr id="41" name="TextBox 40"/>
          <p:cNvSpPr txBox="1"/>
          <p:nvPr/>
        </p:nvSpPr>
        <p:spPr>
          <a:xfrm>
            <a:off x="8459792" y="5"/>
            <a:ext cx="598111"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9"/>
                                        </p:tgtEl>
                                        <p:attrNameLst>
                                          <p:attrName>ppt_y</p:attrName>
                                        </p:attrNameLst>
                                      </p:cBhvr>
                                      <p:tavLst>
                                        <p:tav tm="0">
                                          <p:val>
                                            <p:strVal val="#ppt_y"/>
                                          </p:val>
                                        </p:tav>
                                        <p:tav tm="100000">
                                          <p:val>
                                            <p:strVal val="#ppt_y"/>
                                          </p:val>
                                        </p:tav>
                                      </p:tavLst>
                                    </p:anim>
                                    <p:anim calcmode="lin" valueType="num">
                                      <p:cBhvr>
                                        <p:cTn id="9"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9"/>
                                        </p:tgtEl>
                                      </p:cBhvr>
                                    </p:animEffect>
                                  </p:childTnLst>
                                </p:cTn>
                              </p:par>
                            </p:childTnLst>
                          </p:cTn>
                        </p:par>
                        <p:par>
                          <p:cTn id="12" fill="hold" nodeType="afterGroup">
                            <p:stCondLst>
                              <p:cond delay="1100"/>
                            </p:stCondLst>
                            <p:childTnLst>
                              <p:par>
                                <p:cTn id="13" presetID="10" presetClass="entr"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childTnLst>
                                </p:cTn>
                              </p:par>
                            </p:childTnLst>
                          </p:cTn>
                        </p:par>
                        <p:par>
                          <p:cTn id="16" fill="hold" nodeType="afterGroup">
                            <p:stCondLst>
                              <p:cond delay="2100"/>
                            </p:stCondLst>
                            <p:childTnLst>
                              <p:par>
                                <p:cTn id="17" presetID="10" presetClass="entr"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62818"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2819"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2820" name="AutoShape 4"/>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2821"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2822" name="AutoShape 6"/>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2823" name="AutoShape 7"/>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nvGrpSpPr>
          <p:cNvPr id="162824" name="Group 8"/>
          <p:cNvGrpSpPr>
            <a:grpSpLocks/>
          </p:cNvGrpSpPr>
          <p:nvPr/>
        </p:nvGrpSpPr>
        <p:grpSpPr bwMode="auto">
          <a:xfrm>
            <a:off x="1412875" y="946156"/>
            <a:ext cx="3860800" cy="3332163"/>
            <a:chOff x="979" y="675"/>
            <a:chExt cx="2675" cy="2379"/>
          </a:xfrm>
        </p:grpSpPr>
        <p:sp>
          <p:nvSpPr>
            <p:cNvPr id="162835"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2</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2836"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3</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2837"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4</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2838"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1</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grpSp>
      <p:sp>
        <p:nvSpPr>
          <p:cNvPr id="18445" name="Rectangle 13"/>
          <p:cNvSpPr>
            <a:spLocks noChangeArrowheads="1"/>
          </p:cNvSpPr>
          <p:nvPr/>
        </p:nvSpPr>
        <p:spPr bwMode="auto">
          <a:xfrm>
            <a:off x="1928794" y="3692526"/>
            <a:ext cx="2395556"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لوقا</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8446" name="Rectangle 14"/>
          <p:cNvSpPr>
            <a:spLocks noChangeArrowheads="1"/>
          </p:cNvSpPr>
          <p:nvPr/>
        </p:nvSpPr>
        <p:spPr bwMode="auto">
          <a:xfrm>
            <a:off x="1757363" y="1004889"/>
            <a:ext cx="2355850" cy="5726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متى</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8447" name="Rectangle 15"/>
          <p:cNvSpPr>
            <a:spLocks noChangeArrowheads="1"/>
          </p:cNvSpPr>
          <p:nvPr/>
        </p:nvSpPr>
        <p:spPr bwMode="auto">
          <a:xfrm>
            <a:off x="5588006" y="1025526"/>
            <a:ext cx="2036763"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مرقس</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8448" name="Rectangle 16"/>
          <p:cNvSpPr>
            <a:spLocks noChangeArrowheads="1"/>
          </p:cNvSpPr>
          <p:nvPr/>
        </p:nvSpPr>
        <p:spPr bwMode="auto">
          <a:xfrm>
            <a:off x="5429256" y="3684589"/>
            <a:ext cx="2214577"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يوحنا</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2829" name="Text Box 17"/>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162830" name="Text Box 18"/>
          <p:cNvSpPr txBox="1">
            <a:spLocks noChangeArrowheads="1"/>
          </p:cNvSpPr>
          <p:nvPr/>
        </p:nvSpPr>
        <p:spPr bwMode="auto">
          <a:xfrm>
            <a:off x="8764588" y="6132513"/>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2831" name="Text Box 19"/>
          <p:cNvSpPr txBox="1">
            <a:spLocks noChangeArrowheads="1"/>
          </p:cNvSpPr>
          <p:nvPr/>
        </p:nvSpPr>
        <p:spPr bwMode="auto">
          <a:xfrm>
            <a:off x="8361805"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16</a:t>
            </a:r>
          </a:p>
        </p:txBody>
      </p:sp>
      <p:sp>
        <p:nvSpPr>
          <p:cNvPr id="162832" name="Text Box 20"/>
          <p:cNvSpPr txBox="1">
            <a:spLocks noChangeArrowheads="1"/>
          </p:cNvSpPr>
          <p:nvPr/>
        </p:nvSpPr>
        <p:spPr bwMode="auto">
          <a:xfrm>
            <a:off x="8706433" y="6482487"/>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3</a:t>
            </a:r>
          </a:p>
        </p:txBody>
      </p:sp>
      <p:sp>
        <p:nvSpPr>
          <p:cNvPr id="24" name="Title 23"/>
          <p:cNvSpPr>
            <a:spLocks noGrp="1"/>
          </p:cNvSpPr>
          <p:nvPr>
            <p:ph type="title" idx="4294967295"/>
          </p:nvPr>
        </p:nvSpPr>
        <p:spPr bwMode="auto">
          <a:xfrm>
            <a:off x="457200" y="228600"/>
            <a:ext cx="82296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r>
              <a:rPr lang="ar-JO" sz="2900" b="1" dirty="0">
                <a:solidFill>
                  <a:srgbClr val="FFEA18"/>
                </a:solidFill>
                <a:latin typeface="Arial" panose="020B0604020202020204" pitchFamily="34" charset="0"/>
                <a:cs typeface="Arial" panose="020B0604020202020204" pitchFamily="34" charset="0"/>
              </a:rPr>
              <a:t>تأطير الأناجيل</a:t>
            </a:r>
            <a:endParaRPr lang="en-US" dirty="0">
              <a:latin typeface="Arial" panose="020B0604020202020204" pitchFamily="34" charset="0"/>
              <a:cs typeface="Arial" panose="020B0604020202020204" pitchFamily="34" charset="0"/>
            </a:endParaRPr>
          </a:p>
        </p:txBody>
      </p:sp>
      <p:sp>
        <p:nvSpPr>
          <p:cNvPr id="25" name="TextBox 24"/>
          <p:cNvSpPr txBox="1"/>
          <p:nvPr/>
        </p:nvSpPr>
        <p:spPr>
          <a:xfrm>
            <a:off x="8459792" y="5"/>
            <a:ext cx="598111"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18446"/>
                                        </p:tgtEl>
                                        <p:attrNameLst>
                                          <p:attrName>style.visibility</p:attrName>
                                        </p:attrNameLst>
                                      </p:cBhvr>
                                      <p:to>
                                        <p:strVal val="visible"/>
                                      </p:to>
                                    </p:set>
                                    <p:anim calcmode="lin" valueType="num">
                                      <p:cBhvr>
                                        <p:cTn id="11" dur="500" fill="hold"/>
                                        <p:tgtEl>
                                          <p:spTgt spid="18446"/>
                                        </p:tgtEl>
                                        <p:attrNameLst>
                                          <p:attrName>ppt_w</p:attrName>
                                        </p:attrNameLst>
                                      </p:cBhvr>
                                      <p:tavLst>
                                        <p:tav tm="100000">
                                          <p:val>
                                            <p:fltVal val="0"/>
                                          </p:val>
                                        </p:tav>
                                        <p:tav>
                                          <p:val>
                                            <p:strVal val="#ppt_w"/>
                                          </p:val>
                                        </p:tav>
                                      </p:tavLst>
                                    </p:anim>
                                    <p:anim calcmode="lin" valueType="num">
                                      <p:cBhvr>
                                        <p:cTn id="12" dur="500" fill="hold"/>
                                        <p:tgtEl>
                                          <p:spTgt spid="18446"/>
                                        </p:tgtEl>
                                        <p:attrNameLst>
                                          <p:attrName>ppt_h</p:attrName>
                                        </p:attrNameLst>
                                      </p:cBhvr>
                                      <p:tavLst>
                                        <p:tav tm="100000">
                                          <p:val>
                                            <p:fltVal val="0"/>
                                          </p:val>
                                        </p:tav>
                                        <p:tav>
                                          <p:val>
                                            <p:strVal val="#ppt_h"/>
                                          </p:val>
                                        </p:tav>
                                      </p:tavLst>
                                    </p:anim>
                                    <p:anim calcmode="lin" valueType="num">
                                      <p:cBhvr>
                                        <p:cTn id="13" dur="500" fill="hold"/>
                                        <p:tgtEl>
                                          <p:spTgt spid="18446"/>
                                        </p:tgtEl>
                                        <p:attrNameLst>
                                          <p:attrName>ppt_x</p:attrName>
                                        </p:attrNameLst>
                                      </p:cBhvr>
                                      <p:tavLst>
                                        <p:tav tm="100000">
                                          <p:val>
                                            <p:fltVal val="0.5"/>
                                          </p:val>
                                        </p:tav>
                                        <p:tav>
                                          <p:val>
                                            <p:strVal val="#ppt_x"/>
                                          </p:val>
                                        </p:tav>
                                      </p:tavLst>
                                    </p:anim>
                                    <p:anim calcmode="lin" valueType="num">
                                      <p:cBhvr>
                                        <p:cTn id="14" dur="500" fill="hold"/>
                                        <p:tgtEl>
                                          <p:spTgt spid="18446"/>
                                        </p:tgtEl>
                                        <p:attrNameLst>
                                          <p:attrName>ppt_y</p:attrName>
                                        </p:attrNameLst>
                                      </p:cBhvr>
                                      <p:tavLst>
                                        <p:tav tm="100000">
                                          <p:val>
                                            <p:fltVal val="0.5"/>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nodeType="clickEffect">
                                  <p:stCondLst>
                                    <p:cond delay="0"/>
                                  </p:stCondLst>
                                  <p:childTnLst>
                                    <p:set>
                                      <p:cBhvr>
                                        <p:cTn id="18" dur="1" fill="hold">
                                          <p:stCondLst>
                                            <p:cond delay="0"/>
                                          </p:stCondLst>
                                        </p:cTn>
                                        <p:tgtEl>
                                          <p:spTgt spid="18447"/>
                                        </p:tgtEl>
                                        <p:attrNameLst>
                                          <p:attrName>style.visibility</p:attrName>
                                        </p:attrNameLst>
                                      </p:cBhvr>
                                      <p:to>
                                        <p:strVal val="visible"/>
                                      </p:to>
                                    </p:set>
                                    <p:anim calcmode="lin" valueType="num">
                                      <p:cBhvr>
                                        <p:cTn id="19" dur="500" fill="hold"/>
                                        <p:tgtEl>
                                          <p:spTgt spid="18447"/>
                                        </p:tgtEl>
                                        <p:attrNameLst>
                                          <p:attrName>ppt_w</p:attrName>
                                        </p:attrNameLst>
                                      </p:cBhvr>
                                      <p:tavLst>
                                        <p:tav tm="100000">
                                          <p:val>
                                            <p:fltVal val="0"/>
                                          </p:val>
                                        </p:tav>
                                        <p:tav>
                                          <p:val>
                                            <p:strVal val="#ppt_w"/>
                                          </p:val>
                                        </p:tav>
                                      </p:tavLst>
                                    </p:anim>
                                    <p:anim calcmode="lin" valueType="num">
                                      <p:cBhvr>
                                        <p:cTn id="20" dur="500" fill="hold"/>
                                        <p:tgtEl>
                                          <p:spTgt spid="18447"/>
                                        </p:tgtEl>
                                        <p:attrNameLst>
                                          <p:attrName>ppt_h</p:attrName>
                                        </p:attrNameLst>
                                      </p:cBhvr>
                                      <p:tavLst>
                                        <p:tav tm="100000">
                                          <p:val>
                                            <p:fltVal val="0"/>
                                          </p:val>
                                        </p:tav>
                                        <p:tav>
                                          <p:val>
                                            <p:strVal val="#ppt_h"/>
                                          </p:val>
                                        </p:tav>
                                      </p:tavLst>
                                    </p:anim>
                                    <p:anim calcmode="lin" valueType="num">
                                      <p:cBhvr>
                                        <p:cTn id="21" dur="500" fill="hold"/>
                                        <p:tgtEl>
                                          <p:spTgt spid="18447"/>
                                        </p:tgtEl>
                                        <p:attrNameLst>
                                          <p:attrName>ppt_x</p:attrName>
                                        </p:attrNameLst>
                                      </p:cBhvr>
                                      <p:tavLst>
                                        <p:tav tm="100000">
                                          <p:val>
                                            <p:fltVal val="0.5"/>
                                          </p:val>
                                        </p:tav>
                                        <p:tav>
                                          <p:val>
                                            <p:strVal val="#ppt_x"/>
                                          </p:val>
                                        </p:tav>
                                      </p:tavLst>
                                    </p:anim>
                                    <p:anim calcmode="lin" valueType="num">
                                      <p:cBhvr>
                                        <p:cTn id="22" dur="500" fill="hold"/>
                                        <p:tgtEl>
                                          <p:spTgt spid="18447"/>
                                        </p:tgtEl>
                                        <p:attrNameLst>
                                          <p:attrName>ppt_y</p:attrName>
                                        </p:attrNameLst>
                                      </p:cBhvr>
                                      <p:tavLst>
                                        <p:tav tm="100000">
                                          <p:val>
                                            <p:fltVal val="0.5"/>
                                          </p:val>
                                        </p:tav>
                                        <p:tav>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528" fill="hold" nodeType="clickEffect">
                                  <p:stCondLst>
                                    <p:cond delay="0"/>
                                  </p:stCondLst>
                                  <p:childTnLst>
                                    <p:set>
                                      <p:cBhvr>
                                        <p:cTn id="26" dur="1" fill="hold">
                                          <p:stCondLst>
                                            <p:cond delay="0"/>
                                          </p:stCondLst>
                                        </p:cTn>
                                        <p:tgtEl>
                                          <p:spTgt spid="18445"/>
                                        </p:tgtEl>
                                        <p:attrNameLst>
                                          <p:attrName>style.visibility</p:attrName>
                                        </p:attrNameLst>
                                      </p:cBhvr>
                                      <p:to>
                                        <p:strVal val="visible"/>
                                      </p:to>
                                    </p:set>
                                    <p:anim calcmode="lin" valueType="num">
                                      <p:cBhvr>
                                        <p:cTn id="27" dur="500" fill="hold"/>
                                        <p:tgtEl>
                                          <p:spTgt spid="18445"/>
                                        </p:tgtEl>
                                        <p:attrNameLst>
                                          <p:attrName>ppt_w</p:attrName>
                                        </p:attrNameLst>
                                      </p:cBhvr>
                                      <p:tavLst>
                                        <p:tav tm="100000">
                                          <p:val>
                                            <p:fltVal val="0"/>
                                          </p:val>
                                        </p:tav>
                                        <p:tav>
                                          <p:val>
                                            <p:strVal val="#ppt_w"/>
                                          </p:val>
                                        </p:tav>
                                      </p:tavLst>
                                    </p:anim>
                                    <p:anim calcmode="lin" valueType="num">
                                      <p:cBhvr>
                                        <p:cTn id="28" dur="500" fill="hold"/>
                                        <p:tgtEl>
                                          <p:spTgt spid="18445"/>
                                        </p:tgtEl>
                                        <p:attrNameLst>
                                          <p:attrName>ppt_h</p:attrName>
                                        </p:attrNameLst>
                                      </p:cBhvr>
                                      <p:tavLst>
                                        <p:tav tm="100000">
                                          <p:val>
                                            <p:fltVal val="0"/>
                                          </p:val>
                                        </p:tav>
                                        <p:tav>
                                          <p:val>
                                            <p:strVal val="#ppt_h"/>
                                          </p:val>
                                        </p:tav>
                                      </p:tavLst>
                                    </p:anim>
                                    <p:anim calcmode="lin" valueType="num">
                                      <p:cBhvr>
                                        <p:cTn id="29" dur="500" fill="hold"/>
                                        <p:tgtEl>
                                          <p:spTgt spid="18445"/>
                                        </p:tgtEl>
                                        <p:attrNameLst>
                                          <p:attrName>ppt_x</p:attrName>
                                        </p:attrNameLst>
                                      </p:cBhvr>
                                      <p:tavLst>
                                        <p:tav tm="100000">
                                          <p:val>
                                            <p:fltVal val="0.5"/>
                                          </p:val>
                                        </p:tav>
                                        <p:tav>
                                          <p:val>
                                            <p:strVal val="#ppt_x"/>
                                          </p:val>
                                        </p:tav>
                                      </p:tavLst>
                                    </p:anim>
                                    <p:anim calcmode="lin" valueType="num">
                                      <p:cBhvr>
                                        <p:cTn id="30" dur="500" fill="hold"/>
                                        <p:tgtEl>
                                          <p:spTgt spid="18445"/>
                                        </p:tgtEl>
                                        <p:attrNameLst>
                                          <p:attrName>ppt_y</p:attrName>
                                        </p:attrNameLst>
                                      </p:cBhvr>
                                      <p:tavLst>
                                        <p:tav tm="100000">
                                          <p:val>
                                            <p:fltVal val="0.5"/>
                                          </p:val>
                                        </p:tav>
                                        <p:tav>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528" fill="hold" nodeType="clickEffect">
                                  <p:stCondLst>
                                    <p:cond delay="0"/>
                                  </p:stCondLst>
                                  <p:childTnLst>
                                    <p:set>
                                      <p:cBhvr>
                                        <p:cTn id="34" dur="1" fill="hold">
                                          <p:stCondLst>
                                            <p:cond delay="0"/>
                                          </p:stCondLst>
                                        </p:cTn>
                                        <p:tgtEl>
                                          <p:spTgt spid="18448"/>
                                        </p:tgtEl>
                                        <p:attrNameLst>
                                          <p:attrName>style.visibility</p:attrName>
                                        </p:attrNameLst>
                                      </p:cBhvr>
                                      <p:to>
                                        <p:strVal val="visible"/>
                                      </p:to>
                                    </p:set>
                                    <p:anim calcmode="lin" valueType="num">
                                      <p:cBhvr>
                                        <p:cTn id="35" dur="500" fill="hold"/>
                                        <p:tgtEl>
                                          <p:spTgt spid="18448"/>
                                        </p:tgtEl>
                                        <p:attrNameLst>
                                          <p:attrName>ppt_w</p:attrName>
                                        </p:attrNameLst>
                                      </p:cBhvr>
                                      <p:tavLst>
                                        <p:tav tm="100000">
                                          <p:val>
                                            <p:fltVal val="0"/>
                                          </p:val>
                                        </p:tav>
                                        <p:tav>
                                          <p:val>
                                            <p:strVal val="#ppt_w"/>
                                          </p:val>
                                        </p:tav>
                                      </p:tavLst>
                                    </p:anim>
                                    <p:anim calcmode="lin" valueType="num">
                                      <p:cBhvr>
                                        <p:cTn id="36" dur="500" fill="hold"/>
                                        <p:tgtEl>
                                          <p:spTgt spid="18448"/>
                                        </p:tgtEl>
                                        <p:attrNameLst>
                                          <p:attrName>ppt_h</p:attrName>
                                        </p:attrNameLst>
                                      </p:cBhvr>
                                      <p:tavLst>
                                        <p:tav tm="100000">
                                          <p:val>
                                            <p:fltVal val="0"/>
                                          </p:val>
                                        </p:tav>
                                        <p:tav>
                                          <p:val>
                                            <p:strVal val="#ppt_h"/>
                                          </p:val>
                                        </p:tav>
                                      </p:tavLst>
                                    </p:anim>
                                    <p:anim calcmode="lin" valueType="num">
                                      <p:cBhvr>
                                        <p:cTn id="37" dur="500" fill="hold"/>
                                        <p:tgtEl>
                                          <p:spTgt spid="18448"/>
                                        </p:tgtEl>
                                        <p:attrNameLst>
                                          <p:attrName>ppt_x</p:attrName>
                                        </p:attrNameLst>
                                      </p:cBhvr>
                                      <p:tavLst>
                                        <p:tav tm="100000">
                                          <p:val>
                                            <p:fltVal val="0.5"/>
                                          </p:val>
                                        </p:tav>
                                        <p:tav>
                                          <p:val>
                                            <p:strVal val="#ppt_x"/>
                                          </p:val>
                                        </p:tav>
                                      </p:tavLst>
                                    </p:anim>
                                    <p:anim calcmode="lin" valueType="num">
                                      <p:cBhvr>
                                        <p:cTn id="38" dur="500" fill="hold"/>
                                        <p:tgtEl>
                                          <p:spTgt spid="18448"/>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64866"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867"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868" name="AutoShape 4"/>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869"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870" name="AutoShape 6"/>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871" name="AutoShape 7"/>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nvGrpSpPr>
          <p:cNvPr id="164872" name="Group 8"/>
          <p:cNvGrpSpPr>
            <a:grpSpLocks/>
          </p:cNvGrpSpPr>
          <p:nvPr/>
        </p:nvGrpSpPr>
        <p:grpSpPr bwMode="auto">
          <a:xfrm>
            <a:off x="1412875" y="946156"/>
            <a:ext cx="3860800" cy="3332163"/>
            <a:chOff x="979" y="675"/>
            <a:chExt cx="2675" cy="2379"/>
          </a:xfrm>
        </p:grpSpPr>
        <p:sp>
          <p:nvSpPr>
            <p:cNvPr id="164908"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2</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4909"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3</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4910"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4</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4911"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1</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grpSp>
      <p:sp>
        <p:nvSpPr>
          <p:cNvPr id="164873" name="Rectangle 13"/>
          <p:cNvSpPr>
            <a:spLocks noChangeArrowheads="1"/>
          </p:cNvSpPr>
          <p:nvPr/>
        </p:nvSpPr>
        <p:spPr bwMode="auto">
          <a:xfrm>
            <a:off x="2287588" y="3692526"/>
            <a:ext cx="2036762"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لوقا</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4874" name="Rectangle 14"/>
          <p:cNvSpPr>
            <a:spLocks noChangeArrowheads="1"/>
          </p:cNvSpPr>
          <p:nvPr/>
        </p:nvSpPr>
        <p:spPr bwMode="auto">
          <a:xfrm>
            <a:off x="1757363" y="1004889"/>
            <a:ext cx="2355850"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متى</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4875" name="Rectangle 15"/>
          <p:cNvSpPr>
            <a:spLocks noChangeArrowheads="1"/>
          </p:cNvSpPr>
          <p:nvPr/>
        </p:nvSpPr>
        <p:spPr bwMode="auto">
          <a:xfrm>
            <a:off x="5588006" y="1025526"/>
            <a:ext cx="2036763"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مرقس</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4876" name="Rectangle 16"/>
          <p:cNvSpPr>
            <a:spLocks noChangeArrowheads="1"/>
          </p:cNvSpPr>
          <p:nvPr/>
        </p:nvSpPr>
        <p:spPr bwMode="auto">
          <a:xfrm>
            <a:off x="5756278" y="3684589"/>
            <a:ext cx="1863725"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يوحنا</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grpSp>
        <p:nvGrpSpPr>
          <p:cNvPr id="3" name="Group 17"/>
          <p:cNvGrpSpPr>
            <a:grpSpLocks/>
          </p:cNvGrpSpPr>
          <p:nvPr/>
        </p:nvGrpSpPr>
        <p:grpSpPr bwMode="auto">
          <a:xfrm>
            <a:off x="1642485" y="1560513"/>
            <a:ext cx="2283404" cy="1181100"/>
            <a:chOff x="1138" y="1114"/>
            <a:chExt cx="1582" cy="843"/>
          </a:xfrm>
        </p:grpSpPr>
        <p:grpSp>
          <p:nvGrpSpPr>
            <p:cNvPr id="164903" name="Group 18"/>
            <p:cNvGrpSpPr>
              <a:grpSpLocks/>
            </p:cNvGrpSpPr>
            <p:nvPr/>
          </p:nvGrpSpPr>
          <p:grpSpPr bwMode="auto">
            <a:xfrm>
              <a:off x="1145" y="1530"/>
              <a:ext cx="617" cy="427"/>
              <a:chOff x="1145" y="1530"/>
              <a:chExt cx="617" cy="427"/>
            </a:xfrm>
          </p:grpSpPr>
          <p:sp>
            <p:nvSpPr>
              <p:cNvPr id="164906" name="Rectangle 20"/>
              <p:cNvSpPr>
                <a:spLocks noChangeArrowheads="1"/>
              </p:cNvSpPr>
              <p:nvPr/>
            </p:nvSpPr>
            <p:spPr bwMode="auto">
              <a:xfrm>
                <a:off x="1145" y="1530"/>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907" name="Rectangle 21"/>
              <p:cNvSpPr>
                <a:spLocks noChangeArrowheads="1"/>
              </p:cNvSpPr>
              <p:nvPr/>
            </p:nvSpPr>
            <p:spPr bwMode="auto">
              <a:xfrm>
                <a:off x="1145" y="1834"/>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sp>
          <p:nvSpPr>
            <p:cNvPr id="164904" name="Rectangle 22"/>
            <p:cNvSpPr>
              <a:spLocks noChangeArrowheads="1"/>
            </p:cNvSpPr>
            <p:nvPr/>
          </p:nvSpPr>
          <p:spPr bwMode="auto">
            <a:xfrm>
              <a:off x="1138" y="1114"/>
              <a:ext cx="1582" cy="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إلى اليهود</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grpSp>
        <p:nvGrpSpPr>
          <p:cNvPr id="5" name="Group 23"/>
          <p:cNvGrpSpPr>
            <a:grpSpLocks/>
          </p:cNvGrpSpPr>
          <p:nvPr/>
        </p:nvGrpSpPr>
        <p:grpSpPr bwMode="auto">
          <a:xfrm>
            <a:off x="5070481" y="1570044"/>
            <a:ext cx="2595563" cy="1182687"/>
            <a:chOff x="3513" y="1121"/>
            <a:chExt cx="1799" cy="844"/>
          </a:xfrm>
        </p:grpSpPr>
        <p:grpSp>
          <p:nvGrpSpPr>
            <p:cNvPr id="164898" name="Group 24"/>
            <p:cNvGrpSpPr>
              <a:grpSpLocks/>
            </p:cNvGrpSpPr>
            <p:nvPr/>
          </p:nvGrpSpPr>
          <p:grpSpPr bwMode="auto">
            <a:xfrm>
              <a:off x="3513" y="1538"/>
              <a:ext cx="617" cy="427"/>
              <a:chOff x="3513" y="1538"/>
              <a:chExt cx="617" cy="427"/>
            </a:xfrm>
          </p:grpSpPr>
          <p:sp>
            <p:nvSpPr>
              <p:cNvPr id="164901" name="Rectangle 26"/>
              <p:cNvSpPr>
                <a:spLocks noChangeArrowheads="1"/>
              </p:cNvSpPr>
              <p:nvPr/>
            </p:nvSpPr>
            <p:spPr bwMode="auto">
              <a:xfrm>
                <a:off x="3513" y="1538"/>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902" name="Rectangle 27"/>
              <p:cNvSpPr>
                <a:spLocks noChangeArrowheads="1"/>
              </p:cNvSpPr>
              <p:nvPr/>
            </p:nvSpPr>
            <p:spPr bwMode="auto">
              <a:xfrm>
                <a:off x="3513" y="1842"/>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sp>
          <p:nvSpPr>
            <p:cNvPr id="164899" name="Rectangle 28"/>
            <p:cNvSpPr>
              <a:spLocks noChangeArrowheads="1"/>
            </p:cNvSpPr>
            <p:nvPr/>
          </p:nvSpPr>
          <p:spPr bwMode="auto">
            <a:xfrm>
              <a:off x="3613" y="1121"/>
              <a:ext cx="1699" cy="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إلى الرومان</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grpSp>
        <p:nvGrpSpPr>
          <p:cNvPr id="7" name="Group 29"/>
          <p:cNvGrpSpPr>
            <a:grpSpLocks/>
          </p:cNvGrpSpPr>
          <p:nvPr/>
        </p:nvGrpSpPr>
        <p:grpSpPr bwMode="auto">
          <a:xfrm>
            <a:off x="1357155" y="4237044"/>
            <a:ext cx="2871948" cy="1182687"/>
            <a:chOff x="941" y="3025"/>
            <a:chExt cx="1989" cy="844"/>
          </a:xfrm>
        </p:grpSpPr>
        <p:grpSp>
          <p:nvGrpSpPr>
            <p:cNvPr id="164893" name="Group 30"/>
            <p:cNvGrpSpPr>
              <a:grpSpLocks/>
            </p:cNvGrpSpPr>
            <p:nvPr/>
          </p:nvGrpSpPr>
          <p:grpSpPr bwMode="auto">
            <a:xfrm>
              <a:off x="1161" y="3442"/>
              <a:ext cx="617" cy="427"/>
              <a:chOff x="1161" y="3442"/>
              <a:chExt cx="617" cy="427"/>
            </a:xfrm>
          </p:grpSpPr>
          <p:sp>
            <p:nvSpPr>
              <p:cNvPr id="164896" name="Rectangle 32"/>
              <p:cNvSpPr>
                <a:spLocks noChangeArrowheads="1"/>
              </p:cNvSpPr>
              <p:nvPr/>
            </p:nvSpPr>
            <p:spPr bwMode="auto">
              <a:xfrm>
                <a:off x="1161"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897" name="Rectangle 33"/>
              <p:cNvSpPr>
                <a:spLocks noChangeArrowheads="1"/>
              </p:cNvSpPr>
              <p:nvPr/>
            </p:nvSpPr>
            <p:spPr bwMode="auto">
              <a:xfrm>
                <a:off x="1161"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sp>
          <p:nvSpPr>
            <p:cNvPr id="164894" name="Rectangle 34"/>
            <p:cNvSpPr>
              <a:spLocks noChangeArrowheads="1"/>
            </p:cNvSpPr>
            <p:nvPr/>
          </p:nvSpPr>
          <p:spPr bwMode="auto">
            <a:xfrm>
              <a:off x="941" y="3025"/>
              <a:ext cx="1989" cy="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إلى اليونانيين</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grpSp>
        <p:nvGrpSpPr>
          <p:cNvPr id="9" name="Group 48"/>
          <p:cNvGrpSpPr>
            <a:grpSpLocks/>
          </p:cNvGrpSpPr>
          <p:nvPr/>
        </p:nvGrpSpPr>
        <p:grpSpPr bwMode="auto">
          <a:xfrm>
            <a:off x="4848225" y="4241803"/>
            <a:ext cx="3187700" cy="1177925"/>
            <a:chOff x="3359" y="3028"/>
            <a:chExt cx="2209" cy="841"/>
          </a:xfrm>
        </p:grpSpPr>
        <p:grpSp>
          <p:nvGrpSpPr>
            <p:cNvPr id="164888" name="Group 36"/>
            <p:cNvGrpSpPr>
              <a:grpSpLocks/>
            </p:cNvGrpSpPr>
            <p:nvPr/>
          </p:nvGrpSpPr>
          <p:grpSpPr bwMode="auto">
            <a:xfrm>
              <a:off x="3359" y="3442"/>
              <a:ext cx="710" cy="427"/>
              <a:chOff x="3473" y="3442"/>
              <a:chExt cx="617" cy="427"/>
            </a:xfrm>
          </p:grpSpPr>
          <p:sp>
            <p:nvSpPr>
              <p:cNvPr id="164891" name="Rectangle 38"/>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892" name="Rectangle 39"/>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sp>
          <p:nvSpPr>
            <p:cNvPr id="164889" name="Rectangle 40"/>
            <p:cNvSpPr>
              <a:spLocks noChangeArrowheads="1"/>
            </p:cNvSpPr>
            <p:nvPr/>
          </p:nvSpPr>
          <p:spPr bwMode="auto">
            <a:xfrm>
              <a:off x="3792" y="3028"/>
              <a:ext cx="1776" cy="3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إلى الكنيسة</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sp>
        <p:nvSpPr>
          <p:cNvPr id="164881" name="Text Box 41"/>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164882" name="Text Box 42"/>
          <p:cNvSpPr txBox="1">
            <a:spLocks noChangeArrowheads="1"/>
          </p:cNvSpPr>
          <p:nvPr/>
        </p:nvSpPr>
        <p:spPr bwMode="auto">
          <a:xfrm>
            <a:off x="8020051" y="6538914"/>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883" name="Text Box 43"/>
          <p:cNvSpPr txBox="1">
            <a:spLocks noChangeArrowheads="1"/>
          </p:cNvSpPr>
          <p:nvPr/>
        </p:nvSpPr>
        <p:spPr bwMode="auto">
          <a:xfrm>
            <a:off x="8651875" y="6124581"/>
            <a:ext cx="166688" cy="32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4884" name="Text Box 44"/>
          <p:cNvSpPr txBox="1">
            <a:spLocks noChangeArrowheads="1"/>
          </p:cNvSpPr>
          <p:nvPr/>
        </p:nvSpPr>
        <p:spPr bwMode="auto">
          <a:xfrm>
            <a:off x="8361808"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17</a:t>
            </a:r>
          </a:p>
        </p:txBody>
      </p:sp>
      <p:sp>
        <p:nvSpPr>
          <p:cNvPr id="164885" name="Text Box 45"/>
          <p:cNvSpPr txBox="1">
            <a:spLocks noChangeArrowheads="1"/>
          </p:cNvSpPr>
          <p:nvPr/>
        </p:nvSpPr>
        <p:spPr bwMode="auto">
          <a:xfrm>
            <a:off x="8698495" y="6482487"/>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a:t>
            </a:r>
          </a:p>
        </p:txBody>
      </p:sp>
      <p:sp>
        <p:nvSpPr>
          <p:cNvPr id="48" name="Title 47"/>
          <p:cNvSpPr>
            <a:spLocks noGrp="1"/>
          </p:cNvSpPr>
          <p:nvPr>
            <p:ph type="title" idx="4294967295"/>
          </p:nvPr>
        </p:nvSpPr>
        <p:spPr bwMode="auto">
          <a:xfrm>
            <a:off x="457200" y="228600"/>
            <a:ext cx="80772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r>
              <a:rPr lang="ar-JO" sz="2900" b="1" dirty="0">
                <a:solidFill>
                  <a:srgbClr val="FFEA18"/>
                </a:solidFill>
                <a:latin typeface="Arial" panose="020B0604020202020204" pitchFamily="34" charset="0"/>
                <a:cs typeface="Arial" panose="020B0604020202020204" pitchFamily="34" charset="0"/>
              </a:rPr>
              <a:t>جمهور الأناجيل</a:t>
            </a:r>
            <a:endParaRPr lang="en-US" dirty="0">
              <a:latin typeface="Arial" panose="020B0604020202020204" pitchFamily="34" charset="0"/>
              <a:cs typeface="Arial" panose="020B0604020202020204" pitchFamily="34" charset="0"/>
            </a:endParaRPr>
          </a:p>
        </p:txBody>
      </p:sp>
      <p:sp>
        <p:nvSpPr>
          <p:cNvPr id="50" name="TextBox 49"/>
          <p:cNvSpPr txBox="1"/>
          <p:nvPr/>
        </p:nvSpPr>
        <p:spPr>
          <a:xfrm>
            <a:off x="8459792" y="5"/>
            <a:ext cx="598111"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iterate type="lt">
                                    <p:tmPct val="0"/>
                                  </p:iterate>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100000">
                                          <p:val>
                                            <p:fltVal val="0"/>
                                          </p:val>
                                        </p:tav>
                                        <p:tav>
                                          <p:val>
                                            <p:strVal val="#ppt_w"/>
                                          </p:val>
                                        </p:tav>
                                      </p:tavLst>
                                    </p:anim>
                                    <p:anim calcmode="lin" valueType="num">
                                      <p:cBhvr>
                                        <p:cTn id="13" dur="500" fill="hold"/>
                                        <p:tgtEl>
                                          <p:spTgt spid="3"/>
                                        </p:tgtEl>
                                        <p:attrNameLst>
                                          <p:attrName>ppt_h</p:attrName>
                                        </p:attrNameLst>
                                      </p:cBhvr>
                                      <p:tavLst>
                                        <p:tav tm="100000">
                                          <p:val>
                                            <p:fltVal val="0"/>
                                          </p:val>
                                        </p:tav>
                                        <p:tav>
                                          <p:val>
                                            <p:strVal val="#ppt_h"/>
                                          </p:val>
                                        </p:tav>
                                      </p:tavLst>
                                    </p:anim>
                                    <p:anim calcmode="lin" valueType="num">
                                      <p:cBhvr>
                                        <p:cTn id="14" dur="500" fill="hold"/>
                                        <p:tgtEl>
                                          <p:spTgt spid="3"/>
                                        </p:tgtEl>
                                        <p:attrNameLst>
                                          <p:attrName>ppt_x</p:attrName>
                                        </p:attrNameLst>
                                      </p:cBhvr>
                                      <p:tavLst>
                                        <p:tav tm="100000">
                                          <p:val>
                                            <p:fltVal val="0.5"/>
                                          </p:val>
                                        </p:tav>
                                        <p:tav>
                                          <p:val>
                                            <p:strVal val="#ppt_x"/>
                                          </p:val>
                                        </p:tav>
                                      </p:tavLst>
                                    </p:anim>
                                    <p:anim calcmode="lin" valueType="num">
                                      <p:cBhvr>
                                        <p:cTn id="15" dur="500" fill="hold"/>
                                        <p:tgtEl>
                                          <p:spTgt spid="3"/>
                                        </p:tgtEl>
                                        <p:attrNameLst>
                                          <p:attrName>ppt_y</p:attrName>
                                        </p:attrNameLst>
                                      </p:cBhvr>
                                      <p:tavLst>
                                        <p:tav tm="100000">
                                          <p:val>
                                            <p:fltVal val="0.5"/>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528"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500" fill="hold"/>
                                        <p:tgtEl>
                                          <p:spTgt spid="5"/>
                                        </p:tgtEl>
                                        <p:attrNameLst>
                                          <p:attrName>ppt_w</p:attrName>
                                        </p:attrNameLst>
                                      </p:cBhvr>
                                      <p:tavLst>
                                        <p:tav tm="100000">
                                          <p:val>
                                            <p:fltVal val="0"/>
                                          </p:val>
                                        </p:tav>
                                        <p:tav>
                                          <p:val>
                                            <p:strVal val="#ppt_w"/>
                                          </p:val>
                                        </p:tav>
                                      </p:tavLst>
                                    </p:anim>
                                    <p:anim calcmode="lin" valueType="num">
                                      <p:cBhvr>
                                        <p:cTn id="21" dur="500" fill="hold"/>
                                        <p:tgtEl>
                                          <p:spTgt spid="5"/>
                                        </p:tgtEl>
                                        <p:attrNameLst>
                                          <p:attrName>ppt_h</p:attrName>
                                        </p:attrNameLst>
                                      </p:cBhvr>
                                      <p:tavLst>
                                        <p:tav tm="100000">
                                          <p:val>
                                            <p:fltVal val="0"/>
                                          </p:val>
                                        </p:tav>
                                        <p:tav>
                                          <p:val>
                                            <p:strVal val="#ppt_h"/>
                                          </p:val>
                                        </p:tav>
                                      </p:tavLst>
                                    </p:anim>
                                    <p:anim calcmode="lin" valueType="num">
                                      <p:cBhvr>
                                        <p:cTn id="22" dur="500" fill="hold"/>
                                        <p:tgtEl>
                                          <p:spTgt spid="5"/>
                                        </p:tgtEl>
                                        <p:attrNameLst>
                                          <p:attrName>ppt_x</p:attrName>
                                        </p:attrNameLst>
                                      </p:cBhvr>
                                      <p:tavLst>
                                        <p:tav tm="100000">
                                          <p:val>
                                            <p:fltVal val="0.5"/>
                                          </p:val>
                                        </p:tav>
                                        <p:tav>
                                          <p:val>
                                            <p:strVal val="#ppt_x"/>
                                          </p:val>
                                        </p:tav>
                                      </p:tavLst>
                                    </p:anim>
                                    <p:anim calcmode="lin" valueType="num">
                                      <p:cBhvr>
                                        <p:cTn id="23"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100000">
                                          <p:val>
                                            <p:fltVal val="0"/>
                                          </p:val>
                                        </p:tav>
                                        <p:tav>
                                          <p:val>
                                            <p:strVal val="#ppt_w"/>
                                          </p:val>
                                        </p:tav>
                                      </p:tavLst>
                                    </p:anim>
                                    <p:anim calcmode="lin" valueType="num">
                                      <p:cBhvr>
                                        <p:cTn id="29" dur="500" fill="hold"/>
                                        <p:tgtEl>
                                          <p:spTgt spid="7"/>
                                        </p:tgtEl>
                                        <p:attrNameLst>
                                          <p:attrName>ppt_h</p:attrName>
                                        </p:attrNameLst>
                                      </p:cBhvr>
                                      <p:tavLst>
                                        <p:tav tm="100000">
                                          <p:val>
                                            <p:fltVal val="0"/>
                                          </p:val>
                                        </p:tav>
                                        <p:tav>
                                          <p:val>
                                            <p:strVal val="#ppt_h"/>
                                          </p:val>
                                        </p:tav>
                                      </p:tavLst>
                                    </p:anim>
                                    <p:anim calcmode="lin" valueType="num">
                                      <p:cBhvr>
                                        <p:cTn id="30" dur="500" fill="hold"/>
                                        <p:tgtEl>
                                          <p:spTgt spid="7"/>
                                        </p:tgtEl>
                                        <p:attrNameLst>
                                          <p:attrName>ppt_x</p:attrName>
                                        </p:attrNameLst>
                                      </p:cBhvr>
                                      <p:tavLst>
                                        <p:tav tm="100000">
                                          <p:val>
                                            <p:fltVal val="0.5"/>
                                          </p:val>
                                        </p:tav>
                                        <p:tav>
                                          <p:val>
                                            <p:strVal val="#ppt_x"/>
                                          </p:val>
                                        </p:tav>
                                      </p:tavLst>
                                    </p:anim>
                                    <p:anim calcmode="lin" valueType="num">
                                      <p:cBhvr>
                                        <p:cTn id="31" dur="500" fill="hold"/>
                                        <p:tgtEl>
                                          <p:spTgt spid="7"/>
                                        </p:tgtEl>
                                        <p:attrNameLst>
                                          <p:attrName>ppt_y</p:attrName>
                                        </p:attrNameLst>
                                      </p:cBhvr>
                                      <p:tavLst>
                                        <p:tav tm="100000">
                                          <p:val>
                                            <p:fltVal val="0.5"/>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AutoShape 1"/>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pic>
        <p:nvPicPr>
          <p:cNvPr id="16691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66915" name="Rectangle 3"/>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16" name="Rectangle 4"/>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17" name="AutoShape 5"/>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18" name="AutoShape 6"/>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19" name="AutoShape 7"/>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nvGrpSpPr>
          <p:cNvPr id="166920" name="Group 8"/>
          <p:cNvGrpSpPr>
            <a:grpSpLocks/>
          </p:cNvGrpSpPr>
          <p:nvPr/>
        </p:nvGrpSpPr>
        <p:grpSpPr bwMode="auto">
          <a:xfrm>
            <a:off x="1412875" y="946156"/>
            <a:ext cx="3860800" cy="3332163"/>
            <a:chOff x="979" y="675"/>
            <a:chExt cx="2675" cy="2379"/>
          </a:xfrm>
        </p:grpSpPr>
        <p:sp>
          <p:nvSpPr>
            <p:cNvPr id="166973"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2</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74"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3</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75"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3600" b="1" i="0" u="none" strike="noStrike" kern="1200" cap="none" spc="0" normalizeH="0" baseline="0" noProof="0">
                  <a:ln>
                    <a:noFill/>
                  </a:ln>
                  <a:solidFill>
                    <a:srgbClr val="FAFD00"/>
                  </a:solidFill>
                  <a:effectLst/>
                  <a:uLnTx/>
                  <a:uFillTx/>
                  <a:latin typeface="Arial" panose="020B0604020202020204" pitchFamily="34" charset="0"/>
                  <a:ea typeface="MS Gothic" charset="0"/>
                  <a:cs typeface="Arial" panose="020B0604020202020204" pitchFamily="34" charset="0"/>
                </a:rPr>
                <a:t>4</a:t>
              </a:r>
            </a:p>
          </p:txBody>
        </p:sp>
        <p:sp>
          <p:nvSpPr>
            <p:cNvPr id="166976"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1</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grpSp>
      <p:sp>
        <p:nvSpPr>
          <p:cNvPr id="166921" name="Rectangle 13"/>
          <p:cNvSpPr>
            <a:spLocks noChangeArrowheads="1"/>
          </p:cNvSpPr>
          <p:nvPr/>
        </p:nvSpPr>
        <p:spPr bwMode="auto">
          <a:xfrm>
            <a:off x="2287588" y="3692526"/>
            <a:ext cx="2036762"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لوقا</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6922" name="Rectangle 14"/>
          <p:cNvSpPr>
            <a:spLocks noChangeArrowheads="1"/>
          </p:cNvSpPr>
          <p:nvPr/>
        </p:nvSpPr>
        <p:spPr bwMode="auto">
          <a:xfrm>
            <a:off x="1757363" y="1004889"/>
            <a:ext cx="2355850"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متى</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6923" name="Rectangle 15"/>
          <p:cNvSpPr>
            <a:spLocks noChangeArrowheads="1"/>
          </p:cNvSpPr>
          <p:nvPr/>
        </p:nvSpPr>
        <p:spPr bwMode="auto">
          <a:xfrm>
            <a:off x="5588006" y="1025526"/>
            <a:ext cx="2036763"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مرقس</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6924" name="Rectangle 16"/>
          <p:cNvSpPr>
            <a:spLocks noChangeArrowheads="1"/>
          </p:cNvSpPr>
          <p:nvPr/>
        </p:nvSpPr>
        <p:spPr bwMode="auto">
          <a:xfrm>
            <a:off x="5759456" y="3684589"/>
            <a:ext cx="1476375"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3200" b="1" i="0" u="none" strike="noStrike" kern="1200" cap="none" spc="0" normalizeH="0" baseline="0" noProof="0">
                <a:ln>
                  <a:noFill/>
                </a:ln>
                <a:solidFill>
                  <a:srgbClr val="66FF99"/>
                </a:solidFill>
                <a:effectLst/>
                <a:uLnTx/>
                <a:uFillTx/>
                <a:latin typeface="Arial" panose="020B0604020202020204" pitchFamily="34" charset="0"/>
                <a:ea typeface="MS Gothic" charset="0"/>
                <a:cs typeface="Arial" panose="020B0604020202020204" pitchFamily="34" charset="0"/>
              </a:rPr>
              <a:t>JOHN</a:t>
            </a:r>
          </a:p>
        </p:txBody>
      </p:sp>
      <p:sp>
        <p:nvSpPr>
          <p:cNvPr id="166925" name="Rectangle 17"/>
          <p:cNvSpPr>
            <a:spLocks noChangeArrowheads="1"/>
          </p:cNvSpPr>
          <p:nvPr/>
        </p:nvSpPr>
        <p:spPr bwMode="auto">
          <a:xfrm>
            <a:off x="2159001" y="1560513"/>
            <a:ext cx="1766888"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rPr>
              <a:t>اليهود</a:t>
            </a:r>
            <a:endParaRPr kumimoji="0" lang="en-GB"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endParaRPr>
          </a:p>
        </p:txBody>
      </p:sp>
      <p:sp>
        <p:nvSpPr>
          <p:cNvPr id="166926" name="Rectangle 18"/>
          <p:cNvSpPr>
            <a:spLocks noChangeArrowheads="1"/>
          </p:cNvSpPr>
          <p:nvPr/>
        </p:nvSpPr>
        <p:spPr bwMode="auto">
          <a:xfrm>
            <a:off x="5500694" y="1570038"/>
            <a:ext cx="2165345"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ctr"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rPr>
              <a:t>الرومان</a:t>
            </a:r>
            <a:endParaRPr kumimoji="0" lang="en-GB"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endParaRPr>
          </a:p>
        </p:txBody>
      </p:sp>
      <p:sp>
        <p:nvSpPr>
          <p:cNvPr id="166927" name="Rectangle 19"/>
          <p:cNvSpPr>
            <a:spLocks noChangeArrowheads="1"/>
          </p:cNvSpPr>
          <p:nvPr/>
        </p:nvSpPr>
        <p:spPr bwMode="auto">
          <a:xfrm>
            <a:off x="1928795" y="4237038"/>
            <a:ext cx="2300310"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rPr>
              <a:t>اليونانيين</a:t>
            </a:r>
            <a:endParaRPr kumimoji="0" lang="en-GB"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endParaRPr>
          </a:p>
        </p:txBody>
      </p:sp>
      <p:sp>
        <p:nvSpPr>
          <p:cNvPr id="166928" name="Rectangle 20"/>
          <p:cNvSpPr>
            <a:spLocks noChangeArrowheads="1"/>
          </p:cNvSpPr>
          <p:nvPr/>
        </p:nvSpPr>
        <p:spPr bwMode="auto">
          <a:xfrm>
            <a:off x="5895975" y="4241800"/>
            <a:ext cx="1765300"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2500" b="1" i="0" u="none" strike="noStrike" kern="1200" cap="none" spc="0" normalizeH="0" baseline="0" noProof="0">
                <a:ln>
                  <a:noFill/>
                </a:ln>
                <a:solidFill>
                  <a:srgbClr val="CECECE"/>
                </a:solidFill>
                <a:effectLst/>
                <a:uLnTx/>
                <a:uFillTx/>
                <a:latin typeface="Arial" panose="020B0604020202020204" pitchFamily="34" charset="0"/>
                <a:ea typeface="MS Gothic" charset="0"/>
                <a:cs typeface="Arial" panose="020B0604020202020204" pitchFamily="34" charset="0"/>
              </a:rPr>
              <a:t>CHURCH</a:t>
            </a:r>
          </a:p>
        </p:txBody>
      </p:sp>
      <p:sp>
        <p:nvSpPr>
          <p:cNvPr id="166930" name="Rectangle 22"/>
          <p:cNvSpPr>
            <a:spLocks noChangeArrowheads="1"/>
          </p:cNvSpPr>
          <p:nvPr/>
        </p:nvSpPr>
        <p:spPr bwMode="auto">
          <a:xfrm>
            <a:off x="1652588" y="2568575"/>
            <a:ext cx="890587"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32" name="Rectangle 24"/>
          <p:cNvSpPr>
            <a:spLocks noChangeArrowheads="1"/>
          </p:cNvSpPr>
          <p:nvPr/>
        </p:nvSpPr>
        <p:spPr bwMode="auto">
          <a:xfrm>
            <a:off x="5070475" y="2579694"/>
            <a:ext cx="890588"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72" name="Rectangle 27"/>
          <p:cNvSpPr>
            <a:spLocks noChangeArrowheads="1"/>
          </p:cNvSpPr>
          <p:nvPr/>
        </p:nvSpPr>
        <p:spPr bwMode="auto">
          <a:xfrm>
            <a:off x="2424647" y="2070104"/>
            <a:ext cx="1766354"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كملك</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sp>
        <p:nvSpPr>
          <p:cNvPr id="166970" name="Rectangle 30"/>
          <p:cNvSpPr>
            <a:spLocks noChangeArrowheads="1"/>
          </p:cNvSpPr>
          <p:nvPr/>
        </p:nvSpPr>
        <p:spPr bwMode="auto">
          <a:xfrm>
            <a:off x="5882714" y="2065341"/>
            <a:ext cx="1765861"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كخادم</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sp>
        <p:nvSpPr>
          <p:cNvPr id="166936" name="Rectangle 32"/>
          <p:cNvSpPr>
            <a:spLocks noChangeArrowheads="1"/>
          </p:cNvSpPr>
          <p:nvPr/>
        </p:nvSpPr>
        <p:spPr bwMode="auto">
          <a:xfrm>
            <a:off x="1674817"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68" name="Rectangle 35"/>
          <p:cNvSpPr>
            <a:spLocks noChangeArrowheads="1"/>
          </p:cNvSpPr>
          <p:nvPr/>
        </p:nvSpPr>
        <p:spPr bwMode="auto">
          <a:xfrm>
            <a:off x="2000232" y="4735514"/>
            <a:ext cx="2206643"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الله/الإنسان</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sp>
        <p:nvSpPr>
          <p:cNvPr id="166938" name="Rectangle 36"/>
          <p:cNvSpPr>
            <a:spLocks noChangeArrowheads="1"/>
          </p:cNvSpPr>
          <p:nvPr/>
        </p:nvSpPr>
        <p:spPr bwMode="auto">
          <a:xfrm>
            <a:off x="5011738" y="4325938"/>
            <a:ext cx="847725"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124"/>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1800" b="1" i="0" u="none" strike="noStrike" kern="1200" cap="none" spc="0" normalizeH="0" baseline="0" noProof="0">
                <a:ln>
                  <a:noFill/>
                </a:ln>
                <a:solidFill>
                  <a:srgbClr val="FAFD00"/>
                </a:solidFill>
                <a:effectLst/>
                <a:uLnTx/>
                <a:uFillTx/>
                <a:latin typeface="Arial" panose="020B0604020202020204" pitchFamily="34" charset="0"/>
                <a:ea typeface="MS Gothic" charset="0"/>
                <a:cs typeface="Arial" panose="020B0604020202020204" pitchFamily="34" charset="0"/>
              </a:rPr>
              <a:t>TO:</a:t>
            </a:r>
          </a:p>
        </p:txBody>
      </p:sp>
      <p:sp>
        <p:nvSpPr>
          <p:cNvPr id="166939" name="Rectangle 37"/>
          <p:cNvSpPr>
            <a:spLocks noChangeArrowheads="1"/>
          </p:cNvSpPr>
          <p:nvPr/>
        </p:nvSpPr>
        <p:spPr bwMode="auto">
          <a:xfrm>
            <a:off x="5011738"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nvGrpSpPr>
          <p:cNvPr id="166940" name="Group 38"/>
          <p:cNvGrpSpPr>
            <a:grpSpLocks/>
          </p:cNvGrpSpPr>
          <p:nvPr/>
        </p:nvGrpSpPr>
        <p:grpSpPr bwMode="auto">
          <a:xfrm>
            <a:off x="5011738" y="4325944"/>
            <a:ext cx="890587" cy="1093787"/>
            <a:chOff x="3473" y="3088"/>
            <a:chExt cx="617" cy="781"/>
          </a:xfrm>
        </p:grpSpPr>
        <p:sp>
          <p:nvSpPr>
            <p:cNvPr id="166964" name="Rectangle 39"/>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1800" b="1" i="0" u="none" strike="noStrike" kern="1200" cap="none" spc="0" normalizeH="0" baseline="0" noProof="0">
                  <a:ln>
                    <a:noFill/>
                  </a:ln>
                  <a:solidFill>
                    <a:srgbClr val="FAFD00"/>
                  </a:solidFill>
                  <a:effectLst/>
                  <a:uLnTx/>
                  <a:uFillTx/>
                  <a:latin typeface="Arial" panose="020B0604020202020204" pitchFamily="34" charset="0"/>
                  <a:ea typeface="MS Gothic" charset="0"/>
                  <a:cs typeface="Arial" panose="020B0604020202020204" pitchFamily="34" charset="0"/>
                </a:rPr>
                <a:t>TO:</a:t>
              </a:r>
            </a:p>
          </p:txBody>
        </p:sp>
        <p:sp>
          <p:nvSpPr>
            <p:cNvPr id="166965" name="Rectangle 40"/>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66" name="Rectangle 41"/>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sp>
        <p:nvSpPr>
          <p:cNvPr id="166941" name="AutoShape 42"/>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nvGrpSpPr>
          <p:cNvPr id="166942" name="Group 43"/>
          <p:cNvGrpSpPr>
            <a:grpSpLocks/>
          </p:cNvGrpSpPr>
          <p:nvPr/>
        </p:nvGrpSpPr>
        <p:grpSpPr bwMode="auto">
          <a:xfrm>
            <a:off x="1412875" y="946156"/>
            <a:ext cx="3860800" cy="3332163"/>
            <a:chOff x="979" y="675"/>
            <a:chExt cx="2675" cy="2379"/>
          </a:xfrm>
        </p:grpSpPr>
        <p:sp>
          <p:nvSpPr>
            <p:cNvPr id="166960" name="Rectangle 44"/>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61" name="Rectangle 45"/>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62" name="Rectangle 46"/>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4</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63" name="Rectangle 47"/>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grpSp>
      <p:sp>
        <p:nvSpPr>
          <p:cNvPr id="166943" name="Rectangle 48"/>
          <p:cNvSpPr>
            <a:spLocks noChangeArrowheads="1"/>
          </p:cNvSpPr>
          <p:nvPr/>
        </p:nvSpPr>
        <p:spPr bwMode="auto">
          <a:xfrm>
            <a:off x="5759456" y="3684589"/>
            <a:ext cx="1476375"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يوحنا</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grpSp>
        <p:nvGrpSpPr>
          <p:cNvPr id="166944" name="Group 65"/>
          <p:cNvGrpSpPr>
            <a:grpSpLocks/>
          </p:cNvGrpSpPr>
          <p:nvPr/>
        </p:nvGrpSpPr>
        <p:grpSpPr bwMode="auto">
          <a:xfrm>
            <a:off x="5008563" y="4241803"/>
            <a:ext cx="3403600" cy="1177925"/>
            <a:chOff x="3471" y="3028"/>
            <a:chExt cx="2358" cy="841"/>
          </a:xfrm>
        </p:grpSpPr>
        <p:grpSp>
          <p:nvGrpSpPr>
            <p:cNvPr id="166955" name="Group 50"/>
            <p:cNvGrpSpPr>
              <a:grpSpLocks/>
            </p:cNvGrpSpPr>
            <p:nvPr/>
          </p:nvGrpSpPr>
          <p:grpSpPr bwMode="auto">
            <a:xfrm>
              <a:off x="3471" y="3442"/>
              <a:ext cx="881" cy="427"/>
              <a:chOff x="3473" y="3442"/>
              <a:chExt cx="617" cy="427"/>
            </a:xfrm>
          </p:grpSpPr>
          <p:sp>
            <p:nvSpPr>
              <p:cNvPr id="166958" name="Rectangle 52"/>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59" name="Rectangle 53"/>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sp>
          <p:nvSpPr>
            <p:cNvPr id="166956" name="Rectangle 54"/>
            <p:cNvSpPr>
              <a:spLocks noChangeArrowheads="1"/>
            </p:cNvSpPr>
            <p:nvPr/>
          </p:nvSpPr>
          <p:spPr bwMode="auto">
            <a:xfrm>
              <a:off x="4080" y="3028"/>
              <a:ext cx="1749" cy="3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rPr>
                <a:t>الكنيسة</a:t>
              </a:r>
              <a:endParaRPr kumimoji="0" lang="en-GB"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endParaRPr>
            </a:p>
          </p:txBody>
        </p:sp>
      </p:grpSp>
      <p:sp>
        <p:nvSpPr>
          <p:cNvPr id="166954" name="Rectangle 57"/>
          <p:cNvSpPr>
            <a:spLocks noChangeArrowheads="1"/>
          </p:cNvSpPr>
          <p:nvPr/>
        </p:nvSpPr>
        <p:spPr bwMode="auto">
          <a:xfrm>
            <a:off x="5903493" y="4729163"/>
            <a:ext cx="1073570"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ctr"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الله</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sp>
        <p:nvSpPr>
          <p:cNvPr id="166946" name="Text Box 58"/>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166947" name="Text Box 59"/>
          <p:cNvSpPr txBox="1">
            <a:spLocks noChangeArrowheads="1"/>
          </p:cNvSpPr>
          <p:nvPr/>
        </p:nvSpPr>
        <p:spPr bwMode="auto">
          <a:xfrm>
            <a:off x="8020051" y="6538914"/>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48" name="Text Box 60"/>
          <p:cNvSpPr txBox="1">
            <a:spLocks noChangeArrowheads="1"/>
          </p:cNvSpPr>
          <p:nvPr/>
        </p:nvSpPr>
        <p:spPr bwMode="auto">
          <a:xfrm>
            <a:off x="8789994" y="6129338"/>
            <a:ext cx="168275"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49" name="Text Box 61"/>
          <p:cNvSpPr txBox="1">
            <a:spLocks noChangeArrowheads="1"/>
          </p:cNvSpPr>
          <p:nvPr/>
        </p:nvSpPr>
        <p:spPr bwMode="auto">
          <a:xfrm>
            <a:off x="8361805"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18</a:t>
            </a:r>
          </a:p>
        </p:txBody>
      </p:sp>
      <p:sp>
        <p:nvSpPr>
          <p:cNvPr id="166950" name="Text Box 62"/>
          <p:cNvSpPr txBox="1">
            <a:spLocks noChangeArrowheads="1"/>
          </p:cNvSpPr>
          <p:nvPr/>
        </p:nvSpPr>
        <p:spPr bwMode="auto">
          <a:xfrm>
            <a:off x="8695321" y="6482487"/>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a:t>
            </a:r>
          </a:p>
        </p:txBody>
      </p:sp>
      <p:sp>
        <p:nvSpPr>
          <p:cNvPr id="166951" name="Title 64"/>
          <p:cNvSpPr>
            <a:spLocks noGrp="1"/>
          </p:cNvSpPr>
          <p:nvPr>
            <p:ph type="title" idx="4294967295"/>
          </p:nvPr>
        </p:nvSpPr>
        <p:spPr bwMode="auto">
          <a:xfrm>
            <a:off x="457200" y="228600"/>
            <a:ext cx="8229600" cy="6858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r>
              <a:rPr lang="ar-JO" sz="2900" b="1" dirty="0">
                <a:solidFill>
                  <a:srgbClr val="FFEA18"/>
                </a:solidFill>
                <a:latin typeface="Arial" panose="020B0604020202020204" pitchFamily="34" charset="0"/>
                <a:cs typeface="Arial" panose="020B0604020202020204" pitchFamily="34" charset="0"/>
              </a:rPr>
              <a:t>يصور يسوع كأنه</a:t>
            </a:r>
            <a:endParaRPr lang="en-US" dirty="0">
              <a:latin typeface="Arial" panose="020B0604020202020204" pitchFamily="34" charset="0"/>
              <a:cs typeface="Arial" panose="020B0604020202020204" pitchFamily="34" charset="0"/>
            </a:endParaRPr>
          </a:p>
        </p:txBody>
      </p:sp>
      <p:sp>
        <p:nvSpPr>
          <p:cNvPr id="67" name="TextBox 66"/>
          <p:cNvSpPr txBox="1"/>
          <p:nvPr/>
        </p:nvSpPr>
        <p:spPr>
          <a:xfrm>
            <a:off x="8459792" y="5"/>
            <a:ext cx="598111"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AutoShape 1"/>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pic>
        <p:nvPicPr>
          <p:cNvPr id="16691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66915" name="Rectangle 3"/>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16" name="Rectangle 4"/>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17" name="AutoShape 5"/>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18" name="AutoShape 6"/>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19" name="AutoShape 7"/>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nvGrpSpPr>
          <p:cNvPr id="2" name="Group 8"/>
          <p:cNvGrpSpPr>
            <a:grpSpLocks/>
          </p:cNvGrpSpPr>
          <p:nvPr/>
        </p:nvGrpSpPr>
        <p:grpSpPr bwMode="auto">
          <a:xfrm>
            <a:off x="1412875" y="946156"/>
            <a:ext cx="3860800" cy="3332163"/>
            <a:chOff x="979" y="675"/>
            <a:chExt cx="2675" cy="2379"/>
          </a:xfrm>
        </p:grpSpPr>
        <p:sp>
          <p:nvSpPr>
            <p:cNvPr id="166973"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2</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74"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3</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75"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3600" b="1" i="0" u="none" strike="noStrike" kern="1200" cap="none" spc="0" normalizeH="0" baseline="0" noProof="0">
                  <a:ln>
                    <a:noFill/>
                  </a:ln>
                  <a:solidFill>
                    <a:srgbClr val="FAFD00"/>
                  </a:solidFill>
                  <a:effectLst/>
                  <a:uLnTx/>
                  <a:uFillTx/>
                  <a:latin typeface="Arial" panose="020B0604020202020204" pitchFamily="34" charset="0"/>
                  <a:ea typeface="MS Gothic" charset="0"/>
                  <a:cs typeface="Arial" panose="020B0604020202020204" pitchFamily="34" charset="0"/>
                </a:rPr>
                <a:t>4</a:t>
              </a:r>
            </a:p>
          </p:txBody>
        </p:sp>
        <p:sp>
          <p:nvSpPr>
            <p:cNvPr id="166976"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1</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grpSp>
      <p:sp>
        <p:nvSpPr>
          <p:cNvPr id="166921" name="Rectangle 13"/>
          <p:cNvSpPr>
            <a:spLocks noChangeArrowheads="1"/>
          </p:cNvSpPr>
          <p:nvPr/>
        </p:nvSpPr>
        <p:spPr bwMode="auto">
          <a:xfrm>
            <a:off x="2287588" y="3692526"/>
            <a:ext cx="2036762"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لوقا</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6922" name="Rectangle 14"/>
          <p:cNvSpPr>
            <a:spLocks noChangeArrowheads="1"/>
          </p:cNvSpPr>
          <p:nvPr/>
        </p:nvSpPr>
        <p:spPr bwMode="auto">
          <a:xfrm>
            <a:off x="1757363" y="1004889"/>
            <a:ext cx="2355850"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متى</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6923" name="Rectangle 15"/>
          <p:cNvSpPr>
            <a:spLocks noChangeArrowheads="1"/>
          </p:cNvSpPr>
          <p:nvPr/>
        </p:nvSpPr>
        <p:spPr bwMode="auto">
          <a:xfrm>
            <a:off x="5588006" y="1025526"/>
            <a:ext cx="2036763"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مرقس</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sp>
        <p:nvSpPr>
          <p:cNvPr id="166924" name="Rectangle 16"/>
          <p:cNvSpPr>
            <a:spLocks noChangeArrowheads="1"/>
          </p:cNvSpPr>
          <p:nvPr/>
        </p:nvSpPr>
        <p:spPr bwMode="auto">
          <a:xfrm>
            <a:off x="5759456" y="3684589"/>
            <a:ext cx="1476375"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3200" b="1" i="0" u="none" strike="noStrike" kern="1200" cap="none" spc="0" normalizeH="0" baseline="0" noProof="0">
                <a:ln>
                  <a:noFill/>
                </a:ln>
                <a:solidFill>
                  <a:srgbClr val="66FF99"/>
                </a:solidFill>
                <a:effectLst/>
                <a:uLnTx/>
                <a:uFillTx/>
                <a:latin typeface="Arial" panose="020B0604020202020204" pitchFamily="34" charset="0"/>
                <a:ea typeface="MS Gothic" charset="0"/>
                <a:cs typeface="Arial" panose="020B0604020202020204" pitchFamily="34" charset="0"/>
              </a:rPr>
              <a:t>JOHN</a:t>
            </a:r>
          </a:p>
        </p:txBody>
      </p:sp>
      <p:sp>
        <p:nvSpPr>
          <p:cNvPr id="166925" name="Rectangle 17"/>
          <p:cNvSpPr>
            <a:spLocks noChangeArrowheads="1"/>
          </p:cNvSpPr>
          <p:nvPr/>
        </p:nvSpPr>
        <p:spPr bwMode="auto">
          <a:xfrm>
            <a:off x="2159001" y="1560513"/>
            <a:ext cx="1766888"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rPr>
              <a:t>اليهود</a:t>
            </a:r>
            <a:endParaRPr kumimoji="0" lang="en-GB"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endParaRPr>
          </a:p>
        </p:txBody>
      </p:sp>
      <p:sp>
        <p:nvSpPr>
          <p:cNvPr id="166926" name="Rectangle 18"/>
          <p:cNvSpPr>
            <a:spLocks noChangeArrowheads="1"/>
          </p:cNvSpPr>
          <p:nvPr/>
        </p:nvSpPr>
        <p:spPr bwMode="auto">
          <a:xfrm>
            <a:off x="5500694" y="1570038"/>
            <a:ext cx="2165345"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ctr"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rPr>
              <a:t>الرومان</a:t>
            </a:r>
            <a:endParaRPr kumimoji="0" lang="en-GB"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endParaRPr>
          </a:p>
        </p:txBody>
      </p:sp>
      <p:sp>
        <p:nvSpPr>
          <p:cNvPr id="166927" name="Rectangle 19"/>
          <p:cNvSpPr>
            <a:spLocks noChangeArrowheads="1"/>
          </p:cNvSpPr>
          <p:nvPr/>
        </p:nvSpPr>
        <p:spPr bwMode="auto">
          <a:xfrm>
            <a:off x="1928795" y="4237038"/>
            <a:ext cx="2300310"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rPr>
              <a:t>اليونانيين</a:t>
            </a:r>
            <a:endParaRPr kumimoji="0" lang="en-GB"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endParaRPr>
          </a:p>
        </p:txBody>
      </p:sp>
      <p:sp>
        <p:nvSpPr>
          <p:cNvPr id="166928" name="Rectangle 20"/>
          <p:cNvSpPr>
            <a:spLocks noChangeArrowheads="1"/>
          </p:cNvSpPr>
          <p:nvPr/>
        </p:nvSpPr>
        <p:spPr bwMode="auto">
          <a:xfrm>
            <a:off x="5895975" y="4241800"/>
            <a:ext cx="1765300"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2500" b="1" i="0" u="none" strike="noStrike" kern="1200" cap="none" spc="0" normalizeH="0" baseline="0" noProof="0">
                <a:ln>
                  <a:noFill/>
                </a:ln>
                <a:solidFill>
                  <a:srgbClr val="CECECE"/>
                </a:solidFill>
                <a:effectLst/>
                <a:uLnTx/>
                <a:uFillTx/>
                <a:latin typeface="Arial" panose="020B0604020202020204" pitchFamily="34" charset="0"/>
                <a:ea typeface="MS Gothic" charset="0"/>
                <a:cs typeface="Arial" panose="020B0604020202020204" pitchFamily="34" charset="0"/>
              </a:rPr>
              <a:t>CHURCH</a:t>
            </a:r>
          </a:p>
        </p:txBody>
      </p:sp>
      <p:sp>
        <p:nvSpPr>
          <p:cNvPr id="166930" name="Rectangle 22"/>
          <p:cNvSpPr>
            <a:spLocks noChangeArrowheads="1"/>
          </p:cNvSpPr>
          <p:nvPr/>
        </p:nvSpPr>
        <p:spPr bwMode="auto">
          <a:xfrm>
            <a:off x="1652588" y="2568575"/>
            <a:ext cx="890587"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32" name="Rectangle 24"/>
          <p:cNvSpPr>
            <a:spLocks noChangeArrowheads="1"/>
          </p:cNvSpPr>
          <p:nvPr/>
        </p:nvSpPr>
        <p:spPr bwMode="auto">
          <a:xfrm>
            <a:off x="5070475" y="2579694"/>
            <a:ext cx="890588"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72" name="Rectangle 27"/>
          <p:cNvSpPr>
            <a:spLocks noChangeArrowheads="1"/>
          </p:cNvSpPr>
          <p:nvPr/>
        </p:nvSpPr>
        <p:spPr bwMode="auto">
          <a:xfrm>
            <a:off x="2424647" y="2070104"/>
            <a:ext cx="1766354" cy="1064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كملك</a:t>
            </a:r>
          </a:p>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ما قاله</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sp>
        <p:nvSpPr>
          <p:cNvPr id="166970" name="Rectangle 30"/>
          <p:cNvSpPr>
            <a:spLocks noChangeArrowheads="1"/>
          </p:cNvSpPr>
          <p:nvPr/>
        </p:nvSpPr>
        <p:spPr bwMode="auto">
          <a:xfrm>
            <a:off x="5882714" y="2065341"/>
            <a:ext cx="1765861" cy="1064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كخادم</a:t>
            </a:r>
          </a:p>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ما فعله</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sp>
        <p:nvSpPr>
          <p:cNvPr id="166936" name="Rectangle 32"/>
          <p:cNvSpPr>
            <a:spLocks noChangeArrowheads="1"/>
          </p:cNvSpPr>
          <p:nvPr/>
        </p:nvSpPr>
        <p:spPr bwMode="auto">
          <a:xfrm>
            <a:off x="1674817"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68" name="Rectangle 35"/>
          <p:cNvSpPr>
            <a:spLocks noChangeArrowheads="1"/>
          </p:cNvSpPr>
          <p:nvPr/>
        </p:nvSpPr>
        <p:spPr bwMode="auto">
          <a:xfrm>
            <a:off x="2000232" y="4735514"/>
            <a:ext cx="2206643" cy="1064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الله/الإنسان</a:t>
            </a:r>
          </a:p>
          <a:p>
            <a:pPr marL="0" marR="0" lvl="0" indent="0" algn="ctr"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ما شعر به</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sp>
        <p:nvSpPr>
          <p:cNvPr id="166938" name="Rectangle 36"/>
          <p:cNvSpPr>
            <a:spLocks noChangeArrowheads="1"/>
          </p:cNvSpPr>
          <p:nvPr/>
        </p:nvSpPr>
        <p:spPr bwMode="auto">
          <a:xfrm>
            <a:off x="5011738" y="4325938"/>
            <a:ext cx="847725"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124"/>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1800" b="1" i="0" u="none" strike="noStrike" kern="1200" cap="none" spc="0" normalizeH="0" baseline="0" noProof="0">
                <a:ln>
                  <a:noFill/>
                </a:ln>
                <a:solidFill>
                  <a:srgbClr val="FAFD00"/>
                </a:solidFill>
                <a:effectLst/>
                <a:uLnTx/>
                <a:uFillTx/>
                <a:latin typeface="Arial" panose="020B0604020202020204" pitchFamily="34" charset="0"/>
                <a:ea typeface="MS Gothic" charset="0"/>
                <a:cs typeface="Arial" panose="020B0604020202020204" pitchFamily="34" charset="0"/>
              </a:rPr>
              <a:t>TO:</a:t>
            </a:r>
          </a:p>
        </p:txBody>
      </p:sp>
      <p:sp>
        <p:nvSpPr>
          <p:cNvPr id="166939" name="Rectangle 37"/>
          <p:cNvSpPr>
            <a:spLocks noChangeArrowheads="1"/>
          </p:cNvSpPr>
          <p:nvPr/>
        </p:nvSpPr>
        <p:spPr bwMode="auto">
          <a:xfrm>
            <a:off x="5011738"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nvGrpSpPr>
          <p:cNvPr id="3" name="Group 38"/>
          <p:cNvGrpSpPr>
            <a:grpSpLocks/>
          </p:cNvGrpSpPr>
          <p:nvPr/>
        </p:nvGrpSpPr>
        <p:grpSpPr bwMode="auto">
          <a:xfrm>
            <a:off x="5011738" y="4325944"/>
            <a:ext cx="890587" cy="1093787"/>
            <a:chOff x="3473" y="3088"/>
            <a:chExt cx="617" cy="781"/>
          </a:xfrm>
        </p:grpSpPr>
        <p:sp>
          <p:nvSpPr>
            <p:cNvPr id="166964" name="Rectangle 39"/>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1800" b="1" i="0" u="none" strike="noStrike" kern="1200" cap="none" spc="0" normalizeH="0" baseline="0" noProof="0">
                  <a:ln>
                    <a:noFill/>
                  </a:ln>
                  <a:solidFill>
                    <a:srgbClr val="FAFD00"/>
                  </a:solidFill>
                  <a:effectLst/>
                  <a:uLnTx/>
                  <a:uFillTx/>
                  <a:latin typeface="Arial" panose="020B0604020202020204" pitchFamily="34" charset="0"/>
                  <a:ea typeface="MS Gothic" charset="0"/>
                  <a:cs typeface="Arial" panose="020B0604020202020204" pitchFamily="34" charset="0"/>
                </a:rPr>
                <a:t>TO:</a:t>
              </a:r>
            </a:p>
          </p:txBody>
        </p:sp>
        <p:sp>
          <p:nvSpPr>
            <p:cNvPr id="166965" name="Rectangle 40"/>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66" name="Rectangle 41"/>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sp>
        <p:nvSpPr>
          <p:cNvPr id="166941" name="AutoShape 42"/>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nvGrpSpPr>
          <p:cNvPr id="4" name="Group 43"/>
          <p:cNvGrpSpPr>
            <a:grpSpLocks/>
          </p:cNvGrpSpPr>
          <p:nvPr/>
        </p:nvGrpSpPr>
        <p:grpSpPr bwMode="auto">
          <a:xfrm>
            <a:off x="1412875" y="946156"/>
            <a:ext cx="3860800" cy="3332163"/>
            <a:chOff x="979" y="675"/>
            <a:chExt cx="2675" cy="2379"/>
          </a:xfrm>
        </p:grpSpPr>
        <p:sp>
          <p:nvSpPr>
            <p:cNvPr id="166960" name="Rectangle 44"/>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61" name="Rectangle 45"/>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62" name="Rectangle 46"/>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4</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66963" name="Rectangle 47"/>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grpSp>
      <p:sp>
        <p:nvSpPr>
          <p:cNvPr id="166943" name="Rectangle 48"/>
          <p:cNvSpPr>
            <a:spLocks noChangeArrowheads="1"/>
          </p:cNvSpPr>
          <p:nvPr/>
        </p:nvSpPr>
        <p:spPr bwMode="auto">
          <a:xfrm>
            <a:off x="5759456" y="3684589"/>
            <a:ext cx="1476375"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rPr>
              <a:t>يوحنا</a:t>
            </a:r>
            <a:endParaRPr kumimoji="0" lang="en-GB" sz="3200" b="1" i="0" u="none" strike="noStrike" kern="1200" cap="none" spc="0" normalizeH="0" baseline="0" noProof="0" dirty="0">
              <a:ln>
                <a:noFill/>
              </a:ln>
              <a:solidFill>
                <a:srgbClr val="66FF99"/>
              </a:solidFill>
              <a:effectLst/>
              <a:uLnTx/>
              <a:uFillTx/>
              <a:latin typeface="Arial" panose="020B0604020202020204" pitchFamily="34" charset="0"/>
              <a:ea typeface="MS Gothic" charset="0"/>
              <a:cs typeface="Arial" panose="020B0604020202020204" pitchFamily="34" charset="0"/>
            </a:endParaRPr>
          </a:p>
        </p:txBody>
      </p:sp>
      <p:grpSp>
        <p:nvGrpSpPr>
          <p:cNvPr id="5" name="Group 65"/>
          <p:cNvGrpSpPr>
            <a:grpSpLocks/>
          </p:cNvGrpSpPr>
          <p:nvPr/>
        </p:nvGrpSpPr>
        <p:grpSpPr bwMode="auto">
          <a:xfrm>
            <a:off x="5008563" y="4241803"/>
            <a:ext cx="3403600" cy="1177925"/>
            <a:chOff x="3471" y="3028"/>
            <a:chExt cx="2358" cy="841"/>
          </a:xfrm>
        </p:grpSpPr>
        <p:grpSp>
          <p:nvGrpSpPr>
            <p:cNvPr id="6" name="Group 50"/>
            <p:cNvGrpSpPr>
              <a:grpSpLocks/>
            </p:cNvGrpSpPr>
            <p:nvPr/>
          </p:nvGrpSpPr>
          <p:grpSpPr bwMode="auto">
            <a:xfrm>
              <a:off x="3471" y="3442"/>
              <a:ext cx="881" cy="427"/>
              <a:chOff x="3473" y="3442"/>
              <a:chExt cx="617" cy="427"/>
            </a:xfrm>
          </p:grpSpPr>
          <p:sp>
            <p:nvSpPr>
              <p:cNvPr id="166958" name="Rectangle 52"/>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59" name="Rectangle 53"/>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sp>
          <p:nvSpPr>
            <p:cNvPr id="166956" name="Rectangle 54"/>
            <p:cNvSpPr>
              <a:spLocks noChangeArrowheads="1"/>
            </p:cNvSpPr>
            <p:nvPr/>
          </p:nvSpPr>
          <p:spPr bwMode="auto">
            <a:xfrm>
              <a:off x="4080" y="3028"/>
              <a:ext cx="1749" cy="3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rPr>
                <a:t>الكنيسة</a:t>
              </a:r>
              <a:endParaRPr kumimoji="0" lang="en-GB" sz="2500" b="1" i="0" u="none" strike="noStrike" kern="1200" cap="none" spc="0" normalizeH="0" baseline="0" noProof="0" dirty="0">
                <a:ln>
                  <a:noFill/>
                </a:ln>
                <a:solidFill>
                  <a:srgbClr val="CECECE"/>
                </a:solidFill>
                <a:effectLst/>
                <a:uLnTx/>
                <a:uFillTx/>
                <a:latin typeface="Arial" panose="020B0604020202020204" pitchFamily="34" charset="0"/>
                <a:ea typeface="MS Gothic" charset="0"/>
                <a:cs typeface="Arial" panose="020B0604020202020204" pitchFamily="34" charset="0"/>
              </a:endParaRPr>
            </a:p>
          </p:txBody>
        </p:sp>
      </p:grpSp>
      <p:sp>
        <p:nvSpPr>
          <p:cNvPr id="166954" name="Rectangle 57"/>
          <p:cNvSpPr>
            <a:spLocks noChangeArrowheads="1"/>
          </p:cNvSpPr>
          <p:nvPr/>
        </p:nvSpPr>
        <p:spPr bwMode="auto">
          <a:xfrm>
            <a:off x="5572132" y="4729163"/>
            <a:ext cx="2143140" cy="1064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marL="0" marR="0" lvl="0" indent="0" algn="ctr"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الله</a:t>
            </a:r>
          </a:p>
          <a:p>
            <a:pPr marL="0" marR="0" lvl="0" indent="0" algn="ctr" defTabSz="914400" rtl="0" eaLnBrk="1" fontAlgn="base" latinLnBrk="0" hangingPunct="1">
              <a:lnSpc>
                <a:spcPct val="100000"/>
              </a:lnSpc>
              <a:spcBef>
                <a:spcPts val="1575"/>
              </a:spcBef>
              <a:spcAft>
                <a:spcPct val="0"/>
              </a:spcAft>
              <a:buClr>
                <a:srgbClr val="FFEA18"/>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ما قصده</a:t>
            </a:r>
            <a:endParaRPr kumimoji="0" lang="en-GB" sz="2500" b="1" i="0"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sp>
        <p:nvSpPr>
          <p:cNvPr id="166946" name="Text Box 58"/>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166947" name="Text Box 59"/>
          <p:cNvSpPr txBox="1">
            <a:spLocks noChangeArrowheads="1"/>
          </p:cNvSpPr>
          <p:nvPr/>
        </p:nvSpPr>
        <p:spPr bwMode="auto">
          <a:xfrm>
            <a:off x="8020051" y="6538914"/>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48" name="Text Box 60"/>
          <p:cNvSpPr txBox="1">
            <a:spLocks noChangeArrowheads="1"/>
          </p:cNvSpPr>
          <p:nvPr/>
        </p:nvSpPr>
        <p:spPr bwMode="auto">
          <a:xfrm>
            <a:off x="8789994" y="6129338"/>
            <a:ext cx="168275"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66949" name="Text Box 61"/>
          <p:cNvSpPr txBox="1">
            <a:spLocks noChangeArrowheads="1"/>
          </p:cNvSpPr>
          <p:nvPr/>
        </p:nvSpPr>
        <p:spPr bwMode="auto">
          <a:xfrm>
            <a:off x="8361805"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18</a:t>
            </a:r>
          </a:p>
        </p:txBody>
      </p:sp>
      <p:sp>
        <p:nvSpPr>
          <p:cNvPr id="166950" name="Text Box 62"/>
          <p:cNvSpPr txBox="1">
            <a:spLocks noChangeArrowheads="1"/>
          </p:cNvSpPr>
          <p:nvPr/>
        </p:nvSpPr>
        <p:spPr bwMode="auto">
          <a:xfrm>
            <a:off x="8695321" y="6482487"/>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a:t>
            </a:r>
          </a:p>
        </p:txBody>
      </p:sp>
      <p:sp>
        <p:nvSpPr>
          <p:cNvPr id="166951" name="Title 64"/>
          <p:cNvSpPr>
            <a:spLocks noGrp="1"/>
          </p:cNvSpPr>
          <p:nvPr>
            <p:ph type="title" idx="4294967295"/>
          </p:nvPr>
        </p:nvSpPr>
        <p:spPr bwMode="auto">
          <a:xfrm>
            <a:off x="457200" y="228600"/>
            <a:ext cx="8229600" cy="6858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r>
              <a:rPr lang="ar-JO" sz="2900" b="1" dirty="0">
                <a:solidFill>
                  <a:srgbClr val="FFEA18"/>
                </a:solidFill>
                <a:latin typeface="Arial" panose="020B0604020202020204" pitchFamily="34" charset="0"/>
                <a:cs typeface="Arial" panose="020B0604020202020204" pitchFamily="34" charset="0"/>
              </a:rPr>
              <a:t>يصور يسوع كأنه</a:t>
            </a:r>
            <a:endParaRPr lang="en-US" dirty="0">
              <a:latin typeface="Arial" panose="020B0604020202020204" pitchFamily="34" charset="0"/>
              <a:cs typeface="Arial" panose="020B0604020202020204" pitchFamily="34" charset="0"/>
            </a:endParaRPr>
          </a:p>
        </p:txBody>
      </p:sp>
      <p:sp>
        <p:nvSpPr>
          <p:cNvPr id="67" name="TextBox 66"/>
          <p:cNvSpPr txBox="1"/>
          <p:nvPr/>
        </p:nvSpPr>
        <p:spPr>
          <a:xfrm>
            <a:off x="8459792" y="5"/>
            <a:ext cx="598111"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71010"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7101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22532" name="AutoShape 4"/>
          <p:cNvSpPr>
            <a:spLocks noChangeArrowheads="1"/>
          </p:cNvSpPr>
          <p:nvPr/>
        </p:nvSpPr>
        <p:spPr bwMode="auto">
          <a:xfrm>
            <a:off x="4738690" y="93345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2533"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2534" name="AutoShape 6"/>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2535" name="AutoShape 7"/>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2536" name="Rectangle 8"/>
          <p:cNvSpPr>
            <a:spLocks noChangeArrowheads="1"/>
          </p:cNvSpPr>
          <p:nvPr/>
        </p:nvSpPr>
        <p:spPr bwMode="auto">
          <a:xfrm>
            <a:off x="1130306" y="777881"/>
            <a:ext cx="6823075" cy="5419725"/>
          </a:xfrm>
          <a:prstGeom prst="rect">
            <a:avLst/>
          </a:prstGeom>
          <a:gradFill rotWithShape="0">
            <a:gsLst>
              <a:gs pos="0">
                <a:srgbClr val="0B0C60"/>
              </a:gs>
              <a:gs pos="100000">
                <a:srgbClr val="05052C">
                  <a:alpha val="45998"/>
                </a:srgb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71017" name="Rectangle 9"/>
          <p:cNvSpPr>
            <a:spLocks noChangeArrowheads="1"/>
          </p:cNvSpPr>
          <p:nvPr/>
        </p:nvSpPr>
        <p:spPr bwMode="auto">
          <a:xfrm>
            <a:off x="4814890"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2</a:t>
            </a:r>
            <a:endParaRPr kumimoji="0" lang="en-GB" sz="36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18" name="Rectangle 10"/>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3</a:t>
            </a:r>
            <a:endParaRPr kumimoji="0" lang="en-GB" sz="36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19"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1</a:t>
            </a:r>
            <a:endParaRPr kumimoji="0" lang="en-GB" sz="36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grpSp>
        <p:nvGrpSpPr>
          <p:cNvPr id="171021" name="Group 16"/>
          <p:cNvGrpSpPr>
            <a:grpSpLocks/>
          </p:cNvGrpSpPr>
          <p:nvPr/>
        </p:nvGrpSpPr>
        <p:grpSpPr bwMode="auto">
          <a:xfrm>
            <a:off x="5070475" y="2154320"/>
            <a:ext cx="890588" cy="639515"/>
            <a:chOff x="3513" y="1538"/>
            <a:chExt cx="617" cy="457"/>
          </a:xfrm>
        </p:grpSpPr>
        <p:sp>
          <p:nvSpPr>
            <p:cNvPr id="171055" name="Rectangle 18"/>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1800" b="1" i="0" u="none" strike="noStrike" kern="1200" cap="none" spc="0" normalizeH="0" baseline="0" noProof="0">
                  <a:ln>
                    <a:noFill/>
                  </a:ln>
                  <a:solidFill>
                    <a:srgbClr val="0066FF"/>
                  </a:solidFill>
                  <a:effectLst/>
                  <a:uLnTx/>
                  <a:uFillTx/>
                  <a:latin typeface="Arial" panose="020B0604020202020204" pitchFamily="34" charset="0"/>
                  <a:ea typeface="MS Gothic" charset="0"/>
                  <a:cs typeface="Arial" panose="020B0604020202020204" pitchFamily="34" charset="0"/>
                </a:rPr>
                <a:t>AS:</a:t>
              </a:r>
            </a:p>
          </p:txBody>
        </p:sp>
        <p:sp>
          <p:nvSpPr>
            <p:cNvPr id="171056" name="Rectangle 19"/>
            <p:cNvSpPr>
              <a:spLocks noChangeArrowheads="1"/>
            </p:cNvSpPr>
            <p:nvPr/>
          </p:nvSpPr>
          <p:spPr bwMode="auto">
            <a:xfrm>
              <a:off x="3513" y="1842"/>
              <a:ext cx="617"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endParaRPr kumimoji="0" lang="en-GB" sz="18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grpSp>
      <p:sp>
        <p:nvSpPr>
          <p:cNvPr id="171023" name="Rectangle 24"/>
          <p:cNvSpPr>
            <a:spLocks noChangeArrowheads="1"/>
          </p:cNvSpPr>
          <p:nvPr/>
        </p:nvSpPr>
        <p:spPr bwMode="auto">
          <a:xfrm>
            <a:off x="1757363" y="1004889"/>
            <a:ext cx="2355850"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متى</a:t>
            </a:r>
            <a:endParaRPr kumimoji="0" lang="en-GB" sz="32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24" name="Rectangle 25"/>
          <p:cNvSpPr>
            <a:spLocks noChangeArrowheads="1"/>
          </p:cNvSpPr>
          <p:nvPr/>
        </p:nvSpPr>
        <p:spPr bwMode="auto">
          <a:xfrm>
            <a:off x="5588006" y="1025526"/>
            <a:ext cx="2036763"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مرقس</a:t>
            </a:r>
            <a:endParaRPr kumimoji="0" lang="en-GB" sz="32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25" name="Rectangle 26"/>
          <p:cNvSpPr>
            <a:spLocks noChangeArrowheads="1"/>
          </p:cNvSpPr>
          <p:nvPr/>
        </p:nvSpPr>
        <p:spPr bwMode="auto">
          <a:xfrm>
            <a:off x="2149481" y="3692526"/>
            <a:ext cx="2035175"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لوقا</a:t>
            </a:r>
            <a:endParaRPr kumimoji="0" lang="en-GB" sz="32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26" name="Rectangle 27"/>
          <p:cNvSpPr>
            <a:spLocks noChangeArrowheads="1"/>
          </p:cNvSpPr>
          <p:nvPr/>
        </p:nvSpPr>
        <p:spPr bwMode="auto">
          <a:xfrm>
            <a:off x="1785918" y="1560513"/>
            <a:ext cx="2500330"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إلى اليهود</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27" name="Rectangle 28"/>
          <p:cNvSpPr>
            <a:spLocks noChangeArrowheads="1"/>
          </p:cNvSpPr>
          <p:nvPr/>
        </p:nvSpPr>
        <p:spPr bwMode="auto">
          <a:xfrm>
            <a:off x="5899151" y="1570038"/>
            <a:ext cx="1766888"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الرومان</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28" name="Rectangle 29"/>
          <p:cNvSpPr>
            <a:spLocks noChangeArrowheads="1"/>
          </p:cNvSpPr>
          <p:nvPr/>
        </p:nvSpPr>
        <p:spPr bwMode="auto">
          <a:xfrm>
            <a:off x="2071671" y="4237038"/>
            <a:ext cx="2157434"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اليونانيين</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29" name="Rectangle 30"/>
          <p:cNvSpPr>
            <a:spLocks noChangeArrowheads="1"/>
          </p:cNvSpPr>
          <p:nvPr/>
        </p:nvSpPr>
        <p:spPr bwMode="auto">
          <a:xfrm>
            <a:off x="2424117" y="2070100"/>
            <a:ext cx="1766887"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كملك</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30" name="Rectangle 31"/>
          <p:cNvSpPr>
            <a:spLocks noChangeArrowheads="1"/>
          </p:cNvSpPr>
          <p:nvPr/>
        </p:nvSpPr>
        <p:spPr bwMode="auto">
          <a:xfrm>
            <a:off x="5881688" y="2065338"/>
            <a:ext cx="1766887"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كخادم</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31" name="Rectangle 32"/>
          <p:cNvSpPr>
            <a:spLocks noChangeArrowheads="1"/>
          </p:cNvSpPr>
          <p:nvPr/>
        </p:nvSpPr>
        <p:spPr bwMode="auto">
          <a:xfrm>
            <a:off x="2000232" y="4735517"/>
            <a:ext cx="2206643"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الله / الإنسان</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32" name="Rectangle 33"/>
          <p:cNvSpPr>
            <a:spLocks noChangeArrowheads="1"/>
          </p:cNvSpPr>
          <p:nvPr/>
        </p:nvSpPr>
        <p:spPr bwMode="auto">
          <a:xfrm>
            <a:off x="2427288" y="2574925"/>
            <a:ext cx="1766887"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ما قاله</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33" name="Rectangle 34"/>
          <p:cNvSpPr>
            <a:spLocks noChangeArrowheads="1"/>
          </p:cNvSpPr>
          <p:nvPr/>
        </p:nvSpPr>
        <p:spPr bwMode="auto">
          <a:xfrm>
            <a:off x="5572133" y="2584450"/>
            <a:ext cx="1487484"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مافعله</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34" name="Rectangle 35"/>
          <p:cNvSpPr>
            <a:spLocks noChangeArrowheads="1"/>
          </p:cNvSpPr>
          <p:nvPr/>
        </p:nvSpPr>
        <p:spPr bwMode="auto">
          <a:xfrm>
            <a:off x="1643042" y="5251450"/>
            <a:ext cx="2044727"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ما شعر به</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171035" name="Text Box 36"/>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grpSp>
        <p:nvGrpSpPr>
          <p:cNvPr id="171036" name="Group 37"/>
          <p:cNvGrpSpPr>
            <a:grpSpLocks/>
          </p:cNvGrpSpPr>
          <p:nvPr/>
        </p:nvGrpSpPr>
        <p:grpSpPr bwMode="auto">
          <a:xfrm>
            <a:off x="3219450" y="2214554"/>
            <a:ext cx="2566996" cy="2827346"/>
            <a:chOff x="2231" y="1519"/>
            <a:chExt cx="2091" cy="2081"/>
          </a:xfrm>
        </p:grpSpPr>
        <p:sp>
          <p:nvSpPr>
            <p:cNvPr id="22566" name="Line 38"/>
            <p:cNvSpPr>
              <a:spLocks noChangeShapeType="1"/>
            </p:cNvSpPr>
            <p:nvPr/>
          </p:nvSpPr>
          <p:spPr bwMode="auto">
            <a:xfrm flipV="1">
              <a:off x="2558" y="1837"/>
              <a:ext cx="1297" cy="1232"/>
            </a:xfrm>
            <a:prstGeom prst="line">
              <a:avLst/>
            </a:prstGeom>
            <a:noFill/>
            <a:ln w="38160">
              <a:solidFill>
                <a:srgbClr val="FC0128"/>
              </a:solidFill>
              <a:miter lim="800000"/>
              <a:headEnd/>
              <a:tailEnd/>
            </a:ln>
            <a:effectLst>
              <a:outerShdw blurRad="63500" dist="71785" dir="2700000" algn="ctr" rotWithShape="0">
                <a:srgbClr val="000000"/>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2567" name="Line 39"/>
            <p:cNvSpPr>
              <a:spLocks noChangeShapeType="1"/>
            </p:cNvSpPr>
            <p:nvPr/>
          </p:nvSpPr>
          <p:spPr bwMode="auto">
            <a:xfrm flipV="1">
              <a:off x="2323" y="1631"/>
              <a:ext cx="1190" cy="1132"/>
            </a:xfrm>
            <a:prstGeom prst="line">
              <a:avLst/>
            </a:prstGeom>
            <a:noFill/>
            <a:ln w="38160">
              <a:solidFill>
                <a:srgbClr val="FC0128"/>
              </a:solidFill>
              <a:miter lim="800000"/>
              <a:headEnd/>
              <a:tailEnd/>
            </a:ln>
            <a:effectLst>
              <a:outerShdw blurRad="63500" dist="71785" dir="2700000" algn="ctr" rotWithShape="0">
                <a:srgbClr val="000000"/>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2568" name="AutoShape 40"/>
            <p:cNvSpPr>
              <a:spLocks noChangeArrowheads="1"/>
            </p:cNvSpPr>
            <p:nvPr/>
          </p:nvSpPr>
          <p:spPr bwMode="auto">
            <a:xfrm rot="5400000">
              <a:off x="2239" y="1518"/>
              <a:ext cx="2073" cy="2081"/>
            </a:xfrm>
            <a:prstGeom prst="rtTriangle">
              <a:avLst/>
            </a:prstGeom>
            <a:noFill/>
            <a:ln w="130320">
              <a:solidFill>
                <a:srgbClr val="FC0128"/>
              </a:solidFill>
              <a:miter lim="800000"/>
              <a:headEnd/>
              <a:tailEnd/>
            </a:ln>
            <a:effectLst>
              <a:outerShdw blurRad="63500" dist="81185" dir="3078031" algn="ctr" rotWithShape="0">
                <a:srgbClr val="000000"/>
              </a:outerShdw>
            </a:effectLst>
          </p:spPr>
          <p:txBody>
            <a:bodyPr rot="10800000"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grpSp>
      <p:grpSp>
        <p:nvGrpSpPr>
          <p:cNvPr id="6" name="Group 41"/>
          <p:cNvGrpSpPr>
            <a:grpSpLocks/>
          </p:cNvGrpSpPr>
          <p:nvPr/>
        </p:nvGrpSpPr>
        <p:grpSpPr bwMode="auto">
          <a:xfrm>
            <a:off x="2197100" y="2627160"/>
            <a:ext cx="4516438" cy="938600"/>
            <a:chOff x="1523" y="2010"/>
            <a:chExt cx="3129" cy="542"/>
          </a:xfrm>
        </p:grpSpPr>
        <p:sp>
          <p:nvSpPr>
            <p:cNvPr id="171046" name="Text Box 42"/>
            <p:cNvSpPr txBox="1">
              <a:spLocks noChangeArrowheads="1"/>
            </p:cNvSpPr>
            <p:nvPr/>
          </p:nvSpPr>
          <p:spPr bwMode="auto">
            <a:xfrm rot="18900000">
              <a:off x="1523" y="2284"/>
              <a:ext cx="3129"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35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النظر معاً</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171047" name="Text Box 43"/>
            <p:cNvSpPr txBox="1">
              <a:spLocks noChangeArrowheads="1"/>
            </p:cNvSpPr>
            <p:nvPr/>
          </p:nvSpPr>
          <p:spPr bwMode="auto">
            <a:xfrm rot="18960000">
              <a:off x="1720" y="2010"/>
              <a:ext cx="2076"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35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الإزائية</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grpSp>
      <p:sp>
        <p:nvSpPr>
          <p:cNvPr id="22572" name="Text Box 44"/>
          <p:cNvSpPr txBox="1">
            <a:spLocks noChangeArrowheads="1"/>
          </p:cNvSpPr>
          <p:nvPr/>
        </p:nvSpPr>
        <p:spPr bwMode="auto">
          <a:xfrm>
            <a:off x="3463925" y="3495679"/>
            <a:ext cx="5126038" cy="19467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3022"/>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48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النظر </a:t>
            </a:r>
          </a:p>
          <a:p>
            <a:pPr marL="0" marR="0" lvl="0" indent="0" algn="ctr" defTabSz="914400" rtl="0" eaLnBrk="1" fontAlgn="base" latinLnBrk="0" hangingPunct="1">
              <a:lnSpc>
                <a:spcPct val="100000"/>
              </a:lnSpc>
              <a:spcBef>
                <a:spcPts val="3022"/>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48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معاً</a:t>
            </a:r>
            <a:endParaRPr kumimoji="0" lang="en-GB" sz="48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22573" name="Text Box 45"/>
          <p:cNvSpPr txBox="1">
            <a:spLocks noChangeArrowheads="1"/>
          </p:cNvSpPr>
          <p:nvPr/>
        </p:nvSpPr>
        <p:spPr bwMode="auto">
          <a:xfrm>
            <a:off x="1142976" y="815978"/>
            <a:ext cx="5857916" cy="11927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4488"/>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72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الإزائية</a:t>
            </a:r>
            <a:endParaRPr kumimoji="0" lang="en-GB" sz="72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71040" name="Text Box 46"/>
          <p:cNvSpPr txBox="1">
            <a:spLocks noChangeArrowheads="1"/>
          </p:cNvSpPr>
          <p:nvPr/>
        </p:nvSpPr>
        <p:spPr bwMode="auto">
          <a:xfrm>
            <a:off x="8020051" y="6538914"/>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71041" name="Text Box 47"/>
          <p:cNvSpPr txBox="1">
            <a:spLocks noChangeArrowheads="1"/>
          </p:cNvSpPr>
          <p:nvPr/>
        </p:nvSpPr>
        <p:spPr bwMode="auto">
          <a:xfrm>
            <a:off x="8747125" y="6132513"/>
            <a:ext cx="166688"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71042" name="Text Box 48"/>
          <p:cNvSpPr txBox="1">
            <a:spLocks noChangeArrowheads="1"/>
          </p:cNvSpPr>
          <p:nvPr/>
        </p:nvSpPr>
        <p:spPr bwMode="auto">
          <a:xfrm>
            <a:off x="8363394"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20</a:t>
            </a:r>
          </a:p>
        </p:txBody>
      </p:sp>
      <p:sp>
        <p:nvSpPr>
          <p:cNvPr id="171043" name="Text Box 49"/>
          <p:cNvSpPr txBox="1">
            <a:spLocks noChangeArrowheads="1"/>
          </p:cNvSpPr>
          <p:nvPr/>
        </p:nvSpPr>
        <p:spPr bwMode="auto">
          <a:xfrm>
            <a:off x="8709607" y="6482487"/>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3</a:t>
            </a:r>
          </a:p>
        </p:txBody>
      </p:sp>
      <p:sp>
        <p:nvSpPr>
          <p:cNvPr id="52" name="Title 51"/>
          <p:cNvSpPr>
            <a:spLocks noGrp="1"/>
          </p:cNvSpPr>
          <p:nvPr>
            <p:ph type="title" idx="4294967295"/>
          </p:nvPr>
        </p:nvSpPr>
        <p:spPr bwMode="auto">
          <a:xfrm>
            <a:off x="457200" y="228600"/>
            <a:ext cx="82296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r>
              <a:rPr lang="ar-JO" sz="2900" b="1" dirty="0">
                <a:solidFill>
                  <a:srgbClr val="FFEA18"/>
                </a:solidFill>
                <a:latin typeface="Arial" panose="020B0604020202020204" pitchFamily="34" charset="0"/>
                <a:cs typeface="Arial" panose="020B0604020202020204" pitchFamily="34" charset="0"/>
              </a:rPr>
              <a:t>الكلمة غريبة الصوت</a:t>
            </a:r>
            <a:endParaRPr lang="en-US" dirty="0">
              <a:latin typeface="Arial" panose="020B0604020202020204" pitchFamily="34" charset="0"/>
              <a:cs typeface="Arial" panose="020B0604020202020204" pitchFamily="34" charset="0"/>
            </a:endParaRPr>
          </a:p>
        </p:txBody>
      </p:sp>
      <p:sp>
        <p:nvSpPr>
          <p:cNvPr id="171045" name="TextBox 52"/>
          <p:cNvSpPr txBox="1">
            <a:spLocks noChangeArrowheads="1"/>
          </p:cNvSpPr>
          <p:nvPr/>
        </p:nvSpPr>
        <p:spPr bwMode="auto">
          <a:xfrm>
            <a:off x="8388354" y="5"/>
            <a:ext cx="59811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2"/>
                                        </p:tgtEl>
                                        <p:attrNameLst>
                                          <p:attrName>ppt_y</p:attrName>
                                        </p:attrNameLst>
                                      </p:cBhvr>
                                      <p:tavLst>
                                        <p:tav tm="0">
                                          <p:val>
                                            <p:strVal val="#ppt_y"/>
                                          </p:val>
                                        </p:tav>
                                        <p:tav tm="100000">
                                          <p:val>
                                            <p:strVal val="#ppt_y"/>
                                          </p:val>
                                        </p:tav>
                                      </p:tavLst>
                                    </p:anim>
                                    <p:anim calcmode="lin" valueType="num">
                                      <p:cBhvr>
                                        <p:cTn id="9" dur="500" fill="hold"/>
                                        <p:tgtEl>
                                          <p:spTgt spid="5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2"/>
                                        </p:tgtEl>
                                      </p:cBhvr>
                                    </p:animEffect>
                                  </p:childTnLst>
                                </p:cTn>
                              </p:par>
                            </p:childTnLst>
                          </p:cTn>
                        </p:par>
                        <p:par>
                          <p:cTn id="12" fill="hold" nodeType="afterGroup">
                            <p:stCondLst>
                              <p:cond delay="1250"/>
                            </p:stCondLst>
                            <p:childTnLst>
                              <p:par>
                                <p:cTn id="13" presetID="22" presetClass="entr" presetSubtype="1" fill="hold" grpId="0" nodeType="afterEffect">
                                  <p:stCondLst>
                                    <p:cond delay="0"/>
                                  </p:stCondLst>
                                  <p:childTnLst>
                                    <p:set>
                                      <p:cBhvr>
                                        <p:cTn id="14" dur="1" fill="hold">
                                          <p:stCondLst>
                                            <p:cond delay="0"/>
                                          </p:stCondLst>
                                        </p:cTn>
                                        <p:tgtEl>
                                          <p:spTgt spid="22536"/>
                                        </p:tgtEl>
                                        <p:attrNameLst>
                                          <p:attrName>style.visibility</p:attrName>
                                        </p:attrNameLst>
                                      </p:cBhvr>
                                      <p:to>
                                        <p:strVal val="visible"/>
                                      </p:to>
                                    </p:set>
                                    <p:animEffect transition="in" filter="wipe(up)">
                                      <p:cBhvr>
                                        <p:cTn id="15" dur="500"/>
                                        <p:tgtEl>
                                          <p:spTgt spid="22536"/>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fill="hold" nodeType="clickEffect">
                                  <p:stCondLst>
                                    <p:cond delay="0"/>
                                  </p:stCondLst>
                                  <p:childTnLst>
                                    <p:set>
                                      <p:cBhvr>
                                        <p:cTn id="19" dur="1" fill="hold">
                                          <p:stCondLst>
                                            <p:cond delay="0"/>
                                          </p:stCondLst>
                                        </p:cTn>
                                        <p:tgtEl>
                                          <p:spTgt spid="22573"/>
                                        </p:tgtEl>
                                        <p:attrNameLst>
                                          <p:attrName>style.visibility</p:attrName>
                                        </p:attrNameLst>
                                      </p:cBhvr>
                                      <p:to>
                                        <p:strVal val="visible"/>
                                      </p:to>
                                    </p:set>
                                    <p:animEffect transition="in" filter="fade">
                                      <p:cBhvr>
                                        <p:cTn id="20" dur="1000"/>
                                        <p:tgtEl>
                                          <p:spTgt spid="2257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fill="hold" nodeType="clickEffect">
                                  <p:stCondLst>
                                    <p:cond delay="0"/>
                                  </p:stCondLst>
                                  <p:childTnLst>
                                    <p:set>
                                      <p:cBhvr>
                                        <p:cTn id="24" dur="1" fill="hold">
                                          <p:stCondLst>
                                            <p:cond delay="0"/>
                                          </p:stCondLst>
                                        </p:cTn>
                                        <p:tgtEl>
                                          <p:spTgt spid="22572"/>
                                        </p:tgtEl>
                                        <p:attrNameLst>
                                          <p:attrName>style.visibility</p:attrName>
                                        </p:attrNameLst>
                                      </p:cBhvr>
                                      <p:to>
                                        <p:strVal val="visible"/>
                                      </p:to>
                                    </p:set>
                                    <p:animEffect transition="in" filter="fade">
                                      <p:cBhvr>
                                        <p:cTn id="25" dur="1000"/>
                                        <p:tgtEl>
                                          <p:spTgt spid="2257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6" grpId="0" animBg="1"/>
      <p:bldP spid="5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73058"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73059"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23556" name="AutoShape 4"/>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3557"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3558" name="AutoShape 6"/>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3559" name="AutoShape 7"/>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173064"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2</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73065"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3</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73066" name="Rectangle 10"/>
          <p:cNvSpPr>
            <a:spLocks noChangeArrowheads="1"/>
          </p:cNvSpPr>
          <p:nvPr/>
        </p:nvSpPr>
        <p:spPr bwMode="auto">
          <a:xfrm>
            <a:off x="4860930" y="3624263"/>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3600" b="1" i="0" u="none" strike="noStrike" kern="1200" cap="none" spc="0" normalizeH="0" baseline="0" noProof="0">
                <a:ln>
                  <a:noFill/>
                </a:ln>
                <a:solidFill>
                  <a:srgbClr val="0066FF"/>
                </a:solidFill>
                <a:effectLst/>
                <a:uLnTx/>
                <a:uFillTx/>
                <a:latin typeface="Arial" panose="020B0604020202020204" pitchFamily="34" charset="0"/>
                <a:ea typeface="MS Gothic" charset="0"/>
                <a:cs typeface="Arial" panose="020B0604020202020204" pitchFamily="34" charset="0"/>
              </a:rPr>
              <a:t>4</a:t>
            </a:r>
          </a:p>
        </p:txBody>
      </p:sp>
      <p:sp>
        <p:nvSpPr>
          <p:cNvPr id="173067"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rPr>
              <a:t>1</a:t>
            </a:r>
            <a:endParaRPr kumimoji="0" lang="en-GB" sz="3600" b="1" i="0" u="none" strike="noStrike" kern="1200" cap="none" spc="0" normalizeH="0" baseline="0" noProof="0" dirty="0">
              <a:ln>
                <a:noFill/>
              </a:ln>
              <a:solidFill>
                <a:srgbClr val="FAFD00"/>
              </a:solidFill>
              <a:effectLst/>
              <a:uLnTx/>
              <a:uFillTx/>
              <a:latin typeface="Arial" panose="020B0604020202020204" pitchFamily="34" charset="0"/>
              <a:ea typeface="MS Gothic" charset="0"/>
              <a:cs typeface="Arial" panose="020B0604020202020204" pitchFamily="34" charset="0"/>
            </a:endParaRPr>
          </a:p>
        </p:txBody>
      </p:sp>
      <p:sp>
        <p:nvSpPr>
          <p:cNvPr id="173101" name="Rectangle 25"/>
          <p:cNvSpPr>
            <a:spLocks noChangeArrowheads="1"/>
          </p:cNvSpPr>
          <p:nvPr/>
        </p:nvSpPr>
        <p:spPr bwMode="auto">
          <a:xfrm>
            <a:off x="5011738" y="4325942"/>
            <a:ext cx="847285" cy="363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1800" b="1" i="0" u="none" strike="noStrike" kern="1200" cap="none" spc="0" normalizeH="0" baseline="0" noProof="0">
                <a:ln>
                  <a:noFill/>
                </a:ln>
                <a:solidFill>
                  <a:srgbClr val="0066FF"/>
                </a:solidFill>
                <a:effectLst/>
                <a:uLnTx/>
                <a:uFillTx/>
                <a:latin typeface="Arial" panose="020B0604020202020204" pitchFamily="34" charset="0"/>
                <a:ea typeface="MS Gothic" charset="0"/>
                <a:cs typeface="Arial" panose="020B0604020202020204" pitchFamily="34" charset="0"/>
              </a:rPr>
              <a:t>TO:</a:t>
            </a:r>
          </a:p>
        </p:txBody>
      </p:sp>
      <p:sp>
        <p:nvSpPr>
          <p:cNvPr id="55312" name="Rectangle 28"/>
          <p:cNvSpPr>
            <a:spLocks noChangeArrowheads="1"/>
          </p:cNvSpPr>
          <p:nvPr/>
        </p:nvSpPr>
        <p:spPr bwMode="auto">
          <a:xfrm>
            <a:off x="1757363" y="1004894"/>
            <a:ext cx="2355850"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متى</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13" name="Rectangle 29"/>
          <p:cNvSpPr>
            <a:spLocks noChangeArrowheads="1"/>
          </p:cNvSpPr>
          <p:nvPr/>
        </p:nvSpPr>
        <p:spPr bwMode="auto">
          <a:xfrm>
            <a:off x="5588006" y="1025525"/>
            <a:ext cx="2036763"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مرقس</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14" name="Rectangle 30"/>
          <p:cNvSpPr>
            <a:spLocks noChangeArrowheads="1"/>
          </p:cNvSpPr>
          <p:nvPr/>
        </p:nvSpPr>
        <p:spPr bwMode="auto">
          <a:xfrm>
            <a:off x="2149481" y="3692525"/>
            <a:ext cx="2035175"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لوقا</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73075" name="Rectangle 31"/>
          <p:cNvSpPr>
            <a:spLocks noChangeArrowheads="1"/>
          </p:cNvSpPr>
          <p:nvPr/>
        </p:nvSpPr>
        <p:spPr bwMode="auto">
          <a:xfrm>
            <a:off x="5759456" y="3684589"/>
            <a:ext cx="1476375" cy="572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يوحنا</a:t>
            </a:r>
            <a:endParaRPr kumimoji="0" lang="en-GB" sz="32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55316" name="Rectangle 32"/>
          <p:cNvSpPr>
            <a:spLocks noChangeArrowheads="1"/>
          </p:cNvSpPr>
          <p:nvPr/>
        </p:nvSpPr>
        <p:spPr bwMode="auto">
          <a:xfrm>
            <a:off x="2424117" y="1560513"/>
            <a:ext cx="1766887"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اليهود</a:t>
            </a:r>
            <a:endParaRPr kumimoji="0" lang="en-GB"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17" name="Rectangle 33"/>
          <p:cNvSpPr>
            <a:spLocks noChangeArrowheads="1"/>
          </p:cNvSpPr>
          <p:nvPr/>
        </p:nvSpPr>
        <p:spPr bwMode="auto">
          <a:xfrm>
            <a:off x="5899151" y="1570038"/>
            <a:ext cx="1766888"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الرومان</a:t>
            </a:r>
            <a:endParaRPr kumimoji="0" lang="en-GB"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18" name="Rectangle 34"/>
          <p:cNvSpPr>
            <a:spLocks noChangeArrowheads="1"/>
          </p:cNvSpPr>
          <p:nvPr/>
        </p:nvSpPr>
        <p:spPr bwMode="auto">
          <a:xfrm>
            <a:off x="2214547" y="4237038"/>
            <a:ext cx="2014558" cy="449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اليونانيين</a:t>
            </a:r>
            <a:endParaRPr kumimoji="0" lang="en-GB"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73079" name="Rectangle 35"/>
          <p:cNvSpPr>
            <a:spLocks noChangeArrowheads="1"/>
          </p:cNvSpPr>
          <p:nvPr/>
        </p:nvSpPr>
        <p:spPr bwMode="auto">
          <a:xfrm>
            <a:off x="5334001" y="4241800"/>
            <a:ext cx="2693988"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الكنيسة</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55320" name="Rectangle 36"/>
          <p:cNvSpPr>
            <a:spLocks noChangeArrowheads="1"/>
          </p:cNvSpPr>
          <p:nvPr/>
        </p:nvSpPr>
        <p:spPr bwMode="auto">
          <a:xfrm>
            <a:off x="2424117" y="2070106"/>
            <a:ext cx="1766887"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كملك</a:t>
            </a:r>
            <a:endParaRPr kumimoji="0" lang="en-GB"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21" name="Rectangle 37"/>
          <p:cNvSpPr>
            <a:spLocks noChangeArrowheads="1"/>
          </p:cNvSpPr>
          <p:nvPr/>
        </p:nvSpPr>
        <p:spPr bwMode="auto">
          <a:xfrm>
            <a:off x="5881688" y="2065338"/>
            <a:ext cx="1766887"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كخادم</a:t>
            </a:r>
            <a:endParaRPr kumimoji="0" lang="en-GB"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22" name="Rectangle 38"/>
          <p:cNvSpPr>
            <a:spLocks noChangeArrowheads="1"/>
          </p:cNvSpPr>
          <p:nvPr/>
        </p:nvSpPr>
        <p:spPr bwMode="auto">
          <a:xfrm>
            <a:off x="2000232" y="4735513"/>
            <a:ext cx="2206643" cy="449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الله / الإنسان</a:t>
            </a:r>
            <a:endParaRPr kumimoji="0" lang="en-GB"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73083" name="Rectangle 39"/>
          <p:cNvSpPr>
            <a:spLocks noChangeArrowheads="1"/>
          </p:cNvSpPr>
          <p:nvPr/>
        </p:nvSpPr>
        <p:spPr bwMode="auto">
          <a:xfrm>
            <a:off x="5903913" y="4729165"/>
            <a:ext cx="1073150"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الله</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55324" name="Rectangle 40"/>
          <p:cNvSpPr>
            <a:spLocks noChangeArrowheads="1"/>
          </p:cNvSpPr>
          <p:nvPr/>
        </p:nvSpPr>
        <p:spPr bwMode="auto">
          <a:xfrm>
            <a:off x="2424117" y="2574931"/>
            <a:ext cx="1766887"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 قاله</a:t>
            </a:r>
            <a:endParaRPr kumimoji="0" lang="en-GB"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25" name="Rectangle 41"/>
          <p:cNvSpPr>
            <a:spLocks noChangeArrowheads="1"/>
          </p:cNvSpPr>
          <p:nvPr/>
        </p:nvSpPr>
        <p:spPr bwMode="auto">
          <a:xfrm>
            <a:off x="5500695" y="2584456"/>
            <a:ext cx="1558922" cy="449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ctr"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 فعل</a:t>
            </a:r>
            <a:endParaRPr kumimoji="0" lang="en-GB"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73086" name="Rectangle 42"/>
          <p:cNvSpPr>
            <a:spLocks noChangeArrowheads="1"/>
          </p:cNvSpPr>
          <p:nvPr/>
        </p:nvSpPr>
        <p:spPr bwMode="auto">
          <a:xfrm>
            <a:off x="5872167" y="5256213"/>
            <a:ext cx="1766887" cy="464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rPr>
              <a:t>ما قصده</a:t>
            </a:r>
            <a:endParaRPr kumimoji="0" lang="en-GB" sz="2500" b="1" i="0" u="none" strike="noStrike" kern="1200" cap="none" spc="0" normalizeH="0" baseline="0" noProof="0" dirty="0">
              <a:ln>
                <a:noFill/>
              </a:ln>
              <a:solidFill>
                <a:srgbClr val="0066FF"/>
              </a:solidFill>
              <a:effectLst/>
              <a:uLnTx/>
              <a:uFillTx/>
              <a:latin typeface="Arial" panose="020B0604020202020204" pitchFamily="34" charset="0"/>
              <a:ea typeface="MS Gothic" charset="0"/>
              <a:cs typeface="Arial" panose="020B0604020202020204" pitchFamily="34" charset="0"/>
            </a:endParaRPr>
          </a:p>
        </p:txBody>
      </p:sp>
      <p:sp>
        <p:nvSpPr>
          <p:cNvPr id="55327" name="Rectangle 43"/>
          <p:cNvSpPr>
            <a:spLocks noChangeArrowheads="1"/>
          </p:cNvSpPr>
          <p:nvPr/>
        </p:nvSpPr>
        <p:spPr bwMode="auto">
          <a:xfrm>
            <a:off x="1643042" y="5251456"/>
            <a:ext cx="2044727" cy="449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marL="0" marR="0" lvl="0" indent="0" algn="l" defTabSz="914400" rtl="0" eaLnBrk="1" fontAlgn="base" latinLnBrk="0" hangingPunct="1">
              <a:lnSpc>
                <a:spcPct val="100000"/>
              </a:lnSpc>
              <a:spcBef>
                <a:spcPts val="1575"/>
              </a:spcBef>
              <a:spcAft>
                <a:spcPct val="0"/>
              </a:spcAft>
              <a:buClr>
                <a:srgbClr val="CECECE"/>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 شعر به</a:t>
            </a:r>
            <a:endParaRPr kumimoji="0" lang="en-GB"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73088" name="AutoShape 44"/>
          <p:cNvSpPr>
            <a:spLocks noChangeArrowheads="1"/>
          </p:cNvSpPr>
          <p:nvPr/>
        </p:nvSpPr>
        <p:spPr bwMode="auto">
          <a:xfrm>
            <a:off x="1354140" y="3567113"/>
            <a:ext cx="3003550" cy="2487612"/>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73089" name="AutoShape 45"/>
          <p:cNvSpPr>
            <a:spLocks noChangeArrowheads="1"/>
          </p:cNvSpPr>
          <p:nvPr/>
        </p:nvSpPr>
        <p:spPr bwMode="auto">
          <a:xfrm>
            <a:off x="4748213" y="877894"/>
            <a:ext cx="3003550" cy="2486025"/>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73090" name="AutoShape 46"/>
          <p:cNvSpPr>
            <a:spLocks noChangeArrowheads="1"/>
          </p:cNvSpPr>
          <p:nvPr/>
        </p:nvSpPr>
        <p:spPr bwMode="auto">
          <a:xfrm>
            <a:off x="1365250" y="911231"/>
            <a:ext cx="3003550" cy="2487613"/>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23600" name="Line 48"/>
          <p:cNvSpPr>
            <a:spLocks noChangeShapeType="1"/>
          </p:cNvSpPr>
          <p:nvPr/>
        </p:nvSpPr>
        <p:spPr bwMode="auto">
          <a:xfrm flipH="1">
            <a:off x="3900488" y="728663"/>
            <a:ext cx="407987" cy="817562"/>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994" tIns="40995" rIns="81994" bIns="40995"/>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3601" name="Line 49"/>
          <p:cNvSpPr>
            <a:spLocks noChangeShapeType="1"/>
          </p:cNvSpPr>
          <p:nvPr/>
        </p:nvSpPr>
        <p:spPr bwMode="auto">
          <a:xfrm flipH="1">
            <a:off x="3946525" y="728669"/>
            <a:ext cx="604838" cy="3182937"/>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994" tIns="40995" rIns="81994" bIns="40995"/>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23602" name="Line 50"/>
          <p:cNvSpPr>
            <a:spLocks noChangeShapeType="1"/>
          </p:cNvSpPr>
          <p:nvPr/>
        </p:nvSpPr>
        <p:spPr bwMode="auto">
          <a:xfrm>
            <a:off x="4767263" y="739779"/>
            <a:ext cx="150812" cy="806450"/>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994" tIns="40995" rIns="81994" bIns="40995"/>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a:cs typeface="Arial" panose="020B0604020202020204" pitchFamily="34" charset="0"/>
            </a:endParaRPr>
          </a:p>
        </p:txBody>
      </p:sp>
      <p:sp>
        <p:nvSpPr>
          <p:cNvPr id="173094" name="Text Box 51"/>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23604" name="Text Box 52"/>
          <p:cNvSpPr txBox="1">
            <a:spLocks noChangeArrowheads="1"/>
          </p:cNvSpPr>
          <p:nvPr/>
        </p:nvSpPr>
        <p:spPr bwMode="auto">
          <a:xfrm>
            <a:off x="4857752" y="4286256"/>
            <a:ext cx="2928958" cy="638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468"/>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ar-JO" sz="3600" b="1" i="0" u="none" strike="noStrike" kern="1200" cap="none" spc="0" normalizeH="0" baseline="0" noProof="0" dirty="0">
                <a:ln>
                  <a:noFill/>
                </a:ln>
                <a:solidFill>
                  <a:srgbClr val="FFEA18"/>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المجموع</a:t>
            </a:r>
            <a:endParaRPr kumimoji="0" lang="en-GB" sz="3600" b="1" i="0" u="none" strike="noStrike" kern="1200" cap="none" spc="0" normalizeH="0" baseline="0" noProof="0" dirty="0">
              <a:ln>
                <a:noFill/>
              </a:ln>
              <a:solidFill>
                <a:srgbClr val="FFEA18"/>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173096" name="Text Box 53"/>
          <p:cNvSpPr txBox="1">
            <a:spLocks noChangeArrowheads="1"/>
          </p:cNvSpPr>
          <p:nvPr/>
        </p:nvSpPr>
        <p:spPr bwMode="auto">
          <a:xfrm>
            <a:off x="8704267" y="6118225"/>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73097" name="Text Box 54"/>
          <p:cNvSpPr txBox="1">
            <a:spLocks noChangeArrowheads="1"/>
          </p:cNvSpPr>
          <p:nvPr/>
        </p:nvSpPr>
        <p:spPr bwMode="auto">
          <a:xfrm>
            <a:off x="8363394"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21</a:t>
            </a:r>
          </a:p>
        </p:txBody>
      </p:sp>
      <p:sp>
        <p:nvSpPr>
          <p:cNvPr id="173098" name="Text Box 55"/>
          <p:cNvSpPr txBox="1">
            <a:spLocks noChangeArrowheads="1"/>
          </p:cNvSpPr>
          <p:nvPr/>
        </p:nvSpPr>
        <p:spPr bwMode="auto">
          <a:xfrm>
            <a:off x="8709607" y="6485662"/>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a:t>
            </a:r>
          </a:p>
        </p:txBody>
      </p:sp>
      <p:sp>
        <p:nvSpPr>
          <p:cNvPr id="57" name="Title 56"/>
          <p:cNvSpPr>
            <a:spLocks noGrp="1"/>
          </p:cNvSpPr>
          <p:nvPr>
            <p:ph type="title" idx="4294967295"/>
          </p:nvPr>
        </p:nvSpPr>
        <p:spPr bwMode="auto">
          <a:xfrm>
            <a:off x="457200" y="228600"/>
            <a:ext cx="8229600" cy="6096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pPr>
              <a:defRPr/>
            </a:pPr>
            <a:r>
              <a:rPr lang="ar-JO" sz="2900" b="1" dirty="0">
                <a:solidFill>
                  <a:srgbClr val="FAFD00"/>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الإزائية (النظر معاً)</a:t>
            </a:r>
            <a:endParaRPr lang="en-US" dirty="0">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73100" name="TextBox 58"/>
          <p:cNvSpPr txBox="1">
            <a:spLocks noChangeArrowheads="1"/>
          </p:cNvSpPr>
          <p:nvPr/>
        </p:nvSpPr>
        <p:spPr bwMode="auto">
          <a:xfrm>
            <a:off x="8388354" y="5"/>
            <a:ext cx="59811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7"/>
                                        </p:tgtEl>
                                        <p:attrNameLst>
                                          <p:attrName>ppt_y</p:attrName>
                                        </p:attrNameLst>
                                      </p:cBhvr>
                                      <p:tavLst>
                                        <p:tav tm="0">
                                          <p:val>
                                            <p:strVal val="#ppt_y"/>
                                          </p:val>
                                        </p:tav>
                                        <p:tav tm="100000">
                                          <p:val>
                                            <p:strVal val="#ppt_y"/>
                                          </p:val>
                                        </p:tav>
                                      </p:tavLst>
                                    </p:anim>
                                    <p:anim calcmode="lin" valueType="num">
                                      <p:cBhvr>
                                        <p:cTn id="9" dur="500" fill="hold"/>
                                        <p:tgtEl>
                                          <p:spTgt spid="5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7"/>
                                        </p:tgtEl>
                                      </p:cBhvr>
                                    </p:animEffect>
                                  </p:childTnLst>
                                </p:cTn>
                              </p:par>
                            </p:childTnLst>
                          </p:cTn>
                        </p:par>
                        <p:par>
                          <p:cTn id="12" fill="hold" nodeType="afterGroup">
                            <p:stCondLst>
                              <p:cond delay="1400"/>
                            </p:stCondLst>
                            <p:childTnLst>
                              <p:par>
                                <p:cTn id="13" presetID="22" presetClass="entr" presetSubtype="1" fill="hold" nodeType="afterEffect">
                                  <p:stCondLst>
                                    <p:cond delay="0"/>
                                  </p:stCondLst>
                                  <p:childTnLst>
                                    <p:set>
                                      <p:cBhvr>
                                        <p:cTn id="14" dur="1" fill="hold">
                                          <p:stCondLst>
                                            <p:cond delay="0"/>
                                          </p:stCondLst>
                                        </p:cTn>
                                        <p:tgtEl>
                                          <p:spTgt spid="23600"/>
                                        </p:tgtEl>
                                        <p:attrNameLst>
                                          <p:attrName>style.visibility</p:attrName>
                                        </p:attrNameLst>
                                      </p:cBhvr>
                                      <p:to>
                                        <p:strVal val="visible"/>
                                      </p:to>
                                    </p:set>
                                    <p:animEffect transition="in" filter="wipe(up)">
                                      <p:cBhvr>
                                        <p:cTn id="15" dur="500"/>
                                        <p:tgtEl>
                                          <p:spTgt spid="23600"/>
                                        </p:tgtEl>
                                      </p:cBhvr>
                                    </p:animEffect>
                                  </p:childTnLst>
                                </p:cTn>
                              </p:par>
                            </p:childTnLst>
                          </p:cTn>
                        </p:par>
                        <p:par>
                          <p:cTn id="16" fill="hold" nodeType="afterGroup">
                            <p:stCondLst>
                              <p:cond delay="1900"/>
                            </p:stCondLst>
                            <p:childTnLst>
                              <p:par>
                                <p:cTn id="17" presetID="22" presetClass="entr" presetSubtype="1" fill="hold" nodeType="afterEffect">
                                  <p:stCondLst>
                                    <p:cond delay="0"/>
                                  </p:stCondLst>
                                  <p:childTnLst>
                                    <p:set>
                                      <p:cBhvr>
                                        <p:cTn id="18" dur="1" fill="hold">
                                          <p:stCondLst>
                                            <p:cond delay="0"/>
                                          </p:stCondLst>
                                        </p:cTn>
                                        <p:tgtEl>
                                          <p:spTgt spid="23601"/>
                                        </p:tgtEl>
                                        <p:attrNameLst>
                                          <p:attrName>style.visibility</p:attrName>
                                        </p:attrNameLst>
                                      </p:cBhvr>
                                      <p:to>
                                        <p:strVal val="visible"/>
                                      </p:to>
                                    </p:set>
                                    <p:animEffect transition="in" filter="wipe(up)">
                                      <p:cBhvr>
                                        <p:cTn id="19" dur="500"/>
                                        <p:tgtEl>
                                          <p:spTgt spid="23601"/>
                                        </p:tgtEl>
                                      </p:cBhvr>
                                    </p:animEffect>
                                  </p:childTnLst>
                                </p:cTn>
                              </p:par>
                            </p:childTnLst>
                          </p:cTn>
                        </p:par>
                        <p:par>
                          <p:cTn id="20" fill="hold" nodeType="afterGroup">
                            <p:stCondLst>
                              <p:cond delay="2400"/>
                            </p:stCondLst>
                            <p:childTnLst>
                              <p:par>
                                <p:cTn id="21" presetID="22" presetClass="entr" presetSubtype="1" fill="hold" nodeType="afterEffect">
                                  <p:stCondLst>
                                    <p:cond delay="0"/>
                                  </p:stCondLst>
                                  <p:childTnLst>
                                    <p:set>
                                      <p:cBhvr>
                                        <p:cTn id="22" dur="1" fill="hold">
                                          <p:stCondLst>
                                            <p:cond delay="0"/>
                                          </p:stCondLst>
                                        </p:cTn>
                                        <p:tgtEl>
                                          <p:spTgt spid="23602"/>
                                        </p:tgtEl>
                                        <p:attrNameLst>
                                          <p:attrName>style.visibility</p:attrName>
                                        </p:attrNameLst>
                                      </p:cBhvr>
                                      <p:to>
                                        <p:strVal val="visible"/>
                                      </p:to>
                                    </p:set>
                                    <p:animEffect transition="in" filter="wipe(up)">
                                      <p:cBhvr>
                                        <p:cTn id="23" dur="500"/>
                                        <p:tgtEl>
                                          <p:spTgt spid="2360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23604"/>
                                        </p:tgtEl>
                                        <p:attrNameLst>
                                          <p:attrName>style.visibility</p:attrName>
                                        </p:attrNameLst>
                                      </p:cBhvr>
                                      <p:to>
                                        <p:strVal val="visible"/>
                                      </p:to>
                                    </p:set>
                                    <p:anim calcmode="lin" valueType="num">
                                      <p:cBhvr>
                                        <p:cTn id="28" dur="500" fill="hold"/>
                                        <p:tgtEl>
                                          <p:spTgt spid="23604"/>
                                        </p:tgtEl>
                                        <p:attrNameLst>
                                          <p:attrName>ppt_w</p:attrName>
                                        </p:attrNameLst>
                                      </p:cBhvr>
                                      <p:tavLst>
                                        <p:tav tm="100000">
                                          <p:val>
                                            <p:fltVal val="0"/>
                                          </p:val>
                                        </p:tav>
                                        <p:tav>
                                          <p:val>
                                            <p:strVal val="#ppt_w"/>
                                          </p:val>
                                        </p:tav>
                                      </p:tavLst>
                                    </p:anim>
                                    <p:anim calcmode="lin" valueType="num">
                                      <p:cBhvr>
                                        <p:cTn id="29" dur="500" fill="hold"/>
                                        <p:tgtEl>
                                          <p:spTgt spid="23604"/>
                                        </p:tgtEl>
                                        <p:attrNameLst>
                                          <p:attrName>ppt_h</p:attrName>
                                        </p:attrNameLst>
                                      </p:cBhvr>
                                      <p:tavLst>
                                        <p:tav tm="100000">
                                          <p:val>
                                            <p:fltVal val="0"/>
                                          </p:val>
                                        </p:tav>
                                        <p:tav>
                                          <p:val>
                                            <p:strVal val="#ppt_h"/>
                                          </p:val>
                                        </p:tav>
                                      </p:tavLst>
                                    </p:anim>
                                    <p:anim calcmode="lin" valueType="num">
                                      <p:cBhvr>
                                        <p:cTn id="30" dur="500" fill="hold"/>
                                        <p:tgtEl>
                                          <p:spTgt spid="23604"/>
                                        </p:tgtEl>
                                        <p:attrNameLst>
                                          <p:attrName>ppt_x</p:attrName>
                                        </p:attrNameLst>
                                      </p:cBhvr>
                                      <p:tavLst>
                                        <p:tav tm="100000">
                                          <p:val>
                                            <p:fltVal val="0.5"/>
                                          </p:val>
                                        </p:tav>
                                        <p:tav>
                                          <p:val>
                                            <p:strVal val="#ppt_x"/>
                                          </p:val>
                                        </p:tav>
                                      </p:tavLst>
                                    </p:anim>
                                    <p:anim calcmode="lin" valueType="num">
                                      <p:cBhvr>
                                        <p:cTn id="31" dur="500" fill="hold"/>
                                        <p:tgtEl>
                                          <p:spTgt spid="23604"/>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45"/>
            <a:ext cx="9144000" cy="6540481"/>
          </a:xfrm>
          <a:prstGeom prst="rect">
            <a:avLst/>
          </a:prstGeom>
        </p:spPr>
      </p:pic>
      <p:sp>
        <p:nvSpPr>
          <p:cNvPr id="2" name="Title 1"/>
          <p:cNvSpPr>
            <a:spLocks noGrp="1"/>
          </p:cNvSpPr>
          <p:nvPr>
            <p:ph type="ctrTitle"/>
          </p:nvPr>
        </p:nvSpPr>
        <p:spPr>
          <a:xfrm>
            <a:off x="0" y="1"/>
            <a:ext cx="9144000" cy="902000"/>
          </a:xfrm>
          <a:solidFill>
            <a:schemeClr val="tx1"/>
          </a:solidFill>
        </p:spPr>
        <p:txBody>
          <a:bodyPr/>
          <a:lstStyle/>
          <a:p>
            <a:pPr eaLnBrk="1" hangingPunct="1">
              <a:defRPr/>
            </a:pP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العهد</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467544" y="2132856"/>
            <a:ext cx="8323677" cy="35658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eaLnBrk="1" hangingPunct="1">
              <a:defRPr/>
            </a:pPr>
            <a:r>
              <a:rPr lang="ar-JO" sz="32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لا تظهر كلمة "عهد" ، لكن الروح الذي تنبأ به حزقيال ۳٦: ٢٥-۳٢ له العديد من الخدمات للمؤمن (الإصحاحات ١٣-١٧) في العهد الجديد (راجع إرميا ٣١: ٣١-۳٤) ، والعديد من الأمور التي تنتظرها إسرائيل لتؤمن بيسوع.</a:t>
            </a:r>
            <a:endParaRPr lang="en-US" sz="32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27أ</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AC3EE4C0-6D51-2547-9A21-806E8EC88D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eaLnBrk="1" hangingPunct="1">
              <a:defRPr/>
            </a:pPr>
            <a:r>
              <a:rPr lang="ar-SA" sz="36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يوحنا</a:t>
            </a:r>
            <a:endParaRPr lang="en-US" sz="36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8865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57346"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47"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8436" name="AutoShape 4"/>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a:cs typeface="Arial" panose="020B0604020202020204" pitchFamily="34" charset="0"/>
            </a:endParaRPr>
          </a:p>
        </p:txBody>
      </p:sp>
      <p:sp>
        <p:nvSpPr>
          <p:cNvPr id="18437"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a:cs typeface="Arial" panose="020B0604020202020204" pitchFamily="34" charset="0"/>
            </a:endParaRPr>
          </a:p>
        </p:txBody>
      </p:sp>
      <p:sp>
        <p:nvSpPr>
          <p:cNvPr id="18438" name="AutoShape 6"/>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a:cs typeface="Arial" panose="020B0604020202020204" pitchFamily="34" charset="0"/>
            </a:endParaRPr>
          </a:p>
        </p:txBody>
      </p:sp>
      <p:sp>
        <p:nvSpPr>
          <p:cNvPr id="18439" name="AutoShape 7"/>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a:cs typeface="Arial" panose="020B0604020202020204" pitchFamily="34" charset="0"/>
            </a:endParaRPr>
          </a:p>
        </p:txBody>
      </p:sp>
      <p:sp>
        <p:nvSpPr>
          <p:cNvPr id="25" name="Oval 24"/>
          <p:cNvSpPr>
            <a:spLocks noChangeArrowheads="1"/>
          </p:cNvSpPr>
          <p:nvPr/>
        </p:nvSpPr>
        <p:spPr bwMode="auto">
          <a:xfrm rot="2177326">
            <a:off x="1054100" y="652469"/>
            <a:ext cx="4419600" cy="4325937"/>
          </a:xfrm>
          <a:prstGeom prst="ellipse">
            <a:avLst/>
          </a:prstGeom>
          <a:solidFill>
            <a:srgbClr val="660066">
              <a:alpha val="58823"/>
            </a:srgbClr>
          </a:solidFill>
          <a:ln w="76200">
            <a:solidFill>
              <a:schemeClr val="bg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nvGrpSpPr>
          <p:cNvPr id="175113" name="Group 8"/>
          <p:cNvGrpSpPr>
            <a:grpSpLocks/>
          </p:cNvGrpSpPr>
          <p:nvPr/>
        </p:nvGrpSpPr>
        <p:grpSpPr bwMode="auto">
          <a:xfrm>
            <a:off x="1412875" y="946156"/>
            <a:ext cx="3860800" cy="3332163"/>
            <a:chOff x="979" y="675"/>
            <a:chExt cx="2675" cy="2379"/>
          </a:xfrm>
        </p:grpSpPr>
        <p:sp>
          <p:nvSpPr>
            <p:cNvPr id="57376"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2</a:t>
              </a:r>
              <a:endParaRPr kumimoji="0" lang="en-GB" sz="36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77"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3</a:t>
              </a:r>
              <a:endParaRPr kumimoji="0" lang="en-GB" sz="36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78"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en-GB" sz="3600" b="1" i="0" u="none" strike="noStrike" kern="1200" cap="none" spc="0" normalizeH="0" baseline="0" noProof="0">
                  <a:ln>
                    <a:noFill/>
                  </a:ln>
                  <a:solidFill>
                    <a:srgbClr val="FAFD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4</a:t>
              </a:r>
            </a:p>
          </p:txBody>
        </p:sp>
        <p:sp>
          <p:nvSpPr>
            <p:cNvPr id="57379"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6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1</a:t>
              </a:r>
              <a:endParaRPr kumimoji="0" lang="en-GB" sz="36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sp>
        <p:nvSpPr>
          <p:cNvPr id="27" name="Oval 26"/>
          <p:cNvSpPr>
            <a:spLocks noChangeArrowheads="1"/>
          </p:cNvSpPr>
          <p:nvPr/>
        </p:nvSpPr>
        <p:spPr bwMode="auto">
          <a:xfrm rot="18711476">
            <a:off x="3041656" y="1003304"/>
            <a:ext cx="2627313" cy="3198813"/>
          </a:xfrm>
          <a:prstGeom prst="ellipse">
            <a:avLst/>
          </a:prstGeom>
          <a:solidFill>
            <a:schemeClr val="accent5">
              <a:alpha val="59000"/>
            </a:schemeClr>
          </a:solidFill>
          <a:ln w="76200">
            <a:solidFill>
              <a:schemeClr val="bg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a:cs typeface="Arial" panose="020B0604020202020204" pitchFamily="34" charset="0"/>
            </a:endParaRPr>
          </a:p>
        </p:txBody>
      </p:sp>
      <p:grpSp>
        <p:nvGrpSpPr>
          <p:cNvPr id="3" name="Group 36"/>
          <p:cNvGrpSpPr>
            <a:grpSpLocks/>
          </p:cNvGrpSpPr>
          <p:nvPr/>
        </p:nvGrpSpPr>
        <p:grpSpPr bwMode="auto">
          <a:xfrm>
            <a:off x="4743456" y="3254375"/>
            <a:ext cx="600075" cy="784225"/>
            <a:chOff x="4743354" y="3254515"/>
            <a:chExt cx="600388" cy="784086"/>
          </a:xfrm>
        </p:grpSpPr>
        <p:sp>
          <p:nvSpPr>
            <p:cNvPr id="57374" name="Isosceles Triangle 34"/>
            <p:cNvSpPr>
              <a:spLocks noChangeArrowheads="1"/>
            </p:cNvSpPr>
            <p:nvPr/>
          </p:nvSpPr>
          <p:spPr bwMode="auto">
            <a:xfrm rot="716084">
              <a:off x="4786239" y="3254515"/>
              <a:ext cx="557503" cy="655522"/>
            </a:xfrm>
            <a:prstGeom prst="triangle">
              <a:avLst>
                <a:gd name="adj" fmla="val 50000"/>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75" name="Isosceles Triangle 35"/>
            <p:cNvSpPr>
              <a:spLocks noChangeArrowheads="1"/>
            </p:cNvSpPr>
            <p:nvPr/>
          </p:nvSpPr>
          <p:spPr bwMode="auto">
            <a:xfrm rot="5698572">
              <a:off x="4886383" y="3667012"/>
              <a:ext cx="228559" cy="514618"/>
            </a:xfrm>
            <a:prstGeom prst="triangle">
              <a:avLst>
                <a:gd name="adj" fmla="val 50000"/>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sp>
        <p:nvSpPr>
          <p:cNvPr id="26" name="Oval 25"/>
          <p:cNvSpPr>
            <a:spLocks noChangeArrowheads="1"/>
          </p:cNvSpPr>
          <p:nvPr/>
        </p:nvSpPr>
        <p:spPr bwMode="auto">
          <a:xfrm rot="9274204">
            <a:off x="1136652" y="2058782"/>
            <a:ext cx="4137651" cy="3849687"/>
          </a:xfrm>
          <a:prstGeom prst="ellipse">
            <a:avLst/>
          </a:prstGeom>
          <a:solidFill>
            <a:srgbClr val="008000">
              <a:alpha val="41176"/>
            </a:srgbClr>
          </a:solidFill>
          <a:ln w="76200">
            <a:solidFill>
              <a:schemeClr val="bg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57" name="Rectangle 13"/>
          <p:cNvSpPr>
            <a:spLocks noChangeArrowheads="1"/>
          </p:cNvSpPr>
          <p:nvPr/>
        </p:nvSpPr>
        <p:spPr bwMode="auto">
          <a:xfrm>
            <a:off x="2287588" y="3692525"/>
            <a:ext cx="2036762"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لوقا</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58" name="Rectangle 14"/>
          <p:cNvSpPr>
            <a:spLocks noChangeArrowheads="1"/>
          </p:cNvSpPr>
          <p:nvPr/>
        </p:nvSpPr>
        <p:spPr bwMode="auto">
          <a:xfrm>
            <a:off x="1757363" y="1004894"/>
            <a:ext cx="2355850"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متى</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59" name="Rectangle 15"/>
          <p:cNvSpPr>
            <a:spLocks noChangeArrowheads="1"/>
          </p:cNvSpPr>
          <p:nvPr/>
        </p:nvSpPr>
        <p:spPr bwMode="auto">
          <a:xfrm>
            <a:off x="5588006" y="1025525"/>
            <a:ext cx="2036763"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ctr"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مرقس</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60" name="Rectangle 16"/>
          <p:cNvSpPr>
            <a:spLocks noChangeArrowheads="1"/>
          </p:cNvSpPr>
          <p:nvPr/>
        </p:nvSpPr>
        <p:spPr bwMode="auto">
          <a:xfrm>
            <a:off x="5762631" y="3684594"/>
            <a:ext cx="1476375"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يوحنا</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61" name="Text Box 17"/>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 </a:t>
            </a:r>
          </a:p>
        </p:txBody>
      </p:sp>
      <p:sp>
        <p:nvSpPr>
          <p:cNvPr id="57362" name="Text Box 18"/>
          <p:cNvSpPr txBox="1">
            <a:spLocks noChangeArrowheads="1"/>
          </p:cNvSpPr>
          <p:nvPr/>
        </p:nvSpPr>
        <p:spPr bwMode="auto">
          <a:xfrm>
            <a:off x="8764588" y="6132513"/>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7363" name="Text Box 19"/>
          <p:cNvSpPr txBox="1">
            <a:spLocks noChangeArrowheads="1"/>
          </p:cNvSpPr>
          <p:nvPr/>
        </p:nvSpPr>
        <p:spPr bwMode="auto">
          <a:xfrm>
            <a:off x="8361805" y="6540004"/>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16</a:t>
            </a:r>
          </a:p>
        </p:txBody>
      </p:sp>
      <p:sp>
        <p:nvSpPr>
          <p:cNvPr id="24" name="Title 23"/>
          <p:cNvSpPr>
            <a:spLocks noGrp="1"/>
          </p:cNvSpPr>
          <p:nvPr>
            <p:ph type="title" idx="4294967295"/>
          </p:nvPr>
        </p:nvSpPr>
        <p:spPr bwMode="auto">
          <a:xfrm>
            <a:off x="457200" y="152400"/>
            <a:ext cx="8229600" cy="6096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pPr>
              <a:defRPr/>
            </a:pPr>
            <a:r>
              <a:rPr lang="ar-JO" sz="2900" b="1" dirty="0">
                <a:solidFill>
                  <a:srgbClr val="FFEA18"/>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التداخل بين الأناجيل</a:t>
            </a:r>
            <a:endParaRPr lang="en-US" dirty="0">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28" name="Oval 27"/>
          <p:cNvSpPr>
            <a:spLocks noChangeArrowheads="1"/>
          </p:cNvSpPr>
          <p:nvPr/>
        </p:nvSpPr>
        <p:spPr bwMode="auto">
          <a:xfrm rot="-3002663">
            <a:off x="5018529" y="2752733"/>
            <a:ext cx="3013355" cy="4243388"/>
          </a:xfrm>
          <a:prstGeom prst="ellipse">
            <a:avLst/>
          </a:prstGeom>
          <a:solidFill>
            <a:schemeClr val="tx1">
              <a:alpha val="54901"/>
            </a:schemeClr>
          </a:solidFill>
          <a:ln w="76200">
            <a:solidFill>
              <a:schemeClr val="bg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9" name="Rectangle 16"/>
          <p:cNvSpPr>
            <a:spLocks noChangeArrowheads="1"/>
          </p:cNvSpPr>
          <p:nvPr/>
        </p:nvSpPr>
        <p:spPr bwMode="auto">
          <a:xfrm>
            <a:off x="5791200" y="4954588"/>
            <a:ext cx="2133600" cy="1321551"/>
          </a:xfrm>
          <a:prstGeom prst="rect">
            <a:avLst/>
          </a:prstGeom>
          <a:noFill/>
          <a:ln w="9525">
            <a:noFill/>
            <a:round/>
            <a:headEnd/>
            <a:tailEnd/>
          </a:ln>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92%</a:t>
            </a:r>
          </a:p>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فريد</a:t>
            </a:r>
            <a:endParaRPr kumimoji="0" lang="en-GB" sz="32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30" name="Rectangle 16"/>
          <p:cNvSpPr>
            <a:spLocks noChangeArrowheads="1"/>
          </p:cNvSpPr>
          <p:nvPr/>
        </p:nvSpPr>
        <p:spPr bwMode="auto">
          <a:xfrm>
            <a:off x="1371600" y="2868619"/>
            <a:ext cx="2895600" cy="511073"/>
          </a:xfrm>
          <a:prstGeom prst="rect">
            <a:avLst/>
          </a:prstGeom>
          <a:noFill/>
          <a:ln w="9525">
            <a:noFill/>
            <a:round/>
            <a:headEnd/>
            <a:tailEnd/>
          </a:ln>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سجل نسب الميلاد</a:t>
            </a:r>
            <a:endParaRPr kumimoji="0" lang="en-GB"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32" name="Rectangle 16"/>
          <p:cNvSpPr>
            <a:spLocks noChangeArrowheads="1"/>
          </p:cNvSpPr>
          <p:nvPr/>
        </p:nvSpPr>
        <p:spPr bwMode="auto">
          <a:xfrm>
            <a:off x="5214942" y="2971800"/>
            <a:ext cx="2405058" cy="941960"/>
          </a:xfrm>
          <a:prstGeom prst="rect">
            <a:avLst/>
          </a:prstGeom>
          <a:noFill/>
          <a:ln w="9525">
            <a:noFill/>
            <a:round/>
            <a:headEnd/>
            <a:tailEnd/>
          </a:ln>
        </p:spPr>
        <p:txBody>
          <a:bodyPr wrap="square"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إطعام الخمسة آلاف</a:t>
            </a:r>
            <a:br>
              <a:rPr kumimoji="0" lang="en-GB"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br>
            <a:r>
              <a:rPr kumimoji="0" lang="ar-JO"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الآلام</a:t>
            </a:r>
            <a:endParaRPr kumimoji="0" lang="en-GB"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33" name="Rectangle 16"/>
          <p:cNvSpPr>
            <a:spLocks noChangeArrowheads="1"/>
          </p:cNvSpPr>
          <p:nvPr/>
        </p:nvSpPr>
        <p:spPr bwMode="auto">
          <a:xfrm>
            <a:off x="2857488" y="2057400"/>
            <a:ext cx="2247912" cy="941960"/>
          </a:xfrm>
          <a:prstGeom prst="rect">
            <a:avLst/>
          </a:prstGeom>
          <a:noFill/>
          <a:ln w="9525">
            <a:noFill/>
            <a:round/>
            <a:headEnd/>
            <a:tailEnd/>
          </a:ln>
        </p:spPr>
        <p:txBody>
          <a:bodyPr wrap="square"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المعمودية</a:t>
            </a:r>
            <a:br>
              <a:rPr kumimoji="0" lang="en-GB"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br>
            <a:r>
              <a:rPr kumimoji="0" lang="ar-JO"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عشاء الرب</a:t>
            </a:r>
            <a:endParaRPr kumimoji="0" lang="en-GB" sz="28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34" name="Rectangle 16"/>
          <p:cNvSpPr>
            <a:spLocks noChangeArrowheads="1"/>
          </p:cNvSpPr>
          <p:nvPr/>
        </p:nvSpPr>
        <p:spPr bwMode="auto">
          <a:xfrm>
            <a:off x="5943600" y="1524006"/>
            <a:ext cx="2133600" cy="1321551"/>
          </a:xfrm>
          <a:prstGeom prst="rect">
            <a:avLst/>
          </a:prstGeom>
          <a:noFill/>
          <a:ln w="9525">
            <a:noFill/>
            <a:round/>
            <a:headEnd/>
            <a:tailEnd/>
          </a:ln>
        </p:spPr>
        <p:txBody>
          <a:bodyPr lIns="81023" tIns="39705" rIns="81023" bIns="39705">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7%</a:t>
            </a:r>
          </a:p>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kumimoji="0" lang="ar-JO" sz="32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فريد</a:t>
            </a:r>
            <a:endParaRPr kumimoji="0" lang="en-GB" sz="3200" b="1" i="0" u="none" strike="noStrike" kern="1200" cap="none" spc="0" normalizeH="0" baseline="0" noProof="0" dirty="0">
              <a:ln>
                <a:noFill/>
              </a:ln>
              <a:solidFill>
                <a:srgbClr val="FCE20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38" name="Left Arrow 37"/>
          <p:cNvSpPr>
            <a:spLocks noChangeArrowheads="1"/>
          </p:cNvSpPr>
          <p:nvPr/>
        </p:nvSpPr>
        <p:spPr bwMode="auto">
          <a:xfrm rot="-1315667">
            <a:off x="4991100" y="3441700"/>
            <a:ext cx="533400" cy="304800"/>
          </a:xfrm>
          <a:prstGeom prst="leftArrow">
            <a:avLst>
              <a:gd name="adj1" fmla="val 50000"/>
              <a:gd name="adj2" fmla="val 49997"/>
            </a:avLst>
          </a:prstGeom>
          <a:solidFill>
            <a:srgbClr val="00B8FF"/>
          </a:solidFill>
          <a:ln w="9525">
            <a:solidFill>
              <a:schemeClr val="tx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39" name="Left Arrow 38"/>
          <p:cNvSpPr>
            <a:spLocks noChangeArrowheads="1"/>
          </p:cNvSpPr>
          <p:nvPr/>
        </p:nvSpPr>
        <p:spPr bwMode="auto">
          <a:xfrm rot="-1315667">
            <a:off x="5524500" y="2070100"/>
            <a:ext cx="533400" cy="304800"/>
          </a:xfrm>
          <a:prstGeom prst="leftArrow">
            <a:avLst>
              <a:gd name="adj1" fmla="val 50000"/>
              <a:gd name="adj2" fmla="val 49997"/>
            </a:avLst>
          </a:prstGeom>
          <a:solidFill>
            <a:srgbClr val="00B8FF"/>
          </a:solidFill>
          <a:ln w="9525">
            <a:solidFill>
              <a:schemeClr val="tx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75133" name="TextBox 36"/>
          <p:cNvSpPr txBox="1">
            <a:spLocks noChangeArrowheads="1"/>
          </p:cNvSpPr>
          <p:nvPr/>
        </p:nvSpPr>
        <p:spPr bwMode="auto">
          <a:xfrm>
            <a:off x="8388355" y="5"/>
            <a:ext cx="742382"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51ب</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9" presetClass="entr" presetSubtype="0" decel="10000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 calcmode="lin" valueType="num">
                                      <p:cBhvr>
                                        <p:cTn id="14" dur="500" fill="hold"/>
                                        <p:tgtEl>
                                          <p:spTgt spid="25"/>
                                        </p:tgtEl>
                                        <p:attrNameLst>
                                          <p:attrName>style.rotation</p:attrName>
                                        </p:attrNameLst>
                                      </p:cBhvr>
                                      <p:tavLst>
                                        <p:tav tm="0">
                                          <p:val>
                                            <p:fltVal val="360"/>
                                          </p:val>
                                        </p:tav>
                                        <p:tav tm="100000">
                                          <p:val>
                                            <p:fltVal val="0"/>
                                          </p:val>
                                        </p:tav>
                                      </p:tavLst>
                                    </p:anim>
                                    <p:animEffect transition="in" filter="fade">
                                      <p:cBhvr>
                                        <p:cTn id="15" dur="500"/>
                                        <p:tgtEl>
                                          <p:spTgt spid="2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9" presetClass="entr" presetSubtype="0" decel="10000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 calcmode="lin" valueType="num">
                                      <p:cBhvr>
                                        <p:cTn id="22" dur="500" fill="hold"/>
                                        <p:tgtEl>
                                          <p:spTgt spid="27"/>
                                        </p:tgtEl>
                                        <p:attrNameLst>
                                          <p:attrName>style.rotation</p:attrName>
                                        </p:attrNameLst>
                                      </p:cBhvr>
                                      <p:tavLst>
                                        <p:tav tm="0">
                                          <p:val>
                                            <p:fltVal val="360"/>
                                          </p:val>
                                        </p:tav>
                                        <p:tav tm="100000">
                                          <p:val>
                                            <p:fltVal val="0"/>
                                          </p:val>
                                        </p:tav>
                                      </p:tavLst>
                                    </p:anim>
                                    <p:animEffect transition="in" filter="fade">
                                      <p:cBhvr>
                                        <p:cTn id="23" dur="5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9" presetClass="entr" presetSubtype="0" decel="100000" fill="hold" grpId="0" nodeType="clickEffect">
                                  <p:stCondLst>
                                    <p:cond delay="0"/>
                                  </p:stCondLst>
                                  <p:childTnLst>
                                    <p:set>
                                      <p:cBhvr>
                                        <p:cTn id="27" dur="1" fill="hold">
                                          <p:stCondLst>
                                            <p:cond delay="0"/>
                                          </p:stCondLst>
                                        </p:cTn>
                                        <p:tgtEl>
                                          <p:spTgt spid="33"/>
                                        </p:tgtEl>
                                        <p:attrNameLst>
                                          <p:attrName>style.visibility</p:attrName>
                                        </p:attrNameLst>
                                      </p:cBhvr>
                                      <p:to>
                                        <p:strVal val="visible"/>
                                      </p:to>
                                    </p:set>
                                    <p:anim calcmode="lin" valueType="num">
                                      <p:cBhvr>
                                        <p:cTn id="28" dur="500" fill="hold"/>
                                        <p:tgtEl>
                                          <p:spTgt spid="33"/>
                                        </p:tgtEl>
                                        <p:attrNameLst>
                                          <p:attrName>ppt_w</p:attrName>
                                        </p:attrNameLst>
                                      </p:cBhvr>
                                      <p:tavLst>
                                        <p:tav tm="0">
                                          <p:val>
                                            <p:fltVal val="0"/>
                                          </p:val>
                                        </p:tav>
                                        <p:tav tm="100000">
                                          <p:val>
                                            <p:strVal val="#ppt_w"/>
                                          </p:val>
                                        </p:tav>
                                      </p:tavLst>
                                    </p:anim>
                                    <p:anim calcmode="lin" valueType="num">
                                      <p:cBhvr>
                                        <p:cTn id="29" dur="500" fill="hold"/>
                                        <p:tgtEl>
                                          <p:spTgt spid="33"/>
                                        </p:tgtEl>
                                        <p:attrNameLst>
                                          <p:attrName>ppt_h</p:attrName>
                                        </p:attrNameLst>
                                      </p:cBhvr>
                                      <p:tavLst>
                                        <p:tav tm="0">
                                          <p:val>
                                            <p:fltVal val="0"/>
                                          </p:val>
                                        </p:tav>
                                        <p:tav tm="100000">
                                          <p:val>
                                            <p:strVal val="#ppt_h"/>
                                          </p:val>
                                        </p:tav>
                                      </p:tavLst>
                                    </p:anim>
                                    <p:anim calcmode="lin" valueType="num">
                                      <p:cBhvr>
                                        <p:cTn id="30" dur="500" fill="hold"/>
                                        <p:tgtEl>
                                          <p:spTgt spid="33"/>
                                        </p:tgtEl>
                                        <p:attrNameLst>
                                          <p:attrName>style.rotation</p:attrName>
                                        </p:attrNameLst>
                                      </p:cBhvr>
                                      <p:tavLst>
                                        <p:tav tm="0">
                                          <p:val>
                                            <p:fltVal val="360"/>
                                          </p:val>
                                        </p:tav>
                                        <p:tav tm="100000">
                                          <p:val>
                                            <p:fltVal val="0"/>
                                          </p:val>
                                        </p:tav>
                                      </p:tavLst>
                                    </p:anim>
                                    <p:animEffect transition="in" filter="fade">
                                      <p:cBhvr>
                                        <p:cTn id="31" dur="500"/>
                                        <p:tgtEl>
                                          <p:spTgt spid="3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49" presetClass="entr" presetSubtype="0" decel="100000" fill="hold" grpId="0" nodeType="click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 calcmode="lin" valueType="num">
                                      <p:cBhvr>
                                        <p:cTn id="38" dur="500" fill="hold"/>
                                        <p:tgtEl>
                                          <p:spTgt spid="26"/>
                                        </p:tgtEl>
                                        <p:attrNameLst>
                                          <p:attrName>style.rotation</p:attrName>
                                        </p:attrNameLst>
                                      </p:cBhvr>
                                      <p:tavLst>
                                        <p:tav tm="0">
                                          <p:val>
                                            <p:fltVal val="360"/>
                                          </p:val>
                                        </p:tav>
                                        <p:tav tm="100000">
                                          <p:val>
                                            <p:fltVal val="0"/>
                                          </p:val>
                                        </p:tav>
                                      </p:tavLst>
                                    </p:anim>
                                    <p:animEffect transition="in" filter="fade">
                                      <p:cBhvr>
                                        <p:cTn id="39" dur="500"/>
                                        <p:tgtEl>
                                          <p:spTgt spid="2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49" presetClass="entr" presetSubtype="0" decel="10000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 calcmode="lin" valueType="num">
                                      <p:cBhvr>
                                        <p:cTn id="46" dur="500" fill="hold"/>
                                        <p:tgtEl>
                                          <p:spTgt spid="30"/>
                                        </p:tgtEl>
                                        <p:attrNameLst>
                                          <p:attrName>style.rotation</p:attrName>
                                        </p:attrNameLst>
                                      </p:cBhvr>
                                      <p:tavLst>
                                        <p:tav tm="0">
                                          <p:val>
                                            <p:fltVal val="360"/>
                                          </p:val>
                                        </p:tav>
                                        <p:tav tm="100000">
                                          <p:val>
                                            <p:fltVal val="0"/>
                                          </p:val>
                                        </p:tav>
                                      </p:tavLst>
                                    </p:anim>
                                    <p:animEffect transition="in" filter="fade">
                                      <p:cBhvr>
                                        <p:cTn id="47" dur="500"/>
                                        <p:tgtEl>
                                          <p:spTgt spid="3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9" presetClass="entr" presetSubtype="0" decel="100000" fill="hold" grpId="0" nodeType="click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p:cTn id="52" dur="500" fill="hold"/>
                                        <p:tgtEl>
                                          <p:spTgt spid="28"/>
                                        </p:tgtEl>
                                        <p:attrNameLst>
                                          <p:attrName>ppt_w</p:attrName>
                                        </p:attrNameLst>
                                      </p:cBhvr>
                                      <p:tavLst>
                                        <p:tav tm="0">
                                          <p:val>
                                            <p:fltVal val="0"/>
                                          </p:val>
                                        </p:tav>
                                        <p:tav tm="100000">
                                          <p:val>
                                            <p:strVal val="#ppt_w"/>
                                          </p:val>
                                        </p:tav>
                                      </p:tavLst>
                                    </p:anim>
                                    <p:anim calcmode="lin" valueType="num">
                                      <p:cBhvr>
                                        <p:cTn id="53" dur="500" fill="hold"/>
                                        <p:tgtEl>
                                          <p:spTgt spid="28"/>
                                        </p:tgtEl>
                                        <p:attrNameLst>
                                          <p:attrName>ppt_h</p:attrName>
                                        </p:attrNameLst>
                                      </p:cBhvr>
                                      <p:tavLst>
                                        <p:tav tm="0">
                                          <p:val>
                                            <p:fltVal val="0"/>
                                          </p:val>
                                        </p:tav>
                                        <p:tav tm="100000">
                                          <p:val>
                                            <p:strVal val="#ppt_h"/>
                                          </p:val>
                                        </p:tav>
                                      </p:tavLst>
                                    </p:anim>
                                    <p:anim calcmode="lin" valueType="num">
                                      <p:cBhvr>
                                        <p:cTn id="54" dur="500" fill="hold"/>
                                        <p:tgtEl>
                                          <p:spTgt spid="28"/>
                                        </p:tgtEl>
                                        <p:attrNameLst>
                                          <p:attrName>style.rotation</p:attrName>
                                        </p:attrNameLst>
                                      </p:cBhvr>
                                      <p:tavLst>
                                        <p:tav tm="0">
                                          <p:val>
                                            <p:fltVal val="360"/>
                                          </p:val>
                                        </p:tav>
                                        <p:tav tm="100000">
                                          <p:val>
                                            <p:fltVal val="0"/>
                                          </p:val>
                                        </p:tav>
                                      </p:tavLst>
                                    </p:anim>
                                    <p:animEffect transition="in" filter="fade">
                                      <p:cBhvr>
                                        <p:cTn id="55" dur="500"/>
                                        <p:tgtEl>
                                          <p:spTgt spid="2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49" presetClass="entr" presetSubtype="0" decel="100000" fill="hold" grpId="0" nodeType="clickEffect">
                                  <p:stCondLst>
                                    <p:cond delay="0"/>
                                  </p:stCondLst>
                                  <p:childTnLst>
                                    <p:set>
                                      <p:cBhvr>
                                        <p:cTn id="59" dur="1" fill="hold">
                                          <p:stCondLst>
                                            <p:cond delay="0"/>
                                          </p:stCondLst>
                                        </p:cTn>
                                        <p:tgtEl>
                                          <p:spTgt spid="32"/>
                                        </p:tgtEl>
                                        <p:attrNameLst>
                                          <p:attrName>style.visibility</p:attrName>
                                        </p:attrNameLst>
                                      </p:cBhvr>
                                      <p:to>
                                        <p:strVal val="visible"/>
                                      </p:to>
                                    </p:set>
                                    <p:anim calcmode="lin" valueType="num">
                                      <p:cBhvr>
                                        <p:cTn id="60" dur="500" fill="hold"/>
                                        <p:tgtEl>
                                          <p:spTgt spid="32"/>
                                        </p:tgtEl>
                                        <p:attrNameLst>
                                          <p:attrName>ppt_w</p:attrName>
                                        </p:attrNameLst>
                                      </p:cBhvr>
                                      <p:tavLst>
                                        <p:tav tm="0">
                                          <p:val>
                                            <p:fltVal val="0"/>
                                          </p:val>
                                        </p:tav>
                                        <p:tav tm="100000">
                                          <p:val>
                                            <p:strVal val="#ppt_w"/>
                                          </p:val>
                                        </p:tav>
                                      </p:tavLst>
                                    </p:anim>
                                    <p:anim calcmode="lin" valueType="num">
                                      <p:cBhvr>
                                        <p:cTn id="61" dur="500" fill="hold"/>
                                        <p:tgtEl>
                                          <p:spTgt spid="32"/>
                                        </p:tgtEl>
                                        <p:attrNameLst>
                                          <p:attrName>ppt_h</p:attrName>
                                        </p:attrNameLst>
                                      </p:cBhvr>
                                      <p:tavLst>
                                        <p:tav tm="0">
                                          <p:val>
                                            <p:fltVal val="0"/>
                                          </p:val>
                                        </p:tav>
                                        <p:tav tm="100000">
                                          <p:val>
                                            <p:strVal val="#ppt_h"/>
                                          </p:val>
                                        </p:tav>
                                      </p:tavLst>
                                    </p:anim>
                                    <p:anim calcmode="lin" valueType="num">
                                      <p:cBhvr>
                                        <p:cTn id="62" dur="500" fill="hold"/>
                                        <p:tgtEl>
                                          <p:spTgt spid="32"/>
                                        </p:tgtEl>
                                        <p:attrNameLst>
                                          <p:attrName>style.rotation</p:attrName>
                                        </p:attrNameLst>
                                      </p:cBhvr>
                                      <p:tavLst>
                                        <p:tav tm="0">
                                          <p:val>
                                            <p:fltVal val="360"/>
                                          </p:val>
                                        </p:tav>
                                        <p:tav tm="100000">
                                          <p:val>
                                            <p:fltVal val="0"/>
                                          </p:val>
                                        </p:tav>
                                      </p:tavLst>
                                    </p:anim>
                                    <p:animEffect transition="in" filter="fade">
                                      <p:cBhvr>
                                        <p:cTn id="63" dur="500"/>
                                        <p:tgtEl>
                                          <p:spTgt spid="32"/>
                                        </p:tgtEl>
                                      </p:cBhvr>
                                    </p:animEffect>
                                  </p:childTnLst>
                                </p:cTn>
                              </p:par>
                            </p:childTnLst>
                          </p:cTn>
                        </p:par>
                        <p:par>
                          <p:cTn id="64" fill="hold" nodeType="afterGroup">
                            <p:stCondLst>
                              <p:cond delay="500"/>
                            </p:stCondLst>
                            <p:childTnLst>
                              <p:par>
                                <p:cTn id="65" presetID="22" presetClass="entr" presetSubtype="2" fill="hold" grpId="0" nodeType="after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right)">
                                      <p:cBhvr>
                                        <p:cTn id="67" dur="500"/>
                                        <p:tgtEl>
                                          <p:spTgt spid="38"/>
                                        </p:tgtEl>
                                      </p:cBhvr>
                                    </p:animEffect>
                                  </p:childTnLst>
                                </p:cTn>
                              </p:par>
                            </p:childTnLst>
                          </p:cTn>
                        </p:par>
                        <p:par>
                          <p:cTn id="68" fill="hold" nodeType="afterGroup">
                            <p:stCondLst>
                              <p:cond delay="1000"/>
                            </p:stCondLst>
                            <p:childTnLst>
                              <p:par>
                                <p:cTn id="69" presetID="22" presetClass="entr" presetSubtype="2" fill="hold" nodeType="afterEffect">
                                  <p:stCondLst>
                                    <p:cond delay="0"/>
                                  </p:stCondLst>
                                  <p:childTnLst>
                                    <p:set>
                                      <p:cBhvr>
                                        <p:cTn id="70" dur="1" fill="hold">
                                          <p:stCondLst>
                                            <p:cond delay="0"/>
                                          </p:stCondLst>
                                        </p:cTn>
                                        <p:tgtEl>
                                          <p:spTgt spid="3"/>
                                        </p:tgtEl>
                                        <p:attrNameLst>
                                          <p:attrName>style.visibility</p:attrName>
                                        </p:attrNameLst>
                                      </p:cBhvr>
                                      <p:to>
                                        <p:strVal val="visible"/>
                                      </p:to>
                                    </p:set>
                                    <p:animEffect transition="in" filter="wipe(right)">
                                      <p:cBhvr>
                                        <p:cTn id="71" dur="500"/>
                                        <p:tgtEl>
                                          <p:spTgt spid="3"/>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49" presetClass="entr" presetSubtype="0" decel="100000" fill="hold" grpId="0" nodeType="click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 calcmode="lin" valueType="num">
                                      <p:cBhvr>
                                        <p:cTn id="78" dur="500" fill="hold"/>
                                        <p:tgtEl>
                                          <p:spTgt spid="29"/>
                                        </p:tgtEl>
                                        <p:attrNameLst>
                                          <p:attrName>style.rotation</p:attrName>
                                        </p:attrNameLst>
                                      </p:cBhvr>
                                      <p:tavLst>
                                        <p:tav tm="0">
                                          <p:val>
                                            <p:fltVal val="360"/>
                                          </p:val>
                                        </p:tav>
                                        <p:tav tm="100000">
                                          <p:val>
                                            <p:fltVal val="0"/>
                                          </p:val>
                                        </p:tav>
                                      </p:tavLst>
                                    </p:anim>
                                    <p:animEffect transition="in" filter="fade">
                                      <p:cBhvr>
                                        <p:cTn id="79" dur="500"/>
                                        <p:tgtEl>
                                          <p:spTgt spid="29"/>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49" presetClass="entr" presetSubtype="0" decel="100000" fill="hold" grpId="0" nodeType="clickEffect">
                                  <p:stCondLst>
                                    <p:cond delay="0"/>
                                  </p:stCondLst>
                                  <p:childTnLst>
                                    <p:set>
                                      <p:cBhvr>
                                        <p:cTn id="83" dur="1" fill="hold">
                                          <p:stCondLst>
                                            <p:cond delay="0"/>
                                          </p:stCondLst>
                                        </p:cTn>
                                        <p:tgtEl>
                                          <p:spTgt spid="34"/>
                                        </p:tgtEl>
                                        <p:attrNameLst>
                                          <p:attrName>style.visibility</p:attrName>
                                        </p:attrNameLst>
                                      </p:cBhvr>
                                      <p:to>
                                        <p:strVal val="visible"/>
                                      </p:to>
                                    </p:set>
                                    <p:anim calcmode="lin" valueType="num">
                                      <p:cBhvr>
                                        <p:cTn id="84" dur="500" fill="hold"/>
                                        <p:tgtEl>
                                          <p:spTgt spid="34"/>
                                        </p:tgtEl>
                                        <p:attrNameLst>
                                          <p:attrName>ppt_w</p:attrName>
                                        </p:attrNameLst>
                                      </p:cBhvr>
                                      <p:tavLst>
                                        <p:tav tm="0">
                                          <p:val>
                                            <p:fltVal val="0"/>
                                          </p:val>
                                        </p:tav>
                                        <p:tav tm="100000">
                                          <p:val>
                                            <p:strVal val="#ppt_w"/>
                                          </p:val>
                                        </p:tav>
                                      </p:tavLst>
                                    </p:anim>
                                    <p:anim calcmode="lin" valueType="num">
                                      <p:cBhvr>
                                        <p:cTn id="85" dur="500" fill="hold"/>
                                        <p:tgtEl>
                                          <p:spTgt spid="34"/>
                                        </p:tgtEl>
                                        <p:attrNameLst>
                                          <p:attrName>ppt_h</p:attrName>
                                        </p:attrNameLst>
                                      </p:cBhvr>
                                      <p:tavLst>
                                        <p:tav tm="0">
                                          <p:val>
                                            <p:fltVal val="0"/>
                                          </p:val>
                                        </p:tav>
                                        <p:tav tm="100000">
                                          <p:val>
                                            <p:strVal val="#ppt_h"/>
                                          </p:val>
                                        </p:tav>
                                      </p:tavLst>
                                    </p:anim>
                                    <p:anim calcmode="lin" valueType="num">
                                      <p:cBhvr>
                                        <p:cTn id="86" dur="500" fill="hold"/>
                                        <p:tgtEl>
                                          <p:spTgt spid="34"/>
                                        </p:tgtEl>
                                        <p:attrNameLst>
                                          <p:attrName>style.rotation</p:attrName>
                                        </p:attrNameLst>
                                      </p:cBhvr>
                                      <p:tavLst>
                                        <p:tav tm="0">
                                          <p:val>
                                            <p:fltVal val="360"/>
                                          </p:val>
                                        </p:tav>
                                        <p:tav tm="100000">
                                          <p:val>
                                            <p:fltVal val="0"/>
                                          </p:val>
                                        </p:tav>
                                      </p:tavLst>
                                    </p:anim>
                                    <p:animEffect transition="in" filter="fade">
                                      <p:cBhvr>
                                        <p:cTn id="87" dur="500"/>
                                        <p:tgtEl>
                                          <p:spTgt spid="34"/>
                                        </p:tgtEl>
                                      </p:cBhvr>
                                    </p:animEffect>
                                  </p:childTnLst>
                                </p:cTn>
                              </p:par>
                            </p:childTnLst>
                          </p:cTn>
                        </p:par>
                        <p:par>
                          <p:cTn id="88" fill="hold" nodeType="afterGroup">
                            <p:stCondLst>
                              <p:cond delay="500"/>
                            </p:stCondLst>
                            <p:childTnLst>
                              <p:par>
                                <p:cTn id="89" presetID="22" presetClass="entr" presetSubtype="2"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wipe(right)">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24" grpId="0"/>
      <p:bldP spid="28" grpId="0" animBg="1"/>
      <p:bldP spid="29" grpId="0"/>
      <p:bldP spid="30" grpId="0"/>
      <p:bldP spid="32" grpId="0"/>
      <p:bldP spid="33" grpId="0"/>
      <p:bldP spid="34" grpId="0"/>
      <p:bldP spid="38" grpId="0" animBg="1"/>
      <p:bldP spid="3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93538" name="Rectangle 2"/>
          <p:cNvSpPr>
            <a:spLocks noChangeArrowheads="1"/>
          </p:cNvSpPr>
          <p:nvPr/>
        </p:nvSpPr>
        <p:spPr bwMode="auto">
          <a:xfrm>
            <a:off x="154422" y="6555443"/>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76" tIns="40986" rIns="81976" bIns="40986" anchor="ctr"/>
          <a:lstStyle/>
          <a:p>
            <a:pPr marL="0" marR="0" lvl="0" indent="0" algn="l" defTabSz="913076"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39" name="Rectangle 3"/>
          <p:cNvSpPr>
            <a:spLocks noChangeArrowheads="1"/>
          </p:cNvSpPr>
          <p:nvPr/>
        </p:nvSpPr>
        <p:spPr bwMode="auto">
          <a:xfrm>
            <a:off x="1140114" y="762002"/>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76" tIns="40986" rIns="81976" bIns="40986" anchor="ctr"/>
          <a:lstStyle/>
          <a:p>
            <a:pPr marL="0" marR="0" lvl="0" indent="0" algn="l" defTabSz="913076"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40" name="AutoShape 4"/>
          <p:cNvSpPr>
            <a:spLocks noChangeArrowheads="1"/>
          </p:cNvSpPr>
          <p:nvPr/>
        </p:nvSpPr>
        <p:spPr bwMode="auto">
          <a:xfrm>
            <a:off x="4726422" y="889469"/>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76" tIns="40986" rIns="81976" bIns="40986" anchor="ctr"/>
          <a:lstStyle/>
          <a:p>
            <a:pPr marL="0" marR="0" lvl="0" indent="0" algn="l" defTabSz="913076"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4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76" tIns="40986" rIns="81976" bIns="40986" anchor="ctr"/>
          <a:lstStyle/>
          <a:p>
            <a:pPr marL="0" marR="0" lvl="0" indent="0" algn="l" defTabSz="913076"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42"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76" tIns="40986" rIns="81976" bIns="40986" anchor="ctr"/>
          <a:lstStyle/>
          <a:p>
            <a:pPr marL="0" marR="0" lvl="0" indent="0" algn="l" defTabSz="913076"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43"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976" tIns="40986" rIns="81976" bIns="40986" anchor="ctr"/>
          <a:lstStyle/>
          <a:p>
            <a:pPr marL="0" marR="0" lvl="0" indent="0" algn="l" defTabSz="913076"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44" name="Rectangle 8"/>
          <p:cNvSpPr>
            <a:spLocks noChangeArrowheads="1"/>
          </p:cNvSpPr>
          <p:nvPr/>
        </p:nvSpPr>
        <p:spPr bwMode="auto">
          <a:xfrm>
            <a:off x="4814456" y="945497"/>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2255"/>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36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2</a:t>
            </a:r>
            <a:endParaRPr kumimoji="0" lang="en-GB" sz="36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45" name="Rectangle 9"/>
          <p:cNvSpPr>
            <a:spLocks noChangeArrowheads="1"/>
          </p:cNvSpPr>
          <p:nvPr/>
        </p:nvSpPr>
        <p:spPr bwMode="auto">
          <a:xfrm>
            <a:off x="1427309" y="3639111"/>
            <a:ext cx="412750" cy="6341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2255"/>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36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3</a:t>
            </a:r>
          </a:p>
        </p:txBody>
      </p:sp>
      <p:sp>
        <p:nvSpPr>
          <p:cNvPr id="193546" name="Rectangle 10"/>
          <p:cNvSpPr>
            <a:spLocks noChangeArrowheads="1"/>
          </p:cNvSpPr>
          <p:nvPr/>
        </p:nvSpPr>
        <p:spPr bwMode="auto">
          <a:xfrm>
            <a:off x="4860638" y="3623704"/>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2255"/>
              </a:spcBef>
              <a:spcAft>
                <a:spcPct val="0"/>
              </a:spcAft>
              <a:buClr>
                <a:srgbClr val="FAFD00"/>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36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4</a:t>
            </a:r>
            <a:endParaRPr kumimoji="0" lang="en-GB" sz="36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47" name="Rectangle 11"/>
          <p:cNvSpPr>
            <a:spLocks noChangeArrowheads="1"/>
          </p:cNvSpPr>
          <p:nvPr/>
        </p:nvSpPr>
        <p:spPr bwMode="auto">
          <a:xfrm>
            <a:off x="1412877" y="962307"/>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2255"/>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36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1</a:t>
            </a:r>
            <a:endParaRPr kumimoji="0" lang="en-GB" sz="36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52" name="Rectangle 28"/>
          <p:cNvSpPr>
            <a:spLocks noChangeArrowheads="1"/>
          </p:cNvSpPr>
          <p:nvPr/>
        </p:nvSpPr>
        <p:spPr bwMode="auto">
          <a:xfrm>
            <a:off x="1757795" y="1004328"/>
            <a:ext cx="2355273" cy="57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ctr" defTabSz="913076" rtl="0" eaLnBrk="1" fontAlgn="base" latinLnBrk="0" hangingPunct="1">
              <a:lnSpc>
                <a:spcPct val="100000"/>
              </a:lnSpc>
              <a:spcBef>
                <a:spcPts val="2019"/>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متى</a:t>
            </a:r>
            <a:endParaRPr kumimoji="0" lang="en-GB"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53" name="Rectangle 29"/>
          <p:cNvSpPr>
            <a:spLocks noChangeArrowheads="1"/>
          </p:cNvSpPr>
          <p:nvPr/>
        </p:nvSpPr>
        <p:spPr bwMode="auto">
          <a:xfrm>
            <a:off x="5588000" y="1025338"/>
            <a:ext cx="2036330"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2019"/>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مرقس</a:t>
            </a:r>
            <a:endParaRPr kumimoji="0" lang="en-GB"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54" name="Rectangle 30"/>
          <p:cNvSpPr>
            <a:spLocks noChangeArrowheads="1"/>
          </p:cNvSpPr>
          <p:nvPr/>
        </p:nvSpPr>
        <p:spPr bwMode="auto">
          <a:xfrm>
            <a:off x="2148898" y="3692338"/>
            <a:ext cx="2036329"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2019"/>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لوقا</a:t>
            </a:r>
            <a:endParaRPr kumimoji="0" lang="en-GB"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55" name="Rectangle 31"/>
          <p:cNvSpPr>
            <a:spLocks noChangeArrowheads="1"/>
          </p:cNvSpPr>
          <p:nvPr/>
        </p:nvSpPr>
        <p:spPr bwMode="auto">
          <a:xfrm>
            <a:off x="5759740" y="3683935"/>
            <a:ext cx="1476375"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2019"/>
              </a:spcBef>
              <a:spcAft>
                <a:spcPct val="0"/>
              </a:spcAft>
              <a:buClr>
                <a:srgbClr val="66FF99"/>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يوحنا</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56" name="Rectangle 32"/>
          <p:cNvSpPr>
            <a:spLocks noChangeArrowheads="1"/>
          </p:cNvSpPr>
          <p:nvPr/>
        </p:nvSpPr>
        <p:spPr bwMode="auto">
          <a:xfrm>
            <a:off x="1643043" y="1560421"/>
            <a:ext cx="2282414" cy="418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05" tIns="39696" rIns="81005" bIns="39696">
            <a:spAutoFit/>
          </a:bodyPr>
          <a:lstStyle/>
          <a:p>
            <a:pPr marL="0" marR="0" lvl="0" indent="0" algn="ctr" defTabSz="913076" rtl="0" eaLnBrk="1" fontAlgn="base" latinLnBrk="0" hangingPunct="1">
              <a:lnSpc>
                <a:spcPct val="100000"/>
              </a:lnSpc>
              <a:spcBef>
                <a:spcPts val="1570"/>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إلى اليهود</a:t>
            </a:r>
            <a:endParaRPr kumimoji="0" lang="en-GB"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57" name="Rectangle 33"/>
          <p:cNvSpPr>
            <a:spLocks noChangeArrowheads="1"/>
          </p:cNvSpPr>
          <p:nvPr/>
        </p:nvSpPr>
        <p:spPr bwMode="auto">
          <a:xfrm>
            <a:off x="5357818" y="1570226"/>
            <a:ext cx="2308365" cy="418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إلى الرومان</a:t>
            </a:r>
            <a:endParaRPr kumimoji="0" lang="en-GB"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58" name="Rectangle 34"/>
          <p:cNvSpPr>
            <a:spLocks noChangeArrowheads="1"/>
          </p:cNvSpPr>
          <p:nvPr/>
        </p:nvSpPr>
        <p:spPr bwMode="auto">
          <a:xfrm>
            <a:off x="1357289" y="4237226"/>
            <a:ext cx="2871235" cy="418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إلى اليونانيين</a:t>
            </a:r>
            <a:endParaRPr kumimoji="0" lang="en-GB"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59" name="Rectangle 35"/>
          <p:cNvSpPr>
            <a:spLocks noChangeArrowheads="1"/>
          </p:cNvSpPr>
          <p:nvPr/>
        </p:nvSpPr>
        <p:spPr bwMode="auto">
          <a:xfrm>
            <a:off x="5895398" y="4241427"/>
            <a:ext cx="2625147" cy="4188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FFEA18"/>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FFEA18"/>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الكنيسة</a:t>
            </a:r>
            <a:endParaRPr kumimoji="0" lang="en-GB" sz="2200" b="1" i="0" u="none" strike="noStrike" kern="1200" cap="none" spc="0" normalizeH="0" baseline="0" noProof="0" dirty="0">
              <a:ln>
                <a:noFill/>
              </a:ln>
              <a:solidFill>
                <a:srgbClr val="FFEA18"/>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0" name="Rectangle 36"/>
          <p:cNvSpPr>
            <a:spLocks noChangeArrowheads="1"/>
          </p:cNvSpPr>
          <p:nvPr/>
        </p:nvSpPr>
        <p:spPr bwMode="auto">
          <a:xfrm>
            <a:off x="2424546" y="2070288"/>
            <a:ext cx="1766455" cy="417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كملك</a:t>
            </a:r>
            <a:endParaRPr kumimoji="0" lang="en-GB"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1" name="Rectangle 37"/>
          <p:cNvSpPr>
            <a:spLocks noChangeArrowheads="1"/>
          </p:cNvSpPr>
          <p:nvPr/>
        </p:nvSpPr>
        <p:spPr bwMode="auto">
          <a:xfrm>
            <a:off x="5882410" y="2064684"/>
            <a:ext cx="1766455" cy="4188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كخادم</a:t>
            </a:r>
            <a:endParaRPr kumimoji="0" lang="en-GB"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2" name="Rectangle 38"/>
          <p:cNvSpPr>
            <a:spLocks noChangeArrowheads="1"/>
          </p:cNvSpPr>
          <p:nvPr/>
        </p:nvSpPr>
        <p:spPr bwMode="auto">
          <a:xfrm>
            <a:off x="2440422" y="4735888"/>
            <a:ext cx="1766455" cy="417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الله/الإنسان</a:t>
            </a:r>
            <a:endParaRPr kumimoji="0" lang="en-GB"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3" name="Rectangle 39"/>
          <p:cNvSpPr>
            <a:spLocks noChangeArrowheads="1"/>
          </p:cNvSpPr>
          <p:nvPr/>
        </p:nvSpPr>
        <p:spPr bwMode="auto">
          <a:xfrm>
            <a:off x="5904057" y="4728884"/>
            <a:ext cx="1073727" cy="4188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FFEA18"/>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FFEA18"/>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الله</a:t>
            </a:r>
            <a:endParaRPr kumimoji="0" lang="en-GB" sz="2200" b="1" i="0" u="none" strike="noStrike" kern="1200" cap="none" spc="0" normalizeH="0" baseline="0" noProof="0" dirty="0">
              <a:ln>
                <a:noFill/>
              </a:ln>
              <a:solidFill>
                <a:srgbClr val="FFEA18"/>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4" name="Rectangle 40"/>
          <p:cNvSpPr>
            <a:spLocks noChangeArrowheads="1"/>
          </p:cNvSpPr>
          <p:nvPr/>
        </p:nvSpPr>
        <p:spPr bwMode="auto">
          <a:xfrm>
            <a:off x="2427433" y="2574552"/>
            <a:ext cx="1766455" cy="4188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 قاله</a:t>
            </a:r>
            <a:endParaRPr kumimoji="0" lang="en-GB"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5" name="Rectangle 41"/>
          <p:cNvSpPr>
            <a:spLocks noChangeArrowheads="1"/>
          </p:cNvSpPr>
          <p:nvPr/>
        </p:nvSpPr>
        <p:spPr bwMode="auto">
          <a:xfrm>
            <a:off x="5500694" y="2584357"/>
            <a:ext cx="1559351" cy="418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 فعله</a:t>
            </a:r>
            <a:endParaRPr kumimoji="0" lang="en-GB"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6" name="Rectangle 42"/>
          <p:cNvSpPr>
            <a:spLocks noChangeArrowheads="1"/>
          </p:cNvSpPr>
          <p:nvPr/>
        </p:nvSpPr>
        <p:spPr bwMode="auto">
          <a:xfrm>
            <a:off x="5872308" y="5255559"/>
            <a:ext cx="1766455" cy="4188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FFEA18"/>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FFEA18"/>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 قصده</a:t>
            </a:r>
            <a:endParaRPr kumimoji="0" lang="en-GB" sz="2200" b="1" i="0" u="none" strike="noStrike" kern="1200" cap="none" spc="0" normalizeH="0" baseline="0" noProof="0" dirty="0">
              <a:ln>
                <a:noFill/>
              </a:ln>
              <a:solidFill>
                <a:srgbClr val="FFEA18"/>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7" name="Rectangle 43"/>
          <p:cNvSpPr>
            <a:spLocks noChangeArrowheads="1"/>
          </p:cNvSpPr>
          <p:nvPr/>
        </p:nvSpPr>
        <p:spPr bwMode="auto">
          <a:xfrm>
            <a:off x="2000232" y="5251357"/>
            <a:ext cx="1687099" cy="418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05" tIns="39696" rIns="81005" bIns="39696">
            <a:spAutoFit/>
          </a:bodyPr>
          <a:lstStyle/>
          <a:p>
            <a:pPr marL="0" marR="0" lvl="0" indent="0" algn="l" defTabSz="913076" rtl="0" eaLnBrk="1" fontAlgn="base" latinLnBrk="0" hangingPunct="1">
              <a:lnSpc>
                <a:spcPct val="100000"/>
              </a:lnSpc>
              <a:spcBef>
                <a:spcPts val="1570"/>
              </a:spcBef>
              <a:spcAft>
                <a:spcPct val="0"/>
              </a:spcAft>
              <a:buClr>
                <a:srgbClr val="0066FF"/>
              </a:buClr>
              <a:buSzTx/>
              <a:buFontTx/>
              <a:buNone/>
              <a:tabLst>
                <a:tab pos="0" algn="l"/>
                <a:tab pos="817637" algn="l"/>
                <a:tab pos="1638125" algn="l"/>
                <a:tab pos="2457187" algn="l"/>
                <a:tab pos="3277674" algn="l"/>
                <a:tab pos="4098160" algn="l"/>
                <a:tab pos="4917222" algn="l"/>
                <a:tab pos="5736284" algn="l"/>
                <a:tab pos="6555346" algn="l"/>
                <a:tab pos="7375833" algn="l"/>
                <a:tab pos="8196319" algn="l"/>
                <a:tab pos="9015382" algn="l"/>
              </a:tabLst>
              <a:defRPr/>
            </a:pPr>
            <a:r>
              <a:rPr kumimoji="0" lang="ar-JO"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 شعر به</a:t>
            </a:r>
            <a:endParaRPr kumimoji="0" lang="en-GB" sz="2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8" name="AutoShape 44"/>
          <p:cNvSpPr>
            <a:spLocks noChangeArrowheads="1"/>
          </p:cNvSpPr>
          <p:nvPr/>
        </p:nvSpPr>
        <p:spPr bwMode="auto">
          <a:xfrm>
            <a:off x="4735080" y="3534055"/>
            <a:ext cx="3004705" cy="2486305"/>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1976" tIns="40986" rIns="81976" bIns="40986" anchor="ctr"/>
          <a:lstStyle/>
          <a:p>
            <a:pPr marL="0" marR="0" lvl="0" indent="0" algn="l" defTabSz="913076"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93569" name="Text Box 45"/>
          <p:cNvSpPr txBox="1">
            <a:spLocks noChangeArrowheads="1"/>
          </p:cNvSpPr>
          <p:nvPr/>
        </p:nvSpPr>
        <p:spPr bwMode="auto">
          <a:xfrm>
            <a:off x="8749050" y="4036"/>
            <a:ext cx="227060" cy="3617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682" tIns="41953" rIns="80682" bIns="4195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marL="0" marR="0" lvl="0" indent="0" algn="ctr" defTabSz="1017588" rtl="0" eaLnBrk="1" fontAlgn="base" latinLnBrk="0" hangingPunct="1">
              <a:lnSpc>
                <a:spcPct val="100000"/>
              </a:lnSpc>
              <a:spcBef>
                <a:spcPts val="1122"/>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 </a:t>
            </a:r>
          </a:p>
        </p:txBody>
      </p:sp>
      <p:sp>
        <p:nvSpPr>
          <p:cNvPr id="24622" name="Text Box 46"/>
          <p:cNvSpPr txBox="1">
            <a:spLocks noChangeArrowheads="1"/>
          </p:cNvSpPr>
          <p:nvPr/>
        </p:nvSpPr>
        <p:spPr bwMode="auto">
          <a:xfrm>
            <a:off x="3668568" y="2616574"/>
            <a:ext cx="1770785" cy="15310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82" tIns="41953" rIns="80682" bIns="4195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marL="0" marR="0" lvl="0" indent="0" algn="ctr" defTabSz="1017588" rtl="0" eaLnBrk="1" fontAlgn="base" latinLnBrk="0" hangingPunct="1">
              <a:lnSpc>
                <a:spcPct val="100000"/>
              </a:lnSpc>
              <a:spcBef>
                <a:spcPts val="5877"/>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400" b="1" i="0" u="none" strike="noStrike" kern="1200" cap="none" spc="0" normalizeH="0" baseline="0" noProof="0">
                <a:ln>
                  <a:noFill/>
                </a:ln>
                <a:solidFill>
                  <a:srgbClr val="FFEA18"/>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a:t>
            </a:r>
          </a:p>
        </p:txBody>
      </p:sp>
      <p:sp>
        <p:nvSpPr>
          <p:cNvPr id="193571" name="Text Box 47"/>
          <p:cNvSpPr txBox="1">
            <a:spLocks noChangeArrowheads="1"/>
          </p:cNvSpPr>
          <p:nvPr/>
        </p:nvSpPr>
        <p:spPr bwMode="auto">
          <a:xfrm>
            <a:off x="8364132" y="6539780"/>
            <a:ext cx="291180" cy="223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682" tIns="41953" rIns="80682" bIns="4195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marL="0" marR="0" lvl="0" indent="0" algn="ctr" defTabSz="1017588" rtl="0" eaLnBrk="1" fontAlgn="base" latinLnBrk="0" hangingPunct="1">
              <a:lnSpc>
                <a:spcPct val="100000"/>
              </a:lnSpc>
              <a:spcBef>
                <a:spcPts val="561"/>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22</a:t>
            </a:r>
          </a:p>
        </p:txBody>
      </p:sp>
      <p:sp>
        <p:nvSpPr>
          <p:cNvPr id="50" name="Title 49"/>
          <p:cNvSpPr>
            <a:spLocks noGrp="1"/>
          </p:cNvSpPr>
          <p:nvPr>
            <p:ph type="title" idx="4294967295"/>
          </p:nvPr>
        </p:nvSpPr>
        <p:spPr bwMode="auto">
          <a:xfrm>
            <a:off x="457489" y="228321"/>
            <a:ext cx="8152534" cy="609319"/>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54" tIns="45678" rIns="91354" bIns="45678"/>
          <a:lstStyle/>
          <a:p>
            <a:pPr>
              <a:defRPr/>
            </a:pPr>
            <a:r>
              <a:rPr lang="ar-JO" sz="2900" b="1" dirty="0">
                <a:solidFill>
                  <a:srgbClr val="FAFD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يوحنا : تجميع الرسالة</a:t>
            </a:r>
            <a:endParaRPr lang="en-US"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2" name="TextBox 51"/>
          <p:cNvSpPr txBox="1"/>
          <p:nvPr/>
        </p:nvSpPr>
        <p:spPr>
          <a:xfrm>
            <a:off x="8459932" y="0"/>
            <a:ext cx="598067" cy="461580"/>
          </a:xfrm>
          <a:prstGeom prst="rect">
            <a:avLst/>
          </a:prstGeom>
          <a:noFill/>
        </p:spPr>
        <p:txBody>
          <a:bodyPr wrap="none" lIns="91354" tIns="45678" rIns="91354" bIns="456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186"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51أ</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Tree>
    <p:extLst>
      <p:ext uri="{BB962C8B-B14F-4D97-AF65-F5344CB8AC3E}">
        <p14:creationId xmlns:p14="http://schemas.microsoft.com/office/powerpoint/2010/main" val="228251236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par>
                          <p:cTn id="12" fill="hold" nodeType="afterGroup">
                            <p:stCondLst>
                              <p:cond delay="1350"/>
                            </p:stCondLst>
                            <p:childTnLst>
                              <p:par>
                                <p:cTn id="13" presetID="23" presetClass="entr" presetSubtype="528" fill="hold" nodeType="afterEffect">
                                  <p:stCondLst>
                                    <p:cond delay="0"/>
                                  </p:stCondLst>
                                  <p:childTnLst>
                                    <p:set>
                                      <p:cBhvr>
                                        <p:cTn id="14" dur="1" fill="hold">
                                          <p:stCondLst>
                                            <p:cond delay="0"/>
                                          </p:stCondLst>
                                        </p:cTn>
                                        <p:tgtEl>
                                          <p:spTgt spid="24622"/>
                                        </p:tgtEl>
                                        <p:attrNameLst>
                                          <p:attrName>style.visibility</p:attrName>
                                        </p:attrNameLst>
                                      </p:cBhvr>
                                      <p:to>
                                        <p:strVal val="visible"/>
                                      </p:to>
                                    </p:set>
                                    <p:anim calcmode="lin" valueType="num">
                                      <p:cBhvr>
                                        <p:cTn id="15" dur="500" fill="hold"/>
                                        <p:tgtEl>
                                          <p:spTgt spid="24622"/>
                                        </p:tgtEl>
                                        <p:attrNameLst>
                                          <p:attrName>ppt_w</p:attrName>
                                        </p:attrNameLst>
                                      </p:cBhvr>
                                      <p:tavLst>
                                        <p:tav tm="100000">
                                          <p:val>
                                            <p:fltVal val="0"/>
                                          </p:val>
                                        </p:tav>
                                        <p:tav>
                                          <p:val>
                                            <p:strVal val="#ppt_w"/>
                                          </p:val>
                                        </p:tav>
                                      </p:tavLst>
                                    </p:anim>
                                    <p:anim calcmode="lin" valueType="num">
                                      <p:cBhvr>
                                        <p:cTn id="16" dur="500" fill="hold"/>
                                        <p:tgtEl>
                                          <p:spTgt spid="24622"/>
                                        </p:tgtEl>
                                        <p:attrNameLst>
                                          <p:attrName>ppt_h</p:attrName>
                                        </p:attrNameLst>
                                      </p:cBhvr>
                                      <p:tavLst>
                                        <p:tav tm="100000">
                                          <p:val>
                                            <p:fltVal val="0"/>
                                          </p:val>
                                        </p:tav>
                                        <p:tav>
                                          <p:val>
                                            <p:strVal val="#ppt_h"/>
                                          </p:val>
                                        </p:tav>
                                      </p:tavLst>
                                    </p:anim>
                                    <p:anim calcmode="lin" valueType="num">
                                      <p:cBhvr>
                                        <p:cTn id="17" dur="500" fill="hold"/>
                                        <p:tgtEl>
                                          <p:spTgt spid="24622"/>
                                        </p:tgtEl>
                                        <p:attrNameLst>
                                          <p:attrName>ppt_x</p:attrName>
                                        </p:attrNameLst>
                                      </p:cBhvr>
                                      <p:tavLst>
                                        <p:tav tm="100000">
                                          <p:val>
                                            <p:fltVal val="0.5"/>
                                          </p:val>
                                        </p:tav>
                                        <p:tav>
                                          <p:val>
                                            <p:strVal val="#ppt_x"/>
                                          </p:val>
                                        </p:tav>
                                      </p:tavLst>
                                    </p:anim>
                                    <p:anim calcmode="lin" valueType="num">
                                      <p:cBhvr>
                                        <p:cTn id="18" dur="500" fill="hold"/>
                                        <p:tgtEl>
                                          <p:spTgt spid="24622"/>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extLst>
              <p:ext uri="{D42A27DB-BD31-4B8C-83A1-F6EECF244321}">
                <p14:modId xmlns:p14="http://schemas.microsoft.com/office/powerpoint/2010/main" val="3376430058"/>
              </p:ext>
            </p:extLst>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قبل الخلاص</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عشار</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لا شيء (شاب)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طبيب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صياد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العرق</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أممي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والموهبة الروحية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راعي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معلم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القراء</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عرقياً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اليهود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الرومان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الأمم (اليونانيون)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الفائدة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معجزات</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الحكمة</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روحياً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الحاجة الأساسية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تقديم المسيانية والملكوت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قدوة في المعاناة (حض على التلمذة)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العالمية (وتوسع 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الألوهية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52</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09984" name="Rectangle 71"/>
          <p:cNvSpPr>
            <a:spLocks noGrp="1" noChangeArrowheads="1"/>
          </p:cNvSpPr>
          <p:nvPr>
            <p:ph type="title"/>
          </p:nvPr>
        </p:nvSpPr>
        <p:spPr>
          <a:xfrm>
            <a:off x="3359230" y="1"/>
            <a:ext cx="2427137" cy="461600"/>
          </a:xfrm>
          <a:solidFill>
            <a:schemeClr val="bg2"/>
          </a:solidFill>
        </p:spPr>
        <p:txBody>
          <a:bodyPr wrap="none" anchor="t">
            <a:spAutoFit/>
          </a:bodyPr>
          <a:lstStyle/>
          <a:p>
            <a:pPr eaLnBrk="1" hangingPunct="1"/>
            <a:r>
              <a:rPr lang="ar-JO" sz="2400" b="1" dirty="0">
                <a:solidFill>
                  <a:schemeClr val="tx1"/>
                </a:solidFill>
                <a:latin typeface="Arial" panose="020B0604020202020204" pitchFamily="34" charset="0"/>
                <a:ea typeface="SimSun" charset="0"/>
                <a:cs typeface="Arial" panose="020B0604020202020204" pitchFamily="34" charset="0"/>
              </a:rPr>
              <a:t>مقارنة الأناجيل الأربعة</a:t>
            </a:r>
            <a:endParaRPr lang="en-US" sz="2400" b="1" dirty="0">
              <a:solidFill>
                <a:schemeClr val="tx1"/>
              </a:solidFill>
              <a:latin typeface="Arial" panose="020B0604020202020204" pitchFamily="34" charset="0"/>
              <a:ea typeface="SimSun" charset="0"/>
              <a:cs typeface="Arial" panose="020B0604020202020204" pitchFamily="34" charset="0"/>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extLst>
              <p:ext uri="{D42A27DB-BD31-4B8C-83A1-F6EECF244321}">
                <p14:modId xmlns:p14="http://schemas.microsoft.com/office/powerpoint/2010/main" val="2555834826"/>
              </p:ext>
            </p:extLst>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تاريخ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الأربعينات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64-68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57-59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أواخر الستينات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أنطاكية أو سوريا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قيصرية أو 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أفسس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الإرسال</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فلسطين</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إلى ثاوفيلس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آسيا ... الخ</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يسوع هو</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ملك إسرائيل</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العبد المتألم (الألوهية)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الرجل المثالي (المسيا)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ابن الله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الآية الرئيسية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 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 45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19: 10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 31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المواضيع</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الناموس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القوة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النعمة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التركيز الأدبي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عظات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معجزات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أمثال</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روايات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الترتيب</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التسلسل الزمني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إبراهيم إلى يوسف</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آدم إلى مريم</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3358436" y="228601"/>
            <a:ext cx="2427137" cy="461600"/>
          </a:xfrm>
          <a:solidFill>
            <a:schemeClr val="bg2"/>
          </a:solidFill>
        </p:spPr>
        <p:txBody>
          <a:bodyPr wrap="none" anchor="t">
            <a:spAutoFit/>
          </a:bodyPr>
          <a:lstStyle/>
          <a:p>
            <a:pPr eaLnBrk="1" hangingPunct="1"/>
            <a:r>
              <a:rPr lang="ar-JO" sz="2400" b="1" dirty="0">
                <a:solidFill>
                  <a:schemeClr val="tx1"/>
                </a:solidFill>
                <a:latin typeface="Arial" panose="020B0604020202020204" pitchFamily="34" charset="0"/>
                <a:ea typeface="SimSun" charset="0"/>
                <a:cs typeface="Arial" panose="020B0604020202020204" pitchFamily="34" charset="0"/>
              </a:rPr>
              <a:t>مقارنة الأناجيل الأربعة</a:t>
            </a:r>
            <a:endParaRPr lang="en-US" sz="2400" b="1" dirty="0">
              <a:solidFill>
                <a:schemeClr val="tx1"/>
              </a:solidFill>
              <a:latin typeface="Arial" panose="020B0604020202020204" pitchFamily="34" charset="0"/>
              <a:ea typeface="SimSun" charset="0"/>
              <a:cs typeface="Arial" panose="020B0604020202020204" pitchFamily="34" charset="0"/>
            </a:endParaRPr>
          </a:p>
        </p:txBody>
      </p:sp>
      <p:sp>
        <p:nvSpPr>
          <p:cNvPr id="212038" name="Text Box 70"/>
          <p:cNvSpPr txBox="1">
            <a:spLocks noChangeArrowheads="1"/>
          </p:cNvSpPr>
          <p:nvPr/>
        </p:nvSpPr>
        <p:spPr bwMode="auto">
          <a:xfrm>
            <a:off x="8604254" y="14291"/>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52</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1"/>
          <a:ext cx="9144000" cy="640122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itchFamily="34" charset="0"/>
                        <a:ea typeface="ＭＳ Ｐゴシック"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متى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مرقس</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لوقا</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يوحنا</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المدى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الميلاد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النغمة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نبوي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رعوي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تاريخي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روحي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كلمات المسيح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الإصحاحات</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24</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5890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661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1149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878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 لكل إصحاح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اقتباسات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itchFamily="34" charset="0"/>
                          <a:ea typeface="SimSun" charset="0"/>
                          <a:cs typeface="Arial" pitchFamily="34" charset="0"/>
                        </a:rPr>
                        <a:t>تلميحات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مراجع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المادة الفريدة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92%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التقسيم الأوسع</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r>
                        <a:rPr kumimoji="0" lang="ar-JO" sz="2200" b="1" i="0" u="none" strike="noStrike" cap="none" normalizeH="0" baseline="0" dirty="0">
                          <a:ln>
                            <a:noFill/>
                          </a:ln>
                          <a:solidFill>
                            <a:schemeClr val="bg1"/>
                          </a:solidFill>
                          <a:effectLst/>
                          <a:latin typeface="Arial" pitchFamily="34" charset="0"/>
                          <a:ea typeface="ＭＳ Ｐゴシック" charset="0"/>
                          <a:cs typeface="Arial" pitchFamily="34" charset="0"/>
                        </a:rPr>
                        <a:t>الأناجيل الإزائية</a:t>
                      </a: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إنجيل تكميلي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3358436" y="1"/>
            <a:ext cx="2427137" cy="461600"/>
          </a:xfrm>
          <a:solidFill>
            <a:schemeClr val="bg2"/>
          </a:solidFill>
        </p:spPr>
        <p:txBody>
          <a:bodyPr wrap="none" anchor="t">
            <a:spAutoFit/>
          </a:bodyPr>
          <a:lstStyle/>
          <a:p>
            <a:pPr eaLnBrk="1" hangingPunct="1"/>
            <a:r>
              <a:rPr lang="ar-JO" sz="2400" b="1" dirty="0">
                <a:solidFill>
                  <a:schemeClr val="tx1"/>
                </a:solidFill>
                <a:latin typeface="Arial" panose="020B0604020202020204" pitchFamily="34" charset="0"/>
                <a:ea typeface="SimSun" charset="0"/>
                <a:cs typeface="Arial" panose="020B0604020202020204" pitchFamily="34" charset="0"/>
              </a:rPr>
              <a:t>مقارنة الأناجيل الأربعة</a:t>
            </a:r>
            <a:endParaRPr lang="en-US" sz="2400" b="1" dirty="0">
              <a:solidFill>
                <a:schemeClr val="tx1"/>
              </a:solidFill>
              <a:latin typeface="Arial" panose="020B0604020202020204" pitchFamily="34" charset="0"/>
              <a:ea typeface="SimSun" charset="0"/>
              <a:cs typeface="Arial" panose="020B0604020202020204" pitchFamily="34" charset="0"/>
            </a:endParaRPr>
          </a:p>
        </p:txBody>
      </p:sp>
      <p:sp>
        <p:nvSpPr>
          <p:cNvPr id="214096"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52</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8"/>
          <p:cNvSpPr>
            <a:spLocks noGrp="1"/>
          </p:cNvSpPr>
          <p:nvPr>
            <p:ph type="title" idx="4294967295"/>
          </p:nvPr>
        </p:nvSpPr>
        <p:spPr bwMode="auto">
          <a:xfrm>
            <a:off x="5163110" y="3810000"/>
            <a:ext cx="1848971" cy="19050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718" tIns="44860" rIns="89718" bIns="44860"/>
          <a:lstStyle/>
          <a:p>
            <a:r>
              <a:rPr lang="en-GB" sz="2824" b="1" i="1" u="sng">
                <a:solidFill>
                  <a:srgbClr val="08F2EE"/>
                </a:solidFill>
                <a:latin typeface="Arial" panose="020B0604020202020204" pitchFamily="34" charset="0"/>
                <a:cs typeface="Arial" panose="020B0604020202020204" pitchFamily="34" charset="0"/>
              </a:rPr>
              <a:t>6 GREAT TRUTHS</a:t>
            </a:r>
            <a:r>
              <a:rPr lang="en-GB" sz="2824" b="1" i="1">
                <a:solidFill>
                  <a:srgbClr val="FFFF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pic>
        <p:nvPicPr>
          <p:cNvPr id="52226"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67845" y="231122"/>
            <a:ext cx="8153681"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2227" name="Rectangle 2"/>
          <p:cNvSpPr>
            <a:spLocks noChangeArrowheads="1"/>
          </p:cNvSpPr>
          <p:nvPr/>
        </p:nvSpPr>
        <p:spPr bwMode="auto">
          <a:xfrm>
            <a:off x="3566272" y="6645088"/>
            <a:ext cx="1283074"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2228" name="Rectangle 3"/>
          <p:cNvSpPr>
            <a:spLocks noChangeArrowheads="1"/>
          </p:cNvSpPr>
          <p:nvPr/>
        </p:nvSpPr>
        <p:spPr bwMode="auto">
          <a:xfrm>
            <a:off x="1241051" y="762001"/>
            <a:ext cx="660166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2229" name="Text Box 4"/>
          <p:cNvSpPr txBox="1">
            <a:spLocks noChangeArrowheads="1"/>
          </p:cNvSpPr>
          <p:nvPr/>
        </p:nvSpPr>
        <p:spPr bwMode="auto">
          <a:xfrm>
            <a:off x="8622709" y="17009"/>
            <a:ext cx="227356" cy="335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FFA27C"/>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765">
                <a:solidFill>
                  <a:srgbClr val="FFA27C"/>
                </a:solidFill>
                <a:latin typeface="Arial" panose="020B0604020202020204" pitchFamily="34" charset="0"/>
                <a:cs typeface="Arial" panose="020B0604020202020204" pitchFamily="34" charset="0"/>
              </a:rPr>
              <a:t> </a:t>
            </a:r>
          </a:p>
        </p:txBody>
      </p:sp>
      <p:sp>
        <p:nvSpPr>
          <p:cNvPr id="52230" name="Text Box 5"/>
          <p:cNvSpPr txBox="1">
            <a:spLocks noChangeArrowheads="1"/>
          </p:cNvSpPr>
          <p:nvPr/>
        </p:nvSpPr>
        <p:spPr bwMode="auto">
          <a:xfrm>
            <a:off x="1388129" y="1480578"/>
            <a:ext cx="561694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2231" name="Text Box 6"/>
          <p:cNvSpPr txBox="1">
            <a:spLocks noChangeArrowheads="1"/>
          </p:cNvSpPr>
          <p:nvPr/>
        </p:nvSpPr>
        <p:spPr bwMode="auto">
          <a:xfrm>
            <a:off x="1134596" y="893670"/>
            <a:ext cx="7407088" cy="487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765"/>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824" b="1" i="1" dirty="0">
                <a:solidFill>
                  <a:srgbClr val="FFFF00"/>
                </a:solidFill>
                <a:latin typeface="Arial" panose="020B0604020202020204" pitchFamily="34" charset="0"/>
                <a:cs typeface="Arial" panose="020B0604020202020204" pitchFamily="34" charset="0"/>
              </a:rPr>
              <a:t>الاصحاح الأول </a:t>
            </a:r>
            <a:r>
              <a:rPr lang="ar-JO" sz="2824" b="1" i="1" u="sng" dirty="0">
                <a:solidFill>
                  <a:srgbClr val="08F2EE"/>
                </a:solidFill>
                <a:latin typeface="Arial" panose="020B0604020202020204" pitchFamily="34" charset="0"/>
                <a:cs typeface="Arial" panose="020B0604020202020204" pitchFamily="34" charset="0"/>
              </a:rPr>
              <a:t>6 حقائق عظيمة</a:t>
            </a:r>
            <a:r>
              <a:rPr lang="ar-JO" sz="2824" b="1" dirty="0">
                <a:solidFill>
                  <a:srgbClr val="08F2EE"/>
                </a:solidFill>
                <a:latin typeface="Arial" panose="020B0604020202020204" pitchFamily="34" charset="0"/>
                <a:cs typeface="Arial" panose="020B0604020202020204" pitchFamily="34" charset="0"/>
              </a:rPr>
              <a:t> </a:t>
            </a:r>
            <a:r>
              <a:rPr lang="ar-JO" sz="2824" b="1" dirty="0">
                <a:solidFill>
                  <a:srgbClr val="FFFF00"/>
                </a:solidFill>
                <a:latin typeface="Arial" panose="020B0604020202020204" pitchFamily="34" charset="0"/>
                <a:cs typeface="Arial" panose="020B0604020202020204" pitchFamily="34" charset="0"/>
              </a:rPr>
              <a:t>عن</a:t>
            </a:r>
            <a:endParaRPr lang="en-GB" sz="2824" b="1" i="1" dirty="0">
              <a:solidFill>
                <a:srgbClr val="FFFF00"/>
              </a:solidFill>
              <a:latin typeface="Arial" panose="020B0604020202020204" pitchFamily="34" charset="0"/>
              <a:cs typeface="Arial" panose="020B0604020202020204" pitchFamily="34" charset="0"/>
            </a:endParaRPr>
          </a:p>
        </p:txBody>
      </p:sp>
      <p:sp>
        <p:nvSpPr>
          <p:cNvPr id="52232" name="Text Box 7"/>
          <p:cNvSpPr txBox="1">
            <a:spLocks noChangeArrowheads="1"/>
          </p:cNvSpPr>
          <p:nvPr/>
        </p:nvSpPr>
        <p:spPr bwMode="auto">
          <a:xfrm>
            <a:off x="4543985" y="1573026"/>
            <a:ext cx="3137647" cy="20218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3309"/>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5294" b="1" dirty="0">
                <a:solidFill>
                  <a:srgbClr val="FFFF00"/>
                </a:solidFill>
                <a:latin typeface="Arial" panose="020B0604020202020204" pitchFamily="34" charset="0"/>
                <a:cs typeface="Arial" panose="020B0604020202020204" pitchFamily="34" charset="0"/>
              </a:rPr>
              <a:t>يسوع</a:t>
            </a:r>
          </a:p>
          <a:p>
            <a:pPr algn="ctr" defTabSz="397830" eaLnBrk="0" hangingPunct="0">
              <a:lnSpc>
                <a:spcPct val="93000"/>
              </a:lnSpc>
              <a:spcBef>
                <a:spcPts val="3309"/>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5294" b="1" dirty="0">
                <a:solidFill>
                  <a:srgbClr val="FFFF00"/>
                </a:solidFill>
                <a:latin typeface="Arial" panose="020B0604020202020204" pitchFamily="34" charset="0"/>
                <a:cs typeface="Arial" panose="020B0604020202020204" pitchFamily="34" charset="0"/>
              </a:rPr>
              <a:t>المسيح!</a:t>
            </a:r>
            <a:endParaRPr lang="en-GB" sz="5294" b="1" dirty="0">
              <a:solidFill>
                <a:srgbClr val="FFFF00"/>
              </a:solidFill>
              <a:latin typeface="Arial" panose="020B0604020202020204" pitchFamily="34" charset="0"/>
              <a:cs typeface="Arial" panose="020B0604020202020204" pitchFamily="34" charset="0"/>
            </a:endParaRPr>
          </a:p>
        </p:txBody>
      </p:sp>
      <p:sp>
        <p:nvSpPr>
          <p:cNvPr id="25608" name="Oval 8"/>
          <p:cNvSpPr>
            <a:spLocks noChangeArrowheads="1"/>
          </p:cNvSpPr>
          <p:nvPr/>
        </p:nvSpPr>
        <p:spPr bwMode="auto">
          <a:xfrm>
            <a:off x="1462368" y="834839"/>
            <a:ext cx="5960129" cy="760600"/>
          </a:xfrm>
          <a:prstGeom prst="ellipse">
            <a:avLst/>
          </a:prstGeom>
          <a:noFill/>
          <a:ln w="76320">
            <a:solidFill>
              <a:srgbClr val="FFFFFF"/>
            </a:solidFill>
            <a:miter lim="800000"/>
            <a:headEnd/>
            <a:tailEnd/>
          </a:ln>
          <a:effectLst>
            <a:outerShdw blurRad="63500" dist="71785" dir="2700000" algn="ctr" rotWithShape="0">
              <a:srgbClr val="000000"/>
            </a:outerShdw>
          </a:effectLst>
        </p:spPr>
        <p:txBody>
          <a:bodyPr wrap="none" lIns="80509" tIns="40254" rIns="80509" bIns="40254" anchor="ctr"/>
          <a:lstStyle/>
          <a:p>
            <a:pPr defTabSz="402584" eaLnBrk="0" hangingPunct="0">
              <a:lnSpc>
                <a:spcPct val="93000"/>
              </a:lnSpc>
              <a:buClr>
                <a:srgbClr val="000000"/>
              </a:buClr>
              <a:buSzPct val="100000"/>
              <a:defRPr/>
            </a:pPr>
            <a:endParaRPr lang="en-US" sz="2206" dirty="0">
              <a:solidFill>
                <a:srgbClr val="000000"/>
              </a:solidFill>
              <a:latin typeface="Arial" panose="020B0604020202020204" pitchFamily="34" charset="0"/>
              <a:ea typeface="MS Gothic"/>
              <a:cs typeface="Arial" panose="020B0604020202020204" pitchFamily="34" charset="0"/>
            </a:endParaRPr>
          </a:p>
        </p:txBody>
      </p:sp>
      <p:sp>
        <p:nvSpPr>
          <p:cNvPr id="52234" name="Text Box 9"/>
          <p:cNvSpPr txBox="1">
            <a:spLocks noChangeArrowheads="1"/>
          </p:cNvSpPr>
          <p:nvPr/>
        </p:nvSpPr>
        <p:spPr bwMode="auto">
          <a:xfrm>
            <a:off x="8232122" y="6454589"/>
            <a:ext cx="162485"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2235" name="AutoShape 10"/>
          <p:cNvSpPr>
            <a:spLocks noChangeArrowheads="1"/>
          </p:cNvSpPr>
          <p:nvPr/>
        </p:nvSpPr>
        <p:spPr bwMode="auto">
          <a:xfrm>
            <a:off x="4747093" y="3543860"/>
            <a:ext cx="2914930"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25611" name="Text Box 11"/>
          <p:cNvSpPr txBox="1">
            <a:spLocks noChangeArrowheads="1"/>
          </p:cNvSpPr>
          <p:nvPr/>
        </p:nvSpPr>
        <p:spPr bwMode="auto">
          <a:xfrm>
            <a:off x="4719078" y="3808600"/>
            <a:ext cx="2909327" cy="14149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544"/>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206" b="1" dirty="0">
                <a:solidFill>
                  <a:srgbClr val="FFFFFF"/>
                </a:solidFill>
                <a:latin typeface="Arial" panose="020B0604020202020204" pitchFamily="34" charset="0"/>
                <a:cs typeface="Arial" panose="020B0604020202020204" pitchFamily="34" charset="0"/>
              </a:rPr>
              <a:t>"في البدء كان الكلمة</a:t>
            </a:r>
          </a:p>
          <a:p>
            <a:pPr algn="ctr" defTabSz="397830" eaLnBrk="0" hangingPunct="0">
              <a:lnSpc>
                <a:spcPct val="93000"/>
              </a:lnSpc>
              <a:spcBef>
                <a:spcPts val="1544"/>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206" b="1" dirty="0">
                <a:solidFill>
                  <a:srgbClr val="FFFFFF"/>
                </a:solidFill>
                <a:latin typeface="Arial" panose="020B0604020202020204" pitchFamily="34" charset="0"/>
                <a:cs typeface="Arial" panose="020B0604020202020204" pitchFamily="34" charset="0"/>
              </a:rPr>
              <a:t>والكلمة كان عند الله</a:t>
            </a:r>
          </a:p>
          <a:p>
            <a:pPr algn="ctr" defTabSz="397830" eaLnBrk="0" hangingPunct="0">
              <a:lnSpc>
                <a:spcPct val="93000"/>
              </a:lnSpc>
              <a:spcBef>
                <a:spcPts val="1544"/>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206" b="1" dirty="0">
                <a:solidFill>
                  <a:srgbClr val="FFFFFF"/>
                </a:solidFill>
                <a:latin typeface="Arial" panose="020B0604020202020204" pitchFamily="34" charset="0"/>
                <a:cs typeface="Arial" panose="020B0604020202020204" pitchFamily="34" charset="0"/>
              </a:rPr>
              <a:t>وكان الكلمة الله."</a:t>
            </a:r>
            <a:endParaRPr lang="en-GB" sz="2206" b="1" dirty="0">
              <a:solidFill>
                <a:srgbClr val="FFFFFF"/>
              </a:solidFill>
              <a:latin typeface="Arial" panose="020B0604020202020204" pitchFamily="34" charset="0"/>
              <a:cs typeface="Arial" panose="020B0604020202020204" pitchFamily="34" charset="0"/>
            </a:endParaRPr>
          </a:p>
        </p:txBody>
      </p:sp>
      <p:sp>
        <p:nvSpPr>
          <p:cNvPr id="52237" name="Text Box 12"/>
          <p:cNvSpPr txBox="1">
            <a:spLocks noChangeArrowheads="1"/>
          </p:cNvSpPr>
          <p:nvPr/>
        </p:nvSpPr>
        <p:spPr bwMode="auto">
          <a:xfrm>
            <a:off x="8599115" y="6261287"/>
            <a:ext cx="162485"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2238" name="Text Box 13"/>
          <p:cNvSpPr txBox="1">
            <a:spLocks noChangeArrowheads="1"/>
          </p:cNvSpPr>
          <p:nvPr/>
        </p:nvSpPr>
        <p:spPr bwMode="auto">
          <a:xfrm>
            <a:off x="8250674" y="6546662"/>
            <a:ext cx="285064" cy="209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55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882" b="1">
                <a:solidFill>
                  <a:srgbClr val="FFFFFF"/>
                </a:solidFill>
                <a:latin typeface="Arial" panose="020B0604020202020204" pitchFamily="34" charset="0"/>
                <a:cs typeface="Arial" panose="020B0604020202020204" pitchFamily="34" charset="0"/>
              </a:rPr>
              <a:t>23</a:t>
            </a:r>
          </a:p>
        </p:txBody>
      </p:sp>
      <p:sp>
        <p:nvSpPr>
          <p:cNvPr id="52239" name="Text Box 14"/>
          <p:cNvSpPr txBox="1">
            <a:spLocks noChangeArrowheads="1"/>
          </p:cNvSpPr>
          <p:nvPr/>
        </p:nvSpPr>
        <p:spPr bwMode="auto">
          <a:xfrm>
            <a:off x="8573754" y="6489826"/>
            <a:ext cx="270637" cy="285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88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412" b="1">
                <a:solidFill>
                  <a:srgbClr val="FFFFFF"/>
                </a:solidFill>
                <a:latin typeface="Arial" panose="020B0604020202020204" pitchFamily="34" charset="0"/>
                <a:cs typeface="Arial" panose="020B0604020202020204" pitchFamily="34" charset="0"/>
              </a:rPr>
              <a:t>3</a:t>
            </a:r>
          </a:p>
        </p:txBody>
      </p:sp>
      <p:sp>
        <p:nvSpPr>
          <p:cNvPr id="52240" name="Text Box 15"/>
          <p:cNvSpPr txBox="1">
            <a:spLocks noChangeArrowheads="1"/>
          </p:cNvSpPr>
          <p:nvPr/>
        </p:nvSpPr>
        <p:spPr bwMode="auto">
          <a:xfrm>
            <a:off x="1126191" y="225519"/>
            <a:ext cx="7530353" cy="487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765"/>
              </a:spcBef>
              <a:buClr>
                <a:srgbClr val="FAFD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824" b="1" dirty="0">
                <a:solidFill>
                  <a:srgbClr val="FAFD00"/>
                </a:solidFill>
                <a:latin typeface="Arial" panose="020B0604020202020204" pitchFamily="34" charset="0"/>
                <a:cs typeface="Arial" panose="020B0604020202020204" pitchFamily="34" charset="0"/>
              </a:rPr>
              <a:t>يوحنا: تلخيص الرسالة</a:t>
            </a:r>
            <a:endParaRPr lang="en-GB" sz="2824" b="1" dirty="0">
              <a:solidFill>
                <a:srgbClr val="FAFD00"/>
              </a:solidFill>
              <a:latin typeface="Arial" panose="020B0604020202020204" pitchFamily="34" charset="0"/>
              <a:cs typeface="Arial" panose="020B0604020202020204" pitchFamily="34" charset="0"/>
            </a:endParaRPr>
          </a:p>
        </p:txBody>
      </p:sp>
      <p:sp>
        <p:nvSpPr>
          <p:cNvPr id="25616" name="Text Box 16"/>
          <p:cNvSpPr txBox="1">
            <a:spLocks noChangeArrowheads="1"/>
          </p:cNvSpPr>
          <p:nvPr/>
        </p:nvSpPr>
        <p:spPr bwMode="auto">
          <a:xfrm>
            <a:off x="753596" y="144276"/>
            <a:ext cx="2480703" cy="398871"/>
          </a:xfrm>
          <a:prstGeom prst="rect">
            <a:avLst/>
          </a:prstGeom>
          <a:solidFill>
            <a:srgbClr val="1822CD"/>
          </a:solidFill>
          <a:ln w="38160">
            <a:solidFill>
              <a:srgbClr val="FFFF00"/>
            </a:solidFill>
            <a:miter lim="800000"/>
            <a:headEnd/>
            <a:tailEnd/>
          </a:ln>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544"/>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206" b="1" dirty="0">
                <a:solidFill>
                  <a:srgbClr val="FFFF00"/>
                </a:solidFill>
                <a:latin typeface="Arial" panose="020B0604020202020204" pitchFamily="34" charset="0"/>
                <a:cs typeface="Arial" panose="020B0604020202020204" pitchFamily="34" charset="0"/>
              </a:rPr>
              <a:t>مساعدة الدراسة رقم 22</a:t>
            </a:r>
            <a:endParaRPr lang="en-GB" sz="2206" b="1" dirty="0">
              <a:solidFill>
                <a:srgbClr val="FFFF00"/>
              </a:solidFill>
              <a:latin typeface="Arial" panose="020B0604020202020204" pitchFamily="34" charset="0"/>
              <a:cs typeface="Arial" panose="020B0604020202020204" pitchFamily="34" charset="0"/>
            </a:endParaRPr>
          </a:p>
        </p:txBody>
      </p:sp>
      <p:sp>
        <p:nvSpPr>
          <p:cNvPr id="25617" name="Text Box 17"/>
          <p:cNvSpPr txBox="1">
            <a:spLocks noChangeArrowheads="1"/>
          </p:cNvSpPr>
          <p:nvPr/>
        </p:nvSpPr>
        <p:spPr bwMode="auto">
          <a:xfrm>
            <a:off x="1234048" y="1736912"/>
            <a:ext cx="3625103" cy="11230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الآية 1:</a:t>
            </a:r>
            <a:r>
              <a:rPr lang="en-GB" sz="1765" b="1" dirty="0">
                <a:solidFill>
                  <a:srgbClr val="FFFF00"/>
                </a:solidFill>
                <a:latin typeface="Arial" panose="020B0604020202020204" pitchFamily="34" charset="0"/>
                <a:cs typeface="Arial" panose="020B0604020202020204" pitchFamily="34" charset="0"/>
              </a:rPr>
              <a:t>        </a:t>
            </a:r>
            <a:r>
              <a:rPr lang="ar-JO" sz="1765" b="1" dirty="0">
                <a:solidFill>
                  <a:srgbClr val="FFFF00"/>
                </a:solidFill>
                <a:latin typeface="Arial" panose="020B0604020202020204" pitchFamily="34" charset="0"/>
                <a:cs typeface="Arial" panose="020B0604020202020204" pitchFamily="34" charset="0"/>
              </a:rPr>
              <a:t>الوجود المسبق</a:t>
            </a:r>
            <a:endParaRPr lang="en-GB" sz="1765" b="1" dirty="0">
              <a:solidFill>
                <a:srgbClr val="FFFF00"/>
              </a:solidFill>
              <a:latin typeface="Arial" panose="020B0604020202020204" pitchFamily="34" charset="0"/>
              <a:cs typeface="Arial" panose="020B0604020202020204" pitchFamily="34" charset="0"/>
            </a:endParaRPr>
          </a:p>
          <a:p>
            <a:pPr algn="ctr" defTabSz="397830" eaLnBrk="0" hangingPunct="0">
              <a:lnSpc>
                <a:spcPct val="93000"/>
              </a:lnSpc>
              <a:spcBef>
                <a:spcPts val="1103"/>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FFFF00"/>
                </a:solidFill>
                <a:latin typeface="Arial" panose="020B0604020202020204" pitchFamily="34" charset="0"/>
                <a:cs typeface="Arial" panose="020B0604020202020204" pitchFamily="34" charset="0"/>
              </a:rPr>
              <a:t>شخص متميز</a:t>
            </a:r>
            <a:endParaRPr lang="en-GB" sz="1765" b="1" dirty="0">
              <a:solidFill>
                <a:srgbClr val="FFFF00"/>
              </a:solidFill>
              <a:latin typeface="Arial" panose="020B0604020202020204" pitchFamily="34" charset="0"/>
              <a:cs typeface="Arial" panose="020B0604020202020204" pitchFamily="34" charset="0"/>
            </a:endParaRPr>
          </a:p>
          <a:p>
            <a:pPr algn="ctr" defTabSz="397830" eaLnBrk="0" hangingPunct="0">
              <a:lnSpc>
                <a:spcPct val="93000"/>
              </a:lnSpc>
              <a:spcBef>
                <a:spcPts val="1103"/>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FFFF00"/>
                </a:solidFill>
                <a:latin typeface="Arial" panose="020B0604020202020204" pitchFamily="34" charset="0"/>
                <a:cs typeface="Arial" panose="020B0604020202020204" pitchFamily="34" charset="0"/>
              </a:rPr>
              <a:t>كان هو الله</a:t>
            </a:r>
            <a:endParaRPr lang="en-GB" sz="1765"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5616"/>
                                        </p:tgtEl>
                                        <p:attrNameLst>
                                          <p:attrName>style.visibility</p:attrName>
                                        </p:attrNameLst>
                                      </p:cBhvr>
                                      <p:to>
                                        <p:strVal val="visible"/>
                                      </p:to>
                                    </p:set>
                                    <p:anim calcmode="lin" valueType="num">
                                      <p:cBhvr>
                                        <p:cTn id="7" dur="500" fill="hold"/>
                                        <p:tgtEl>
                                          <p:spTgt spid="25616"/>
                                        </p:tgtEl>
                                        <p:attrNameLst>
                                          <p:attrName>ppt_x</p:attrName>
                                        </p:attrNameLst>
                                      </p:cBhvr>
                                      <p:tavLst>
                                        <p:tav tm="100000">
                                          <p:val>
                                            <p:strVal val="#ppt_x"/>
                                          </p:val>
                                        </p:tav>
                                        <p:tav>
                                          <p:val>
                                            <p:strVal val="#ppt_x"/>
                                          </p:val>
                                        </p:tav>
                                      </p:tavLst>
                                    </p:anim>
                                    <p:anim calcmode="lin" valueType="num">
                                      <p:cBhvr>
                                        <p:cTn id="8" dur="500" fill="hold"/>
                                        <p:tgtEl>
                                          <p:spTgt spid="25616"/>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fill="hold" grpId="0" nodeType="clickEffect">
                                  <p:stCondLst>
                                    <p:cond delay="0"/>
                                  </p:stCondLst>
                                  <p:childTnLst>
                                    <p:set>
                                      <p:cBhvr>
                                        <p:cTn id="12" dur="1" fill="hold">
                                          <p:stCondLst>
                                            <p:cond delay="0"/>
                                          </p:stCondLst>
                                        </p:cTn>
                                        <p:tgtEl>
                                          <p:spTgt spid="25608"/>
                                        </p:tgtEl>
                                        <p:attrNameLst>
                                          <p:attrName>style.visibility</p:attrName>
                                        </p:attrNameLst>
                                      </p:cBhvr>
                                      <p:to>
                                        <p:strVal val="visible"/>
                                      </p:to>
                                    </p:set>
                                    <p:animEffect transition="in" filter="fade">
                                      <p:cBhvr>
                                        <p:cTn id="13" dur="1000"/>
                                        <p:tgtEl>
                                          <p:spTgt spid="2560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fill="hold" nodeType="clickEffect">
                                  <p:stCondLst>
                                    <p:cond delay="0"/>
                                  </p:stCondLst>
                                  <p:childTnLst>
                                    <p:set>
                                      <p:cBhvr>
                                        <p:cTn id="17" dur="1" fill="hold">
                                          <p:stCondLst>
                                            <p:cond delay="0"/>
                                          </p:stCondLst>
                                        </p:cTn>
                                        <p:tgtEl>
                                          <p:spTgt spid="25617"/>
                                        </p:tgtEl>
                                        <p:attrNameLst>
                                          <p:attrName>style.visibility</p:attrName>
                                        </p:attrNameLst>
                                      </p:cBhvr>
                                      <p:to>
                                        <p:strVal val="visible"/>
                                      </p:to>
                                    </p:set>
                                    <p:animEffect transition="in" filter="fade">
                                      <p:cBhvr>
                                        <p:cTn id="18" dur="1000"/>
                                        <p:tgtEl>
                                          <p:spTgt spid="2561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fill="hold" nodeType="clickEffect">
                                  <p:stCondLst>
                                    <p:cond delay="0"/>
                                  </p:stCondLst>
                                  <p:childTnLst>
                                    <p:set>
                                      <p:cBhvr>
                                        <p:cTn id="22" dur="1" fill="hold">
                                          <p:stCondLst>
                                            <p:cond delay="0"/>
                                          </p:stCondLst>
                                        </p:cTn>
                                        <p:tgtEl>
                                          <p:spTgt spid="25611"/>
                                        </p:tgtEl>
                                        <p:attrNameLst>
                                          <p:attrName>style.visibility</p:attrName>
                                        </p:attrNameLst>
                                      </p:cBhvr>
                                      <p:to>
                                        <p:strVal val="visible"/>
                                      </p:to>
                                    </p:set>
                                    <p:animEffect transition="in" filter="fade">
                                      <p:cBhvr>
                                        <p:cTn id="23" dur="1000"/>
                                        <p:tgtEl>
                                          <p:spTgt spid="25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latin typeface="Arial" charset="0"/>
                <a:cs typeface="Arial" charset="0"/>
              </a:rPr>
              <a:t>كيف يتكلم الله إلينا ؟</a:t>
            </a:r>
            <a:endParaRPr lang="en-US" dirty="0">
              <a:solidFill>
                <a:schemeClr val="bg1"/>
              </a:solidFill>
              <a:latin typeface="Arial" charset="0"/>
              <a:cs typeface="Arial" charset="0"/>
            </a:endParaRP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200" b="0" i="0" u="none" strike="noStrike" kern="0" cap="none" spc="0" normalizeH="0" baseline="0" noProof="0" dirty="0">
                <a:ln>
                  <a:noFill/>
                </a:ln>
                <a:solidFill>
                  <a:srgbClr val="FFFFFF"/>
                </a:solidFill>
                <a:effectLst/>
                <a:uLnTx/>
                <a:uFillTx/>
                <a:latin typeface="Arial"/>
                <a:ea typeface="Arial"/>
                <a:cs typeface="Arial"/>
              </a:rPr>
              <a:t>يتكلم الله بلغة مكتوبة وشفوية</a:t>
            </a:r>
            <a:endParaRPr kumimoji="0" lang="en-US" sz="3200" b="0" i="0" u="none" strike="noStrike" kern="0" cap="none" spc="0" normalizeH="0" baseline="0" noProof="0" dirty="0">
              <a:ln>
                <a:noFill/>
              </a:ln>
              <a:solidFill>
                <a:srgbClr val="FFFFFF"/>
              </a:solidFill>
              <a:effectLst/>
              <a:uLnTx/>
              <a:uFillTx/>
              <a:latin typeface="Arial"/>
              <a:ea typeface="Arial"/>
              <a:cs typeface="Arial"/>
            </a:endParaRP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كيف يتكلم الله إلينا ؟</a:t>
            </a:r>
            <a:endParaRPr lang="en-US" dirty="0">
              <a:solidFill>
                <a:schemeClr val="bg1"/>
              </a:solidFill>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0"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لكنه تكلم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0"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بشكل خاص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0"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من خلال شخص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0"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 يسوع المسيح</a:t>
            </a:r>
            <a:endParaRPr kumimoji="0" lang="en-US" sz="3600" b="0"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ctr" defTabSz="914400" rtl="0" eaLnBrk="1" fontAlgn="base" latinLnBrk="0" hangingPunct="1">
              <a:lnSpc>
                <a:spcPct val="80000"/>
              </a:lnSpc>
              <a:spcBef>
                <a:spcPct val="20000"/>
              </a:spcBef>
              <a:spcAft>
                <a:spcPct val="0"/>
              </a:spcAft>
              <a:buClrTx/>
              <a:buSzTx/>
              <a:buFontTx/>
              <a:buNone/>
              <a:tabLst/>
              <a:defRPr/>
            </a:pPr>
            <a:r>
              <a:rPr kumimoji="0" lang="ar-JO" sz="32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يسوع هو اللوجوس (الكلمة)</a:t>
            </a:r>
            <a:endParaRPr kumimoji="0" lang="en-US" sz="32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هذا يعني أن يسوع أعلن من هو الله بشكل كامل</a:t>
            </a:r>
            <a:r>
              <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 الإعلان الكامل</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par>
                                <p:cTn id="10" presetID="52" presetClass="entr" presetSubtype="0" fill="hold" nodeType="with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Scale>
                                      <p:cBhvr>
                                        <p:cTn id="12" dur="1000" decel="50000" fill="hold">
                                          <p:stCondLst>
                                            <p:cond delay="0"/>
                                          </p:stCondLst>
                                        </p:cTn>
                                        <p:tgtEl>
                                          <p:spTgt spid="4">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
                                            <p:txEl>
                                              <p:pRg st="1" end="1"/>
                                            </p:txEl>
                                          </p:spTgt>
                                        </p:tgtEl>
                                        <p:attrNameLst>
                                          <p:attrName>ppt_x</p:attrName>
                                          <p:attrName>ppt_y</p:attrName>
                                        </p:attrNameLst>
                                      </p:cBhvr>
                                    </p:animMotion>
                                    <p:animEffect transition="in" filter="fade">
                                      <p:cBhvr>
                                        <p:cTn id="14" dur="1000"/>
                                        <p:tgtEl>
                                          <p:spTgt spid="4">
                                            <p:txEl>
                                              <p:pRg st="1" end="1"/>
                                            </p:txEl>
                                          </p:spTgt>
                                        </p:tgtEl>
                                      </p:cBhvr>
                                    </p:animEffect>
                                  </p:childTnLst>
                                </p:cTn>
                              </p:par>
                              <p:par>
                                <p:cTn id="15" presetID="52" presetClass="entr" presetSubtype="0" fill="hold" nodeType="with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Scale>
                                      <p:cBhvr>
                                        <p:cTn id="17" dur="1000" decel="50000" fill="hold">
                                          <p:stCondLst>
                                            <p:cond delay="0"/>
                                          </p:stCondLst>
                                        </p:cTn>
                                        <p:tgtEl>
                                          <p:spTgt spid="4">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4">
                                            <p:txEl>
                                              <p:pRg st="2" end="2"/>
                                            </p:txEl>
                                          </p:spTgt>
                                        </p:tgtEl>
                                        <p:attrNameLst>
                                          <p:attrName>ppt_x</p:attrName>
                                          <p:attrName>ppt_y</p:attrName>
                                        </p:attrNameLst>
                                      </p:cBhvr>
                                    </p:animMotion>
                                    <p:animEffect transition="in" filter="fade">
                                      <p:cBhvr>
                                        <p:cTn id="19" dur="1000"/>
                                        <p:tgtEl>
                                          <p:spTgt spid="4">
                                            <p:txEl>
                                              <p:pRg st="2" end="2"/>
                                            </p:txEl>
                                          </p:spTgt>
                                        </p:tgtEl>
                                      </p:cBhvr>
                                    </p:animEffect>
                                  </p:childTnLst>
                                </p:cTn>
                              </p:par>
                              <p:par>
                                <p:cTn id="20" presetID="52" presetClass="entr" presetSubtype="0" fill="hold"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Scale>
                                      <p:cBhvr>
                                        <p:cTn id="22" dur="1000" decel="50000" fill="hold">
                                          <p:stCondLst>
                                            <p:cond delay="0"/>
                                          </p:stCondLst>
                                        </p:cTn>
                                        <p:tgtEl>
                                          <p:spTgt spid="4">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4">
                                            <p:txEl>
                                              <p:pRg st="3" end="3"/>
                                            </p:txEl>
                                          </p:spTgt>
                                        </p:tgtEl>
                                        <p:attrNameLst>
                                          <p:attrName>ppt_x</p:attrName>
                                          <p:attrName>ppt_y</p:attrName>
                                        </p:attrNameLst>
                                      </p:cBhvr>
                                    </p:animMotion>
                                    <p:animEffect transition="in" filter="fade">
                                      <p:cBhvr>
                                        <p:cTn id="24" dur="1000"/>
                                        <p:tgtEl>
                                          <p:spTgt spid="4">
                                            <p:txEl>
                                              <p:pRg st="3" end="3"/>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4" presetClass="entr" presetSubtype="0" accel="100000" fill="hold" nodeType="click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p:cTn id="29"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30"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31"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32"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33" dur="500"/>
                                        <p:tgtEl>
                                          <p:spTgt spid="7">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54" presetClass="entr" presetSubtype="0" accel="100000" fill="hold" nodeType="clickEffect">
                                  <p:stCondLst>
                                    <p:cond delay="0"/>
                                  </p:stCondLst>
                                  <p:childTnLst>
                                    <p:set>
                                      <p:cBhvr>
                                        <p:cTn id="37" dur="1" fill="hold">
                                          <p:stCondLst>
                                            <p:cond delay="0"/>
                                          </p:stCondLst>
                                        </p:cTn>
                                        <p:tgtEl>
                                          <p:spTgt spid="7">
                                            <p:txEl>
                                              <p:pRg st="1" end="1"/>
                                            </p:txEl>
                                          </p:spTgt>
                                        </p:tgtEl>
                                        <p:attrNameLst>
                                          <p:attrName>style.visibility</p:attrName>
                                        </p:attrNameLst>
                                      </p:cBhvr>
                                      <p:to>
                                        <p:strVal val="visible"/>
                                      </p:to>
                                    </p:set>
                                    <p:anim calcmode="lin" valueType="num">
                                      <p:cBhvr>
                                        <p:cTn id="38"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39"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40"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41"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42" dur="500"/>
                                        <p:tgtEl>
                                          <p:spTgt spid="7">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4" presetClass="entr" presetSubtype="0" accel="100000" fill="hold" nodeType="clickEffect">
                                  <p:stCondLst>
                                    <p:cond delay="0"/>
                                  </p:stCondLst>
                                  <p:childTnLst>
                                    <p:set>
                                      <p:cBhvr>
                                        <p:cTn id="46" dur="1" fill="hold">
                                          <p:stCondLst>
                                            <p:cond delay="0"/>
                                          </p:stCondLst>
                                        </p:cTn>
                                        <p:tgtEl>
                                          <p:spTgt spid="7">
                                            <p:txEl>
                                              <p:pRg st="2" end="2"/>
                                            </p:txEl>
                                          </p:spTgt>
                                        </p:tgtEl>
                                        <p:attrNameLst>
                                          <p:attrName>style.visibility</p:attrName>
                                        </p:attrNameLst>
                                      </p:cBhvr>
                                      <p:to>
                                        <p:strVal val="visible"/>
                                      </p:to>
                                    </p:set>
                                    <p:anim calcmode="lin" valueType="num">
                                      <p:cBhvr>
                                        <p:cTn id="47"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48"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49"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50"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51"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99342" name="Rectangle 13"/>
          <p:cNvSpPr>
            <a:spLocks noChangeArrowheads="1"/>
          </p:cNvSpPr>
          <p:nvPr/>
        </p:nvSpPr>
        <p:spPr bwMode="auto">
          <a:xfrm>
            <a:off x="1600200" y="4691090"/>
            <a:ext cx="2514600" cy="1064739"/>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itchFamily="34" charset="0"/>
              </a:rPr>
              <a:t>العهد القديم : الذي يكمن وراء</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itchFamily="34" charset="0"/>
            </a:endParaRPr>
          </a:p>
        </p:txBody>
      </p:sp>
      <p:sp>
        <p:nvSpPr>
          <p:cNvPr id="99343" name="Rectangle 14"/>
          <p:cNvSpPr>
            <a:spLocks noChangeArrowheads="1"/>
          </p:cNvSpPr>
          <p:nvPr/>
        </p:nvSpPr>
        <p:spPr bwMode="auto">
          <a:xfrm>
            <a:off x="1757424" y="708026"/>
            <a:ext cx="2738437" cy="2070143"/>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itchFamily="34" charset="0"/>
                <a:ea typeface="MS Gothic" charset="0"/>
                <a:cs typeface="Arial" pitchFamily="34" charset="0"/>
              </a:rPr>
              <a:t>الفلسفة</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itchFamily="34" charset="0"/>
                <a:ea typeface="MS Gothic" charset="0"/>
                <a:cs typeface="Arial" pitchFamily="34" charset="0"/>
              </a:rPr>
              <a:t>اليونانية </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itchFamily="34" charset="0"/>
                <a:ea typeface="MS Gothic" charset="0"/>
                <a:cs typeface="Arial" pitchFamily="34" charset="0"/>
              </a:rPr>
              <a:t>المنطق</a:t>
            </a:r>
          </a:p>
        </p:txBody>
      </p:sp>
      <p:sp>
        <p:nvSpPr>
          <p:cNvPr id="99344" name="Rectangle 15"/>
          <p:cNvSpPr>
            <a:spLocks noChangeArrowheads="1"/>
          </p:cNvSpPr>
          <p:nvPr/>
        </p:nvSpPr>
        <p:spPr bwMode="auto">
          <a:xfrm>
            <a:off x="5867400" y="1316042"/>
            <a:ext cx="2794000" cy="1557182"/>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itchFamily="34" charset="0"/>
              </a:rPr>
              <a:t>فيلو : متحد مع الله لكن متميز عنه، خالق، ثابت ومعلن</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itchFamily="34" charset="0"/>
            </a:endParaRPr>
          </a:p>
        </p:txBody>
      </p:sp>
      <p:sp>
        <p:nvSpPr>
          <p:cNvPr id="55306" name="Text Box 17"/>
          <p:cNvSpPr txBox="1">
            <a:spLocks noChangeArrowheads="1"/>
          </p:cNvSpPr>
          <p:nvPr/>
        </p:nvSpPr>
        <p:spPr bwMode="auto">
          <a:xfrm>
            <a:off x="8749013" y="-292601"/>
            <a:ext cx="22643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ar-JO" sz="2900" dirty="0">
                <a:solidFill>
                  <a:srgbClr val="FFEA18"/>
                </a:solidFill>
                <a:latin typeface="Arial" panose="020B0604020202020204" pitchFamily="34" charset="0"/>
                <a:cs typeface="Arial" panose="020B0604020202020204" pitchFamily="34" charset="0"/>
              </a:rPr>
              <a:t>اللوجوس</a:t>
            </a:r>
            <a:endParaRPr lang="en-US"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panose="020B0604020202020204" pitchFamily="34" charset="0"/>
              <a:ea typeface="Arial"/>
              <a:cs typeface="Arial" panose="020B0604020202020204" pitchFamily="34" charset="0"/>
            </a:endParaRPr>
          </a:p>
        </p:txBody>
      </p:sp>
      <p:pic>
        <p:nvPicPr>
          <p:cNvPr id="4" name="Content Placeholder 3" descr="hebrews1_1_2.jpg"/>
          <p:cNvPicPr>
            <a:picLocks noGrp="1" noChangeAspect="1"/>
          </p:cNvPicPr>
          <p:nvPr>
            <p:ph idx="1"/>
          </p:nvPr>
        </p:nvPicPr>
        <p:blipFill rotWithShape="1">
          <a:blip r:embed="rId3" cstate="screen">
            <a:extLst>
              <a:ext uri="{28A0092B-C50C-407E-A947-70E740481C1C}">
                <a14:useLocalDpi xmlns:a14="http://schemas.microsoft.com/office/drawing/2010/main"/>
              </a:ext>
            </a:extLst>
          </a:blip>
          <a:srcRect l="-961"/>
          <a:stretch/>
        </p:blipFill>
        <p:spPr>
          <a:xfrm>
            <a:off x="684213" y="260388"/>
            <a:ext cx="8388350" cy="6194425"/>
          </a:xfrm>
        </p:spPr>
      </p:pic>
      <p:sp>
        <p:nvSpPr>
          <p:cNvPr id="2" name="Title 1"/>
          <p:cNvSpPr>
            <a:spLocks noGrp="1"/>
          </p:cNvSpPr>
          <p:nvPr>
            <p:ph type="title"/>
          </p:nvPr>
        </p:nvSpPr>
        <p:spPr>
          <a:xfrm>
            <a:off x="5508104" y="1"/>
            <a:ext cx="3647009" cy="1196751"/>
          </a:xfrm>
          <a:solidFill>
            <a:schemeClr val="tx1"/>
          </a:solidFill>
        </p:spPr>
        <p:txBody>
          <a:bodyPr/>
          <a:lstStyle/>
          <a:p>
            <a:pPr>
              <a:defRPr/>
            </a:pPr>
            <a:r>
              <a:rPr lang="ar-SA" dirty="0">
                <a:latin typeface="Arial" panose="020B0604020202020204" pitchFamily="34" charset="0"/>
                <a:cs typeface="Arial" panose="020B0604020202020204" pitchFamily="34" charset="0"/>
              </a:rPr>
              <a:t>عبرانيين ١ : ١-٢</a:t>
            </a:r>
          </a:p>
        </p:txBody>
      </p:sp>
      <p:sp>
        <p:nvSpPr>
          <p:cNvPr id="6" name="Title 1"/>
          <p:cNvSpPr txBox="1">
            <a:spLocks/>
          </p:cNvSpPr>
          <p:nvPr/>
        </p:nvSpPr>
        <p:spPr bwMode="auto">
          <a:xfrm>
            <a:off x="107950" y="115890"/>
            <a:ext cx="4032250" cy="6481762"/>
          </a:xfrm>
          <a:prstGeom prst="rect">
            <a:avLst/>
          </a:prstGeom>
          <a:solidFill>
            <a:schemeClr val="tx1"/>
          </a:solidFill>
          <a:ln w="9525">
            <a:noFill/>
            <a:miter lim="800000"/>
            <a:headEnd/>
            <a:tailEnd/>
          </a:ln>
          <a:effectLst>
            <a:outerShdw blurRad="50800" dist="38100" dir="2700000">
              <a:srgbClr val="000000">
                <a:alpha val="43000"/>
              </a:srgbClr>
            </a:outerShdw>
          </a:effectLst>
        </p:spPr>
        <p:txBody>
          <a:bodyPr lIns="90993" tIns="45499" rIns="90993" bIns="45499" anchor="ctr"/>
          <a:lst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a:lstStyle>
          <a:p>
            <a:pPr>
              <a:defRPr/>
            </a:pPr>
            <a:r>
              <a:rPr lang="ar-SA" sz="4000" dirty="0">
                <a:latin typeface="Arial" panose="020B0604020202020204" pitchFamily="34" charset="0"/>
                <a:cs typeface="Arial" panose="020B0604020202020204" pitchFamily="34" charset="0"/>
              </a:rPr>
              <a:t>١ اَللهُ، بَعْدَ مَا كَلَّمَ الآبَاءَ بِالأَنْبِيَاءِ قَدِيماً، بِأَنْوَاعٍ وَطُرُقٍ كَثِيرَةٍ، ٢ كَلَّمَنَا فِي هَذِهِ الأَيَّامِ الأَخِيرَةِ فِي ابْنِهِ - الَّذِي جَعَلَهُ وَارِثاً لِكُلِّ شَيْءٍ، الَّذِي بِهِ أَيْضاً عَمِلَ الْعَالَمِينَ. </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 y="0"/>
            <a:ext cx="9139943" cy="6858000"/>
          </a:xfrm>
          <a:prstGeom prst="rect">
            <a:avLst/>
          </a:prstGeom>
        </p:spPr>
      </p:pic>
      <p:sp>
        <p:nvSpPr>
          <p:cNvPr id="2" name="Title 1"/>
          <p:cNvSpPr>
            <a:spLocks noGrp="1"/>
          </p:cNvSpPr>
          <p:nvPr>
            <p:ph type="ctrTitle"/>
          </p:nvPr>
        </p:nvSpPr>
        <p:spPr>
          <a:xfrm>
            <a:off x="180966" y="102584"/>
            <a:ext cx="8236820" cy="799420"/>
          </a:xfrm>
          <a:solidFill>
            <a:schemeClr val="tx1"/>
          </a:solidFill>
        </p:spPr>
        <p:txBody>
          <a:bodyPr/>
          <a:lstStyle/>
          <a:p>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الفداء</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700808"/>
            <a:ext cx="9144000" cy="39978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eaLnBrk="1" hangingPunct="1">
              <a:defRPr/>
            </a:pPr>
            <a:r>
              <a:rPr lang="ar-JO" sz="32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يجب أن "نولد من الروح" لكي "نولد ثانية" (۳: ٣) عندما "نؤمن" ببساطة بأن يسوع هو ابن الله الذي يغفر خطايانا (۳: ١٦). لم يُدرج اسم "الإيمان" أبدًا ، لكن أشكال الفعل "تصدق" تظهر ۸٧ مرة وفي كل إصحاح تقريبًا!</a:t>
            </a:r>
            <a:endParaRPr lang="en-US" sz="32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27أ</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2E92269D-F173-F644-B193-5FDC1EED01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ar-SA" sz="36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يوحنا</a:t>
            </a:r>
            <a:endParaRPr lang="en-US" sz="36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0157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في البدء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خلق الله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السماوات و 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(تكوين 1: 1)</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في البدء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كان الكلمة</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SA"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يوحن</a:t>
            </a: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 1: 1</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ar-JO" dirty="0">
                <a:latin typeface="Arial" charset="0"/>
                <a:cs typeface="Arial" charset="0"/>
              </a:rPr>
              <a:t>بدايات دقيقة</a:t>
            </a:r>
            <a:endParaRPr lang="en-US" dirty="0">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8"/>
          <p:cNvSpPr>
            <a:spLocks noGrp="1"/>
          </p:cNvSpPr>
          <p:nvPr>
            <p:ph type="title" idx="4294967295"/>
          </p:nvPr>
        </p:nvSpPr>
        <p:spPr bwMode="auto">
          <a:xfrm>
            <a:off x="-456639" y="6171640"/>
            <a:ext cx="9466169" cy="533681"/>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718" tIns="44860" rIns="89718" bIns="44860"/>
          <a:lstStyle/>
          <a:p>
            <a:r>
              <a:rPr lang="en-US" sz="3177">
                <a:latin typeface="Arial" panose="020B0604020202020204" pitchFamily="34" charset="0"/>
                <a:cs typeface="Arial" panose="020B0604020202020204" pitchFamily="34" charset="0"/>
              </a:rPr>
              <a:t>John 1:2</a:t>
            </a:r>
          </a:p>
        </p:txBody>
      </p:sp>
      <p:pic>
        <p:nvPicPr>
          <p:cNvPr id="5427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67845" y="231122"/>
            <a:ext cx="8153681"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4275" name="Rectangle 2"/>
          <p:cNvSpPr>
            <a:spLocks noChangeArrowheads="1"/>
          </p:cNvSpPr>
          <p:nvPr/>
        </p:nvSpPr>
        <p:spPr bwMode="auto">
          <a:xfrm>
            <a:off x="3566272" y="6645088"/>
            <a:ext cx="1283074"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4276" name="Rectangle 3"/>
          <p:cNvSpPr>
            <a:spLocks noChangeArrowheads="1"/>
          </p:cNvSpPr>
          <p:nvPr/>
        </p:nvSpPr>
        <p:spPr bwMode="auto">
          <a:xfrm>
            <a:off x="1241051" y="762001"/>
            <a:ext cx="660166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4277" name="Text Box 4"/>
          <p:cNvSpPr txBox="1">
            <a:spLocks noChangeArrowheads="1"/>
          </p:cNvSpPr>
          <p:nvPr/>
        </p:nvSpPr>
        <p:spPr bwMode="auto">
          <a:xfrm>
            <a:off x="8622709" y="17009"/>
            <a:ext cx="227356" cy="335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FFA27C"/>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765">
                <a:solidFill>
                  <a:srgbClr val="FFA27C"/>
                </a:solidFill>
                <a:latin typeface="Arial" panose="020B0604020202020204" pitchFamily="34" charset="0"/>
                <a:cs typeface="Arial" panose="020B0604020202020204" pitchFamily="34" charset="0"/>
              </a:rPr>
              <a:t> </a:t>
            </a:r>
          </a:p>
        </p:txBody>
      </p:sp>
      <p:sp>
        <p:nvSpPr>
          <p:cNvPr id="54278" name="Text Box 5"/>
          <p:cNvSpPr txBox="1">
            <a:spLocks noChangeArrowheads="1"/>
          </p:cNvSpPr>
          <p:nvPr/>
        </p:nvSpPr>
        <p:spPr bwMode="auto">
          <a:xfrm>
            <a:off x="1388129" y="1480578"/>
            <a:ext cx="561694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4279" name="Text Box 6"/>
          <p:cNvSpPr txBox="1">
            <a:spLocks noChangeArrowheads="1"/>
          </p:cNvSpPr>
          <p:nvPr/>
        </p:nvSpPr>
        <p:spPr bwMode="auto">
          <a:xfrm>
            <a:off x="1134596" y="893670"/>
            <a:ext cx="6953250" cy="487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765"/>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824" b="1" i="1" dirty="0">
                <a:solidFill>
                  <a:srgbClr val="FFFF00"/>
                </a:solidFill>
                <a:latin typeface="Arial" panose="020B0604020202020204" pitchFamily="34" charset="0"/>
                <a:cs typeface="Arial" panose="020B0604020202020204" pitchFamily="34" charset="0"/>
              </a:rPr>
              <a:t>الاصحاح الأول </a:t>
            </a:r>
            <a:r>
              <a:rPr lang="ar-JO" sz="2824" b="1" i="1" u="sng" dirty="0">
                <a:solidFill>
                  <a:srgbClr val="08F2EE"/>
                </a:solidFill>
                <a:latin typeface="Arial" panose="020B0604020202020204" pitchFamily="34" charset="0"/>
                <a:cs typeface="Arial" panose="020B0604020202020204" pitchFamily="34" charset="0"/>
              </a:rPr>
              <a:t>6 حقائق عظيمة</a:t>
            </a:r>
            <a:r>
              <a:rPr lang="ar-JO" sz="2824" b="1" i="1" dirty="0">
                <a:solidFill>
                  <a:srgbClr val="08F2EE"/>
                </a:solidFill>
                <a:latin typeface="Arial" panose="020B0604020202020204" pitchFamily="34" charset="0"/>
                <a:cs typeface="Arial" panose="020B0604020202020204" pitchFamily="34" charset="0"/>
              </a:rPr>
              <a:t> </a:t>
            </a:r>
            <a:r>
              <a:rPr lang="ar-JO" sz="2824" b="1" i="1" dirty="0">
                <a:solidFill>
                  <a:srgbClr val="FFFF00"/>
                </a:solidFill>
                <a:latin typeface="Arial" panose="020B0604020202020204" pitchFamily="34" charset="0"/>
                <a:cs typeface="Arial" panose="020B0604020202020204" pitchFamily="34" charset="0"/>
              </a:rPr>
              <a:t>عن</a:t>
            </a:r>
            <a:endParaRPr lang="en-GB" sz="2824" b="1" i="1" dirty="0">
              <a:solidFill>
                <a:srgbClr val="FFFF00"/>
              </a:solidFill>
              <a:latin typeface="Arial" panose="020B0604020202020204" pitchFamily="34" charset="0"/>
              <a:cs typeface="Arial" panose="020B0604020202020204" pitchFamily="34" charset="0"/>
            </a:endParaRPr>
          </a:p>
        </p:txBody>
      </p:sp>
      <p:sp>
        <p:nvSpPr>
          <p:cNvPr id="54280" name="Text Box 7"/>
          <p:cNvSpPr txBox="1">
            <a:spLocks noChangeArrowheads="1"/>
          </p:cNvSpPr>
          <p:nvPr/>
        </p:nvSpPr>
        <p:spPr bwMode="auto">
          <a:xfrm>
            <a:off x="7918357" y="6538633"/>
            <a:ext cx="162485"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4281" name="Text Box 8"/>
          <p:cNvSpPr txBox="1">
            <a:spLocks noChangeArrowheads="1"/>
          </p:cNvSpPr>
          <p:nvPr/>
        </p:nvSpPr>
        <p:spPr bwMode="auto">
          <a:xfrm>
            <a:off x="8232122" y="6454589"/>
            <a:ext cx="162485"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4282" name="AutoShape 9"/>
          <p:cNvSpPr>
            <a:spLocks noChangeArrowheads="1"/>
          </p:cNvSpPr>
          <p:nvPr/>
        </p:nvSpPr>
        <p:spPr bwMode="auto">
          <a:xfrm>
            <a:off x="4747093" y="3543860"/>
            <a:ext cx="2914930"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26634" name="Text Box 10"/>
          <p:cNvSpPr txBox="1">
            <a:spLocks noChangeArrowheads="1"/>
          </p:cNvSpPr>
          <p:nvPr/>
        </p:nvSpPr>
        <p:spPr bwMode="auto">
          <a:xfrm>
            <a:off x="4895571" y="3759574"/>
            <a:ext cx="2552140" cy="19601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985"/>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3177" b="1" dirty="0">
                <a:solidFill>
                  <a:srgbClr val="FFFFFF"/>
                </a:solidFill>
                <a:latin typeface="Arial" panose="020B0604020202020204" pitchFamily="34" charset="0"/>
                <a:cs typeface="Arial" panose="020B0604020202020204" pitchFamily="34" charset="0"/>
              </a:rPr>
              <a:t>"هذا كان</a:t>
            </a:r>
          </a:p>
          <a:p>
            <a:pPr algn="ctr" defTabSz="397830" eaLnBrk="0" hangingPunct="0">
              <a:lnSpc>
                <a:spcPct val="93000"/>
              </a:lnSpc>
              <a:spcBef>
                <a:spcPts val="1985"/>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3177" b="1" dirty="0">
                <a:solidFill>
                  <a:srgbClr val="FFFFFF"/>
                </a:solidFill>
                <a:latin typeface="Arial" panose="020B0604020202020204" pitchFamily="34" charset="0"/>
                <a:cs typeface="Arial" panose="020B0604020202020204" pitchFamily="34" charset="0"/>
              </a:rPr>
              <a:t>في البدء</a:t>
            </a:r>
          </a:p>
          <a:p>
            <a:pPr algn="ctr" defTabSz="397830" eaLnBrk="0" hangingPunct="0">
              <a:lnSpc>
                <a:spcPct val="93000"/>
              </a:lnSpc>
              <a:spcBef>
                <a:spcPts val="1985"/>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3177" b="1" dirty="0">
                <a:solidFill>
                  <a:srgbClr val="FFFFFF"/>
                </a:solidFill>
                <a:latin typeface="Arial" panose="020B0604020202020204" pitchFamily="34" charset="0"/>
                <a:cs typeface="Arial" panose="020B0604020202020204" pitchFamily="34" charset="0"/>
              </a:rPr>
              <a:t>عند الله."</a:t>
            </a:r>
            <a:endParaRPr lang="en-GB" sz="3177" b="1" dirty="0">
              <a:solidFill>
                <a:srgbClr val="FFFFFF"/>
              </a:solidFill>
              <a:latin typeface="Arial" panose="020B0604020202020204" pitchFamily="34" charset="0"/>
              <a:cs typeface="Arial" panose="020B0604020202020204" pitchFamily="34" charset="0"/>
            </a:endParaRPr>
          </a:p>
        </p:txBody>
      </p:sp>
      <p:sp>
        <p:nvSpPr>
          <p:cNvPr id="54284" name="Text Box 11"/>
          <p:cNvSpPr txBox="1">
            <a:spLocks noChangeArrowheads="1"/>
          </p:cNvSpPr>
          <p:nvPr/>
        </p:nvSpPr>
        <p:spPr bwMode="auto">
          <a:xfrm>
            <a:off x="8557093" y="6194052"/>
            <a:ext cx="162485"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4285" name="Text Box 12"/>
          <p:cNvSpPr txBox="1">
            <a:spLocks noChangeArrowheads="1"/>
          </p:cNvSpPr>
          <p:nvPr/>
        </p:nvSpPr>
        <p:spPr bwMode="auto">
          <a:xfrm>
            <a:off x="8252075" y="6546662"/>
            <a:ext cx="285064" cy="209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55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882" b="1">
                <a:solidFill>
                  <a:srgbClr val="FFFFFF"/>
                </a:solidFill>
                <a:latin typeface="Arial" panose="020B0604020202020204" pitchFamily="34" charset="0"/>
                <a:cs typeface="Arial" panose="020B0604020202020204" pitchFamily="34" charset="0"/>
              </a:rPr>
              <a:t>24</a:t>
            </a:r>
          </a:p>
        </p:txBody>
      </p:sp>
      <p:sp>
        <p:nvSpPr>
          <p:cNvPr id="54286" name="Text Box 13"/>
          <p:cNvSpPr txBox="1">
            <a:spLocks noChangeArrowheads="1"/>
          </p:cNvSpPr>
          <p:nvPr/>
        </p:nvSpPr>
        <p:spPr bwMode="auto">
          <a:xfrm>
            <a:off x="8584165" y="6489826"/>
            <a:ext cx="261019" cy="285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88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412" b="1">
                <a:solidFill>
                  <a:srgbClr val="FFFFFF"/>
                </a:solidFill>
                <a:latin typeface="Arial" panose="020B0604020202020204" pitchFamily="34" charset="0"/>
                <a:cs typeface="Arial" panose="020B0604020202020204" pitchFamily="34" charset="0"/>
              </a:rPr>
              <a:t>1</a:t>
            </a:r>
          </a:p>
        </p:txBody>
      </p:sp>
      <p:sp>
        <p:nvSpPr>
          <p:cNvPr id="54287" name="Text Box 14"/>
          <p:cNvSpPr txBox="1">
            <a:spLocks noChangeArrowheads="1"/>
          </p:cNvSpPr>
          <p:nvPr/>
        </p:nvSpPr>
        <p:spPr bwMode="auto">
          <a:xfrm>
            <a:off x="1126191" y="225519"/>
            <a:ext cx="7122739" cy="487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765"/>
              </a:spcBef>
              <a:buClr>
                <a:srgbClr val="FAFD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824" b="1" dirty="0">
                <a:solidFill>
                  <a:srgbClr val="FAFD00"/>
                </a:solidFill>
                <a:latin typeface="Arial" panose="020B0604020202020204" pitchFamily="34" charset="0"/>
                <a:cs typeface="Arial" panose="020B0604020202020204" pitchFamily="34" charset="0"/>
              </a:rPr>
              <a:t>يوحنا: تلخيص الرسالة</a:t>
            </a:r>
            <a:endParaRPr lang="en-GB" sz="2824" b="1" dirty="0">
              <a:solidFill>
                <a:srgbClr val="FAFD00"/>
              </a:solidFill>
              <a:latin typeface="Arial" panose="020B0604020202020204" pitchFamily="34" charset="0"/>
              <a:cs typeface="Arial" panose="020B0604020202020204" pitchFamily="34" charset="0"/>
            </a:endParaRPr>
          </a:p>
        </p:txBody>
      </p:sp>
      <p:sp>
        <p:nvSpPr>
          <p:cNvPr id="54288" name="Text Box 15"/>
          <p:cNvSpPr txBox="1">
            <a:spLocks noChangeArrowheads="1"/>
          </p:cNvSpPr>
          <p:nvPr/>
        </p:nvSpPr>
        <p:spPr bwMode="auto">
          <a:xfrm>
            <a:off x="1234048" y="1736912"/>
            <a:ext cx="3625103" cy="1375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الآية 1:</a:t>
            </a:r>
            <a:br>
              <a:rPr lang="en-GB" sz="1765" b="1" dirty="0">
                <a:solidFill>
                  <a:srgbClr val="FFFF00"/>
                </a:solidFill>
                <a:latin typeface="Arial" panose="020B0604020202020204" pitchFamily="34" charset="0"/>
                <a:cs typeface="Arial" panose="020B0604020202020204" pitchFamily="34" charset="0"/>
              </a:rPr>
            </a:br>
            <a:r>
              <a:rPr lang="ar-JO" sz="1765" b="1" dirty="0">
                <a:solidFill>
                  <a:srgbClr val="FFFF00"/>
                </a:solidFill>
                <a:latin typeface="Arial" panose="020B0604020202020204" pitchFamily="34" charset="0"/>
                <a:cs typeface="Arial" panose="020B0604020202020204" pitchFamily="34" charset="0"/>
              </a:rPr>
              <a:t>الوجود المسبق</a:t>
            </a:r>
            <a:endParaRPr lang="en-GB" sz="1765" b="1" dirty="0">
              <a:solidFill>
                <a:srgbClr val="FFFF00"/>
              </a:solidFill>
              <a:latin typeface="Arial" panose="020B0604020202020204" pitchFamily="34" charset="0"/>
              <a:cs typeface="Arial" panose="020B0604020202020204" pitchFamily="34" charset="0"/>
            </a:endParaRPr>
          </a:p>
          <a:p>
            <a:pPr algn="ctr" defTabSz="397830" eaLnBrk="0" hangingPunct="0">
              <a:lnSpc>
                <a:spcPct val="93000"/>
              </a:lnSpc>
              <a:spcBef>
                <a:spcPts val="1103"/>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FFFF00"/>
                </a:solidFill>
                <a:latin typeface="Arial" panose="020B0604020202020204" pitchFamily="34" charset="0"/>
                <a:cs typeface="Arial" panose="020B0604020202020204" pitchFamily="34" charset="0"/>
              </a:rPr>
              <a:t>شخص متميز</a:t>
            </a:r>
            <a:endParaRPr lang="en-GB" sz="1765" b="1" dirty="0">
              <a:solidFill>
                <a:srgbClr val="FFFF00"/>
              </a:solidFill>
              <a:latin typeface="Arial" panose="020B0604020202020204" pitchFamily="34" charset="0"/>
              <a:cs typeface="Arial" panose="020B0604020202020204" pitchFamily="34" charset="0"/>
            </a:endParaRPr>
          </a:p>
          <a:p>
            <a:pPr algn="ctr" defTabSz="397830" eaLnBrk="0" hangingPunct="0">
              <a:lnSpc>
                <a:spcPct val="93000"/>
              </a:lnSpc>
              <a:spcBef>
                <a:spcPts val="1103"/>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FFFF00"/>
                </a:solidFill>
                <a:latin typeface="Arial" panose="020B0604020202020204" pitchFamily="34" charset="0"/>
                <a:cs typeface="Arial" panose="020B0604020202020204" pitchFamily="34" charset="0"/>
              </a:rPr>
              <a:t>كان هو الله</a:t>
            </a:r>
            <a:endParaRPr lang="en-GB" sz="1765" b="1" dirty="0">
              <a:solidFill>
                <a:srgbClr val="FFFF00"/>
              </a:solidFill>
              <a:latin typeface="Arial" panose="020B0604020202020204" pitchFamily="34" charset="0"/>
              <a:cs typeface="Arial" panose="020B0604020202020204" pitchFamily="34" charset="0"/>
            </a:endParaRPr>
          </a:p>
        </p:txBody>
      </p:sp>
      <p:sp>
        <p:nvSpPr>
          <p:cNvPr id="54289" name="Text Box 16"/>
          <p:cNvSpPr txBox="1">
            <a:spLocks noChangeArrowheads="1"/>
          </p:cNvSpPr>
          <p:nvPr/>
        </p:nvSpPr>
        <p:spPr bwMode="auto">
          <a:xfrm>
            <a:off x="1078567" y="3459816"/>
            <a:ext cx="3975287" cy="5883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الآية 2:</a:t>
            </a:r>
            <a:br>
              <a:rPr lang="en-GB" sz="1765" b="1" dirty="0">
                <a:solidFill>
                  <a:srgbClr val="FFFF00"/>
                </a:solidFill>
                <a:latin typeface="Arial" panose="020B0604020202020204" pitchFamily="34" charset="0"/>
                <a:cs typeface="Arial" panose="020B0604020202020204" pitchFamily="34" charset="0"/>
              </a:rPr>
            </a:br>
            <a:r>
              <a:rPr lang="ar-JO" sz="1765" b="1" dirty="0">
                <a:solidFill>
                  <a:srgbClr val="FFFF00"/>
                </a:solidFill>
                <a:latin typeface="Arial" panose="020B0604020202020204" pitchFamily="34" charset="0"/>
                <a:cs typeface="Arial" panose="020B0604020202020204" pitchFamily="34" charset="0"/>
              </a:rPr>
              <a:t>كان موجودًا منذ الأزل</a:t>
            </a:r>
            <a:endParaRPr lang="en-GB" sz="1765" b="1" dirty="0">
              <a:solidFill>
                <a:srgbClr val="FFFF00"/>
              </a:solidFill>
              <a:latin typeface="Arial" panose="020B0604020202020204" pitchFamily="34" charset="0"/>
              <a:cs typeface="Arial" panose="020B0604020202020204" pitchFamily="34" charset="0"/>
            </a:endParaRPr>
          </a:p>
        </p:txBody>
      </p:sp>
      <p:sp>
        <p:nvSpPr>
          <p:cNvPr id="54290" name="Text Box 17"/>
          <p:cNvSpPr txBox="1">
            <a:spLocks noChangeArrowheads="1"/>
          </p:cNvSpPr>
          <p:nvPr/>
        </p:nvSpPr>
        <p:spPr bwMode="auto">
          <a:xfrm>
            <a:off x="4543985" y="1573026"/>
            <a:ext cx="3137647" cy="20218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3309"/>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5294" b="1" dirty="0">
                <a:solidFill>
                  <a:srgbClr val="FFFF00"/>
                </a:solidFill>
                <a:latin typeface="Arial" panose="020B0604020202020204" pitchFamily="34" charset="0"/>
                <a:cs typeface="Arial" panose="020B0604020202020204" pitchFamily="34" charset="0"/>
              </a:rPr>
              <a:t>يسوع</a:t>
            </a:r>
          </a:p>
          <a:p>
            <a:pPr algn="ctr" defTabSz="397830" eaLnBrk="0" hangingPunct="0">
              <a:lnSpc>
                <a:spcPct val="93000"/>
              </a:lnSpc>
              <a:spcBef>
                <a:spcPts val="3309"/>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5294" b="1" dirty="0">
                <a:solidFill>
                  <a:srgbClr val="FFFF00"/>
                </a:solidFill>
                <a:latin typeface="Arial" panose="020B0604020202020204" pitchFamily="34" charset="0"/>
                <a:cs typeface="Arial" panose="020B0604020202020204" pitchFamily="34" charset="0"/>
              </a:rPr>
              <a:t>المسيح!</a:t>
            </a:r>
            <a:endParaRPr lang="en-GB" sz="5294"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6634"/>
                                        </p:tgtEl>
                                        <p:attrNameLst>
                                          <p:attrName>style.visibility</p:attrName>
                                        </p:attrNameLst>
                                      </p:cBhvr>
                                      <p:to>
                                        <p:strVal val="visible"/>
                                      </p:to>
                                    </p:set>
                                    <p:animEffect transition="in" filter="fade">
                                      <p:cBhvr>
                                        <p:cTn id="7" dur="1000"/>
                                        <p:tgtEl>
                                          <p:spTgt spid="266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itle 19"/>
          <p:cNvSpPr>
            <a:spLocks noGrp="1"/>
          </p:cNvSpPr>
          <p:nvPr>
            <p:ph type="title" idx="4294967295"/>
          </p:nvPr>
        </p:nvSpPr>
        <p:spPr bwMode="auto">
          <a:xfrm>
            <a:off x="578504" y="6171640"/>
            <a:ext cx="7986993" cy="30536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718" tIns="44860" rIns="89718" bIns="44860"/>
          <a:lstStyle/>
          <a:p>
            <a:r>
              <a:rPr lang="en-US" sz="2735">
                <a:latin typeface="Arial" panose="020B0604020202020204" pitchFamily="34" charset="0"/>
                <a:cs typeface="Arial" panose="020B0604020202020204" pitchFamily="34" charset="0"/>
              </a:rPr>
              <a:t>John 1:3</a:t>
            </a:r>
          </a:p>
        </p:txBody>
      </p:sp>
      <p:pic>
        <p:nvPicPr>
          <p:cNvPr id="5632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67845" y="231122"/>
            <a:ext cx="8153681"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6323" name="Rectangle 2"/>
          <p:cNvSpPr>
            <a:spLocks noChangeArrowheads="1"/>
          </p:cNvSpPr>
          <p:nvPr/>
        </p:nvSpPr>
        <p:spPr bwMode="auto">
          <a:xfrm>
            <a:off x="3566272" y="6645088"/>
            <a:ext cx="1283074"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6324" name="Rectangle 3"/>
          <p:cNvSpPr>
            <a:spLocks noChangeArrowheads="1"/>
          </p:cNvSpPr>
          <p:nvPr/>
        </p:nvSpPr>
        <p:spPr bwMode="auto">
          <a:xfrm>
            <a:off x="1241051" y="762001"/>
            <a:ext cx="660166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6325" name="Text Box 4"/>
          <p:cNvSpPr txBox="1">
            <a:spLocks noChangeArrowheads="1"/>
          </p:cNvSpPr>
          <p:nvPr/>
        </p:nvSpPr>
        <p:spPr bwMode="auto">
          <a:xfrm>
            <a:off x="8622709" y="17009"/>
            <a:ext cx="227356" cy="335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FFA27C"/>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765">
                <a:solidFill>
                  <a:srgbClr val="FFA27C"/>
                </a:solidFill>
                <a:latin typeface="Arial" panose="020B0604020202020204" pitchFamily="34" charset="0"/>
                <a:cs typeface="Arial" panose="020B0604020202020204" pitchFamily="34" charset="0"/>
              </a:rPr>
              <a:t> </a:t>
            </a:r>
          </a:p>
        </p:txBody>
      </p:sp>
      <p:sp>
        <p:nvSpPr>
          <p:cNvPr id="56326" name="Text Box 5"/>
          <p:cNvSpPr txBox="1">
            <a:spLocks noChangeArrowheads="1"/>
          </p:cNvSpPr>
          <p:nvPr/>
        </p:nvSpPr>
        <p:spPr bwMode="auto">
          <a:xfrm>
            <a:off x="1388129" y="1480578"/>
            <a:ext cx="561694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6327" name="Text Box 6"/>
          <p:cNvSpPr txBox="1">
            <a:spLocks noChangeArrowheads="1"/>
          </p:cNvSpPr>
          <p:nvPr/>
        </p:nvSpPr>
        <p:spPr bwMode="auto">
          <a:xfrm>
            <a:off x="1134596" y="893670"/>
            <a:ext cx="6953250" cy="487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765"/>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824" b="1" i="1" dirty="0">
                <a:solidFill>
                  <a:srgbClr val="FFFF00"/>
                </a:solidFill>
                <a:latin typeface="Arial" panose="020B0604020202020204" pitchFamily="34" charset="0"/>
                <a:cs typeface="Arial" panose="020B0604020202020204" pitchFamily="34" charset="0"/>
              </a:rPr>
              <a:t>الاصحاح الأول </a:t>
            </a:r>
            <a:r>
              <a:rPr lang="ar-JO" sz="2824" b="1" i="1" u="sng" dirty="0">
                <a:solidFill>
                  <a:srgbClr val="08F2EE"/>
                </a:solidFill>
                <a:latin typeface="Arial" panose="020B0604020202020204" pitchFamily="34" charset="0"/>
                <a:cs typeface="Arial" panose="020B0604020202020204" pitchFamily="34" charset="0"/>
              </a:rPr>
              <a:t>6 حقائق عظيمة </a:t>
            </a:r>
            <a:r>
              <a:rPr lang="ar-JO" sz="2824" b="1" i="1" dirty="0">
                <a:solidFill>
                  <a:srgbClr val="FFFF00"/>
                </a:solidFill>
                <a:latin typeface="Arial" panose="020B0604020202020204" pitchFamily="34" charset="0"/>
                <a:cs typeface="Arial" panose="020B0604020202020204" pitchFamily="34" charset="0"/>
              </a:rPr>
              <a:t>عن</a:t>
            </a:r>
            <a:endParaRPr lang="en-GB" sz="2824" b="1" i="1" dirty="0">
              <a:solidFill>
                <a:srgbClr val="FFFF00"/>
              </a:solidFill>
              <a:latin typeface="Arial" panose="020B0604020202020204" pitchFamily="34" charset="0"/>
              <a:cs typeface="Arial" panose="020B0604020202020204" pitchFamily="34" charset="0"/>
            </a:endParaRPr>
          </a:p>
        </p:txBody>
      </p:sp>
      <p:sp>
        <p:nvSpPr>
          <p:cNvPr id="56328" name="Text Box 7"/>
          <p:cNvSpPr txBox="1">
            <a:spLocks noChangeArrowheads="1"/>
          </p:cNvSpPr>
          <p:nvPr/>
        </p:nvSpPr>
        <p:spPr bwMode="auto">
          <a:xfrm>
            <a:off x="7918357" y="6538633"/>
            <a:ext cx="162485"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6329" name="Text Box 8"/>
          <p:cNvSpPr txBox="1">
            <a:spLocks noChangeArrowheads="1"/>
          </p:cNvSpPr>
          <p:nvPr/>
        </p:nvSpPr>
        <p:spPr bwMode="auto">
          <a:xfrm>
            <a:off x="8232122" y="6454589"/>
            <a:ext cx="162485"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6330" name="AutoShape 9"/>
          <p:cNvSpPr>
            <a:spLocks noChangeArrowheads="1"/>
          </p:cNvSpPr>
          <p:nvPr/>
        </p:nvSpPr>
        <p:spPr bwMode="auto">
          <a:xfrm>
            <a:off x="4747093" y="3543860"/>
            <a:ext cx="2914930"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27658" name="Text Box 10"/>
          <p:cNvSpPr txBox="1">
            <a:spLocks noChangeArrowheads="1"/>
          </p:cNvSpPr>
          <p:nvPr/>
        </p:nvSpPr>
        <p:spPr bwMode="auto">
          <a:xfrm>
            <a:off x="4751294" y="3626505"/>
            <a:ext cx="2850497" cy="14149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544"/>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altLang="ja-JP" sz="2206" b="1" dirty="0">
                <a:solidFill>
                  <a:srgbClr val="FFFFFF"/>
                </a:solidFill>
                <a:latin typeface="Arial" panose="020B0604020202020204" pitchFamily="34" charset="0"/>
                <a:cs typeface="Arial" panose="020B0604020202020204" pitchFamily="34" charset="0"/>
              </a:rPr>
              <a:t>"كل شيء به كان</a:t>
            </a:r>
          </a:p>
          <a:p>
            <a:pPr algn="ctr" defTabSz="397830" eaLnBrk="0" hangingPunct="0">
              <a:lnSpc>
                <a:spcPct val="93000"/>
              </a:lnSpc>
              <a:spcBef>
                <a:spcPts val="1544"/>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206" b="1" dirty="0">
                <a:solidFill>
                  <a:srgbClr val="FFFFFF"/>
                </a:solidFill>
                <a:latin typeface="Arial" panose="020B0604020202020204" pitchFamily="34" charset="0"/>
                <a:cs typeface="Arial" panose="020B0604020202020204" pitchFamily="34" charset="0"/>
              </a:rPr>
              <a:t>وبغيره لم يكن </a:t>
            </a:r>
          </a:p>
          <a:p>
            <a:pPr algn="ctr" defTabSz="397830" eaLnBrk="0" hangingPunct="0">
              <a:lnSpc>
                <a:spcPct val="93000"/>
              </a:lnSpc>
              <a:spcBef>
                <a:spcPts val="1544"/>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206" b="1" dirty="0">
                <a:solidFill>
                  <a:srgbClr val="FFFFFF"/>
                </a:solidFill>
                <a:latin typeface="Arial" panose="020B0604020202020204" pitchFamily="34" charset="0"/>
                <a:cs typeface="Arial" panose="020B0604020202020204" pitchFamily="34" charset="0"/>
              </a:rPr>
              <a:t>شيء مما كان."</a:t>
            </a:r>
            <a:endParaRPr lang="en-GB" sz="2206" b="1" dirty="0">
              <a:solidFill>
                <a:srgbClr val="FFFFFF"/>
              </a:solidFill>
              <a:latin typeface="Arial" panose="020B0604020202020204" pitchFamily="34" charset="0"/>
              <a:cs typeface="Arial" panose="020B0604020202020204" pitchFamily="34" charset="0"/>
            </a:endParaRPr>
          </a:p>
        </p:txBody>
      </p:sp>
      <p:sp>
        <p:nvSpPr>
          <p:cNvPr id="56332" name="Text Box 11"/>
          <p:cNvSpPr txBox="1">
            <a:spLocks noChangeArrowheads="1"/>
          </p:cNvSpPr>
          <p:nvPr/>
        </p:nvSpPr>
        <p:spPr bwMode="auto">
          <a:xfrm>
            <a:off x="8470247" y="6079192"/>
            <a:ext cx="162485"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6333" name="Text Box 12"/>
          <p:cNvSpPr txBox="1">
            <a:spLocks noChangeArrowheads="1"/>
          </p:cNvSpPr>
          <p:nvPr/>
        </p:nvSpPr>
        <p:spPr bwMode="auto">
          <a:xfrm>
            <a:off x="8252775" y="6546662"/>
            <a:ext cx="285064" cy="209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55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882" b="1">
                <a:solidFill>
                  <a:srgbClr val="FFFFFF"/>
                </a:solidFill>
                <a:latin typeface="Arial" panose="020B0604020202020204" pitchFamily="34" charset="0"/>
                <a:cs typeface="Arial" panose="020B0604020202020204" pitchFamily="34" charset="0"/>
              </a:rPr>
              <a:t>25</a:t>
            </a:r>
          </a:p>
        </p:txBody>
      </p:sp>
      <p:sp>
        <p:nvSpPr>
          <p:cNvPr id="56334" name="Text Box 13"/>
          <p:cNvSpPr txBox="1">
            <a:spLocks noChangeArrowheads="1"/>
          </p:cNvSpPr>
          <p:nvPr/>
        </p:nvSpPr>
        <p:spPr bwMode="auto">
          <a:xfrm>
            <a:off x="8584165" y="6493328"/>
            <a:ext cx="261019" cy="285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88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412" b="1">
                <a:solidFill>
                  <a:srgbClr val="FFFFFF"/>
                </a:solidFill>
                <a:latin typeface="Arial" panose="020B0604020202020204" pitchFamily="34" charset="0"/>
                <a:cs typeface="Arial" panose="020B0604020202020204" pitchFamily="34" charset="0"/>
              </a:rPr>
              <a:t>1</a:t>
            </a:r>
          </a:p>
        </p:txBody>
      </p:sp>
      <p:sp>
        <p:nvSpPr>
          <p:cNvPr id="56335" name="Text Box 14"/>
          <p:cNvSpPr txBox="1">
            <a:spLocks noChangeArrowheads="1"/>
          </p:cNvSpPr>
          <p:nvPr/>
        </p:nvSpPr>
        <p:spPr bwMode="auto">
          <a:xfrm>
            <a:off x="1126191" y="225519"/>
            <a:ext cx="7122739" cy="487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765"/>
              </a:spcBef>
              <a:buClr>
                <a:srgbClr val="FAFD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824" b="1" dirty="0">
                <a:solidFill>
                  <a:srgbClr val="FAFD00"/>
                </a:solidFill>
                <a:latin typeface="Arial" panose="020B0604020202020204" pitchFamily="34" charset="0"/>
                <a:cs typeface="Arial" panose="020B0604020202020204" pitchFamily="34" charset="0"/>
              </a:rPr>
              <a:t>يوحنا: تلخيص الرسالة</a:t>
            </a:r>
            <a:endParaRPr lang="en-GB" sz="2824" b="1" dirty="0">
              <a:solidFill>
                <a:srgbClr val="FAFD00"/>
              </a:solidFill>
              <a:latin typeface="Arial" panose="020B0604020202020204" pitchFamily="34" charset="0"/>
              <a:cs typeface="Arial" panose="020B0604020202020204" pitchFamily="34" charset="0"/>
            </a:endParaRPr>
          </a:p>
        </p:txBody>
      </p:sp>
      <p:sp>
        <p:nvSpPr>
          <p:cNvPr id="56336" name="Text Box 15"/>
          <p:cNvSpPr txBox="1">
            <a:spLocks noChangeArrowheads="1"/>
          </p:cNvSpPr>
          <p:nvPr/>
        </p:nvSpPr>
        <p:spPr bwMode="auto">
          <a:xfrm>
            <a:off x="1234048" y="1736912"/>
            <a:ext cx="3625103" cy="1375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rtl="1"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الآية</a:t>
            </a:r>
            <a:r>
              <a:rPr lang="en-US" sz="1765" b="1" dirty="0">
                <a:solidFill>
                  <a:srgbClr val="618FFD"/>
                </a:solidFill>
                <a:latin typeface="Arial" panose="020B0604020202020204" pitchFamily="34" charset="0"/>
                <a:cs typeface="Arial" panose="020B0604020202020204" pitchFamily="34" charset="0"/>
              </a:rPr>
              <a:t> </a:t>
            </a:r>
            <a:r>
              <a:rPr lang="ar-JO" sz="1765" b="1" dirty="0">
                <a:solidFill>
                  <a:srgbClr val="618FFD"/>
                </a:solidFill>
                <a:latin typeface="Arial" panose="020B0604020202020204" pitchFamily="34" charset="0"/>
                <a:cs typeface="Arial" panose="020B0604020202020204" pitchFamily="34" charset="0"/>
              </a:rPr>
              <a:t>1:</a:t>
            </a:r>
            <a:br>
              <a:rPr lang="en-GB" sz="1765" b="1" dirty="0">
                <a:solidFill>
                  <a:srgbClr val="FFFF00"/>
                </a:solidFill>
                <a:latin typeface="Arial" panose="020B0604020202020204" pitchFamily="34" charset="0"/>
                <a:cs typeface="Arial" panose="020B0604020202020204" pitchFamily="34" charset="0"/>
              </a:rPr>
            </a:br>
            <a:r>
              <a:rPr lang="ar-JO" sz="1765" b="1" dirty="0">
                <a:solidFill>
                  <a:srgbClr val="FFFF00"/>
                </a:solidFill>
                <a:latin typeface="Arial" panose="020B0604020202020204" pitchFamily="34" charset="0"/>
                <a:cs typeface="Arial" panose="020B0604020202020204" pitchFamily="34" charset="0"/>
              </a:rPr>
              <a:t>الوجود المسبق</a:t>
            </a:r>
            <a:endParaRPr lang="en-GB" sz="1765" b="1" dirty="0">
              <a:solidFill>
                <a:srgbClr val="FFFF00"/>
              </a:solidFill>
              <a:latin typeface="Arial" panose="020B0604020202020204" pitchFamily="34" charset="0"/>
              <a:cs typeface="Arial" panose="020B0604020202020204" pitchFamily="34" charset="0"/>
            </a:endParaRPr>
          </a:p>
          <a:p>
            <a:pPr algn="ctr" defTabSz="397830" eaLnBrk="0" hangingPunct="0">
              <a:lnSpc>
                <a:spcPct val="93000"/>
              </a:lnSpc>
              <a:spcBef>
                <a:spcPts val="1103"/>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FFFF00"/>
                </a:solidFill>
                <a:latin typeface="Arial" panose="020B0604020202020204" pitchFamily="34" charset="0"/>
                <a:cs typeface="Arial" panose="020B0604020202020204" pitchFamily="34" charset="0"/>
              </a:rPr>
              <a:t>شخص متميز</a:t>
            </a:r>
            <a:endParaRPr lang="en-GB" sz="1765" b="1" dirty="0">
              <a:solidFill>
                <a:srgbClr val="FFFF00"/>
              </a:solidFill>
              <a:latin typeface="Arial" panose="020B0604020202020204" pitchFamily="34" charset="0"/>
              <a:cs typeface="Arial" panose="020B0604020202020204" pitchFamily="34" charset="0"/>
            </a:endParaRPr>
          </a:p>
          <a:p>
            <a:pPr algn="ctr" defTabSz="397830" eaLnBrk="0" hangingPunct="0">
              <a:lnSpc>
                <a:spcPct val="93000"/>
              </a:lnSpc>
              <a:spcBef>
                <a:spcPts val="1103"/>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FFFF00"/>
                </a:solidFill>
                <a:latin typeface="Arial" panose="020B0604020202020204" pitchFamily="34" charset="0"/>
                <a:cs typeface="Arial" panose="020B0604020202020204" pitchFamily="34" charset="0"/>
              </a:rPr>
              <a:t>كان هو الله</a:t>
            </a:r>
            <a:endParaRPr lang="en-GB" sz="1765" b="1" dirty="0">
              <a:solidFill>
                <a:srgbClr val="FFFF00"/>
              </a:solidFill>
              <a:latin typeface="Arial" panose="020B0604020202020204" pitchFamily="34" charset="0"/>
              <a:cs typeface="Arial" panose="020B0604020202020204" pitchFamily="34" charset="0"/>
            </a:endParaRPr>
          </a:p>
        </p:txBody>
      </p:sp>
      <p:sp>
        <p:nvSpPr>
          <p:cNvPr id="56337" name="Text Box 16"/>
          <p:cNvSpPr txBox="1">
            <a:spLocks noChangeArrowheads="1"/>
          </p:cNvSpPr>
          <p:nvPr/>
        </p:nvSpPr>
        <p:spPr bwMode="auto">
          <a:xfrm>
            <a:off x="1078567" y="3459816"/>
            <a:ext cx="3975287" cy="5883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الآية 2:</a:t>
            </a:r>
            <a:br>
              <a:rPr lang="en-GB" sz="1765" b="1" dirty="0">
                <a:solidFill>
                  <a:srgbClr val="FFFF00"/>
                </a:solidFill>
                <a:latin typeface="Arial" panose="020B0604020202020204" pitchFamily="34" charset="0"/>
                <a:cs typeface="Arial" panose="020B0604020202020204" pitchFamily="34" charset="0"/>
              </a:rPr>
            </a:br>
            <a:r>
              <a:rPr lang="ar-JO" sz="1765" b="1" dirty="0">
                <a:solidFill>
                  <a:srgbClr val="FFFF00"/>
                </a:solidFill>
                <a:latin typeface="Arial" panose="020B0604020202020204" pitchFamily="34" charset="0"/>
                <a:cs typeface="Arial" panose="020B0604020202020204" pitchFamily="34" charset="0"/>
              </a:rPr>
              <a:t>كان موجودًا منذ الأزل</a:t>
            </a:r>
            <a:endParaRPr lang="en-GB" sz="1765" b="1" dirty="0">
              <a:solidFill>
                <a:srgbClr val="FFFF00"/>
              </a:solidFill>
              <a:latin typeface="Arial" panose="020B0604020202020204" pitchFamily="34" charset="0"/>
              <a:cs typeface="Arial" panose="020B0604020202020204" pitchFamily="34" charset="0"/>
            </a:endParaRPr>
          </a:p>
        </p:txBody>
      </p:sp>
      <p:sp>
        <p:nvSpPr>
          <p:cNvPr id="56338" name="Text Box 17"/>
          <p:cNvSpPr txBox="1">
            <a:spLocks noChangeArrowheads="1"/>
          </p:cNvSpPr>
          <p:nvPr/>
        </p:nvSpPr>
        <p:spPr bwMode="auto">
          <a:xfrm>
            <a:off x="864254" y="4436129"/>
            <a:ext cx="4363290" cy="5883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الآية 3:</a:t>
            </a:r>
            <a:br>
              <a:rPr lang="en-GB" sz="1765" b="1" dirty="0">
                <a:solidFill>
                  <a:srgbClr val="FFFF00"/>
                </a:solidFill>
                <a:latin typeface="Arial" panose="020B0604020202020204" pitchFamily="34" charset="0"/>
                <a:cs typeface="Arial" panose="020B0604020202020204" pitchFamily="34" charset="0"/>
              </a:rPr>
            </a:br>
            <a:r>
              <a:rPr lang="ar-JO" sz="1765" b="1" dirty="0">
                <a:solidFill>
                  <a:srgbClr val="FFFF00"/>
                </a:solidFill>
                <a:latin typeface="Arial" panose="020B0604020202020204" pitchFamily="34" charset="0"/>
                <a:cs typeface="Arial" panose="020B0604020202020204" pitchFamily="34" charset="0"/>
              </a:rPr>
              <a:t>خالق الكون</a:t>
            </a:r>
            <a:endParaRPr lang="en-GB" sz="1765" b="1" dirty="0">
              <a:solidFill>
                <a:srgbClr val="FFFF00"/>
              </a:solidFill>
              <a:latin typeface="Arial" panose="020B0604020202020204" pitchFamily="34" charset="0"/>
              <a:cs typeface="Arial" panose="020B0604020202020204" pitchFamily="34" charset="0"/>
            </a:endParaRPr>
          </a:p>
        </p:txBody>
      </p:sp>
      <p:sp>
        <p:nvSpPr>
          <p:cNvPr id="56339" name="Text Box 18"/>
          <p:cNvSpPr txBox="1">
            <a:spLocks noChangeArrowheads="1"/>
          </p:cNvSpPr>
          <p:nvPr/>
        </p:nvSpPr>
        <p:spPr bwMode="auto">
          <a:xfrm>
            <a:off x="4543985" y="1573026"/>
            <a:ext cx="3137647" cy="20218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3309"/>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5294" b="1" dirty="0">
                <a:solidFill>
                  <a:srgbClr val="FFFF00"/>
                </a:solidFill>
                <a:latin typeface="Arial" panose="020B0604020202020204" pitchFamily="34" charset="0"/>
                <a:cs typeface="Arial" panose="020B0604020202020204" pitchFamily="34" charset="0"/>
              </a:rPr>
              <a:t>يسوع </a:t>
            </a:r>
          </a:p>
          <a:p>
            <a:pPr algn="ctr" defTabSz="397830" eaLnBrk="0" hangingPunct="0">
              <a:lnSpc>
                <a:spcPct val="93000"/>
              </a:lnSpc>
              <a:spcBef>
                <a:spcPts val="3309"/>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5294" b="1" dirty="0">
                <a:solidFill>
                  <a:srgbClr val="FFFF00"/>
                </a:solidFill>
                <a:latin typeface="Arial" panose="020B0604020202020204" pitchFamily="34" charset="0"/>
                <a:cs typeface="Arial" panose="020B0604020202020204" pitchFamily="34" charset="0"/>
              </a:rPr>
              <a:t>المسيح!</a:t>
            </a:r>
            <a:endParaRPr lang="en-GB" sz="5294" b="1" dirty="0">
              <a:solidFill>
                <a:srgbClr val="FFFF00"/>
              </a:solidFill>
              <a:latin typeface="Arial" panose="020B0604020202020204" pitchFamily="34" charset="0"/>
              <a:cs typeface="Arial" panose="020B0604020202020204" pitchFamily="34" charset="0"/>
            </a:endParaRPr>
          </a:p>
        </p:txBody>
      </p:sp>
      <p:sp>
        <p:nvSpPr>
          <p:cNvPr id="21" name="Title 19">
            <a:extLst>
              <a:ext uri="{FF2B5EF4-FFF2-40B4-BE49-F238E27FC236}">
                <a16:creationId xmlns:a16="http://schemas.microsoft.com/office/drawing/2014/main" id="{BD540914-3CD7-E642-8429-A8557AF960B6}"/>
              </a:ext>
            </a:extLst>
          </p:cNvPr>
          <p:cNvSpPr txBox="1">
            <a:spLocks/>
          </p:cNvSpPr>
          <p:nvPr/>
        </p:nvSpPr>
        <p:spPr bwMode="auto">
          <a:xfrm>
            <a:off x="4598168" y="5523100"/>
            <a:ext cx="3123640" cy="466444"/>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lgn="ctr" defTabSz="450850" rtl="0" eaLnBrk="0" fontAlgn="base" hangingPunct="0">
              <a:lnSpc>
                <a:spcPct val="93000"/>
              </a:lnSpc>
              <a:spcBef>
                <a:spcPct val="0"/>
              </a:spcBef>
              <a:spcAft>
                <a:spcPct val="0"/>
              </a:spcAft>
              <a:buClr>
                <a:srgbClr val="000000"/>
              </a:buClr>
              <a:buSzPct val="100000"/>
              <a:buFont typeface="Times New Roman" charset="0"/>
              <a:defRPr sz="4800">
                <a:solidFill>
                  <a:srgbClr val="000000"/>
                </a:solidFill>
                <a:latin typeface="+mj-lt"/>
                <a:ea typeface="ＭＳ Ｐゴシック" charset="0"/>
                <a:cs typeface="+mj-cs"/>
              </a:defRPr>
            </a:lvl1pPr>
            <a:lvl2pPr algn="ctr" defTabSz="450850" rtl="0" eaLnBrk="0" fontAlgn="base" hangingPunct="0">
              <a:lnSpc>
                <a:spcPct val="93000"/>
              </a:lnSpc>
              <a:spcBef>
                <a:spcPct val="0"/>
              </a:spcBef>
              <a:spcAft>
                <a:spcPct val="0"/>
              </a:spcAft>
              <a:buClr>
                <a:srgbClr val="000000"/>
              </a:buClr>
              <a:buSzPct val="100000"/>
              <a:buFont typeface="Times New Roman" charset="0"/>
              <a:defRPr sz="4800">
                <a:solidFill>
                  <a:srgbClr val="000000"/>
                </a:solidFill>
                <a:latin typeface="Times New Roman" pitchFamily="-108" charset="0"/>
                <a:ea typeface="ＭＳ Ｐゴシック" charset="0"/>
                <a:cs typeface="MS Gothic" charset="0"/>
              </a:defRPr>
            </a:lvl2pPr>
            <a:lvl3pPr algn="ctr" defTabSz="450850" rtl="0" eaLnBrk="0" fontAlgn="base" hangingPunct="0">
              <a:lnSpc>
                <a:spcPct val="93000"/>
              </a:lnSpc>
              <a:spcBef>
                <a:spcPct val="0"/>
              </a:spcBef>
              <a:spcAft>
                <a:spcPct val="0"/>
              </a:spcAft>
              <a:buClr>
                <a:srgbClr val="000000"/>
              </a:buClr>
              <a:buSzPct val="100000"/>
              <a:buFont typeface="Times New Roman" charset="0"/>
              <a:defRPr sz="4800">
                <a:solidFill>
                  <a:srgbClr val="000000"/>
                </a:solidFill>
                <a:latin typeface="Times New Roman" pitchFamily="-108" charset="0"/>
                <a:ea typeface="ＭＳ Ｐゴシック" charset="0"/>
                <a:cs typeface="MS Gothic" charset="0"/>
              </a:defRPr>
            </a:lvl3pPr>
            <a:lvl4pPr algn="ctr" defTabSz="450850" rtl="0" eaLnBrk="0" fontAlgn="base" hangingPunct="0">
              <a:lnSpc>
                <a:spcPct val="93000"/>
              </a:lnSpc>
              <a:spcBef>
                <a:spcPct val="0"/>
              </a:spcBef>
              <a:spcAft>
                <a:spcPct val="0"/>
              </a:spcAft>
              <a:buClr>
                <a:srgbClr val="000000"/>
              </a:buClr>
              <a:buSzPct val="100000"/>
              <a:buFont typeface="Times New Roman" charset="0"/>
              <a:defRPr sz="4800">
                <a:solidFill>
                  <a:srgbClr val="000000"/>
                </a:solidFill>
                <a:latin typeface="Times New Roman" pitchFamily="-108" charset="0"/>
                <a:ea typeface="ＭＳ Ｐゴシック" charset="0"/>
                <a:cs typeface="MS Gothic" charset="0"/>
              </a:defRPr>
            </a:lvl4pPr>
            <a:lvl5pPr algn="ctr" defTabSz="450850" rtl="0" eaLnBrk="0" fontAlgn="base" hangingPunct="0">
              <a:lnSpc>
                <a:spcPct val="93000"/>
              </a:lnSpc>
              <a:spcBef>
                <a:spcPct val="0"/>
              </a:spcBef>
              <a:spcAft>
                <a:spcPct val="0"/>
              </a:spcAft>
              <a:buClr>
                <a:srgbClr val="000000"/>
              </a:buClr>
              <a:buSzPct val="100000"/>
              <a:buFont typeface="Times New Roman" charset="0"/>
              <a:defRPr sz="4800">
                <a:solidFill>
                  <a:srgbClr val="000000"/>
                </a:solidFill>
                <a:latin typeface="Times New Roman" pitchFamily="-108" charset="0"/>
                <a:ea typeface="ＭＳ Ｐゴシック" charset="0"/>
                <a:cs typeface="MS Gothic" charset="0"/>
              </a:defRPr>
            </a:lvl5pPr>
            <a:lvl6pPr marL="456238" algn="ctr" defTabSz="456238" rtl="0" eaLnBrk="0" fontAlgn="base" hangingPunct="0">
              <a:lnSpc>
                <a:spcPct val="93000"/>
              </a:lnSpc>
              <a:spcBef>
                <a:spcPct val="0"/>
              </a:spcBef>
              <a:spcAft>
                <a:spcPct val="0"/>
              </a:spcAft>
              <a:buClr>
                <a:srgbClr val="000000"/>
              </a:buClr>
              <a:buSzPct val="100000"/>
              <a:buFont typeface="Times New Roman" pitchFamily="-108" charset="0"/>
              <a:defRPr sz="4800">
                <a:solidFill>
                  <a:srgbClr val="000000"/>
                </a:solidFill>
                <a:latin typeface="Times New Roman" pitchFamily="-108" charset="0"/>
                <a:ea typeface="MS Gothic" charset="0"/>
                <a:cs typeface="MS Gothic" charset="0"/>
              </a:defRPr>
            </a:lvl6pPr>
            <a:lvl7pPr marL="912475" algn="ctr" defTabSz="456238" rtl="0" eaLnBrk="0" fontAlgn="base" hangingPunct="0">
              <a:lnSpc>
                <a:spcPct val="93000"/>
              </a:lnSpc>
              <a:spcBef>
                <a:spcPct val="0"/>
              </a:spcBef>
              <a:spcAft>
                <a:spcPct val="0"/>
              </a:spcAft>
              <a:buClr>
                <a:srgbClr val="000000"/>
              </a:buClr>
              <a:buSzPct val="100000"/>
              <a:buFont typeface="Times New Roman" pitchFamily="-108" charset="0"/>
              <a:defRPr sz="4800">
                <a:solidFill>
                  <a:srgbClr val="000000"/>
                </a:solidFill>
                <a:latin typeface="Times New Roman" pitchFamily="-108" charset="0"/>
                <a:ea typeface="MS Gothic" charset="0"/>
                <a:cs typeface="MS Gothic" charset="0"/>
              </a:defRPr>
            </a:lvl7pPr>
            <a:lvl8pPr marL="1368714" algn="ctr" defTabSz="456238" rtl="0" eaLnBrk="0" fontAlgn="base" hangingPunct="0">
              <a:lnSpc>
                <a:spcPct val="93000"/>
              </a:lnSpc>
              <a:spcBef>
                <a:spcPct val="0"/>
              </a:spcBef>
              <a:spcAft>
                <a:spcPct val="0"/>
              </a:spcAft>
              <a:buClr>
                <a:srgbClr val="000000"/>
              </a:buClr>
              <a:buSzPct val="100000"/>
              <a:buFont typeface="Times New Roman" pitchFamily="-108" charset="0"/>
              <a:defRPr sz="4800">
                <a:solidFill>
                  <a:srgbClr val="000000"/>
                </a:solidFill>
                <a:latin typeface="Times New Roman" pitchFamily="-108" charset="0"/>
                <a:ea typeface="MS Gothic" charset="0"/>
                <a:cs typeface="MS Gothic" charset="0"/>
              </a:defRPr>
            </a:lvl8pPr>
            <a:lvl9pPr marL="1824952" algn="ctr" defTabSz="456238" rtl="0" eaLnBrk="0" fontAlgn="base" hangingPunct="0">
              <a:lnSpc>
                <a:spcPct val="93000"/>
              </a:lnSpc>
              <a:spcBef>
                <a:spcPct val="0"/>
              </a:spcBef>
              <a:spcAft>
                <a:spcPct val="0"/>
              </a:spcAft>
              <a:buClr>
                <a:srgbClr val="000000"/>
              </a:buClr>
              <a:buSzPct val="100000"/>
              <a:buFont typeface="Times New Roman" pitchFamily="-108" charset="0"/>
              <a:defRPr sz="4800">
                <a:solidFill>
                  <a:srgbClr val="000000"/>
                </a:solidFill>
                <a:latin typeface="Times New Roman" pitchFamily="-108" charset="0"/>
                <a:ea typeface="MS Gothic" charset="0"/>
                <a:cs typeface="MS Gothic" charset="0"/>
              </a:defRPr>
            </a:lvl9pPr>
          </a:lstStyle>
          <a:p>
            <a:pPr defTabSz="397830"/>
            <a:r>
              <a:rPr lang="ar-JO" sz="2471" b="1" kern="0" dirty="0">
                <a:solidFill>
                  <a:srgbClr val="FFFFFF"/>
                </a:solidFill>
                <a:latin typeface="Arial" panose="020B0604020202020204" pitchFamily="34" charset="0"/>
                <a:cs typeface="Arial" panose="020B0604020202020204" pitchFamily="34" charset="0"/>
              </a:rPr>
              <a:t>يوحنا 1: 3</a:t>
            </a:r>
            <a:endParaRPr lang="en-US" sz="2471" b="1" kern="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7658"/>
                                        </p:tgtEl>
                                        <p:attrNameLst>
                                          <p:attrName>style.visibility</p:attrName>
                                        </p:attrNameLst>
                                      </p:cBhvr>
                                      <p:to>
                                        <p:strVal val="visible"/>
                                      </p:to>
                                    </p:set>
                                    <p:animEffect transition="in" filter="fade">
                                      <p:cBhvr>
                                        <p:cTn id="7" dur="1000"/>
                                        <p:tgtEl>
                                          <p:spTgt spid="27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5" descr="John 1.3 jesus creating_adam.jpg"/>
          <p:cNvPicPr>
            <a:picLocks noChangeAspect="1"/>
          </p:cNvPicPr>
          <p:nvPr/>
        </p:nvPicPr>
        <p:blipFill>
          <a:blip r:embed="rId2">
            <a:extLst>
              <a:ext uri="{28A0092B-C50C-407E-A947-70E740481C1C}">
                <a14:useLocalDpi xmlns:a14="http://schemas.microsoft.com/office/drawing/2010/main" val="0"/>
              </a:ext>
            </a:extLst>
          </a:blip>
          <a:srcRect l="2223" t="1125"/>
          <a:stretch>
            <a:fillRect/>
          </a:stretch>
        </p:blipFill>
        <p:spPr bwMode="auto">
          <a:xfrm>
            <a:off x="0" y="0"/>
            <a:ext cx="91805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0" name="Rectangle 2"/>
          <p:cNvSpPr>
            <a:spLocks noGrp="1" noChangeArrowheads="1"/>
          </p:cNvSpPr>
          <p:nvPr>
            <p:ph type="title"/>
          </p:nvPr>
        </p:nvSpPr>
        <p:spPr>
          <a:xfrm>
            <a:off x="0" y="0"/>
            <a:ext cx="2895600" cy="4648200"/>
          </a:xfrm>
        </p:spPr>
        <p:txBody>
          <a:bodyPr>
            <a:normAutofit/>
          </a:bodyPr>
          <a:lstStyle/>
          <a:p>
            <a:pPr rtl="1" eaLnBrk="1" hangingPunct="1">
              <a:defRPr/>
            </a:pPr>
            <a:br>
              <a:rPr lang="en-US" sz="4000" dirty="0">
                <a:solidFill>
                  <a:schemeClr val="bg1"/>
                </a:solidFill>
                <a:effectLst/>
                <a:latin typeface="Arial" panose="020B0604020202020204" pitchFamily="34" charset="0"/>
                <a:cs typeface="Arial" panose="020B0604020202020204" pitchFamily="34" charset="0"/>
              </a:rPr>
            </a:br>
            <a:r>
              <a:rPr lang="ar-JO" sz="4000" dirty="0">
                <a:solidFill>
                  <a:schemeClr val="bg1"/>
                </a:solidFill>
                <a:latin typeface="Arial" panose="020B0604020202020204" pitchFamily="34" charset="0"/>
                <a:cs typeface="Arial" panose="020B0604020202020204" pitchFamily="34" charset="0"/>
              </a:rPr>
              <a:t>شكل يسوع آدم من التراب</a:t>
            </a:r>
            <a:br>
              <a:rPr lang="en-US" sz="4000" dirty="0">
                <a:solidFill>
                  <a:schemeClr val="bg1"/>
                </a:solidFill>
                <a:effectLst/>
                <a:latin typeface="Arial" panose="020B0604020202020204" pitchFamily="34" charset="0"/>
                <a:cs typeface="Arial" panose="020B0604020202020204" pitchFamily="34" charset="0"/>
              </a:rPr>
            </a:br>
            <a:r>
              <a:rPr lang="ar-JO" sz="4000" dirty="0">
                <a:solidFill>
                  <a:schemeClr val="bg1"/>
                </a:solidFill>
                <a:latin typeface="Arial" panose="020B0604020202020204" pitchFamily="34" charset="0"/>
                <a:cs typeface="Arial" panose="020B0604020202020204" pitchFamily="34" charset="0"/>
              </a:rPr>
              <a:t>(يو 1 : 3,     تك 2 : 7)</a:t>
            </a:r>
            <a:endParaRPr lang="en-US" sz="4000" dirty="0">
              <a:solidFill>
                <a:schemeClr val="bg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3933389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4" descr="Jesus Creator-Adam Eve.jpg"/>
          <p:cNvPicPr>
            <a:picLocks noChangeAspect="1"/>
          </p:cNvPicPr>
          <p:nvPr/>
        </p:nvPicPr>
        <p:blipFill>
          <a:blip r:embed="rId2">
            <a:extLst>
              <a:ext uri="{28A0092B-C50C-407E-A947-70E740481C1C}">
                <a14:useLocalDpi xmlns:a14="http://schemas.microsoft.com/office/drawing/2010/main" val="0"/>
              </a:ext>
            </a:extLst>
          </a:blip>
          <a:srcRect l="5556"/>
          <a:stretch>
            <a:fillRect/>
          </a:stretch>
        </p:blipFill>
        <p:spPr bwMode="auto">
          <a:xfrm>
            <a:off x="0" y="0"/>
            <a:ext cx="92217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499992" y="3124200"/>
            <a:ext cx="4567808" cy="3581400"/>
          </a:xfrm>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ormAutofit fontScale="90000"/>
          </a:bodyPr>
          <a:lstStyle/>
          <a:p>
            <a:pPr eaLnBrk="1" hangingPunct="1">
              <a:defRPr/>
            </a:pPr>
            <a:r>
              <a:rPr lang="ar-JO"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t>خلق يسوع</a:t>
            </a:r>
            <a:br>
              <a:rPr lang="ar-JO"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r>
              <a:rPr lang="ar-JO"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t>آدم وحواء</a:t>
            </a:r>
            <a:br>
              <a:rPr lang="ar-JO"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r>
              <a:rPr lang="ar-JO"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t>(تك2 : 21 – 23, </a:t>
            </a:r>
            <a:br>
              <a:rPr lang="ar-JO"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r>
              <a:rPr lang="ar-JO"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t>يو 1 : 3)</a:t>
            </a:r>
            <a:br>
              <a:rPr lang="en-US"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br>
              <a:rPr lang="en-US"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endParaRPr lang="en-US" dirty="0">
              <a:solidFill>
                <a:schemeClr val="bg1"/>
              </a:solidFill>
              <a:effectLst>
                <a:glow rad="342900">
                  <a:schemeClr val="tx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35586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20"/>
          <p:cNvSpPr>
            <a:spLocks noGrp="1"/>
          </p:cNvSpPr>
          <p:nvPr>
            <p:ph type="title" idx="4294967295"/>
          </p:nvPr>
        </p:nvSpPr>
        <p:spPr bwMode="auto">
          <a:xfrm>
            <a:off x="430026" y="6171640"/>
            <a:ext cx="7988393" cy="7620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718" tIns="44860" rIns="89718" bIns="44860"/>
          <a:lstStyle/>
          <a:p>
            <a:r>
              <a:rPr lang="en-US" sz="2735">
                <a:latin typeface="Arial" panose="020B0604020202020204" pitchFamily="34" charset="0"/>
                <a:cs typeface="Arial" panose="020B0604020202020204" pitchFamily="34" charset="0"/>
              </a:rPr>
              <a:t>John 1:4, 5, 9</a:t>
            </a:r>
          </a:p>
        </p:txBody>
      </p:sp>
      <p:pic>
        <p:nvPicPr>
          <p:cNvPr id="58370"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67845" y="231122"/>
            <a:ext cx="8153681"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8371" name="Rectangle 2"/>
          <p:cNvSpPr>
            <a:spLocks noChangeArrowheads="1"/>
          </p:cNvSpPr>
          <p:nvPr/>
        </p:nvSpPr>
        <p:spPr bwMode="auto">
          <a:xfrm>
            <a:off x="3566272" y="6645088"/>
            <a:ext cx="1283074"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8372" name="Rectangle 3"/>
          <p:cNvSpPr>
            <a:spLocks noChangeArrowheads="1"/>
          </p:cNvSpPr>
          <p:nvPr/>
        </p:nvSpPr>
        <p:spPr bwMode="auto">
          <a:xfrm>
            <a:off x="1241051" y="762001"/>
            <a:ext cx="660166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8373" name="Text Box 4"/>
          <p:cNvSpPr txBox="1">
            <a:spLocks noChangeArrowheads="1"/>
          </p:cNvSpPr>
          <p:nvPr/>
        </p:nvSpPr>
        <p:spPr bwMode="auto">
          <a:xfrm>
            <a:off x="8622709" y="17009"/>
            <a:ext cx="227356" cy="335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FFA27C"/>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765">
                <a:solidFill>
                  <a:srgbClr val="FFA27C"/>
                </a:solidFill>
                <a:latin typeface="Arial" panose="020B0604020202020204" pitchFamily="34" charset="0"/>
                <a:cs typeface="Arial" panose="020B0604020202020204" pitchFamily="34" charset="0"/>
              </a:rPr>
              <a:t> </a:t>
            </a:r>
          </a:p>
        </p:txBody>
      </p:sp>
      <p:sp>
        <p:nvSpPr>
          <p:cNvPr id="58374" name="Text Box 5"/>
          <p:cNvSpPr txBox="1">
            <a:spLocks noChangeArrowheads="1"/>
          </p:cNvSpPr>
          <p:nvPr/>
        </p:nvSpPr>
        <p:spPr bwMode="auto">
          <a:xfrm>
            <a:off x="1388129" y="1480578"/>
            <a:ext cx="561694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8375" name="Text Box 6"/>
          <p:cNvSpPr txBox="1">
            <a:spLocks noChangeArrowheads="1"/>
          </p:cNvSpPr>
          <p:nvPr/>
        </p:nvSpPr>
        <p:spPr bwMode="auto">
          <a:xfrm>
            <a:off x="1134596" y="893670"/>
            <a:ext cx="6953250" cy="487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765"/>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824" b="1" i="1" dirty="0">
                <a:solidFill>
                  <a:srgbClr val="FFFF00"/>
                </a:solidFill>
                <a:latin typeface="Arial" panose="020B0604020202020204" pitchFamily="34" charset="0"/>
                <a:cs typeface="Arial" panose="020B0604020202020204" pitchFamily="34" charset="0"/>
              </a:rPr>
              <a:t>الاصحاح الأول </a:t>
            </a:r>
            <a:r>
              <a:rPr lang="ar-JO" sz="2824" b="1" i="1" u="sng" dirty="0">
                <a:solidFill>
                  <a:srgbClr val="08F2EE"/>
                </a:solidFill>
                <a:latin typeface="Arial" panose="020B0604020202020204" pitchFamily="34" charset="0"/>
                <a:cs typeface="Arial" panose="020B0604020202020204" pitchFamily="34" charset="0"/>
              </a:rPr>
              <a:t>6 حقائق عظيمة</a:t>
            </a:r>
            <a:r>
              <a:rPr lang="ar-JO" sz="2824" b="1" i="1" dirty="0">
                <a:solidFill>
                  <a:srgbClr val="08F2EE"/>
                </a:solidFill>
                <a:latin typeface="Arial" panose="020B0604020202020204" pitchFamily="34" charset="0"/>
                <a:cs typeface="Arial" panose="020B0604020202020204" pitchFamily="34" charset="0"/>
              </a:rPr>
              <a:t> </a:t>
            </a:r>
            <a:r>
              <a:rPr lang="ar-JO" sz="2824" b="1" i="1" dirty="0">
                <a:solidFill>
                  <a:srgbClr val="FFFF00"/>
                </a:solidFill>
                <a:latin typeface="Arial" panose="020B0604020202020204" pitchFamily="34" charset="0"/>
                <a:cs typeface="Arial" panose="020B0604020202020204" pitchFamily="34" charset="0"/>
              </a:rPr>
              <a:t>عن</a:t>
            </a:r>
            <a:endParaRPr lang="en-GB" sz="2824" b="1" i="1" dirty="0">
              <a:solidFill>
                <a:srgbClr val="FFFF00"/>
              </a:solidFill>
              <a:latin typeface="Arial" panose="020B0604020202020204" pitchFamily="34" charset="0"/>
              <a:cs typeface="Arial" panose="020B0604020202020204" pitchFamily="34" charset="0"/>
            </a:endParaRPr>
          </a:p>
        </p:txBody>
      </p:sp>
      <p:sp>
        <p:nvSpPr>
          <p:cNvPr id="58376" name="Text Box 7"/>
          <p:cNvSpPr txBox="1">
            <a:spLocks noChangeArrowheads="1"/>
          </p:cNvSpPr>
          <p:nvPr/>
        </p:nvSpPr>
        <p:spPr bwMode="auto">
          <a:xfrm>
            <a:off x="1234048" y="1736912"/>
            <a:ext cx="3625103" cy="1375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الآية 1:</a:t>
            </a:r>
            <a:br>
              <a:rPr lang="en-GB" sz="1765" b="1" dirty="0">
                <a:solidFill>
                  <a:srgbClr val="FFFF00"/>
                </a:solidFill>
                <a:latin typeface="Arial" panose="020B0604020202020204" pitchFamily="34" charset="0"/>
                <a:cs typeface="Arial" panose="020B0604020202020204" pitchFamily="34" charset="0"/>
              </a:rPr>
            </a:br>
            <a:r>
              <a:rPr lang="ar-JO" sz="1765" b="1" dirty="0">
                <a:solidFill>
                  <a:srgbClr val="FFFF00"/>
                </a:solidFill>
                <a:latin typeface="Arial" panose="020B0604020202020204" pitchFamily="34" charset="0"/>
                <a:cs typeface="Arial" panose="020B0604020202020204" pitchFamily="34" charset="0"/>
              </a:rPr>
              <a:t>الوجود المسبق</a:t>
            </a:r>
            <a:endParaRPr lang="en-GB" sz="1765" b="1" dirty="0">
              <a:solidFill>
                <a:srgbClr val="FFFF00"/>
              </a:solidFill>
              <a:latin typeface="Arial" panose="020B0604020202020204" pitchFamily="34" charset="0"/>
              <a:cs typeface="Arial" panose="020B0604020202020204" pitchFamily="34" charset="0"/>
            </a:endParaRPr>
          </a:p>
          <a:p>
            <a:pPr algn="ctr" defTabSz="397830" eaLnBrk="0" hangingPunct="0">
              <a:lnSpc>
                <a:spcPct val="93000"/>
              </a:lnSpc>
              <a:spcBef>
                <a:spcPts val="1103"/>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FFFF00"/>
                </a:solidFill>
                <a:latin typeface="Arial" panose="020B0604020202020204" pitchFamily="34" charset="0"/>
                <a:cs typeface="Arial" panose="020B0604020202020204" pitchFamily="34" charset="0"/>
              </a:rPr>
              <a:t>شخص متميز</a:t>
            </a:r>
            <a:endParaRPr lang="en-GB" sz="1765" b="1" dirty="0">
              <a:solidFill>
                <a:srgbClr val="FFFF00"/>
              </a:solidFill>
              <a:latin typeface="Arial" panose="020B0604020202020204" pitchFamily="34" charset="0"/>
              <a:cs typeface="Arial" panose="020B0604020202020204" pitchFamily="34" charset="0"/>
            </a:endParaRPr>
          </a:p>
          <a:p>
            <a:pPr algn="ctr" defTabSz="397830" eaLnBrk="0" hangingPunct="0">
              <a:lnSpc>
                <a:spcPct val="93000"/>
              </a:lnSpc>
              <a:spcBef>
                <a:spcPts val="1103"/>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FFFF00"/>
                </a:solidFill>
                <a:latin typeface="Arial" panose="020B0604020202020204" pitchFamily="34" charset="0"/>
                <a:cs typeface="Arial" panose="020B0604020202020204" pitchFamily="34" charset="0"/>
              </a:rPr>
              <a:t>كان هو الله</a:t>
            </a:r>
            <a:endParaRPr lang="en-GB" sz="1765" b="1" dirty="0">
              <a:solidFill>
                <a:srgbClr val="FFFF00"/>
              </a:solidFill>
              <a:latin typeface="Arial" panose="020B0604020202020204" pitchFamily="34" charset="0"/>
              <a:cs typeface="Arial" panose="020B0604020202020204" pitchFamily="34" charset="0"/>
            </a:endParaRPr>
          </a:p>
        </p:txBody>
      </p:sp>
      <p:sp>
        <p:nvSpPr>
          <p:cNvPr id="58377" name="Text Box 8"/>
          <p:cNvSpPr txBox="1">
            <a:spLocks noChangeArrowheads="1"/>
          </p:cNvSpPr>
          <p:nvPr/>
        </p:nvSpPr>
        <p:spPr bwMode="auto">
          <a:xfrm>
            <a:off x="1078567" y="3459816"/>
            <a:ext cx="3975287" cy="5883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الآية 2:</a:t>
            </a:r>
            <a:br>
              <a:rPr lang="en-GB" sz="1765" b="1" dirty="0">
                <a:solidFill>
                  <a:srgbClr val="FFFF00"/>
                </a:solidFill>
                <a:latin typeface="Arial" panose="020B0604020202020204" pitchFamily="34" charset="0"/>
                <a:cs typeface="Arial" panose="020B0604020202020204" pitchFamily="34" charset="0"/>
              </a:rPr>
            </a:br>
            <a:r>
              <a:rPr lang="ar-JO" sz="1765" b="1" dirty="0">
                <a:solidFill>
                  <a:srgbClr val="FFFF00"/>
                </a:solidFill>
                <a:latin typeface="Arial" panose="020B0604020202020204" pitchFamily="34" charset="0"/>
                <a:cs typeface="Arial" panose="020B0604020202020204" pitchFamily="34" charset="0"/>
              </a:rPr>
              <a:t>كان موجودًا منذ الأزل</a:t>
            </a:r>
            <a:endParaRPr lang="en-GB" sz="1765" b="1" dirty="0">
              <a:solidFill>
                <a:srgbClr val="FFFF00"/>
              </a:solidFill>
              <a:latin typeface="Arial" panose="020B0604020202020204" pitchFamily="34" charset="0"/>
              <a:cs typeface="Arial" panose="020B0604020202020204" pitchFamily="34" charset="0"/>
            </a:endParaRPr>
          </a:p>
        </p:txBody>
      </p:sp>
      <p:sp>
        <p:nvSpPr>
          <p:cNvPr id="58378" name="Text Box 9"/>
          <p:cNvSpPr txBox="1">
            <a:spLocks noChangeArrowheads="1"/>
          </p:cNvSpPr>
          <p:nvPr/>
        </p:nvSpPr>
        <p:spPr bwMode="auto">
          <a:xfrm>
            <a:off x="864254" y="4436129"/>
            <a:ext cx="4363290" cy="5883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الآية 3:</a:t>
            </a:r>
            <a:r>
              <a:rPr lang="en-GB" sz="1765" b="1" dirty="0">
                <a:solidFill>
                  <a:srgbClr val="FFFF00"/>
                </a:solidFill>
                <a:latin typeface="Arial" panose="020B0604020202020204" pitchFamily="34" charset="0"/>
                <a:cs typeface="Arial" panose="020B0604020202020204" pitchFamily="34" charset="0"/>
              </a:rPr>
              <a:t> </a:t>
            </a:r>
            <a:br>
              <a:rPr lang="en-GB" sz="1765" b="1" dirty="0">
                <a:solidFill>
                  <a:srgbClr val="FFFF00"/>
                </a:solidFill>
                <a:latin typeface="Arial" panose="020B0604020202020204" pitchFamily="34" charset="0"/>
                <a:cs typeface="Arial" panose="020B0604020202020204" pitchFamily="34" charset="0"/>
              </a:rPr>
            </a:br>
            <a:r>
              <a:rPr lang="ar-JO" sz="1765" b="1" dirty="0">
                <a:solidFill>
                  <a:srgbClr val="FFFF00"/>
                </a:solidFill>
                <a:latin typeface="Arial" panose="020B0604020202020204" pitchFamily="34" charset="0"/>
                <a:cs typeface="Arial" panose="020B0604020202020204" pitchFamily="34" charset="0"/>
              </a:rPr>
              <a:t>خالق الكون</a:t>
            </a:r>
            <a:endParaRPr lang="en-GB" sz="1765" b="1" dirty="0">
              <a:solidFill>
                <a:srgbClr val="FFFF00"/>
              </a:solidFill>
              <a:latin typeface="Arial" panose="020B0604020202020204" pitchFamily="34" charset="0"/>
              <a:cs typeface="Arial" panose="020B0604020202020204" pitchFamily="34" charset="0"/>
            </a:endParaRPr>
          </a:p>
        </p:txBody>
      </p:sp>
      <p:sp>
        <p:nvSpPr>
          <p:cNvPr id="58379" name="Text Box 10"/>
          <p:cNvSpPr txBox="1">
            <a:spLocks noChangeArrowheads="1"/>
          </p:cNvSpPr>
          <p:nvPr/>
        </p:nvSpPr>
        <p:spPr bwMode="auto">
          <a:xfrm>
            <a:off x="1211637" y="5357813"/>
            <a:ext cx="3695140" cy="7294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618FFD"/>
                </a:solidFill>
                <a:latin typeface="Arial" panose="020B0604020202020204" pitchFamily="34" charset="0"/>
                <a:cs typeface="Arial" panose="020B0604020202020204" pitchFamily="34" charset="0"/>
              </a:rPr>
              <a:t>الآيات 4، 5، 9:</a:t>
            </a:r>
          </a:p>
          <a:p>
            <a:pPr algn="ctr" defTabSz="397830" eaLnBrk="0" hangingPunct="0">
              <a:lnSpc>
                <a:spcPct val="93000"/>
              </a:lnSpc>
              <a:spcBef>
                <a:spcPts val="1103"/>
              </a:spcBef>
              <a:buClr>
                <a:srgbClr val="618FFD"/>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765" b="1" dirty="0">
                <a:solidFill>
                  <a:srgbClr val="FFFF00"/>
                </a:solidFill>
                <a:latin typeface="Arial" panose="020B0604020202020204" pitchFamily="34" charset="0"/>
                <a:cs typeface="Arial" panose="020B0604020202020204" pitchFamily="34" charset="0"/>
              </a:rPr>
              <a:t>مصدر كل نور وحياة</a:t>
            </a:r>
            <a:endParaRPr lang="en-GB" sz="1765" b="1" dirty="0">
              <a:solidFill>
                <a:srgbClr val="FFFF00"/>
              </a:solidFill>
              <a:latin typeface="Arial" panose="020B0604020202020204" pitchFamily="34" charset="0"/>
              <a:cs typeface="Arial" panose="020B0604020202020204" pitchFamily="34" charset="0"/>
            </a:endParaRPr>
          </a:p>
        </p:txBody>
      </p:sp>
      <p:sp>
        <p:nvSpPr>
          <p:cNvPr id="58380" name="Text Box 11"/>
          <p:cNvSpPr txBox="1">
            <a:spLocks noChangeArrowheads="1"/>
          </p:cNvSpPr>
          <p:nvPr/>
        </p:nvSpPr>
        <p:spPr bwMode="auto">
          <a:xfrm>
            <a:off x="7918357" y="6538633"/>
            <a:ext cx="162485"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8381" name="Text Box 12"/>
          <p:cNvSpPr txBox="1">
            <a:spLocks noChangeArrowheads="1"/>
          </p:cNvSpPr>
          <p:nvPr/>
        </p:nvSpPr>
        <p:spPr bwMode="auto">
          <a:xfrm>
            <a:off x="8232122" y="6454589"/>
            <a:ext cx="162485"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8382" name="AutoShape 13"/>
          <p:cNvSpPr>
            <a:spLocks noChangeArrowheads="1"/>
          </p:cNvSpPr>
          <p:nvPr/>
        </p:nvSpPr>
        <p:spPr bwMode="auto">
          <a:xfrm>
            <a:off x="4747093" y="3543860"/>
            <a:ext cx="2914930"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28686" name="Text Box 14"/>
          <p:cNvSpPr txBox="1">
            <a:spLocks noChangeArrowheads="1"/>
          </p:cNvSpPr>
          <p:nvPr/>
        </p:nvSpPr>
        <p:spPr bwMode="auto">
          <a:xfrm>
            <a:off x="4903975" y="3650316"/>
            <a:ext cx="2608169" cy="20878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993"/>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altLang="ja-JP" sz="1588" b="1" dirty="0">
                <a:solidFill>
                  <a:srgbClr val="FFFFFF"/>
                </a:solidFill>
                <a:latin typeface="Arial" panose="020B0604020202020204" pitchFamily="34" charset="0"/>
                <a:cs typeface="Arial" panose="020B0604020202020204" pitchFamily="34" charset="0"/>
              </a:rPr>
              <a:t>"فيه كانت الحياة والحياة كانت </a:t>
            </a:r>
          </a:p>
          <a:p>
            <a:pPr algn="ctr" defTabSz="397830" eaLnBrk="0" hangingPunct="0">
              <a:lnSpc>
                <a:spcPct val="93000"/>
              </a:lnSpc>
              <a:spcBef>
                <a:spcPts val="993"/>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altLang="ja-JP" sz="1588" b="1" dirty="0">
                <a:solidFill>
                  <a:srgbClr val="FFFFFF"/>
                </a:solidFill>
                <a:latin typeface="Arial" panose="020B0604020202020204" pitchFamily="34" charset="0"/>
                <a:cs typeface="Arial" panose="020B0604020202020204" pitchFamily="34" charset="0"/>
              </a:rPr>
              <a:t>نور الناس. والنور يضيء في </a:t>
            </a:r>
          </a:p>
          <a:p>
            <a:pPr algn="ctr" defTabSz="397830" eaLnBrk="0" hangingPunct="0">
              <a:lnSpc>
                <a:spcPct val="93000"/>
              </a:lnSpc>
              <a:spcBef>
                <a:spcPts val="993"/>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altLang="ja-JP" sz="1588" b="1" dirty="0">
                <a:solidFill>
                  <a:srgbClr val="FFFFFF"/>
                </a:solidFill>
                <a:latin typeface="Arial" panose="020B0604020202020204" pitchFamily="34" charset="0"/>
                <a:cs typeface="Arial" panose="020B0604020202020204" pitchFamily="34" charset="0"/>
              </a:rPr>
              <a:t>الظلمة والظلمة لم تدركه...</a:t>
            </a:r>
          </a:p>
          <a:p>
            <a:pPr algn="ctr" defTabSz="397830" eaLnBrk="0" hangingPunct="0">
              <a:lnSpc>
                <a:spcPct val="93000"/>
              </a:lnSpc>
              <a:spcBef>
                <a:spcPts val="993"/>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altLang="ja-JP" sz="1588" b="1" dirty="0">
                <a:solidFill>
                  <a:srgbClr val="FFFFFF"/>
                </a:solidFill>
                <a:latin typeface="Arial" panose="020B0604020202020204" pitchFamily="34" charset="0"/>
                <a:cs typeface="Arial" panose="020B0604020202020204" pitchFamily="34" charset="0"/>
              </a:rPr>
              <a:t>كان النور الحقيقي ينير كل</a:t>
            </a:r>
          </a:p>
          <a:p>
            <a:pPr algn="ctr" defTabSz="397830" eaLnBrk="0" hangingPunct="0">
              <a:lnSpc>
                <a:spcPct val="93000"/>
              </a:lnSpc>
              <a:spcBef>
                <a:spcPts val="993"/>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altLang="ja-JP" sz="1588" b="1" dirty="0">
                <a:solidFill>
                  <a:srgbClr val="FFFFFF"/>
                </a:solidFill>
                <a:latin typeface="Arial" panose="020B0604020202020204" pitchFamily="34" charset="0"/>
                <a:cs typeface="Arial" panose="020B0604020202020204" pitchFamily="34" charset="0"/>
              </a:rPr>
              <a:t>إنسان آتيًا إلى </a:t>
            </a:r>
          </a:p>
          <a:p>
            <a:pPr algn="ctr" defTabSz="397830" eaLnBrk="0" hangingPunct="0">
              <a:lnSpc>
                <a:spcPct val="93000"/>
              </a:lnSpc>
              <a:spcBef>
                <a:spcPts val="993"/>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altLang="ja-JP" sz="1588" b="1" dirty="0">
                <a:solidFill>
                  <a:srgbClr val="FFFFFF"/>
                </a:solidFill>
                <a:latin typeface="Arial" panose="020B0604020202020204" pitchFamily="34" charset="0"/>
                <a:cs typeface="Arial" panose="020B0604020202020204" pitchFamily="34" charset="0"/>
              </a:rPr>
              <a:t>العالم."</a:t>
            </a:r>
          </a:p>
        </p:txBody>
      </p:sp>
      <p:sp>
        <p:nvSpPr>
          <p:cNvPr id="58384" name="Text Box 15"/>
          <p:cNvSpPr txBox="1">
            <a:spLocks noChangeArrowheads="1"/>
          </p:cNvSpPr>
          <p:nvPr/>
        </p:nvSpPr>
        <p:spPr bwMode="auto">
          <a:xfrm>
            <a:off x="8391806" y="6184247"/>
            <a:ext cx="163886" cy="3249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58385" name="Text Box 16"/>
          <p:cNvSpPr txBox="1">
            <a:spLocks noChangeArrowheads="1"/>
          </p:cNvSpPr>
          <p:nvPr/>
        </p:nvSpPr>
        <p:spPr bwMode="auto">
          <a:xfrm>
            <a:off x="8250674" y="6546662"/>
            <a:ext cx="285064" cy="209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55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882" b="1">
                <a:solidFill>
                  <a:srgbClr val="FFFFFF"/>
                </a:solidFill>
                <a:latin typeface="Arial" panose="020B0604020202020204" pitchFamily="34" charset="0"/>
                <a:cs typeface="Arial" panose="020B0604020202020204" pitchFamily="34" charset="0"/>
              </a:rPr>
              <a:t>26</a:t>
            </a:r>
          </a:p>
        </p:txBody>
      </p:sp>
      <p:sp>
        <p:nvSpPr>
          <p:cNvPr id="58386" name="Text Box 17"/>
          <p:cNvSpPr txBox="1">
            <a:spLocks noChangeArrowheads="1"/>
          </p:cNvSpPr>
          <p:nvPr/>
        </p:nvSpPr>
        <p:spPr bwMode="auto">
          <a:xfrm>
            <a:off x="8584165" y="6493328"/>
            <a:ext cx="261019" cy="285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88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412" b="1">
                <a:solidFill>
                  <a:srgbClr val="FFFFFF"/>
                </a:solidFill>
                <a:latin typeface="Arial" panose="020B0604020202020204" pitchFamily="34" charset="0"/>
                <a:cs typeface="Arial" panose="020B0604020202020204" pitchFamily="34" charset="0"/>
              </a:rPr>
              <a:t>1</a:t>
            </a:r>
          </a:p>
        </p:txBody>
      </p:sp>
      <p:sp>
        <p:nvSpPr>
          <p:cNvPr id="58387" name="Text Box 18"/>
          <p:cNvSpPr txBox="1">
            <a:spLocks noChangeArrowheads="1"/>
          </p:cNvSpPr>
          <p:nvPr/>
        </p:nvSpPr>
        <p:spPr bwMode="auto">
          <a:xfrm>
            <a:off x="1126191" y="225519"/>
            <a:ext cx="7122739" cy="487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765"/>
              </a:spcBef>
              <a:buClr>
                <a:srgbClr val="FAFD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2824" b="1" dirty="0">
                <a:solidFill>
                  <a:srgbClr val="FAFD00"/>
                </a:solidFill>
                <a:latin typeface="Arial" panose="020B0604020202020204" pitchFamily="34" charset="0"/>
                <a:cs typeface="Arial" panose="020B0604020202020204" pitchFamily="34" charset="0"/>
              </a:rPr>
              <a:t>يوحنا: تلخيص الرسالة</a:t>
            </a:r>
            <a:endParaRPr lang="en-GB" sz="2824" b="1" dirty="0">
              <a:solidFill>
                <a:srgbClr val="FAFD00"/>
              </a:solidFill>
              <a:latin typeface="Arial" panose="020B0604020202020204" pitchFamily="34" charset="0"/>
              <a:cs typeface="Arial" panose="020B0604020202020204" pitchFamily="34" charset="0"/>
            </a:endParaRPr>
          </a:p>
        </p:txBody>
      </p:sp>
      <p:sp>
        <p:nvSpPr>
          <p:cNvPr id="58388" name="Text Box 19"/>
          <p:cNvSpPr txBox="1">
            <a:spLocks noChangeArrowheads="1"/>
          </p:cNvSpPr>
          <p:nvPr/>
        </p:nvSpPr>
        <p:spPr bwMode="auto">
          <a:xfrm>
            <a:off x="4543985" y="1573026"/>
            <a:ext cx="3137647" cy="20218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3309"/>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5294" b="1" dirty="0">
                <a:solidFill>
                  <a:srgbClr val="FFFF00"/>
                </a:solidFill>
                <a:latin typeface="Arial" panose="020B0604020202020204" pitchFamily="34" charset="0"/>
                <a:cs typeface="Arial" panose="020B0604020202020204" pitchFamily="34" charset="0"/>
              </a:rPr>
              <a:t>يسوع</a:t>
            </a:r>
          </a:p>
          <a:p>
            <a:pPr algn="ctr" defTabSz="397830" eaLnBrk="0" hangingPunct="0">
              <a:lnSpc>
                <a:spcPct val="93000"/>
              </a:lnSpc>
              <a:spcBef>
                <a:spcPts val="3309"/>
              </a:spcBef>
              <a:buClr>
                <a:srgbClr val="FFFF00"/>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5294" b="1" dirty="0">
                <a:solidFill>
                  <a:srgbClr val="FFFF00"/>
                </a:solidFill>
                <a:latin typeface="Arial" panose="020B0604020202020204" pitchFamily="34" charset="0"/>
                <a:cs typeface="Arial" panose="020B0604020202020204" pitchFamily="34" charset="0"/>
              </a:rPr>
              <a:t>المسيح!</a:t>
            </a:r>
            <a:endParaRPr lang="en-GB" sz="5294"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8686"/>
                                        </p:tgtEl>
                                        <p:attrNameLst>
                                          <p:attrName>style.visibility</p:attrName>
                                        </p:attrNameLst>
                                      </p:cBhvr>
                                      <p:to>
                                        <p:strVal val="visible"/>
                                      </p:to>
                                    </p:set>
                                    <p:animEffect transition="in" filter="fade">
                                      <p:cBhvr>
                                        <p:cTn id="7" dur="1000"/>
                                        <p:tgtEl>
                                          <p:spTgt spid="286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9749" y="195831"/>
            <a:ext cx="8078585" cy="6343792"/>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0418" name="Rectangle 2"/>
          <p:cNvSpPr>
            <a:spLocks noChangeArrowheads="1"/>
          </p:cNvSpPr>
          <p:nvPr/>
        </p:nvSpPr>
        <p:spPr bwMode="auto">
          <a:xfrm>
            <a:off x="410457" y="6463489"/>
            <a:ext cx="1245336" cy="2052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8141" tIns="39070" rIns="78141" bIns="39070" anchor="ctr"/>
          <a:lstStyle/>
          <a:p>
            <a:pPr defTabSz="887553" eaLnBrk="0" hangingPunct="0">
              <a:defRPr/>
            </a:pPr>
            <a:endParaRPr lang="en-US" sz="2056">
              <a:solidFill>
                <a:srgbClr val="000000"/>
              </a:solidFill>
              <a:latin typeface="Arial" panose="020B0604020202020204" pitchFamily="34" charset="0"/>
              <a:cs typeface="Arial" panose="020B0604020202020204" pitchFamily="34" charset="0"/>
            </a:endParaRPr>
          </a:p>
        </p:txBody>
      </p:sp>
      <p:sp>
        <p:nvSpPr>
          <p:cNvPr id="60454" name="Text Box 58"/>
          <p:cNvSpPr txBox="1">
            <a:spLocks noChangeArrowheads="1"/>
          </p:cNvSpPr>
          <p:nvPr/>
        </p:nvSpPr>
        <p:spPr bwMode="auto">
          <a:xfrm>
            <a:off x="7819935" y="6447174"/>
            <a:ext cx="157706" cy="209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8141" tIns="39070" rIns="78141" bIns="39070"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887553" eaLnBrk="0" hangingPunct="0">
              <a:defRPr/>
            </a:pPr>
            <a:endParaRPr lang="en-US" sz="2142">
              <a:solidFill>
                <a:srgbClr val="000000"/>
              </a:solidFill>
              <a:latin typeface="Arial" panose="020B0604020202020204" pitchFamily="34" charset="0"/>
              <a:cs typeface="Arial" panose="020B0604020202020204" pitchFamily="34" charset="0"/>
            </a:endParaRPr>
          </a:p>
        </p:txBody>
      </p:sp>
      <p:sp>
        <p:nvSpPr>
          <p:cNvPr id="60455" name="Text Box 60"/>
          <p:cNvSpPr txBox="1">
            <a:spLocks noChangeArrowheads="1"/>
          </p:cNvSpPr>
          <p:nvPr/>
        </p:nvSpPr>
        <p:spPr bwMode="auto">
          <a:xfrm>
            <a:off x="8341998" y="6055626"/>
            <a:ext cx="157706" cy="315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8141" tIns="39070" rIns="78141" bIns="39070"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887553" eaLnBrk="0" hangingPunct="0">
              <a:defRPr/>
            </a:pPr>
            <a:endParaRPr lang="en-US" sz="2142">
              <a:solidFill>
                <a:srgbClr val="000000"/>
              </a:solidFill>
              <a:latin typeface="Arial" panose="020B0604020202020204" pitchFamily="34" charset="0"/>
              <a:cs typeface="Arial" panose="020B0604020202020204" pitchFamily="34" charset="0"/>
            </a:endParaRPr>
          </a:p>
        </p:txBody>
      </p:sp>
      <p:sp>
        <p:nvSpPr>
          <p:cNvPr id="60456" name="Text Box 61"/>
          <p:cNvSpPr txBox="1">
            <a:spLocks noChangeArrowheads="1"/>
          </p:cNvSpPr>
          <p:nvPr/>
        </p:nvSpPr>
        <p:spPr bwMode="auto">
          <a:xfrm>
            <a:off x="8202710" y="6450384"/>
            <a:ext cx="277150" cy="21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6910" tIns="39989" rIns="76910" bIns="39989"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887553" eaLnBrk="0" hangingPunct="0">
              <a:spcBef>
                <a:spcPts val="536"/>
              </a:spcBef>
              <a:buClr>
                <a:srgbClr val="FFFFFF"/>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en-GB" sz="856" b="1" dirty="0">
                <a:solidFill>
                  <a:srgbClr val="FFFFFF"/>
                </a:solidFill>
                <a:latin typeface="Arial" panose="020B0604020202020204" pitchFamily="34" charset="0"/>
                <a:cs typeface="Arial" panose="020B0604020202020204" pitchFamily="34" charset="0"/>
              </a:rPr>
              <a:t>27</a:t>
            </a:r>
          </a:p>
        </p:txBody>
      </p:sp>
      <p:sp>
        <p:nvSpPr>
          <p:cNvPr id="60457" name="Text Box 62"/>
          <p:cNvSpPr txBox="1">
            <a:spLocks noChangeArrowheads="1"/>
          </p:cNvSpPr>
          <p:nvPr/>
        </p:nvSpPr>
        <p:spPr bwMode="auto">
          <a:xfrm>
            <a:off x="8456032" y="6392470"/>
            <a:ext cx="262724" cy="291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6910" tIns="39989" rIns="76910" bIns="39989"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887553" eaLnBrk="0" hangingPunct="0">
              <a:spcBef>
                <a:spcPts val="856"/>
              </a:spcBef>
              <a:buClr>
                <a:srgbClr val="FFFFFF"/>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en-GB" sz="1370" b="1">
                <a:solidFill>
                  <a:srgbClr val="FFFFFF"/>
                </a:solidFill>
                <a:latin typeface="Arial" panose="020B0604020202020204" pitchFamily="34" charset="0"/>
                <a:cs typeface="Arial" panose="020B0604020202020204" pitchFamily="34" charset="0"/>
              </a:rPr>
              <a:t>4</a:t>
            </a:r>
          </a:p>
        </p:txBody>
      </p:sp>
      <p:sp>
        <p:nvSpPr>
          <p:cNvPr id="65" name="Rectangle 3">
            <a:extLst>
              <a:ext uri="{FF2B5EF4-FFF2-40B4-BE49-F238E27FC236}">
                <a16:creationId xmlns:a16="http://schemas.microsoft.com/office/drawing/2014/main" id="{F60C7AFE-751D-75AC-8BDB-AE3A94866A93}"/>
              </a:ext>
            </a:extLst>
          </p:cNvPr>
          <p:cNvSpPr>
            <a:spLocks noChangeArrowheads="1"/>
          </p:cNvSpPr>
          <p:nvPr/>
        </p:nvSpPr>
        <p:spPr bwMode="auto">
          <a:xfrm>
            <a:off x="1287165" y="633396"/>
            <a:ext cx="6760381" cy="5629965"/>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8623" tIns="44309" rIns="88623" bIns="44309" anchor="ctr"/>
          <a:lstStyle/>
          <a:p>
            <a:pPr defTabSz="987712">
              <a:defRPr/>
            </a:pPr>
            <a:endParaRPr lang="en-US" sz="2621">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66" name="AutoShape 4">
            <a:extLst>
              <a:ext uri="{FF2B5EF4-FFF2-40B4-BE49-F238E27FC236}">
                <a16:creationId xmlns:a16="http://schemas.microsoft.com/office/drawing/2014/main" id="{96CB1AFD-2D44-3D1B-0393-B531C394F4F6}"/>
              </a:ext>
            </a:extLst>
          </p:cNvPr>
          <p:cNvSpPr>
            <a:spLocks noChangeArrowheads="1"/>
          </p:cNvSpPr>
          <p:nvPr/>
        </p:nvSpPr>
        <p:spPr bwMode="auto">
          <a:xfrm>
            <a:off x="5116075" y="899982"/>
            <a:ext cx="3162738" cy="237416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a:defRPr/>
            </a:pPr>
            <a:endParaRPr lang="en-US" sz="2621">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67" name="AutoShape 5">
            <a:extLst>
              <a:ext uri="{FF2B5EF4-FFF2-40B4-BE49-F238E27FC236}">
                <a16:creationId xmlns:a16="http://schemas.microsoft.com/office/drawing/2014/main" id="{3BC7FF77-7EB8-8510-BE4A-A4250C0E3270}"/>
              </a:ext>
            </a:extLst>
          </p:cNvPr>
          <p:cNvSpPr>
            <a:spLocks noChangeArrowheads="1"/>
          </p:cNvSpPr>
          <p:nvPr/>
        </p:nvSpPr>
        <p:spPr bwMode="auto">
          <a:xfrm>
            <a:off x="1499796" y="3709317"/>
            <a:ext cx="3162739" cy="237550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a:defRPr/>
            </a:pPr>
            <a:endParaRPr lang="en-US" sz="2621">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68" name="AutoShape 6">
            <a:extLst>
              <a:ext uri="{FF2B5EF4-FFF2-40B4-BE49-F238E27FC236}">
                <a16:creationId xmlns:a16="http://schemas.microsoft.com/office/drawing/2014/main" id="{DF7C88FA-5E53-EE5B-42D8-7E4BBA905AA7}"/>
              </a:ext>
            </a:extLst>
          </p:cNvPr>
          <p:cNvSpPr>
            <a:spLocks noChangeArrowheads="1"/>
          </p:cNvSpPr>
          <p:nvPr/>
        </p:nvSpPr>
        <p:spPr bwMode="auto">
          <a:xfrm>
            <a:off x="1498256" y="892142"/>
            <a:ext cx="3164259" cy="2375509"/>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a:defRPr/>
            </a:pPr>
            <a:endParaRPr lang="en-US" sz="2621">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2" name="Rectangle 10">
            <a:extLst>
              <a:ext uri="{FF2B5EF4-FFF2-40B4-BE49-F238E27FC236}">
                <a16:creationId xmlns:a16="http://schemas.microsoft.com/office/drawing/2014/main" id="{2D7647C8-3C67-716F-5373-9A2EB184C853}"/>
              </a:ext>
            </a:extLst>
          </p:cNvPr>
          <p:cNvSpPr>
            <a:spLocks noChangeArrowheads="1"/>
          </p:cNvSpPr>
          <p:nvPr/>
        </p:nvSpPr>
        <p:spPr bwMode="auto">
          <a:xfrm>
            <a:off x="1916176" y="1594549"/>
            <a:ext cx="1755719"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a:spcBef>
                <a:spcPts val="1699"/>
              </a:spcBef>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   </a:t>
            </a: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اليهود</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3" name="Rectangle 11">
            <a:extLst>
              <a:ext uri="{FF2B5EF4-FFF2-40B4-BE49-F238E27FC236}">
                <a16:creationId xmlns:a16="http://schemas.microsoft.com/office/drawing/2014/main" id="{D025A0AF-1591-D07F-575E-08E6269C44E1}"/>
              </a:ext>
            </a:extLst>
          </p:cNvPr>
          <p:cNvSpPr>
            <a:spLocks noChangeArrowheads="1"/>
          </p:cNvSpPr>
          <p:nvPr/>
        </p:nvSpPr>
        <p:spPr bwMode="auto">
          <a:xfrm>
            <a:off x="5782065" y="1605334"/>
            <a:ext cx="1874777"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a:spcBef>
                <a:spcPts val="1699"/>
              </a:spcBef>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الرومانيين</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4" name="Rectangle 12">
            <a:extLst>
              <a:ext uri="{FF2B5EF4-FFF2-40B4-BE49-F238E27FC236}">
                <a16:creationId xmlns:a16="http://schemas.microsoft.com/office/drawing/2014/main" id="{EB1EBCB5-C6A0-657A-4ECA-A3392CCA720B}"/>
              </a:ext>
            </a:extLst>
          </p:cNvPr>
          <p:cNvSpPr>
            <a:spLocks noChangeArrowheads="1"/>
          </p:cNvSpPr>
          <p:nvPr/>
        </p:nvSpPr>
        <p:spPr bwMode="auto">
          <a:xfrm>
            <a:off x="2125846" y="4447717"/>
            <a:ext cx="2173960"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a:spcBef>
                <a:spcPts val="1699"/>
              </a:spcBef>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اليونانيين</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5" name="Rectangle 13">
            <a:extLst>
              <a:ext uri="{FF2B5EF4-FFF2-40B4-BE49-F238E27FC236}">
                <a16:creationId xmlns:a16="http://schemas.microsoft.com/office/drawing/2014/main" id="{23170DD5-631F-C484-65DC-B5E633CC4BCE}"/>
              </a:ext>
            </a:extLst>
          </p:cNvPr>
          <p:cNvSpPr>
            <a:spLocks noChangeArrowheads="1"/>
          </p:cNvSpPr>
          <p:nvPr/>
        </p:nvSpPr>
        <p:spPr bwMode="auto">
          <a:xfrm>
            <a:off x="3453759" y="1681747"/>
            <a:ext cx="589544"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a:spcBef>
                <a:spcPts val="1213"/>
              </a:spcBef>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6" name="Rectangle 14">
            <a:extLst>
              <a:ext uri="{FF2B5EF4-FFF2-40B4-BE49-F238E27FC236}">
                <a16:creationId xmlns:a16="http://schemas.microsoft.com/office/drawing/2014/main" id="{AA692B9D-EC6E-C818-525B-E422BC3DCA50}"/>
              </a:ext>
            </a:extLst>
          </p:cNvPr>
          <p:cNvSpPr>
            <a:spLocks noChangeArrowheads="1"/>
          </p:cNvSpPr>
          <p:nvPr/>
        </p:nvSpPr>
        <p:spPr bwMode="auto">
          <a:xfrm>
            <a:off x="1834154" y="2830709"/>
            <a:ext cx="885031"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defTabSz="987712">
              <a:defRPr/>
            </a:pPr>
            <a:endParaRPr lang="en-US" sz="2621">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7" name="Rectangle 15">
            <a:extLst>
              <a:ext uri="{FF2B5EF4-FFF2-40B4-BE49-F238E27FC236}">
                <a16:creationId xmlns:a16="http://schemas.microsoft.com/office/drawing/2014/main" id="{6B872084-BCE1-4021-1D7E-16BE30EAB3A3}"/>
              </a:ext>
            </a:extLst>
          </p:cNvPr>
          <p:cNvSpPr>
            <a:spLocks noChangeArrowheads="1"/>
          </p:cNvSpPr>
          <p:nvPr/>
        </p:nvSpPr>
        <p:spPr bwMode="auto">
          <a:xfrm>
            <a:off x="7088044" y="1681747"/>
            <a:ext cx="659829"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a:spcBef>
                <a:spcPts val="1213"/>
              </a:spcBef>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8" name="Rectangle 16">
            <a:extLst>
              <a:ext uri="{FF2B5EF4-FFF2-40B4-BE49-F238E27FC236}">
                <a16:creationId xmlns:a16="http://schemas.microsoft.com/office/drawing/2014/main" id="{2B4D8A35-DD0E-B49C-DF32-EABD6FBF852D}"/>
              </a:ext>
            </a:extLst>
          </p:cNvPr>
          <p:cNvSpPr>
            <a:spLocks noChangeArrowheads="1"/>
          </p:cNvSpPr>
          <p:nvPr/>
        </p:nvSpPr>
        <p:spPr bwMode="auto">
          <a:xfrm>
            <a:off x="5482789" y="2843036"/>
            <a:ext cx="886466"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defTabSz="987712">
              <a:defRPr/>
            </a:pPr>
            <a:endParaRPr lang="en-US" sz="2621">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nvGrpSpPr>
          <p:cNvPr id="79" name="Group 17">
            <a:extLst>
              <a:ext uri="{FF2B5EF4-FFF2-40B4-BE49-F238E27FC236}">
                <a16:creationId xmlns:a16="http://schemas.microsoft.com/office/drawing/2014/main" id="{621D9454-3E47-6BF3-E151-67CD2FFDCD1F}"/>
              </a:ext>
            </a:extLst>
          </p:cNvPr>
          <p:cNvGrpSpPr>
            <a:grpSpLocks/>
          </p:cNvGrpSpPr>
          <p:nvPr/>
        </p:nvGrpSpPr>
        <p:grpSpPr bwMode="auto">
          <a:xfrm>
            <a:off x="2350685" y="2155407"/>
            <a:ext cx="1689736" cy="447216"/>
            <a:chOff x="1778" y="1478"/>
            <a:chExt cx="1178" cy="373"/>
          </a:xfrm>
        </p:grpSpPr>
        <p:sp>
          <p:nvSpPr>
            <p:cNvPr id="80" name="Rectangle 18">
              <a:extLst>
                <a:ext uri="{FF2B5EF4-FFF2-40B4-BE49-F238E27FC236}">
                  <a16:creationId xmlns:a16="http://schemas.microsoft.com/office/drawing/2014/main" id="{2FDD71C6-E3E2-CBBE-C367-1A9D9F045D7F}"/>
                </a:ext>
              </a:extLst>
            </p:cNvPr>
            <p:cNvSpPr>
              <a:spLocks noChangeArrowheads="1"/>
            </p:cNvSpPr>
            <p:nvPr/>
          </p:nvSpPr>
          <p:spPr bwMode="auto">
            <a:xfrm>
              <a:off x="2545" y="1530"/>
              <a:ext cx="411" cy="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a:spcBef>
                  <a:spcPts val="1213"/>
                </a:spcBef>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1" name="Rectangle 19">
              <a:extLst>
                <a:ext uri="{FF2B5EF4-FFF2-40B4-BE49-F238E27FC236}">
                  <a16:creationId xmlns:a16="http://schemas.microsoft.com/office/drawing/2014/main" id="{E45429EA-67B7-7947-0CD6-D33FC0FC4A5E}"/>
                </a:ext>
              </a:extLst>
            </p:cNvPr>
            <p:cNvSpPr>
              <a:spLocks noChangeArrowheads="1"/>
            </p:cNvSpPr>
            <p:nvPr/>
          </p:nvSpPr>
          <p:spPr bwMode="auto">
            <a:xfrm>
              <a:off x="1778" y="1478"/>
              <a:ext cx="1126" cy="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a:spcBef>
                  <a:spcPts val="1699"/>
                </a:spcBef>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ملك</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82" name="Group 20">
            <a:extLst>
              <a:ext uri="{FF2B5EF4-FFF2-40B4-BE49-F238E27FC236}">
                <a16:creationId xmlns:a16="http://schemas.microsoft.com/office/drawing/2014/main" id="{CD941841-7863-7F45-18A2-E5A8560304C6}"/>
              </a:ext>
            </a:extLst>
          </p:cNvPr>
          <p:cNvGrpSpPr>
            <a:grpSpLocks/>
          </p:cNvGrpSpPr>
          <p:nvPr/>
        </p:nvGrpSpPr>
        <p:grpSpPr bwMode="auto">
          <a:xfrm>
            <a:off x="6293613" y="2149237"/>
            <a:ext cx="1381338" cy="461882"/>
            <a:chOff x="4337" y="1474"/>
            <a:chExt cx="963" cy="384"/>
          </a:xfrm>
        </p:grpSpPr>
        <p:sp>
          <p:nvSpPr>
            <p:cNvPr id="83" name="Rectangle 21">
              <a:extLst>
                <a:ext uri="{FF2B5EF4-FFF2-40B4-BE49-F238E27FC236}">
                  <a16:creationId xmlns:a16="http://schemas.microsoft.com/office/drawing/2014/main" id="{6E2EEAAC-3A3F-1B0F-E543-82D17FDA9CB3}"/>
                </a:ext>
              </a:extLst>
            </p:cNvPr>
            <p:cNvSpPr>
              <a:spLocks noChangeArrowheads="1"/>
            </p:cNvSpPr>
            <p:nvPr/>
          </p:nvSpPr>
          <p:spPr bwMode="auto">
            <a:xfrm>
              <a:off x="4840" y="1538"/>
              <a:ext cx="460"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a:spcBef>
                  <a:spcPts val="1213"/>
                </a:spcBef>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4" name="Rectangle 22">
              <a:extLst>
                <a:ext uri="{FF2B5EF4-FFF2-40B4-BE49-F238E27FC236}">
                  <a16:creationId xmlns:a16="http://schemas.microsoft.com/office/drawing/2014/main" id="{CBDF78E8-244B-973B-EC82-89C09F0D8A4A}"/>
                </a:ext>
              </a:extLst>
            </p:cNvPr>
            <p:cNvSpPr>
              <a:spLocks noChangeArrowheads="1"/>
            </p:cNvSpPr>
            <p:nvPr/>
          </p:nvSpPr>
          <p:spPr bwMode="auto">
            <a:xfrm>
              <a:off x="4337" y="1474"/>
              <a:ext cx="963"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a:spcBef>
                  <a:spcPts val="1699"/>
                </a:spcBef>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خادم</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85" name="Rectangle 23">
            <a:extLst>
              <a:ext uri="{FF2B5EF4-FFF2-40B4-BE49-F238E27FC236}">
                <a16:creationId xmlns:a16="http://schemas.microsoft.com/office/drawing/2014/main" id="{65436E54-53CF-3722-69F3-552225167C7B}"/>
              </a:ext>
            </a:extLst>
          </p:cNvPr>
          <p:cNvSpPr>
            <a:spLocks noChangeArrowheads="1"/>
          </p:cNvSpPr>
          <p:nvPr/>
        </p:nvSpPr>
        <p:spPr bwMode="auto">
          <a:xfrm>
            <a:off x="3655772" y="4441413"/>
            <a:ext cx="589544"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a:spcBef>
                <a:spcPts val="1213"/>
              </a:spcBef>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6" name="Rectangle 24">
            <a:extLst>
              <a:ext uri="{FF2B5EF4-FFF2-40B4-BE49-F238E27FC236}">
                <a16:creationId xmlns:a16="http://schemas.microsoft.com/office/drawing/2014/main" id="{C1465345-AC5D-DE1F-2995-43DC1215B284}"/>
              </a:ext>
            </a:extLst>
          </p:cNvPr>
          <p:cNvSpPr>
            <a:spLocks noChangeArrowheads="1"/>
          </p:cNvSpPr>
          <p:nvPr/>
        </p:nvSpPr>
        <p:spPr bwMode="auto">
          <a:xfrm>
            <a:off x="1858807" y="5776736"/>
            <a:ext cx="885031"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defTabSz="987712">
              <a:defRPr/>
            </a:pPr>
            <a:endParaRPr lang="en-US" sz="2621">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nvGrpSpPr>
          <p:cNvPr id="87" name="Group 25">
            <a:extLst>
              <a:ext uri="{FF2B5EF4-FFF2-40B4-BE49-F238E27FC236}">
                <a16:creationId xmlns:a16="http://schemas.microsoft.com/office/drawing/2014/main" id="{29D1E093-5CC7-40D2-E5B6-7DF45D56C5E8}"/>
              </a:ext>
            </a:extLst>
          </p:cNvPr>
          <p:cNvGrpSpPr>
            <a:grpSpLocks/>
          </p:cNvGrpSpPr>
          <p:nvPr/>
        </p:nvGrpSpPr>
        <p:grpSpPr bwMode="auto">
          <a:xfrm>
            <a:off x="2211452" y="4996248"/>
            <a:ext cx="2126772" cy="444857"/>
            <a:chOff x="1691" y="3381"/>
            <a:chExt cx="1262" cy="371"/>
          </a:xfrm>
        </p:grpSpPr>
        <p:sp>
          <p:nvSpPr>
            <p:cNvPr id="88" name="Rectangle 26">
              <a:extLst>
                <a:ext uri="{FF2B5EF4-FFF2-40B4-BE49-F238E27FC236}">
                  <a16:creationId xmlns:a16="http://schemas.microsoft.com/office/drawing/2014/main" id="{E41BC7AC-B099-967B-E463-349D76347C42}"/>
                </a:ext>
              </a:extLst>
            </p:cNvPr>
            <p:cNvSpPr>
              <a:spLocks noChangeArrowheads="1"/>
            </p:cNvSpPr>
            <p:nvPr/>
          </p:nvSpPr>
          <p:spPr bwMode="auto">
            <a:xfrm>
              <a:off x="2542" y="3388"/>
              <a:ext cx="411" cy="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a:spcBef>
                  <a:spcPts val="1213"/>
                </a:spcBef>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9" name="Rectangle 27">
              <a:extLst>
                <a:ext uri="{FF2B5EF4-FFF2-40B4-BE49-F238E27FC236}">
                  <a16:creationId xmlns:a16="http://schemas.microsoft.com/office/drawing/2014/main" id="{665A64DE-8F4E-B3C6-E6EE-0136B1D05E8C}"/>
                </a:ext>
              </a:extLst>
            </p:cNvPr>
            <p:cNvSpPr>
              <a:spLocks noChangeArrowheads="1"/>
            </p:cNvSpPr>
            <p:nvPr/>
          </p:nvSpPr>
          <p:spPr bwMode="auto">
            <a:xfrm>
              <a:off x="1691" y="3381"/>
              <a:ext cx="1224" cy="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a:spcBef>
                  <a:spcPts val="1699"/>
                </a:spcBef>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الله/الإنسان</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90" name="Rectangle 28">
            <a:extLst>
              <a:ext uri="{FF2B5EF4-FFF2-40B4-BE49-F238E27FC236}">
                <a16:creationId xmlns:a16="http://schemas.microsoft.com/office/drawing/2014/main" id="{720FFAE2-2DEE-6BF5-933E-B969612464EB}"/>
              </a:ext>
            </a:extLst>
          </p:cNvPr>
          <p:cNvSpPr>
            <a:spLocks noChangeArrowheads="1"/>
          </p:cNvSpPr>
          <p:nvPr/>
        </p:nvSpPr>
        <p:spPr bwMode="auto">
          <a:xfrm>
            <a:off x="5421157" y="5776736"/>
            <a:ext cx="885031"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defTabSz="987712">
              <a:defRPr/>
            </a:pPr>
            <a:endParaRPr lang="en-US" sz="2621">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nvGrpSpPr>
          <p:cNvPr id="91" name="Group 29">
            <a:extLst>
              <a:ext uri="{FF2B5EF4-FFF2-40B4-BE49-F238E27FC236}">
                <a16:creationId xmlns:a16="http://schemas.microsoft.com/office/drawing/2014/main" id="{9C50A548-4A41-AA97-2F40-E22835C082AF}"/>
              </a:ext>
            </a:extLst>
          </p:cNvPr>
          <p:cNvGrpSpPr>
            <a:grpSpLocks/>
          </p:cNvGrpSpPr>
          <p:nvPr/>
        </p:nvGrpSpPr>
        <p:grpSpPr bwMode="auto">
          <a:xfrm>
            <a:off x="2202767" y="2673564"/>
            <a:ext cx="1823135" cy="445043"/>
            <a:chOff x="1682" y="1811"/>
            <a:chExt cx="1271" cy="370"/>
          </a:xfrm>
        </p:grpSpPr>
        <p:sp>
          <p:nvSpPr>
            <p:cNvPr id="92" name="Rectangle 30">
              <a:extLst>
                <a:ext uri="{FF2B5EF4-FFF2-40B4-BE49-F238E27FC236}">
                  <a16:creationId xmlns:a16="http://schemas.microsoft.com/office/drawing/2014/main" id="{8A2F2FB0-6760-30DE-4B1E-ED79B02B2563}"/>
                </a:ext>
              </a:extLst>
            </p:cNvPr>
            <p:cNvSpPr>
              <a:spLocks noChangeArrowheads="1"/>
            </p:cNvSpPr>
            <p:nvPr/>
          </p:nvSpPr>
          <p:spPr bwMode="auto">
            <a:xfrm>
              <a:off x="2488" y="1826"/>
              <a:ext cx="465"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algn="ctr" defTabSz="987712">
                <a:lnSpc>
                  <a:spcPct val="90000"/>
                </a:lnSpc>
                <a:spcBef>
                  <a:spcPts val="1213"/>
                </a:spcBef>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93" name="Rectangle 31">
              <a:extLst>
                <a:ext uri="{FF2B5EF4-FFF2-40B4-BE49-F238E27FC236}">
                  <a16:creationId xmlns:a16="http://schemas.microsoft.com/office/drawing/2014/main" id="{9DEB1E07-C452-7F5B-66BC-4B0514E38FF4}"/>
                </a:ext>
              </a:extLst>
            </p:cNvPr>
            <p:cNvSpPr>
              <a:spLocks noChangeArrowheads="1"/>
            </p:cNvSpPr>
            <p:nvPr/>
          </p:nvSpPr>
          <p:spPr bwMode="auto">
            <a:xfrm>
              <a:off x="1682" y="1811"/>
              <a:ext cx="122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a:spcBef>
                  <a:spcPts val="1699"/>
                </a:spcBef>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قال</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94" name="Group 32">
            <a:extLst>
              <a:ext uri="{FF2B5EF4-FFF2-40B4-BE49-F238E27FC236}">
                <a16:creationId xmlns:a16="http://schemas.microsoft.com/office/drawing/2014/main" id="{95EC84E3-8D69-4E47-5C3C-0983803A86D9}"/>
              </a:ext>
            </a:extLst>
          </p:cNvPr>
          <p:cNvGrpSpPr>
            <a:grpSpLocks/>
          </p:cNvGrpSpPr>
          <p:nvPr/>
        </p:nvGrpSpPr>
        <p:grpSpPr bwMode="auto">
          <a:xfrm>
            <a:off x="2272333" y="5455881"/>
            <a:ext cx="2131829" cy="445043"/>
            <a:chOff x="1731" y="3669"/>
            <a:chExt cx="1265" cy="370"/>
          </a:xfrm>
        </p:grpSpPr>
        <p:sp>
          <p:nvSpPr>
            <p:cNvPr id="95" name="Rectangle 33">
              <a:extLst>
                <a:ext uri="{FF2B5EF4-FFF2-40B4-BE49-F238E27FC236}">
                  <a16:creationId xmlns:a16="http://schemas.microsoft.com/office/drawing/2014/main" id="{5E12903E-7B24-2F9A-B128-CA814D0AF407}"/>
                </a:ext>
              </a:extLst>
            </p:cNvPr>
            <p:cNvSpPr>
              <a:spLocks noChangeArrowheads="1"/>
            </p:cNvSpPr>
            <p:nvPr/>
          </p:nvSpPr>
          <p:spPr bwMode="auto">
            <a:xfrm>
              <a:off x="1731" y="3669"/>
              <a:ext cx="86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a:spcBef>
                  <a:spcPts val="1699"/>
                </a:spcBef>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شَعَرَ</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96" name="Rectangle 34">
              <a:extLst>
                <a:ext uri="{FF2B5EF4-FFF2-40B4-BE49-F238E27FC236}">
                  <a16:creationId xmlns:a16="http://schemas.microsoft.com/office/drawing/2014/main" id="{700D8BF6-0A74-521F-0C07-69ECCE932940}"/>
                </a:ext>
              </a:extLst>
            </p:cNvPr>
            <p:cNvSpPr>
              <a:spLocks noChangeArrowheads="1"/>
            </p:cNvSpPr>
            <p:nvPr/>
          </p:nvSpPr>
          <p:spPr bwMode="auto">
            <a:xfrm>
              <a:off x="2542" y="3716"/>
              <a:ext cx="454"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a:lnSpc>
                  <a:spcPct val="90000"/>
                </a:lnSpc>
                <a:spcBef>
                  <a:spcPts val="1213"/>
                </a:spcBef>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97" name="Group 35">
            <a:extLst>
              <a:ext uri="{FF2B5EF4-FFF2-40B4-BE49-F238E27FC236}">
                <a16:creationId xmlns:a16="http://schemas.microsoft.com/office/drawing/2014/main" id="{09ADDB27-CBA9-E53E-308A-E0238775AE8A}"/>
              </a:ext>
            </a:extLst>
          </p:cNvPr>
          <p:cNvGrpSpPr>
            <a:grpSpLocks/>
          </p:cNvGrpSpPr>
          <p:nvPr/>
        </p:nvGrpSpPr>
        <p:grpSpPr bwMode="auto">
          <a:xfrm>
            <a:off x="6293613" y="2603798"/>
            <a:ext cx="1356956" cy="445043"/>
            <a:chOff x="4091" y="1753"/>
            <a:chExt cx="1192" cy="370"/>
          </a:xfrm>
        </p:grpSpPr>
        <p:sp>
          <p:nvSpPr>
            <p:cNvPr id="98" name="Rectangle 36">
              <a:extLst>
                <a:ext uri="{FF2B5EF4-FFF2-40B4-BE49-F238E27FC236}">
                  <a16:creationId xmlns:a16="http://schemas.microsoft.com/office/drawing/2014/main" id="{B7E08243-D0E4-19A0-312E-68D55EB2C323}"/>
                </a:ext>
              </a:extLst>
            </p:cNvPr>
            <p:cNvSpPr>
              <a:spLocks noChangeArrowheads="1"/>
            </p:cNvSpPr>
            <p:nvPr/>
          </p:nvSpPr>
          <p:spPr bwMode="auto">
            <a:xfrm flipH="1">
              <a:off x="4709" y="1826"/>
              <a:ext cx="574"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a:lnSpc>
                  <a:spcPct val="90000"/>
                </a:lnSpc>
                <a:spcBef>
                  <a:spcPts val="1213"/>
                </a:spcBef>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99" name="Rectangle 37">
              <a:extLst>
                <a:ext uri="{FF2B5EF4-FFF2-40B4-BE49-F238E27FC236}">
                  <a16:creationId xmlns:a16="http://schemas.microsoft.com/office/drawing/2014/main" id="{03D9C5B0-8AF2-883E-BDC0-98E440241A2A}"/>
                </a:ext>
              </a:extLst>
            </p:cNvPr>
            <p:cNvSpPr>
              <a:spLocks noChangeArrowheads="1"/>
            </p:cNvSpPr>
            <p:nvPr/>
          </p:nvSpPr>
          <p:spPr bwMode="auto">
            <a:xfrm>
              <a:off x="4091" y="1753"/>
              <a:ext cx="807"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a:spcBef>
                  <a:spcPts val="1699"/>
                </a:spcBef>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فعل</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100" name="AutoShape 38">
            <a:extLst>
              <a:ext uri="{FF2B5EF4-FFF2-40B4-BE49-F238E27FC236}">
                <a16:creationId xmlns:a16="http://schemas.microsoft.com/office/drawing/2014/main" id="{08151A66-0AAB-C887-1B16-E42C629637E8}"/>
              </a:ext>
            </a:extLst>
          </p:cNvPr>
          <p:cNvSpPr>
            <a:spLocks noChangeArrowheads="1"/>
          </p:cNvSpPr>
          <p:nvPr/>
        </p:nvSpPr>
        <p:spPr bwMode="auto">
          <a:xfrm>
            <a:off x="5114534" y="3687745"/>
            <a:ext cx="3162739" cy="237550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a:defRPr/>
            </a:pPr>
            <a:endParaRPr lang="en-US" sz="2621">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07" name="Rectangle 45">
            <a:extLst>
              <a:ext uri="{FF2B5EF4-FFF2-40B4-BE49-F238E27FC236}">
                <a16:creationId xmlns:a16="http://schemas.microsoft.com/office/drawing/2014/main" id="{79560958-FC7D-1C7C-8165-C76A05F66DB0}"/>
              </a:ext>
            </a:extLst>
          </p:cNvPr>
          <p:cNvSpPr>
            <a:spLocks noChangeArrowheads="1"/>
          </p:cNvSpPr>
          <p:nvPr/>
        </p:nvSpPr>
        <p:spPr bwMode="auto">
          <a:xfrm>
            <a:off x="5480571" y="4461585"/>
            <a:ext cx="3426641"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a:spcBef>
                <a:spcPts val="1699"/>
              </a:spcBef>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الكنيسة</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08" name="Rectangle 46">
            <a:extLst>
              <a:ext uri="{FF2B5EF4-FFF2-40B4-BE49-F238E27FC236}">
                <a16:creationId xmlns:a16="http://schemas.microsoft.com/office/drawing/2014/main" id="{31367FE3-F932-937D-F8A3-A9975871C85C}"/>
              </a:ext>
            </a:extLst>
          </p:cNvPr>
          <p:cNvSpPr>
            <a:spLocks noChangeArrowheads="1"/>
          </p:cNvSpPr>
          <p:nvPr/>
        </p:nvSpPr>
        <p:spPr bwMode="auto">
          <a:xfrm>
            <a:off x="7227824" y="4547242"/>
            <a:ext cx="634008"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a:spcBef>
                <a:spcPts val="1213"/>
              </a:spcBef>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nvGrpSpPr>
          <p:cNvPr id="109" name="Group 47">
            <a:extLst>
              <a:ext uri="{FF2B5EF4-FFF2-40B4-BE49-F238E27FC236}">
                <a16:creationId xmlns:a16="http://schemas.microsoft.com/office/drawing/2014/main" id="{33356484-D16A-E8D5-5AF3-FF8F30278B25}"/>
              </a:ext>
            </a:extLst>
          </p:cNvPr>
          <p:cNvGrpSpPr>
            <a:grpSpLocks/>
          </p:cNvGrpSpPr>
          <p:nvPr/>
        </p:nvGrpSpPr>
        <p:grpSpPr bwMode="auto">
          <a:xfrm>
            <a:off x="5876968" y="4997787"/>
            <a:ext cx="2123823" cy="464288"/>
            <a:chOff x="4091" y="3376"/>
            <a:chExt cx="1221" cy="386"/>
          </a:xfrm>
        </p:grpSpPr>
        <p:sp>
          <p:nvSpPr>
            <p:cNvPr id="110" name="Rectangle 48">
              <a:extLst>
                <a:ext uri="{FF2B5EF4-FFF2-40B4-BE49-F238E27FC236}">
                  <a16:creationId xmlns:a16="http://schemas.microsoft.com/office/drawing/2014/main" id="{D9F5220C-1489-9E4C-2952-0E41BDB6850E}"/>
                </a:ext>
              </a:extLst>
            </p:cNvPr>
            <p:cNvSpPr>
              <a:spLocks noChangeArrowheads="1"/>
            </p:cNvSpPr>
            <p:nvPr/>
          </p:nvSpPr>
          <p:spPr bwMode="auto">
            <a:xfrm>
              <a:off x="4898" y="3442"/>
              <a:ext cx="41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a:spcBef>
                  <a:spcPts val="1213"/>
                </a:spcBef>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11" name="Rectangle 49">
              <a:extLst>
                <a:ext uri="{FF2B5EF4-FFF2-40B4-BE49-F238E27FC236}">
                  <a16:creationId xmlns:a16="http://schemas.microsoft.com/office/drawing/2014/main" id="{549D2F96-AD15-9A9F-7ADF-79FB679014E7}"/>
                </a:ext>
              </a:extLst>
            </p:cNvPr>
            <p:cNvSpPr>
              <a:spLocks noChangeArrowheads="1"/>
            </p:cNvSpPr>
            <p:nvPr/>
          </p:nvSpPr>
          <p:spPr bwMode="auto">
            <a:xfrm>
              <a:off x="4091" y="3376"/>
              <a:ext cx="74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a:spcBef>
                  <a:spcPts val="1699"/>
                </a:spcBef>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الله</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112" name="Group 50">
            <a:extLst>
              <a:ext uri="{FF2B5EF4-FFF2-40B4-BE49-F238E27FC236}">
                <a16:creationId xmlns:a16="http://schemas.microsoft.com/office/drawing/2014/main" id="{EA26EFDE-FD9F-3587-A3B2-4C658FD0AC5B}"/>
              </a:ext>
            </a:extLst>
          </p:cNvPr>
          <p:cNvGrpSpPr>
            <a:grpSpLocks/>
          </p:cNvGrpSpPr>
          <p:nvPr/>
        </p:nvGrpSpPr>
        <p:grpSpPr bwMode="auto">
          <a:xfrm>
            <a:off x="5879130" y="5456384"/>
            <a:ext cx="2129041" cy="445044"/>
            <a:chOff x="4093" y="3662"/>
            <a:chExt cx="1224" cy="370"/>
          </a:xfrm>
        </p:grpSpPr>
        <p:sp>
          <p:nvSpPr>
            <p:cNvPr id="113" name="Rectangle 51">
              <a:extLst>
                <a:ext uri="{FF2B5EF4-FFF2-40B4-BE49-F238E27FC236}">
                  <a16:creationId xmlns:a16="http://schemas.microsoft.com/office/drawing/2014/main" id="{BFD25F7B-0843-89EE-E82A-DED8DA18AE79}"/>
                </a:ext>
              </a:extLst>
            </p:cNvPr>
            <p:cNvSpPr>
              <a:spLocks noChangeArrowheads="1"/>
            </p:cNvSpPr>
            <p:nvPr/>
          </p:nvSpPr>
          <p:spPr bwMode="auto">
            <a:xfrm>
              <a:off x="4093" y="3662"/>
              <a:ext cx="122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a:spcBef>
                  <a:spcPts val="1699"/>
                </a:spcBef>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عنى</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14" name="Rectangle 52">
              <a:extLst>
                <a:ext uri="{FF2B5EF4-FFF2-40B4-BE49-F238E27FC236}">
                  <a16:creationId xmlns:a16="http://schemas.microsoft.com/office/drawing/2014/main" id="{64C4009E-0161-8F9F-0761-8EA527447B38}"/>
                </a:ext>
              </a:extLst>
            </p:cNvPr>
            <p:cNvSpPr>
              <a:spLocks noChangeArrowheads="1"/>
            </p:cNvSpPr>
            <p:nvPr/>
          </p:nvSpPr>
          <p:spPr bwMode="auto">
            <a:xfrm>
              <a:off x="4870" y="3715"/>
              <a:ext cx="442"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a:lnSpc>
                  <a:spcPct val="90000"/>
                </a:lnSpc>
                <a:spcBef>
                  <a:spcPts val="1213"/>
                </a:spcBef>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67592" name="Rectangle 7"/>
          <p:cNvSpPr>
            <a:spLocks noChangeArrowheads="1"/>
          </p:cNvSpPr>
          <p:nvPr/>
        </p:nvSpPr>
        <p:spPr bwMode="auto">
          <a:xfrm>
            <a:off x="2616102" y="3776487"/>
            <a:ext cx="1918307" cy="551036"/>
          </a:xfrm>
          <a:prstGeom prst="rect">
            <a:avLst/>
          </a:prstGeom>
          <a:noFill/>
          <a:ln w="9525">
            <a:noFill/>
            <a:round/>
            <a:headEnd/>
            <a:tailEnd/>
          </a:ln>
          <a:effectLst>
            <a:outerShdw blurRad="63500" dist="35921" dir="2700000" algn="ctr" rotWithShape="0">
              <a:schemeClr val="tx1">
                <a:alpha val="74998"/>
              </a:schemeClr>
            </a:outerShdw>
          </a:effectLst>
        </p:spPr>
        <p:txBody>
          <a:bodyPr lIns="77218" tIns="37840" rIns="77218" bIns="37840">
            <a:spAutoFit/>
          </a:bodyPr>
          <a:lstStyle/>
          <a:p>
            <a:pPr algn="r" defTabSz="388140" eaLnBrk="0" hangingPunct="0">
              <a:spcBef>
                <a:spcPts val="1927"/>
              </a:spcBef>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FFFF00"/>
                </a:solidFill>
                <a:latin typeface="Arial" panose="020B0604020202020204" pitchFamily="34" charset="0"/>
                <a:cs typeface="Arial" panose="020B0604020202020204" pitchFamily="34" charset="0"/>
              </a:rPr>
              <a:t>3</a:t>
            </a:r>
            <a:r>
              <a:rPr lang="ar-JO" sz="3084" b="1" dirty="0">
                <a:solidFill>
                  <a:srgbClr val="66FF99"/>
                </a:solidFill>
                <a:latin typeface="Arial" panose="020B0604020202020204" pitchFamily="34" charset="0"/>
                <a:cs typeface="Arial" panose="020B0604020202020204" pitchFamily="34" charset="0"/>
              </a:rPr>
              <a:t>       لوقا </a:t>
            </a:r>
            <a:endParaRPr lang="en-GB" sz="3084" b="1" dirty="0">
              <a:solidFill>
                <a:srgbClr val="66FF99"/>
              </a:solidFill>
              <a:latin typeface="Arial" panose="020B0604020202020204" pitchFamily="34" charset="0"/>
              <a:cs typeface="Arial" panose="020B0604020202020204" pitchFamily="34" charset="0"/>
            </a:endParaRPr>
          </a:p>
        </p:txBody>
      </p:sp>
      <p:sp>
        <p:nvSpPr>
          <p:cNvPr id="67593" name="Rectangle 8"/>
          <p:cNvSpPr>
            <a:spLocks noChangeArrowheads="1"/>
          </p:cNvSpPr>
          <p:nvPr/>
        </p:nvSpPr>
        <p:spPr bwMode="auto">
          <a:xfrm>
            <a:off x="2117149" y="1052737"/>
            <a:ext cx="2218765" cy="551036"/>
          </a:xfrm>
          <a:prstGeom prst="rect">
            <a:avLst/>
          </a:prstGeom>
          <a:noFill/>
          <a:ln w="9525">
            <a:noFill/>
            <a:round/>
            <a:headEnd/>
            <a:tailEnd/>
          </a:ln>
          <a:effectLst>
            <a:outerShdw blurRad="63500" dist="35921" dir="2700000" algn="ctr" rotWithShape="0">
              <a:schemeClr val="tx1">
                <a:alpha val="74998"/>
              </a:schemeClr>
            </a:outerShdw>
          </a:effectLst>
        </p:spPr>
        <p:txBody>
          <a:bodyPr lIns="77218" tIns="37840" rIns="77218" bIns="37840">
            <a:spAutoFit/>
          </a:bodyPr>
          <a:lstStyle/>
          <a:p>
            <a:pPr algn="r" defTabSz="388140" eaLnBrk="0" hangingPunct="0">
              <a:spcBef>
                <a:spcPts val="1927"/>
              </a:spcBef>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FFFF00"/>
                </a:solidFill>
                <a:latin typeface="Arial" panose="020B0604020202020204" pitchFamily="34" charset="0"/>
                <a:cs typeface="Arial" panose="020B0604020202020204" pitchFamily="34" charset="0"/>
              </a:rPr>
              <a:t>1</a:t>
            </a:r>
            <a:r>
              <a:rPr lang="ar-JO" sz="3084" b="1" dirty="0">
                <a:solidFill>
                  <a:srgbClr val="66FF99"/>
                </a:solidFill>
                <a:latin typeface="Arial" panose="020B0604020202020204" pitchFamily="34" charset="0"/>
                <a:cs typeface="Arial" panose="020B0604020202020204" pitchFamily="34" charset="0"/>
              </a:rPr>
              <a:t>         متى</a:t>
            </a:r>
            <a:endParaRPr lang="en-GB" sz="3084" b="1" dirty="0">
              <a:solidFill>
                <a:srgbClr val="66FF99"/>
              </a:solidFill>
              <a:latin typeface="Arial" panose="020B0604020202020204" pitchFamily="34" charset="0"/>
              <a:cs typeface="Arial" panose="020B0604020202020204" pitchFamily="34" charset="0"/>
            </a:endParaRPr>
          </a:p>
        </p:txBody>
      </p:sp>
      <p:sp>
        <p:nvSpPr>
          <p:cNvPr id="67594" name="Rectangle 9"/>
          <p:cNvSpPr>
            <a:spLocks noChangeArrowheads="1"/>
          </p:cNvSpPr>
          <p:nvPr/>
        </p:nvSpPr>
        <p:spPr bwMode="auto">
          <a:xfrm>
            <a:off x="5165234" y="1073130"/>
            <a:ext cx="2478437" cy="551036"/>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7218" tIns="37840" rIns="77218" bIns="37840">
            <a:spAutoFit/>
          </a:bodyPr>
          <a:lstStyle/>
          <a:p>
            <a:pPr algn="r" defTabSz="388140" eaLnBrk="0" hangingPunct="0">
              <a:spcBef>
                <a:spcPts val="1927"/>
              </a:spcBef>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66FF99"/>
                </a:solidFill>
                <a:latin typeface="Arial" panose="020B0604020202020204" pitchFamily="34" charset="0"/>
                <a:cs typeface="Arial" panose="020B0604020202020204" pitchFamily="34" charset="0"/>
              </a:rPr>
              <a:t>  </a:t>
            </a:r>
            <a:r>
              <a:rPr lang="ar-JO" sz="3084" b="1" dirty="0">
                <a:solidFill>
                  <a:srgbClr val="FFFF00"/>
                </a:solidFill>
                <a:latin typeface="Arial" panose="020B0604020202020204" pitchFamily="34" charset="0"/>
                <a:cs typeface="Arial" panose="020B0604020202020204" pitchFamily="34" charset="0"/>
              </a:rPr>
              <a:t>2</a:t>
            </a:r>
            <a:r>
              <a:rPr lang="ar-JO" sz="3084" b="1" dirty="0">
                <a:solidFill>
                  <a:srgbClr val="66FF99"/>
                </a:solidFill>
                <a:latin typeface="Arial" panose="020B0604020202020204" pitchFamily="34" charset="0"/>
                <a:cs typeface="Arial" panose="020B0604020202020204" pitchFamily="34" charset="0"/>
              </a:rPr>
              <a:t>      مرقس</a:t>
            </a:r>
            <a:endParaRPr lang="en-GB" sz="3084" b="1" dirty="0">
              <a:solidFill>
                <a:srgbClr val="66FF99"/>
              </a:solidFill>
              <a:latin typeface="Arial" panose="020B0604020202020204" pitchFamily="34" charset="0"/>
              <a:cs typeface="Arial" panose="020B0604020202020204" pitchFamily="34" charset="0"/>
            </a:endParaRPr>
          </a:p>
        </p:txBody>
      </p:sp>
      <p:sp>
        <p:nvSpPr>
          <p:cNvPr id="67613" name="Rectangle 44"/>
          <p:cNvSpPr>
            <a:spLocks noChangeArrowheads="1"/>
          </p:cNvSpPr>
          <p:nvPr/>
        </p:nvSpPr>
        <p:spPr bwMode="auto">
          <a:xfrm>
            <a:off x="5293029" y="3768329"/>
            <a:ext cx="1984924" cy="551036"/>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7218" tIns="37840" rIns="77218" bIns="37840">
            <a:spAutoFit/>
          </a:bodyPr>
          <a:lstStyle/>
          <a:p>
            <a:pPr algn="r" defTabSz="388140" eaLnBrk="0" hangingPunct="0">
              <a:spcBef>
                <a:spcPts val="1927"/>
              </a:spcBef>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FFFF00"/>
                </a:solidFill>
                <a:latin typeface="Arial" panose="020B0604020202020204" pitchFamily="34" charset="0"/>
                <a:cs typeface="Arial" panose="020B0604020202020204" pitchFamily="34" charset="0"/>
              </a:rPr>
              <a:t>4</a:t>
            </a:r>
            <a:r>
              <a:rPr lang="ar-JO" sz="3084" b="1" dirty="0">
                <a:solidFill>
                  <a:srgbClr val="66FF99"/>
                </a:solidFill>
                <a:latin typeface="Arial" panose="020B0604020202020204" pitchFamily="34" charset="0"/>
                <a:cs typeface="Arial" panose="020B0604020202020204" pitchFamily="34" charset="0"/>
              </a:rPr>
              <a:t>  يوحنا</a:t>
            </a:r>
            <a:endParaRPr lang="en-GB" sz="3084" b="1" dirty="0">
              <a:solidFill>
                <a:srgbClr val="66FF99"/>
              </a:solidFill>
              <a:latin typeface="Arial" panose="020B0604020202020204" pitchFamily="34" charset="0"/>
              <a:cs typeface="Arial" panose="020B0604020202020204" pitchFamily="34" charset="0"/>
            </a:endParaRPr>
          </a:p>
        </p:txBody>
      </p:sp>
      <p:sp>
        <p:nvSpPr>
          <p:cNvPr id="29750" name="Text Box 54"/>
          <p:cNvSpPr txBox="1">
            <a:spLocks noChangeArrowheads="1"/>
          </p:cNvSpPr>
          <p:nvPr/>
        </p:nvSpPr>
        <p:spPr bwMode="auto">
          <a:xfrm>
            <a:off x="1975759" y="4359729"/>
            <a:ext cx="2439010" cy="1395221"/>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rtl="1" eaLnBrk="0" hangingPunct="0">
              <a:spcBef>
                <a:spcPts val="2891"/>
              </a:spcBef>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4271" b="1" dirty="0">
                <a:solidFill>
                  <a:srgbClr val="FFEA18"/>
                </a:solidFill>
                <a:latin typeface="Arial" panose="020B0604020202020204" pitchFamily="34" charset="0"/>
                <a:cs typeface="Arial" panose="020B0604020202020204" pitchFamily="34" charset="0"/>
              </a:rPr>
              <a:t>57 – 59</a:t>
            </a:r>
            <a:br>
              <a:rPr lang="en-US" sz="4271" b="1" dirty="0">
                <a:solidFill>
                  <a:srgbClr val="FFEA18"/>
                </a:solidFill>
                <a:latin typeface="Arial" panose="020B0604020202020204" pitchFamily="34" charset="0"/>
                <a:cs typeface="Arial" panose="020B0604020202020204" pitchFamily="34" charset="0"/>
              </a:rPr>
            </a:br>
            <a:r>
              <a:rPr lang="ar-JO" sz="4271" b="1" dirty="0">
                <a:solidFill>
                  <a:srgbClr val="FFEA18"/>
                </a:solidFill>
                <a:latin typeface="Arial" panose="020B0604020202020204" pitchFamily="34" charset="0"/>
                <a:cs typeface="Arial" panose="020B0604020202020204" pitchFamily="34" charset="0"/>
              </a:rPr>
              <a:t>ب. م</a:t>
            </a:r>
            <a:endParaRPr lang="en-GB" sz="4271" b="1" dirty="0">
              <a:solidFill>
                <a:srgbClr val="FFEA18"/>
              </a:solidFill>
              <a:latin typeface="Arial" panose="020B0604020202020204" pitchFamily="34" charset="0"/>
              <a:cs typeface="Arial" panose="020B0604020202020204" pitchFamily="34" charset="0"/>
            </a:endParaRPr>
          </a:p>
        </p:txBody>
      </p:sp>
      <p:sp>
        <p:nvSpPr>
          <p:cNvPr id="29751" name="Text Box 55"/>
          <p:cNvSpPr txBox="1">
            <a:spLocks noChangeArrowheads="1"/>
          </p:cNvSpPr>
          <p:nvPr/>
        </p:nvSpPr>
        <p:spPr bwMode="auto">
          <a:xfrm>
            <a:off x="5341994" y="4443037"/>
            <a:ext cx="2724513" cy="1217289"/>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eaLnBrk="0" hangingPunct="0">
              <a:spcBef>
                <a:spcPts val="1927"/>
              </a:spcBef>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3084" b="1" dirty="0">
                <a:solidFill>
                  <a:srgbClr val="FFEA18"/>
                </a:solidFill>
                <a:latin typeface="Arial" panose="020B0604020202020204" pitchFamily="34" charset="0"/>
                <a:cs typeface="Arial" panose="020B0604020202020204" pitchFamily="34" charset="0"/>
              </a:rPr>
              <a:t>69 ب. م</a:t>
            </a:r>
          </a:p>
          <a:p>
            <a:pPr algn="ctr" defTabSz="388140" eaLnBrk="0" hangingPunct="0">
              <a:spcBef>
                <a:spcPts val="1927"/>
              </a:spcBef>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2718" b="1" i="1" dirty="0">
                <a:solidFill>
                  <a:srgbClr val="FFFFFF"/>
                </a:solidFill>
                <a:latin typeface="Arial" panose="020B0604020202020204" pitchFamily="34" charset="0"/>
                <a:cs typeface="Arial" panose="020B0604020202020204" pitchFamily="34" charset="0"/>
              </a:rPr>
              <a:t>بعد الأناجيل</a:t>
            </a:r>
            <a:r>
              <a:rPr lang="ar-JO" sz="2718" b="1" dirty="0">
                <a:solidFill>
                  <a:srgbClr val="FFFFFF"/>
                </a:solidFill>
                <a:latin typeface="Arial" panose="020B0604020202020204" pitchFamily="34" charset="0"/>
                <a:cs typeface="Arial" panose="020B0604020202020204" pitchFamily="34" charset="0"/>
              </a:rPr>
              <a:t> الإزائية</a:t>
            </a:r>
            <a:endParaRPr lang="ar-JO" sz="2718" b="1" i="1" dirty="0">
              <a:solidFill>
                <a:srgbClr val="FFFFFF"/>
              </a:solidFill>
              <a:latin typeface="Arial" panose="020B0604020202020204" pitchFamily="34" charset="0"/>
              <a:cs typeface="Arial" panose="020B0604020202020204" pitchFamily="34" charset="0"/>
            </a:endParaRPr>
          </a:p>
        </p:txBody>
      </p:sp>
      <p:sp>
        <p:nvSpPr>
          <p:cNvPr id="29752" name="Text Box 56"/>
          <p:cNvSpPr txBox="1">
            <a:spLocks noChangeArrowheads="1"/>
          </p:cNvSpPr>
          <p:nvPr/>
        </p:nvSpPr>
        <p:spPr bwMode="auto">
          <a:xfrm>
            <a:off x="5509470" y="1681748"/>
            <a:ext cx="2145349" cy="1478065"/>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rtl="1" eaLnBrk="0" hangingPunct="0">
              <a:spcBef>
                <a:spcPts val="2891"/>
              </a:spcBef>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4540" b="1" dirty="0">
                <a:solidFill>
                  <a:srgbClr val="FFEA18"/>
                </a:solidFill>
                <a:latin typeface="Arial" panose="020B0604020202020204" pitchFamily="34" charset="0"/>
                <a:cs typeface="Arial" panose="020B0604020202020204" pitchFamily="34" charset="0"/>
              </a:rPr>
              <a:t>64 -68</a:t>
            </a:r>
            <a:br>
              <a:rPr lang="en-US" sz="4540" b="1" dirty="0">
                <a:solidFill>
                  <a:srgbClr val="FFEA18"/>
                </a:solidFill>
                <a:latin typeface="Arial" panose="020B0604020202020204" pitchFamily="34" charset="0"/>
                <a:cs typeface="Arial" panose="020B0604020202020204" pitchFamily="34" charset="0"/>
              </a:rPr>
            </a:br>
            <a:r>
              <a:rPr lang="ar-JO" sz="4540" b="1" dirty="0">
                <a:solidFill>
                  <a:srgbClr val="FFEA18"/>
                </a:solidFill>
                <a:latin typeface="Arial" panose="020B0604020202020204" pitchFamily="34" charset="0"/>
                <a:cs typeface="Arial" panose="020B0604020202020204" pitchFamily="34" charset="0"/>
              </a:rPr>
              <a:t>ب. م</a:t>
            </a:r>
            <a:endParaRPr lang="en-GB" sz="3883" b="1" dirty="0">
              <a:solidFill>
                <a:srgbClr val="FFEA18"/>
              </a:solidFill>
              <a:latin typeface="Arial" panose="020B0604020202020204" pitchFamily="34" charset="0"/>
              <a:cs typeface="Arial" panose="020B0604020202020204" pitchFamily="34" charset="0"/>
            </a:endParaRPr>
          </a:p>
        </p:txBody>
      </p:sp>
      <p:sp>
        <p:nvSpPr>
          <p:cNvPr id="29753" name="Text Box 57"/>
          <p:cNvSpPr txBox="1">
            <a:spLocks noChangeArrowheads="1"/>
          </p:cNvSpPr>
          <p:nvPr/>
        </p:nvSpPr>
        <p:spPr bwMode="auto">
          <a:xfrm>
            <a:off x="1966244" y="1721172"/>
            <a:ext cx="2439010" cy="1346362"/>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rtl="1" eaLnBrk="0" hangingPunct="0">
              <a:spcBef>
                <a:spcPts val="2568"/>
              </a:spcBef>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4112" b="1" dirty="0">
                <a:solidFill>
                  <a:srgbClr val="FFEA18"/>
                </a:solidFill>
                <a:latin typeface="Arial" panose="020B0604020202020204" pitchFamily="34" charset="0"/>
                <a:cs typeface="Arial" panose="020B0604020202020204" pitchFamily="34" charset="0"/>
              </a:rPr>
              <a:t>السنة</a:t>
            </a:r>
            <a:br>
              <a:rPr lang="en-US" sz="4112" b="1" dirty="0">
                <a:solidFill>
                  <a:srgbClr val="FFEA18"/>
                </a:solidFill>
                <a:latin typeface="Arial" panose="020B0604020202020204" pitchFamily="34" charset="0"/>
                <a:cs typeface="Arial" panose="020B0604020202020204" pitchFamily="34" charset="0"/>
              </a:rPr>
            </a:br>
            <a:r>
              <a:rPr lang="ar-JO" sz="4112" b="1" dirty="0">
                <a:solidFill>
                  <a:srgbClr val="FFEA18"/>
                </a:solidFill>
                <a:latin typeface="Arial" panose="020B0604020202020204" pitchFamily="34" charset="0"/>
                <a:cs typeface="Arial" panose="020B0604020202020204" pitchFamily="34" charset="0"/>
              </a:rPr>
              <a:t>40 ب. م</a:t>
            </a:r>
            <a:endParaRPr lang="en-GB" sz="4112" b="1" dirty="0">
              <a:solidFill>
                <a:srgbClr val="FFEA18"/>
              </a:solidFill>
              <a:latin typeface="Arial" panose="020B0604020202020204" pitchFamily="34" charset="0"/>
              <a:cs typeface="Arial" panose="020B0604020202020204" pitchFamily="34" charset="0"/>
            </a:endParaRPr>
          </a:p>
        </p:txBody>
      </p:sp>
      <p:sp>
        <p:nvSpPr>
          <p:cNvPr id="64" name="Title 63"/>
          <p:cNvSpPr>
            <a:spLocks noGrp="1"/>
          </p:cNvSpPr>
          <p:nvPr>
            <p:ph type="title" idx="4294967295"/>
          </p:nvPr>
        </p:nvSpPr>
        <p:spPr bwMode="auto">
          <a:xfrm>
            <a:off x="695960" y="322460"/>
            <a:ext cx="7752081" cy="591398"/>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7079" tIns="43541" rIns="87079" bIns="43541"/>
          <a:lstStyle/>
          <a:p>
            <a:r>
              <a:rPr lang="ar-JO" sz="2741" b="1" dirty="0">
                <a:solidFill>
                  <a:srgbClr val="FFEA18"/>
                </a:solidFill>
                <a:latin typeface="Arial" panose="020B0604020202020204" pitchFamily="34" charset="0"/>
                <a:cs typeface="Arial" panose="020B0604020202020204" pitchFamily="34" charset="0"/>
              </a:rPr>
              <a:t>متى أعتقد أنهم كتبوا؟...</a:t>
            </a:r>
            <a:endParaRPr lang="en-US"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857" r="8611" b="1956"/>
          <a:stretch>
            <a:fillRect/>
          </a:stretch>
        </p:blipFill>
        <p:spPr bwMode="auto">
          <a:xfrm>
            <a:off x="2183747" y="1215839"/>
            <a:ext cx="4611221" cy="4434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62466"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7845" y="231122"/>
            <a:ext cx="8153681" cy="6401360"/>
          </a:xfrm>
          <a:prstGeom prst="rect">
            <a:avLst/>
          </a:prstGeom>
          <a:blipFill dpi="0" rotWithShape="0">
            <a:blip r:embed="rId5"/>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2467" name="Rectangle 3"/>
          <p:cNvSpPr>
            <a:spLocks noChangeArrowheads="1"/>
          </p:cNvSpPr>
          <p:nvPr/>
        </p:nvSpPr>
        <p:spPr bwMode="auto">
          <a:xfrm>
            <a:off x="284349" y="6555442"/>
            <a:ext cx="1283074"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62468" name="Rectangle 4"/>
          <p:cNvSpPr>
            <a:spLocks noChangeArrowheads="1"/>
          </p:cNvSpPr>
          <p:nvPr/>
        </p:nvSpPr>
        <p:spPr bwMode="auto">
          <a:xfrm>
            <a:off x="1252257" y="754997"/>
            <a:ext cx="6601666" cy="5453062"/>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62469" name="AutoShape 5"/>
          <p:cNvSpPr>
            <a:spLocks noChangeArrowheads="1"/>
          </p:cNvSpPr>
          <p:nvPr/>
        </p:nvSpPr>
        <p:spPr bwMode="auto">
          <a:xfrm>
            <a:off x="4721879" y="889468"/>
            <a:ext cx="2914930"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62470" name="AutoShape 6"/>
          <p:cNvSpPr>
            <a:spLocks noChangeArrowheads="1"/>
          </p:cNvSpPr>
          <p:nvPr/>
        </p:nvSpPr>
        <p:spPr bwMode="auto">
          <a:xfrm>
            <a:off x="1434353" y="3564872"/>
            <a:ext cx="2914931"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62471" name="AutoShape 7"/>
          <p:cNvSpPr>
            <a:spLocks noChangeArrowheads="1"/>
          </p:cNvSpPr>
          <p:nvPr/>
        </p:nvSpPr>
        <p:spPr bwMode="auto">
          <a:xfrm>
            <a:off x="4720478" y="3545261"/>
            <a:ext cx="2914931"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62472" name="AutoShape 8"/>
          <p:cNvSpPr>
            <a:spLocks noChangeArrowheads="1"/>
          </p:cNvSpPr>
          <p:nvPr/>
        </p:nvSpPr>
        <p:spPr bwMode="auto">
          <a:xfrm>
            <a:off x="1432953" y="882463"/>
            <a:ext cx="2916331"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30729" name="Rectangle 9"/>
          <p:cNvSpPr>
            <a:spLocks noChangeArrowheads="1"/>
          </p:cNvSpPr>
          <p:nvPr/>
        </p:nvSpPr>
        <p:spPr bwMode="auto">
          <a:xfrm>
            <a:off x="1535206" y="1755122"/>
            <a:ext cx="2759449" cy="634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algn="ctr" defTabSz="397830" eaLnBrk="0" hangingPunct="0">
              <a:lnSpc>
                <a:spcPct val="93000"/>
              </a:lnSpc>
              <a:spcBef>
                <a:spcPts val="2427"/>
              </a:spcBef>
              <a:buClr>
                <a:srgbClr val="5CF5F0"/>
              </a:buClr>
              <a:buSzPct val="100000"/>
              <a:tabLst>
                <a:tab pos="0" algn="l"/>
                <a:tab pos="799863" algn="l"/>
                <a:tab pos="1605328" algn="l"/>
                <a:tab pos="2412195" algn="l"/>
                <a:tab pos="3216260" algn="l"/>
                <a:tab pos="4021726" algn="l"/>
                <a:tab pos="4828593" algn="l"/>
                <a:tab pos="5632657" algn="l"/>
                <a:tab pos="6436722" algn="l"/>
                <a:tab pos="7242188" algn="l"/>
                <a:tab pos="8047654" algn="l"/>
                <a:tab pos="8854520" algn="l"/>
              </a:tabLst>
            </a:pPr>
            <a:r>
              <a:rPr lang="ar-JO" sz="3883" b="1" dirty="0">
                <a:solidFill>
                  <a:srgbClr val="66FF99"/>
                </a:solidFill>
                <a:latin typeface="Arial" panose="020B0604020202020204" pitchFamily="34" charset="0"/>
                <a:cs typeface="Arial" panose="020B0604020202020204" pitchFamily="34" charset="0"/>
              </a:rPr>
              <a:t>متى</a:t>
            </a:r>
            <a:endParaRPr lang="en-GB" sz="3794" b="1" i="1" dirty="0">
              <a:solidFill>
                <a:srgbClr val="5CF5F0"/>
              </a:solidFill>
              <a:latin typeface="Arial" panose="020B0604020202020204" pitchFamily="34" charset="0"/>
              <a:cs typeface="Arial" panose="020B0604020202020204" pitchFamily="34" charset="0"/>
            </a:endParaRPr>
          </a:p>
        </p:txBody>
      </p:sp>
      <p:sp>
        <p:nvSpPr>
          <p:cNvPr id="30730" name="Rectangle 10"/>
          <p:cNvSpPr>
            <a:spLocks noChangeArrowheads="1"/>
          </p:cNvSpPr>
          <p:nvPr/>
        </p:nvSpPr>
        <p:spPr bwMode="auto">
          <a:xfrm>
            <a:off x="5251357" y="1750920"/>
            <a:ext cx="1976437" cy="621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algn="ctr" defTabSz="397830" eaLnBrk="0" hangingPunct="0">
              <a:lnSpc>
                <a:spcPct val="93000"/>
              </a:lnSpc>
              <a:spcBef>
                <a:spcPts val="2427"/>
              </a:spcBef>
              <a:buClr>
                <a:srgbClr val="F65B7D"/>
              </a:buClr>
              <a:buSzPct val="100000"/>
              <a:tabLst>
                <a:tab pos="0" algn="l"/>
                <a:tab pos="799863" algn="l"/>
                <a:tab pos="1605328" algn="l"/>
                <a:tab pos="2412195" algn="l"/>
                <a:tab pos="3216260" algn="l"/>
                <a:tab pos="4021726" algn="l"/>
                <a:tab pos="4828593" algn="l"/>
                <a:tab pos="5632657" algn="l"/>
                <a:tab pos="6436722" algn="l"/>
                <a:tab pos="7242188" algn="l"/>
                <a:tab pos="8047654" algn="l"/>
                <a:tab pos="8854520" algn="l"/>
              </a:tabLst>
            </a:pPr>
            <a:r>
              <a:rPr lang="ar-SA" sz="3794" b="1" i="1" dirty="0">
                <a:solidFill>
                  <a:srgbClr val="F65B7D"/>
                </a:solidFill>
                <a:latin typeface="Arial" panose="020B0604020202020204" pitchFamily="34" charset="0"/>
                <a:cs typeface="Arial" panose="020B0604020202020204" pitchFamily="34" charset="0"/>
              </a:rPr>
              <a:t>مرقس</a:t>
            </a:r>
            <a:endParaRPr lang="en-GB" sz="3794" b="1" i="1" dirty="0">
              <a:solidFill>
                <a:srgbClr val="F65B7D"/>
              </a:solidFill>
              <a:latin typeface="Arial" panose="020B0604020202020204" pitchFamily="34" charset="0"/>
              <a:cs typeface="Arial" panose="020B0604020202020204" pitchFamily="34" charset="0"/>
            </a:endParaRPr>
          </a:p>
        </p:txBody>
      </p:sp>
      <p:sp>
        <p:nvSpPr>
          <p:cNvPr id="30731" name="Rectangle 11"/>
          <p:cNvSpPr>
            <a:spLocks noChangeArrowheads="1"/>
          </p:cNvSpPr>
          <p:nvPr/>
        </p:nvSpPr>
        <p:spPr bwMode="auto">
          <a:xfrm>
            <a:off x="1875585" y="4468346"/>
            <a:ext cx="2232772" cy="634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algn="ctr" defTabSz="397830" eaLnBrk="0" hangingPunct="0">
              <a:lnSpc>
                <a:spcPct val="93000"/>
              </a:lnSpc>
              <a:spcBef>
                <a:spcPts val="2427"/>
              </a:spcBef>
              <a:buClr>
                <a:srgbClr val="76F774"/>
              </a:buClr>
              <a:buSzPct val="100000"/>
              <a:tabLst>
                <a:tab pos="0" algn="l"/>
                <a:tab pos="799863" algn="l"/>
                <a:tab pos="1605328" algn="l"/>
                <a:tab pos="2412195" algn="l"/>
                <a:tab pos="3216260" algn="l"/>
                <a:tab pos="4021726" algn="l"/>
                <a:tab pos="4828593" algn="l"/>
                <a:tab pos="5632657" algn="l"/>
                <a:tab pos="6436722" algn="l"/>
                <a:tab pos="7242188" algn="l"/>
                <a:tab pos="8047654" algn="l"/>
                <a:tab pos="8854520" algn="l"/>
              </a:tabLst>
            </a:pPr>
            <a:r>
              <a:rPr lang="ar-JO" sz="3883" b="1" dirty="0">
                <a:solidFill>
                  <a:srgbClr val="66FF99"/>
                </a:solidFill>
                <a:latin typeface="Arial" panose="020B0604020202020204" pitchFamily="34" charset="0"/>
                <a:cs typeface="Arial" panose="020B0604020202020204" pitchFamily="34" charset="0"/>
              </a:rPr>
              <a:t>لوقا</a:t>
            </a:r>
            <a:endParaRPr lang="en-GB" sz="3794" b="1" i="1" dirty="0">
              <a:solidFill>
                <a:srgbClr val="76F774"/>
              </a:solidFill>
              <a:latin typeface="Arial" panose="020B0604020202020204" pitchFamily="34" charset="0"/>
              <a:cs typeface="Arial" panose="020B0604020202020204" pitchFamily="34" charset="0"/>
            </a:endParaRPr>
          </a:p>
        </p:txBody>
      </p:sp>
      <p:sp>
        <p:nvSpPr>
          <p:cNvPr id="30732" name="Rectangle 12"/>
          <p:cNvSpPr>
            <a:spLocks noChangeArrowheads="1"/>
          </p:cNvSpPr>
          <p:nvPr/>
        </p:nvSpPr>
        <p:spPr bwMode="auto">
          <a:xfrm>
            <a:off x="5418044" y="4473949"/>
            <a:ext cx="1619250" cy="634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algn="ctr" defTabSz="397830" eaLnBrk="0" hangingPunct="0">
              <a:lnSpc>
                <a:spcPct val="93000"/>
              </a:lnSpc>
              <a:spcBef>
                <a:spcPts val="2427"/>
              </a:spcBef>
              <a:buClr>
                <a:srgbClr val="FFFFFF"/>
              </a:buClr>
              <a:buSzPct val="100000"/>
              <a:tabLst>
                <a:tab pos="0" algn="l"/>
                <a:tab pos="799863" algn="l"/>
                <a:tab pos="1605328" algn="l"/>
                <a:tab pos="2412195" algn="l"/>
                <a:tab pos="3216260" algn="l"/>
                <a:tab pos="4021726" algn="l"/>
                <a:tab pos="4828593" algn="l"/>
                <a:tab pos="5632657" algn="l"/>
                <a:tab pos="6436722" algn="l"/>
                <a:tab pos="7242188" algn="l"/>
                <a:tab pos="8047654" algn="l"/>
                <a:tab pos="8854520" algn="l"/>
              </a:tabLst>
            </a:pPr>
            <a:r>
              <a:rPr lang="ar-JO" sz="3883" b="1" dirty="0">
                <a:solidFill>
                  <a:srgbClr val="66FF99"/>
                </a:solidFill>
                <a:latin typeface="Arial" panose="020B0604020202020204" pitchFamily="34" charset="0"/>
                <a:cs typeface="Arial" panose="020B0604020202020204" pitchFamily="34" charset="0"/>
              </a:rPr>
              <a:t>يوحنا</a:t>
            </a:r>
            <a:endParaRPr lang="en-GB" sz="3794" b="1" i="1" dirty="0">
              <a:solidFill>
                <a:srgbClr val="FFFFFF"/>
              </a:solidFill>
              <a:latin typeface="Arial" panose="020B0604020202020204" pitchFamily="34" charset="0"/>
              <a:cs typeface="Arial" panose="020B0604020202020204" pitchFamily="34" charset="0"/>
            </a:endParaRPr>
          </a:p>
        </p:txBody>
      </p:sp>
      <p:sp>
        <p:nvSpPr>
          <p:cNvPr id="62477" name="Text Box 13"/>
          <p:cNvSpPr txBox="1">
            <a:spLocks noChangeArrowheads="1"/>
          </p:cNvSpPr>
          <p:nvPr/>
        </p:nvSpPr>
        <p:spPr bwMode="auto">
          <a:xfrm>
            <a:off x="8622709" y="17009"/>
            <a:ext cx="227356" cy="335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103"/>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765">
                <a:solidFill>
                  <a:srgbClr val="FFFFFF"/>
                </a:solidFill>
                <a:latin typeface="Arial" panose="020B0604020202020204" pitchFamily="34" charset="0"/>
                <a:cs typeface="Arial" panose="020B0604020202020204" pitchFamily="34" charset="0"/>
              </a:rPr>
              <a:t> </a:t>
            </a:r>
          </a:p>
        </p:txBody>
      </p:sp>
      <p:sp>
        <p:nvSpPr>
          <p:cNvPr id="62478" name="Text Box 14"/>
          <p:cNvSpPr txBox="1">
            <a:spLocks noChangeArrowheads="1"/>
          </p:cNvSpPr>
          <p:nvPr/>
        </p:nvSpPr>
        <p:spPr bwMode="auto">
          <a:xfrm>
            <a:off x="7918357" y="6538633"/>
            <a:ext cx="162485"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62479" name="Text Box 15"/>
          <p:cNvSpPr txBox="1">
            <a:spLocks noChangeArrowheads="1"/>
          </p:cNvSpPr>
          <p:nvPr/>
        </p:nvSpPr>
        <p:spPr bwMode="auto">
          <a:xfrm>
            <a:off x="8252775" y="6546662"/>
            <a:ext cx="285064" cy="209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55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882" b="1">
                <a:solidFill>
                  <a:srgbClr val="FFFFFF"/>
                </a:solidFill>
                <a:latin typeface="Arial" panose="020B0604020202020204" pitchFamily="34" charset="0"/>
                <a:cs typeface="Arial" panose="020B0604020202020204" pitchFamily="34" charset="0"/>
              </a:rPr>
              <a:t>28</a:t>
            </a:r>
          </a:p>
        </p:txBody>
      </p:sp>
      <p:sp>
        <p:nvSpPr>
          <p:cNvPr id="62480" name="Text Box 16"/>
          <p:cNvSpPr txBox="1">
            <a:spLocks noChangeArrowheads="1"/>
          </p:cNvSpPr>
          <p:nvPr/>
        </p:nvSpPr>
        <p:spPr bwMode="auto">
          <a:xfrm>
            <a:off x="8590562" y="6489826"/>
            <a:ext cx="270637" cy="285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882"/>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412" b="1">
                <a:solidFill>
                  <a:srgbClr val="FFFFFF"/>
                </a:solidFill>
                <a:latin typeface="Arial" panose="020B0604020202020204" pitchFamily="34" charset="0"/>
                <a:cs typeface="Arial" panose="020B0604020202020204" pitchFamily="34" charset="0"/>
              </a:rPr>
              <a:t>9</a:t>
            </a:r>
          </a:p>
        </p:txBody>
      </p:sp>
      <p:grpSp>
        <p:nvGrpSpPr>
          <p:cNvPr id="2" name="Group 17"/>
          <p:cNvGrpSpPr>
            <a:grpSpLocks/>
          </p:cNvGrpSpPr>
          <p:nvPr/>
        </p:nvGrpSpPr>
        <p:grpSpPr bwMode="auto">
          <a:xfrm>
            <a:off x="1213038" y="824005"/>
            <a:ext cx="6640886" cy="5319993"/>
            <a:chOff x="769" y="595"/>
            <a:chExt cx="4741" cy="3798"/>
          </a:xfrm>
        </p:grpSpPr>
        <p:sp>
          <p:nvSpPr>
            <p:cNvPr id="62492" name="Rectangle 18"/>
            <p:cNvSpPr>
              <a:spLocks noChangeArrowheads="1"/>
            </p:cNvSpPr>
            <p:nvPr/>
          </p:nvSpPr>
          <p:spPr bwMode="auto">
            <a:xfrm>
              <a:off x="769" y="595"/>
              <a:ext cx="4742" cy="3799"/>
            </a:xfrm>
            <a:prstGeom prst="rect">
              <a:avLst/>
            </a:prstGeom>
            <a:solidFill>
              <a:srgbClr val="040404"/>
            </a:solidFill>
            <a:ln w="12600">
              <a:solidFill>
                <a:srgbClr val="000000"/>
              </a:solidFill>
              <a:miter lim="800000"/>
              <a:headEnd/>
              <a:tailEnd/>
            </a:ln>
          </p:spPr>
          <p:txBody>
            <a:bodyPr wrap="none"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pic>
          <p:nvPicPr>
            <p:cNvPr id="62493" name="Picture 19"/>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l="6857" r="8611" b="1956"/>
            <a:stretch>
              <a:fillRect/>
            </a:stretch>
          </p:blipFill>
          <p:spPr bwMode="auto">
            <a:xfrm>
              <a:off x="1491" y="945"/>
              <a:ext cx="3292" cy="31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grpSp>
      <p:sp>
        <p:nvSpPr>
          <p:cNvPr id="30742" name="Rectangle 22"/>
          <p:cNvSpPr>
            <a:spLocks noChangeArrowheads="1"/>
          </p:cNvSpPr>
          <p:nvPr/>
        </p:nvSpPr>
        <p:spPr bwMode="auto">
          <a:xfrm>
            <a:off x="1306886" y="743469"/>
            <a:ext cx="6530228" cy="5572125"/>
          </a:xfrm>
          <a:prstGeom prst="rect">
            <a:avLst/>
          </a:prstGeom>
          <a:solidFill>
            <a:srgbClr val="000718">
              <a:alpha val="81175"/>
            </a:srgbClr>
          </a:solidFill>
          <a:ln w="12600">
            <a:solidFill>
              <a:srgbClr val="000000"/>
            </a:solidFill>
            <a:miter lim="800000"/>
            <a:headEnd/>
            <a:tailEnd/>
          </a:ln>
        </p:spPr>
        <p:txBody>
          <a:bodyPr wrap="none" lIns="80509" tIns="40254" rIns="80509" bIns="40254" anchor="ctr"/>
          <a:lstStyle/>
          <a:p>
            <a:pPr defTabSz="397830" eaLnBrk="0" hangingPunct="0">
              <a:lnSpc>
                <a:spcPct val="93000"/>
              </a:lnSpc>
              <a:buClr>
                <a:srgbClr val="000000"/>
              </a:buClr>
              <a:buSzPct val="100000"/>
            </a:pPr>
            <a:endParaRPr lang="en-US" sz="2206">
              <a:solidFill>
                <a:srgbClr val="000000"/>
              </a:solidFill>
              <a:latin typeface="Arial" panose="020B0604020202020204" pitchFamily="34" charset="0"/>
              <a:cs typeface="Arial" panose="020B0604020202020204" pitchFamily="34" charset="0"/>
            </a:endParaRPr>
          </a:p>
        </p:txBody>
      </p:sp>
      <p:sp>
        <p:nvSpPr>
          <p:cNvPr id="30745" name="Text Box 25"/>
          <p:cNvSpPr txBox="1">
            <a:spLocks noChangeArrowheads="1"/>
          </p:cNvSpPr>
          <p:nvPr/>
        </p:nvSpPr>
        <p:spPr bwMode="auto">
          <a:xfrm>
            <a:off x="1189802" y="-1732157"/>
            <a:ext cx="6677306" cy="18009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397830" eaLnBrk="0" hangingPunct="0">
              <a:lnSpc>
                <a:spcPct val="93000"/>
              </a:lnSpc>
              <a:spcBef>
                <a:spcPts val="1213"/>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1235" dirty="0">
                <a:solidFill>
                  <a:srgbClr val="FFFFFF"/>
                </a:solidFill>
                <a:latin typeface="Arial" panose="020B0604020202020204" pitchFamily="34" charset="0"/>
                <a:ea typeface="Calibri" panose="020F0502020204030204" pitchFamily="34" charset="0"/>
                <a:cs typeface="Arial" panose="020B0604020202020204" pitchFamily="34" charset="0"/>
              </a:rPr>
              <a:t>"</a:t>
            </a:r>
            <a:r>
              <a:rPr lang="ar-SA"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١٢</a:t>
            </a:r>
            <a:r>
              <a:rPr lang="en-US"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dirty="0" err="1">
                <a:solidFill>
                  <a:srgbClr val="000000"/>
                </a:solidFill>
                <a:latin typeface="Arial" panose="020B0604020202020204" pitchFamily="34" charset="0"/>
                <a:ea typeface="Calibri" panose="020F0502020204030204" pitchFamily="34" charset="0"/>
                <a:cs typeface="Arial" panose="020B0604020202020204" pitchFamily="34" charset="0"/>
              </a:rPr>
              <a:t>فَٱلْتَفَتُّ</a:t>
            </a:r>
            <a:r>
              <a:rPr lang="ar-SA" sz="2118" dirty="0">
                <a:solidFill>
                  <a:srgbClr val="000000"/>
                </a:solidFill>
                <a:latin typeface="Arial" panose="020B0604020202020204" pitchFamily="34" charset="0"/>
                <a:ea typeface="Calibri" panose="020F0502020204030204" pitchFamily="34" charset="0"/>
                <a:cs typeface="Arial" panose="020B0604020202020204" pitchFamily="34" charset="0"/>
              </a:rPr>
              <a:t> لِأَنْظُرَ </a:t>
            </a:r>
            <a:r>
              <a:rPr lang="ar-SA" sz="2118" dirty="0" err="1">
                <a:solidFill>
                  <a:srgbClr val="000000"/>
                </a:solidFill>
                <a:latin typeface="Arial" panose="020B0604020202020204" pitchFamily="34" charset="0"/>
                <a:ea typeface="Calibri" panose="020F0502020204030204" pitchFamily="34" charset="0"/>
                <a:cs typeface="Arial" panose="020B0604020202020204" pitchFamily="34" charset="0"/>
              </a:rPr>
              <a:t>ٱلصَّوْتَ</a:t>
            </a:r>
            <a:r>
              <a:rPr lang="ar-SA" sz="2118"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dirty="0" err="1">
                <a:solidFill>
                  <a:srgbClr val="000000"/>
                </a:solidFill>
                <a:latin typeface="Arial" panose="020B0604020202020204" pitchFamily="34" charset="0"/>
                <a:ea typeface="Calibri" panose="020F0502020204030204" pitchFamily="34" charset="0"/>
                <a:cs typeface="Arial" panose="020B0604020202020204" pitchFamily="34" charset="0"/>
              </a:rPr>
              <a:t>ٱلَّذِي</a:t>
            </a:r>
            <a:r>
              <a:rPr lang="ar-SA" sz="2118" dirty="0">
                <a:solidFill>
                  <a:srgbClr val="000000"/>
                </a:solidFill>
                <a:latin typeface="Arial" panose="020B0604020202020204" pitchFamily="34" charset="0"/>
                <a:ea typeface="Calibri" panose="020F0502020204030204" pitchFamily="34" charset="0"/>
                <a:cs typeface="Arial" panose="020B0604020202020204" pitchFamily="34" charset="0"/>
              </a:rPr>
              <a:t> تَكَلَّمَ مَعِي. وَلَمَّا </a:t>
            </a:r>
            <a:r>
              <a:rPr lang="ar-SA" sz="2118" dirty="0" err="1">
                <a:solidFill>
                  <a:srgbClr val="000000"/>
                </a:solidFill>
                <a:latin typeface="Arial" panose="020B0604020202020204" pitchFamily="34" charset="0"/>
                <a:ea typeface="Calibri" panose="020F0502020204030204" pitchFamily="34" charset="0"/>
                <a:cs typeface="Arial" panose="020B0604020202020204" pitchFamily="34" charset="0"/>
              </a:rPr>
              <a:t>ٱلْتَفَتُّ</a:t>
            </a:r>
            <a:r>
              <a:rPr lang="ar-SA" sz="2118" dirty="0">
                <a:solidFill>
                  <a:srgbClr val="000000"/>
                </a:solidFill>
                <a:latin typeface="Arial" panose="020B0604020202020204" pitchFamily="34" charset="0"/>
                <a:ea typeface="Calibri" panose="020F0502020204030204" pitchFamily="34" charset="0"/>
                <a:cs typeface="Arial" panose="020B0604020202020204" pitchFamily="34" charset="0"/>
              </a:rPr>
              <a:t> رَأَيْتُ سَبْعَ </a:t>
            </a:r>
            <a:r>
              <a:rPr lang="ar-SA" sz="2118" dirty="0" err="1">
                <a:solidFill>
                  <a:srgbClr val="000000"/>
                </a:solidFill>
                <a:latin typeface="Arial" panose="020B0604020202020204" pitchFamily="34" charset="0"/>
                <a:ea typeface="Calibri" panose="020F0502020204030204" pitchFamily="34" charset="0"/>
                <a:cs typeface="Arial" panose="020B0604020202020204" pitchFamily="34" charset="0"/>
              </a:rPr>
              <a:t>مَنَايِرَ</a:t>
            </a:r>
            <a:r>
              <a:rPr lang="ar-SA" sz="2118" dirty="0">
                <a:solidFill>
                  <a:srgbClr val="000000"/>
                </a:solidFill>
                <a:latin typeface="Arial" panose="020B0604020202020204" pitchFamily="34" charset="0"/>
                <a:ea typeface="Calibri" panose="020F0502020204030204" pitchFamily="34" charset="0"/>
                <a:cs typeface="Arial" panose="020B0604020202020204" pitchFamily="34" charset="0"/>
              </a:rPr>
              <a:t> مِنْ ذَهَبٍ، </a:t>
            </a:r>
            <a:r>
              <a:rPr lang="ar-SA"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١٣</a:t>
            </a:r>
            <a:r>
              <a:rPr lang="en-US"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وَفِي وَسْطِ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ٱلسَّبْعِ</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ٱلْمَنَايِرِ</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شِبْهُ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ٱبْنِ</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إِنْسَانٍ، مُتَسَرْبِلًا بِثَوْبٍ إِلَى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ٱلرِّجْلَيْنِ</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وَمُتَمَنْطِقًا</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عِنْدَ ثَدْيَيْهِ بِمِنْطَقَةٍ مِنْ ذَهَبٍ. </a:t>
            </a:r>
            <a:r>
              <a:rPr lang="ar-SA"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١٤</a:t>
            </a:r>
            <a:r>
              <a:rPr lang="en-US"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وَأَمَّا رَأْسُهُ وَشَعْرُهُ فَأَبْيَضَانِ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كَٱلصُّوفِ</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ٱلْأَبْيَضِ</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كَٱلثَّلْجِ</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وَعَيْنَاهُ كَلَهِيبِ نَارٍ. </a:t>
            </a:r>
            <a:r>
              <a:rPr lang="ar-SA"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١٥</a:t>
            </a:r>
            <a:r>
              <a:rPr lang="en-US"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وَرِجْلَاهُ شِبْهُ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ٱلنُّحَاسِ</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ٱلنَّقِيِّ</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كَأَنَّهُمَا مَحْمِيَّتَانِ فِي أَتُونٍ. وَصَوْتُهُ كَصَوْتِ مِيَاهٍ كَثِيرَةٍ. </a:t>
            </a:r>
            <a:r>
              <a:rPr lang="ar-SA"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١٦</a:t>
            </a:r>
            <a:r>
              <a:rPr lang="en-US"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وَمَعَهُ فِي يَدِهِ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ٱلْيُمْنَى</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سَبْعَةُ كَوَاكِبَ، وَسَيْفٌ مَاضٍ ذُو حَدَّيْنِ يَخْرُجُ مِنْ فَمِهِ، وَوَجْهُهُ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كَٱلشَّمْسِ</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وَهِيَ تُضِيءُ فِي قُوَّتِهَا. </a:t>
            </a:r>
            <a:r>
              <a:rPr lang="ar-SA"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١٧</a:t>
            </a:r>
            <a:r>
              <a:rPr lang="en-US"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فَلَمَّا رَأَيْتُهُ سَقَطْتُ عِنْدَ رِجْلَيْهِ كَمَيِّتٍ، فَوَضَعَ يَدَهُ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ٱلْيُمْنَى</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عَلَيَّ قَائِلًا لِي: «لَا تَخَفْ، أَنَا هُوَ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ٱلْأَوَّلُ</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وَٱلْآخِرُ</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١٨</a:t>
            </a:r>
            <a:r>
              <a:rPr lang="en-US" sz="706"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وَٱلْحَيُّ</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وَكُنْتُ مَيْتًا، وَهَا أَنَا حَيٌّ إِلَى أَبَدِ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ٱلْآبِدِينَ</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آمِينَ. وَلِي مَفَاتِيحُ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ٱلْهَاوِيَةِ</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ar-SA" sz="2118" baseline="30000" dirty="0" err="1">
                <a:solidFill>
                  <a:srgbClr val="000000"/>
                </a:solidFill>
                <a:latin typeface="Arial" panose="020B0604020202020204" pitchFamily="34" charset="0"/>
                <a:ea typeface="Calibri" panose="020F0502020204030204" pitchFamily="34" charset="0"/>
                <a:cs typeface="Arial" panose="020B0604020202020204" pitchFamily="34" charset="0"/>
              </a:rPr>
              <a:t>وَٱلْمَوْتِ</a:t>
            </a:r>
            <a:r>
              <a:rPr lang="ar-SA" sz="2118" baseline="30000" dirty="0">
                <a:solidFill>
                  <a:srgbClr val="000000"/>
                </a:solidFill>
                <a:latin typeface="Arial" panose="020B0604020202020204" pitchFamily="34" charset="0"/>
                <a:ea typeface="Calibri" panose="020F0502020204030204" pitchFamily="34" charset="0"/>
                <a:cs typeface="Arial" panose="020B0604020202020204" pitchFamily="34" charset="0"/>
              </a:rPr>
              <a:t>."</a:t>
            </a:r>
            <a:endParaRPr lang="en-GB" sz="1941" b="1" dirty="0">
              <a:solidFill>
                <a:srgbClr val="FFFFFF"/>
              </a:solidFill>
              <a:latin typeface="Arial" panose="020B0604020202020204" pitchFamily="34" charset="0"/>
              <a:cs typeface="Arial" panose="020B0604020202020204" pitchFamily="34" charset="0"/>
            </a:endParaRPr>
          </a:p>
        </p:txBody>
      </p:sp>
      <p:sp>
        <p:nvSpPr>
          <p:cNvPr id="30748" name="Text Box 28"/>
          <p:cNvSpPr txBox="1">
            <a:spLocks noChangeArrowheads="1"/>
          </p:cNvSpPr>
          <p:nvPr/>
        </p:nvSpPr>
        <p:spPr bwMode="auto">
          <a:xfrm>
            <a:off x="1106457" y="1597872"/>
            <a:ext cx="6843994" cy="41578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3177" b="1" baseline="40000" dirty="0">
                <a:solidFill>
                  <a:srgbClr val="FFFFFF"/>
                </a:solidFill>
                <a:latin typeface="Arial" panose="020B0604020202020204" pitchFamily="34" charset="0"/>
                <a:cs typeface="Arial" panose="020B0604020202020204" pitchFamily="34" charset="0"/>
              </a:rPr>
              <a:t>"</a:t>
            </a:r>
            <a:r>
              <a:rPr lang="ar-JO" sz="3883" b="1" baseline="40000" dirty="0">
                <a:solidFill>
                  <a:srgbClr val="FFFFFF"/>
                </a:solidFill>
                <a:latin typeface="Arial" panose="020B0604020202020204" pitchFamily="34" charset="0"/>
                <a:cs typeface="Arial" panose="020B0604020202020204" pitchFamily="34" charset="0"/>
              </a:rPr>
              <a:t>١٢ فَٱلْتَفَتُّ لِأَنْظُرَ ٱلصَّوْتَ ٱلَّذِي تَكَلَّمَ مَعِي. وَلَمَّا ٱلْتَفَتُّ رَأَيْتُ سَبْعَ مَنَايِرَ مِنْ ذَهَبٍ، ١٣ وَفِي وَسْطِ ٱلسَّبْعِ ٱلْمَنَايِرِ شِبْهُ ٱبْنِ إِنْسَانٍ، مُتَسَرْبِلًا بِثَوْبٍ إِلَى ٱلرِّجْلَيْنِ، وَمُتَمَنْطِقًا عِنْدَ ثَدْيَيْهِ بِمِنْطَقَةٍ مِنْ ذَهَبٍ. ١٤ وَأَمَّا رَأْسُهُ وَشَعْرُهُ فَأَبْيَضَانِ كَٱلصُّوفِ ٱلْأَبْيَضِ كَٱلثَّلْجِ، وَعَيْنَاهُ كَلَهِيبِ نَارٍ. ١٥ وَرِجْلَاهُ شِبْهُ ٱلنُّحَاسِ ٱلنَّقِيِّ، كَأَنَّهُمَا مَحْمِيَّتَانِ فِي أَتُونٍ. وَصَوْتُهُ كَصَوْتِ مِيَاهٍ كَثِيرَةٍ. ١٦ وَمَعَهُ فِي يَدِهِ ٱلْيُمْنَى سَبْعَةُ كَوَاكِبَ، وَسَيْفٌ مَاضٍ ذُو حَدَّيْنِ يَخْرُجُ مِنْ فَمِهِ، وَوَجْهُهُ كَٱلشَّمْسِ وَهِيَ تُضِيءُ فِي قُوَّتِهَا. ١٧ فَلَمَّا رَأَيْتُهُ سَقَطْتُ عِنْدَ رِجْلَيْهِ كَمَيِّتٍ، فَوَضَعَ يَدَهُ ٱلْيُمْنَى عَلَيَّ قَائِلًا لِي: «لَا تَخَفْ، أَنَا هُوَ ٱلْأَوَّلُ وَٱلْآخِرُ، ١٨ وَٱلْحَيُّ. وَكُنْتُ مَيْتًا، وَهَا أَنَا حَيٌّ إِلَى أَبَدِ ٱلْآبِدِينَ! آمِينَ. وَلِي مَفَاتِيحُ ٱلْهَاوِيَةِ وَٱلْمَوْتِ."</a:t>
            </a:r>
            <a:endParaRPr lang="en-GB" sz="3883" b="1" baseline="40000" dirty="0">
              <a:solidFill>
                <a:srgbClr val="FFFFFF"/>
              </a:solidFill>
              <a:latin typeface="Arial" panose="020B0604020202020204" pitchFamily="34" charset="0"/>
              <a:cs typeface="Arial" panose="020B0604020202020204" pitchFamily="34" charset="0"/>
            </a:endParaRPr>
          </a:p>
        </p:txBody>
      </p:sp>
      <p:sp>
        <p:nvSpPr>
          <p:cNvPr id="30749" name="Text Box 29"/>
          <p:cNvSpPr txBox="1">
            <a:spLocks noChangeArrowheads="1"/>
          </p:cNvSpPr>
          <p:nvPr/>
        </p:nvSpPr>
        <p:spPr bwMode="auto">
          <a:xfrm>
            <a:off x="1252258" y="818029"/>
            <a:ext cx="5707996" cy="739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1213"/>
              </a:spcBef>
              <a:buClr>
                <a:srgbClr val="FFFFFF"/>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en-GB" sz="1941" b="1" dirty="0">
                <a:solidFill>
                  <a:srgbClr val="FFFFFF"/>
                </a:solidFill>
                <a:latin typeface="Arial" panose="020B0604020202020204" pitchFamily="34" charset="0"/>
                <a:cs typeface="Arial" panose="020B0604020202020204" pitchFamily="34" charset="0"/>
              </a:rPr>
              <a:t>                 </a:t>
            </a:r>
            <a:r>
              <a:rPr lang="ar-JO" sz="2647" b="1" dirty="0">
                <a:solidFill>
                  <a:srgbClr val="FFFFFF"/>
                </a:solidFill>
                <a:latin typeface="Arial" panose="020B0604020202020204" pitchFamily="34" charset="0"/>
                <a:cs typeface="Arial" panose="020B0604020202020204" pitchFamily="34" charset="0"/>
              </a:rPr>
              <a:t>رؤيا 1: 12- 18</a:t>
            </a:r>
            <a:r>
              <a:rPr lang="en-US" sz="2647" b="1" dirty="0">
                <a:solidFill>
                  <a:srgbClr val="FFFFFF"/>
                </a:solidFill>
                <a:latin typeface="Arial" panose="020B0604020202020204" pitchFamily="34" charset="0"/>
                <a:cs typeface="Arial" panose="020B0604020202020204" pitchFamily="34" charset="0"/>
              </a:rPr>
              <a:t>  </a:t>
            </a:r>
            <a:br>
              <a:rPr lang="en-GB" sz="1941" b="1" dirty="0">
                <a:solidFill>
                  <a:srgbClr val="FFFFFF"/>
                </a:solidFill>
                <a:latin typeface="Arial" panose="020B0604020202020204" pitchFamily="34" charset="0"/>
                <a:cs typeface="Arial" panose="020B0604020202020204" pitchFamily="34" charset="0"/>
              </a:rPr>
            </a:br>
            <a:endParaRPr lang="en-GB" sz="1941" b="1" dirty="0">
              <a:solidFill>
                <a:srgbClr val="FFFFFF"/>
              </a:solidFill>
              <a:latin typeface="Arial" panose="020B0604020202020204" pitchFamily="34" charset="0"/>
              <a:cs typeface="Arial" panose="020B0604020202020204" pitchFamily="34" charset="0"/>
            </a:endParaRPr>
          </a:p>
        </p:txBody>
      </p:sp>
      <p:sp>
        <p:nvSpPr>
          <p:cNvPr id="30750" name="Text Box 30"/>
          <p:cNvSpPr txBox="1">
            <a:spLocks noChangeArrowheads="1"/>
          </p:cNvSpPr>
          <p:nvPr/>
        </p:nvSpPr>
        <p:spPr bwMode="auto">
          <a:xfrm>
            <a:off x="1567424" y="1496988"/>
            <a:ext cx="6190921" cy="3656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97830" eaLnBrk="0" hangingPunct="0">
              <a:lnSpc>
                <a:spcPct val="93000"/>
              </a:lnSpc>
              <a:spcBef>
                <a:spcPts val="2978"/>
              </a:spcBef>
              <a:buClr>
                <a:srgbClr val="FC0128"/>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6530" b="1" dirty="0">
                <a:solidFill>
                  <a:srgbClr val="FC0128"/>
                </a:solidFill>
                <a:latin typeface="Arial" panose="020B0604020202020204" pitchFamily="34" charset="0"/>
                <a:cs typeface="Arial" panose="020B0604020202020204" pitchFamily="34" charset="0"/>
              </a:rPr>
              <a:t>رؤيا</a:t>
            </a:r>
          </a:p>
          <a:p>
            <a:pPr algn="ctr" defTabSz="397830" eaLnBrk="0" hangingPunct="0">
              <a:lnSpc>
                <a:spcPct val="93000"/>
              </a:lnSpc>
              <a:spcBef>
                <a:spcPts val="2978"/>
              </a:spcBef>
              <a:buClr>
                <a:srgbClr val="FC0128"/>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6530" b="1" dirty="0">
                <a:solidFill>
                  <a:srgbClr val="FC0128"/>
                </a:solidFill>
                <a:latin typeface="Arial" panose="020B0604020202020204" pitchFamily="34" charset="0"/>
                <a:cs typeface="Arial" panose="020B0604020202020204" pitchFamily="34" charset="0"/>
              </a:rPr>
              <a:t>يسوع</a:t>
            </a:r>
          </a:p>
          <a:p>
            <a:pPr algn="ctr" defTabSz="397830" eaLnBrk="0" hangingPunct="0">
              <a:lnSpc>
                <a:spcPct val="93000"/>
              </a:lnSpc>
              <a:spcBef>
                <a:spcPts val="2978"/>
              </a:spcBef>
              <a:buClr>
                <a:srgbClr val="FC0128"/>
              </a:buClr>
              <a:buSzPct val="100000"/>
              <a:tabLst>
                <a:tab pos="0" algn="l"/>
                <a:tab pos="802665" algn="l"/>
                <a:tab pos="1609531" algn="l"/>
                <a:tab pos="2417798" algn="l"/>
                <a:tab pos="3224665" algn="l"/>
                <a:tab pos="4031531" algn="l"/>
                <a:tab pos="4838398" algn="l"/>
                <a:tab pos="5643864" algn="l"/>
                <a:tab pos="6450730" algn="l"/>
                <a:tab pos="7257597" algn="l"/>
                <a:tab pos="8064464" algn="l"/>
                <a:tab pos="8871330" algn="l"/>
              </a:tabLst>
            </a:pPr>
            <a:r>
              <a:rPr lang="ar-JO" sz="6530" b="1" dirty="0">
                <a:solidFill>
                  <a:srgbClr val="FC0128"/>
                </a:solidFill>
                <a:latin typeface="Arial" panose="020B0604020202020204" pitchFamily="34" charset="0"/>
                <a:cs typeface="Arial" panose="020B0604020202020204" pitchFamily="34" charset="0"/>
              </a:rPr>
              <a:t>المسيح</a:t>
            </a:r>
            <a:endParaRPr lang="en-GB" sz="6530" b="1" dirty="0">
              <a:solidFill>
                <a:srgbClr val="FC0128"/>
              </a:solidFill>
              <a:latin typeface="Arial" panose="020B0604020202020204" pitchFamily="34" charset="0"/>
              <a:cs typeface="Arial" panose="020B0604020202020204" pitchFamily="34" charset="0"/>
            </a:endParaRPr>
          </a:p>
        </p:txBody>
      </p:sp>
      <p:sp>
        <p:nvSpPr>
          <p:cNvPr id="62491" name="Rectangle 32"/>
          <p:cNvSpPr>
            <a:spLocks noGrp="1" noChangeArrowheads="1"/>
          </p:cNvSpPr>
          <p:nvPr>
            <p:ph type="title" idx="4294967295"/>
          </p:nvPr>
        </p:nvSpPr>
        <p:spPr bwMode="auto">
          <a:xfrm>
            <a:off x="806824" y="403412"/>
            <a:ext cx="7530353" cy="537882"/>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0509" tIns="40254" rIns="80509" bIns="40254"/>
          <a:lstStyle/>
          <a:p>
            <a:r>
              <a:rPr lang="ar-JO" sz="2824" b="1" dirty="0">
                <a:solidFill>
                  <a:srgbClr val="5CF5F0"/>
                </a:solidFill>
                <a:latin typeface="Arial" panose="020B0604020202020204" pitchFamily="34" charset="0"/>
                <a:cs typeface="Arial" panose="020B0604020202020204" pitchFamily="34" charset="0"/>
              </a:rPr>
              <a:t>الآن... لاستكمال الصورة...</a:t>
            </a:r>
            <a:endParaRPr lang="en-US"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30729"/>
                                        </p:tgtEl>
                                        <p:attrNameLst>
                                          <p:attrName>style.visibility</p:attrName>
                                        </p:attrNameLst>
                                      </p:cBhvr>
                                      <p:to>
                                        <p:strVal val="visible"/>
                                      </p:to>
                                    </p:set>
                                    <p:anim calcmode="lin" valueType="num">
                                      <p:cBhvr>
                                        <p:cTn id="7" dur="500" fill="hold"/>
                                        <p:tgtEl>
                                          <p:spTgt spid="30729"/>
                                        </p:tgtEl>
                                        <p:attrNameLst>
                                          <p:attrName>ppt_w</p:attrName>
                                        </p:attrNameLst>
                                      </p:cBhvr>
                                      <p:tavLst>
                                        <p:tav tm="100000">
                                          <p:val>
                                            <p:fltVal val="0"/>
                                          </p:val>
                                        </p:tav>
                                        <p:tav>
                                          <p:val>
                                            <p:strVal val="#ppt_w"/>
                                          </p:val>
                                        </p:tav>
                                      </p:tavLst>
                                    </p:anim>
                                    <p:anim calcmode="lin" valueType="num">
                                      <p:cBhvr>
                                        <p:cTn id="8" dur="500" fill="hold"/>
                                        <p:tgtEl>
                                          <p:spTgt spid="30729"/>
                                        </p:tgtEl>
                                        <p:attrNameLst>
                                          <p:attrName>ppt_h</p:attrName>
                                        </p:attrNameLst>
                                      </p:cBhvr>
                                      <p:tavLst>
                                        <p:tav tm="100000">
                                          <p:val>
                                            <p:fltVal val="0"/>
                                          </p:val>
                                        </p:tav>
                                        <p:tav>
                                          <p:val>
                                            <p:strVal val="#ppt_h"/>
                                          </p:val>
                                        </p:tav>
                                      </p:tavLst>
                                    </p:anim>
                                    <p:anim calcmode="lin" valueType="num">
                                      <p:cBhvr>
                                        <p:cTn id="9" dur="500" fill="hold"/>
                                        <p:tgtEl>
                                          <p:spTgt spid="30729"/>
                                        </p:tgtEl>
                                        <p:attrNameLst>
                                          <p:attrName>ppt_x</p:attrName>
                                        </p:attrNameLst>
                                      </p:cBhvr>
                                      <p:tavLst>
                                        <p:tav tm="100000">
                                          <p:val>
                                            <p:fltVal val="0.5"/>
                                          </p:val>
                                        </p:tav>
                                        <p:tav>
                                          <p:val>
                                            <p:strVal val="#ppt_x"/>
                                          </p:val>
                                        </p:tav>
                                      </p:tavLst>
                                    </p:anim>
                                    <p:anim calcmode="lin" valueType="num">
                                      <p:cBhvr>
                                        <p:cTn id="10" dur="500" fill="hold"/>
                                        <p:tgtEl>
                                          <p:spTgt spid="30729"/>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30730"/>
                                        </p:tgtEl>
                                        <p:attrNameLst>
                                          <p:attrName>style.visibility</p:attrName>
                                        </p:attrNameLst>
                                      </p:cBhvr>
                                      <p:to>
                                        <p:strVal val="visible"/>
                                      </p:to>
                                    </p:set>
                                    <p:anim calcmode="lin" valueType="num">
                                      <p:cBhvr>
                                        <p:cTn id="14" dur="500" fill="hold"/>
                                        <p:tgtEl>
                                          <p:spTgt spid="30730"/>
                                        </p:tgtEl>
                                        <p:attrNameLst>
                                          <p:attrName>ppt_w</p:attrName>
                                        </p:attrNameLst>
                                      </p:cBhvr>
                                      <p:tavLst>
                                        <p:tav tm="100000">
                                          <p:val>
                                            <p:fltVal val="0"/>
                                          </p:val>
                                        </p:tav>
                                        <p:tav>
                                          <p:val>
                                            <p:strVal val="#ppt_w"/>
                                          </p:val>
                                        </p:tav>
                                      </p:tavLst>
                                    </p:anim>
                                    <p:anim calcmode="lin" valueType="num">
                                      <p:cBhvr>
                                        <p:cTn id="15" dur="500" fill="hold"/>
                                        <p:tgtEl>
                                          <p:spTgt spid="30730"/>
                                        </p:tgtEl>
                                        <p:attrNameLst>
                                          <p:attrName>ppt_h</p:attrName>
                                        </p:attrNameLst>
                                      </p:cBhvr>
                                      <p:tavLst>
                                        <p:tav tm="100000">
                                          <p:val>
                                            <p:fltVal val="0"/>
                                          </p:val>
                                        </p:tav>
                                        <p:tav>
                                          <p:val>
                                            <p:strVal val="#ppt_h"/>
                                          </p:val>
                                        </p:tav>
                                      </p:tavLst>
                                    </p:anim>
                                    <p:anim calcmode="lin" valueType="num">
                                      <p:cBhvr>
                                        <p:cTn id="16" dur="500" fill="hold"/>
                                        <p:tgtEl>
                                          <p:spTgt spid="30730"/>
                                        </p:tgtEl>
                                        <p:attrNameLst>
                                          <p:attrName>ppt_x</p:attrName>
                                        </p:attrNameLst>
                                      </p:cBhvr>
                                      <p:tavLst>
                                        <p:tav tm="100000">
                                          <p:val>
                                            <p:fltVal val="0.5"/>
                                          </p:val>
                                        </p:tav>
                                        <p:tav>
                                          <p:val>
                                            <p:strVal val="#ppt_x"/>
                                          </p:val>
                                        </p:tav>
                                      </p:tavLst>
                                    </p:anim>
                                    <p:anim calcmode="lin" valueType="num">
                                      <p:cBhvr>
                                        <p:cTn id="17" dur="500" fill="hold"/>
                                        <p:tgtEl>
                                          <p:spTgt spid="30730"/>
                                        </p:tgtEl>
                                        <p:attrNameLst>
                                          <p:attrName>ppt_y</p:attrName>
                                        </p:attrNameLst>
                                      </p:cBhvr>
                                      <p:tavLst>
                                        <p:tav tm="100000">
                                          <p:val>
                                            <p:fltVal val="0.5"/>
                                          </p:val>
                                        </p:tav>
                                        <p:tav>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30731"/>
                                        </p:tgtEl>
                                        <p:attrNameLst>
                                          <p:attrName>style.visibility</p:attrName>
                                        </p:attrNameLst>
                                      </p:cBhvr>
                                      <p:to>
                                        <p:strVal val="visible"/>
                                      </p:to>
                                    </p:set>
                                    <p:anim calcmode="lin" valueType="num">
                                      <p:cBhvr>
                                        <p:cTn id="21" dur="500" fill="hold"/>
                                        <p:tgtEl>
                                          <p:spTgt spid="30731"/>
                                        </p:tgtEl>
                                        <p:attrNameLst>
                                          <p:attrName>ppt_w</p:attrName>
                                        </p:attrNameLst>
                                      </p:cBhvr>
                                      <p:tavLst>
                                        <p:tav tm="100000">
                                          <p:val>
                                            <p:fltVal val="0"/>
                                          </p:val>
                                        </p:tav>
                                        <p:tav>
                                          <p:val>
                                            <p:strVal val="#ppt_w"/>
                                          </p:val>
                                        </p:tav>
                                      </p:tavLst>
                                    </p:anim>
                                    <p:anim calcmode="lin" valueType="num">
                                      <p:cBhvr>
                                        <p:cTn id="22" dur="500" fill="hold"/>
                                        <p:tgtEl>
                                          <p:spTgt spid="30731"/>
                                        </p:tgtEl>
                                        <p:attrNameLst>
                                          <p:attrName>ppt_h</p:attrName>
                                        </p:attrNameLst>
                                      </p:cBhvr>
                                      <p:tavLst>
                                        <p:tav tm="100000">
                                          <p:val>
                                            <p:fltVal val="0"/>
                                          </p:val>
                                        </p:tav>
                                        <p:tav>
                                          <p:val>
                                            <p:strVal val="#ppt_h"/>
                                          </p:val>
                                        </p:tav>
                                      </p:tavLst>
                                    </p:anim>
                                    <p:anim calcmode="lin" valueType="num">
                                      <p:cBhvr>
                                        <p:cTn id="23" dur="500" fill="hold"/>
                                        <p:tgtEl>
                                          <p:spTgt spid="30731"/>
                                        </p:tgtEl>
                                        <p:attrNameLst>
                                          <p:attrName>ppt_x</p:attrName>
                                        </p:attrNameLst>
                                      </p:cBhvr>
                                      <p:tavLst>
                                        <p:tav tm="100000">
                                          <p:val>
                                            <p:fltVal val="0.5"/>
                                          </p:val>
                                        </p:tav>
                                        <p:tav>
                                          <p:val>
                                            <p:strVal val="#ppt_x"/>
                                          </p:val>
                                        </p:tav>
                                      </p:tavLst>
                                    </p:anim>
                                    <p:anim calcmode="lin" valueType="num">
                                      <p:cBhvr>
                                        <p:cTn id="24" dur="500" fill="hold"/>
                                        <p:tgtEl>
                                          <p:spTgt spid="30731"/>
                                        </p:tgtEl>
                                        <p:attrNameLst>
                                          <p:attrName>ppt_y</p:attrName>
                                        </p:attrNameLst>
                                      </p:cBhvr>
                                      <p:tavLst>
                                        <p:tav tm="100000">
                                          <p:val>
                                            <p:fltVal val="0.5"/>
                                          </p:val>
                                        </p:tav>
                                        <p:tav>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30732"/>
                                        </p:tgtEl>
                                        <p:attrNameLst>
                                          <p:attrName>style.visibility</p:attrName>
                                        </p:attrNameLst>
                                      </p:cBhvr>
                                      <p:to>
                                        <p:strVal val="visible"/>
                                      </p:to>
                                    </p:set>
                                    <p:anim calcmode="lin" valueType="num">
                                      <p:cBhvr>
                                        <p:cTn id="28" dur="500" fill="hold"/>
                                        <p:tgtEl>
                                          <p:spTgt spid="30732"/>
                                        </p:tgtEl>
                                        <p:attrNameLst>
                                          <p:attrName>ppt_w</p:attrName>
                                        </p:attrNameLst>
                                      </p:cBhvr>
                                      <p:tavLst>
                                        <p:tav tm="100000">
                                          <p:val>
                                            <p:fltVal val="0"/>
                                          </p:val>
                                        </p:tav>
                                        <p:tav>
                                          <p:val>
                                            <p:strVal val="#ppt_w"/>
                                          </p:val>
                                        </p:tav>
                                      </p:tavLst>
                                    </p:anim>
                                    <p:anim calcmode="lin" valueType="num">
                                      <p:cBhvr>
                                        <p:cTn id="29" dur="500" fill="hold"/>
                                        <p:tgtEl>
                                          <p:spTgt spid="30732"/>
                                        </p:tgtEl>
                                        <p:attrNameLst>
                                          <p:attrName>ppt_h</p:attrName>
                                        </p:attrNameLst>
                                      </p:cBhvr>
                                      <p:tavLst>
                                        <p:tav tm="100000">
                                          <p:val>
                                            <p:fltVal val="0"/>
                                          </p:val>
                                        </p:tav>
                                        <p:tav>
                                          <p:val>
                                            <p:strVal val="#ppt_h"/>
                                          </p:val>
                                        </p:tav>
                                      </p:tavLst>
                                    </p:anim>
                                    <p:anim calcmode="lin" valueType="num">
                                      <p:cBhvr>
                                        <p:cTn id="30" dur="500" fill="hold"/>
                                        <p:tgtEl>
                                          <p:spTgt spid="30732"/>
                                        </p:tgtEl>
                                        <p:attrNameLst>
                                          <p:attrName>ppt_x</p:attrName>
                                        </p:attrNameLst>
                                      </p:cBhvr>
                                      <p:tavLst>
                                        <p:tav tm="100000">
                                          <p:val>
                                            <p:fltVal val="0.5"/>
                                          </p:val>
                                        </p:tav>
                                        <p:tav>
                                          <p:val>
                                            <p:strVal val="#ppt_x"/>
                                          </p:val>
                                        </p:tav>
                                      </p:tavLst>
                                    </p:anim>
                                    <p:anim calcmode="lin" valueType="num">
                                      <p:cBhvr>
                                        <p:cTn id="31" dur="500" fill="hold"/>
                                        <p:tgtEl>
                                          <p:spTgt spid="30732"/>
                                        </p:tgtEl>
                                        <p:attrNameLst>
                                          <p:attrName>ppt_y</p:attrName>
                                        </p:attrNameLst>
                                      </p:cBhvr>
                                      <p:tavLst>
                                        <p:tav tm="100000">
                                          <p:val>
                                            <p:fltVal val="0.5"/>
                                          </p:val>
                                        </p:tav>
                                        <p:tav>
                                          <p:val>
                                            <p:strVal val="#ppt_y"/>
                                          </p:val>
                                        </p:tav>
                                      </p:tavLst>
                                    </p:anim>
                                  </p:childTnLst>
                                </p:cTn>
                              </p:par>
                            </p:childTnLst>
                          </p:cTn>
                        </p:par>
                        <p:par>
                          <p:cTn id="32" fill="hold" nodeType="afterGroup">
                            <p:stCondLst>
                              <p:cond delay="2000"/>
                            </p:stCondLst>
                            <p:childTnLst>
                              <p:par>
                                <p:cTn id="33" presetID="10" presetClass="entr" fill="hold" nodeType="afterEffect">
                                  <p:stCondLst>
                                    <p:cond delay="0"/>
                                  </p:stCondLst>
                                  <p:childTnLst>
                                    <p:set>
                                      <p:cBhvr>
                                        <p:cTn id="34" dur="1" fill="hold">
                                          <p:stCondLst>
                                            <p:cond delay="0"/>
                                          </p:stCondLst>
                                        </p:cTn>
                                        <p:tgtEl>
                                          <p:spTgt spid="30721"/>
                                        </p:tgtEl>
                                        <p:attrNameLst>
                                          <p:attrName>style.visibility</p:attrName>
                                        </p:attrNameLst>
                                      </p:cBhvr>
                                      <p:to>
                                        <p:strVal val="visible"/>
                                      </p:to>
                                    </p:set>
                                    <p:animEffect transition="in" filter="fade">
                                      <p:cBhvr>
                                        <p:cTn id="35" dur="1000"/>
                                        <p:tgtEl>
                                          <p:spTgt spid="307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fill="hold" grpId="0" nodeType="clickEffect">
                                  <p:stCondLst>
                                    <p:cond delay="0"/>
                                  </p:stCondLst>
                                  <p:childTnLst>
                                    <p:set>
                                      <p:cBhvr>
                                        <p:cTn id="44" dur="1" fill="hold">
                                          <p:stCondLst>
                                            <p:cond delay="0"/>
                                          </p:stCondLst>
                                        </p:cTn>
                                        <p:tgtEl>
                                          <p:spTgt spid="30742"/>
                                        </p:tgtEl>
                                        <p:attrNameLst>
                                          <p:attrName>style.visibility</p:attrName>
                                        </p:attrNameLst>
                                      </p:cBhvr>
                                      <p:to>
                                        <p:strVal val="visible"/>
                                      </p:to>
                                    </p:set>
                                    <p:animEffect transition="in" filter="fade">
                                      <p:cBhvr>
                                        <p:cTn id="45" dur="1000"/>
                                        <p:tgtEl>
                                          <p:spTgt spid="30742"/>
                                        </p:tgtEl>
                                      </p:cBhvr>
                                    </p:animEffect>
                                  </p:childTnLst>
                                </p:cTn>
                              </p:par>
                            </p:childTnLst>
                          </p:cTn>
                        </p:par>
                        <p:par>
                          <p:cTn id="46" fill="hold" nodeType="afterGroup">
                            <p:stCondLst>
                              <p:cond delay="0"/>
                            </p:stCondLst>
                            <p:childTnLst>
                              <p:par>
                                <p:cTn id="47" presetID="10" presetClass="entr" fill="hold" nodeType="afterEffect">
                                  <p:stCondLst>
                                    <p:cond delay="0"/>
                                  </p:stCondLst>
                                  <p:childTnLst>
                                    <p:set>
                                      <p:cBhvr>
                                        <p:cTn id="48" dur="1" fill="hold">
                                          <p:stCondLst>
                                            <p:cond delay="0"/>
                                          </p:stCondLst>
                                        </p:cTn>
                                        <p:tgtEl>
                                          <p:spTgt spid="30750"/>
                                        </p:tgtEl>
                                        <p:attrNameLst>
                                          <p:attrName>style.visibility</p:attrName>
                                        </p:attrNameLst>
                                      </p:cBhvr>
                                      <p:to>
                                        <p:strVal val="visible"/>
                                      </p:to>
                                    </p:set>
                                    <p:animEffect transition="in" filter="fade">
                                      <p:cBhvr>
                                        <p:cTn id="49" dur="1000"/>
                                        <p:tgtEl>
                                          <p:spTgt spid="307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fill="hold" nodeType="clickEffect">
                                  <p:stCondLst>
                                    <p:cond delay="0"/>
                                  </p:stCondLst>
                                  <p:childTnLst>
                                    <p:animEffect transition="out" filter="fade">
                                      <p:cBhvr>
                                        <p:cTn id="53" dur="1000"/>
                                        <p:tgtEl>
                                          <p:spTgt spid="30750"/>
                                        </p:tgtEl>
                                      </p:cBhvr>
                                    </p:animEffect>
                                    <p:set>
                                      <p:cBhvr>
                                        <p:cTn id="54" dur="1" fill="hold">
                                          <p:stCondLst>
                                            <p:cond delay="0"/>
                                          </p:stCondLst>
                                        </p:cTn>
                                        <p:tgtEl>
                                          <p:spTgt spid="30750"/>
                                        </p:tgtEl>
                                        <p:attrNameLst>
                                          <p:attrName>style.visibility</p:attrName>
                                        </p:attrNameLst>
                                      </p:cBhvr>
                                      <p:to>
                                        <p:strVal val="hidden"/>
                                      </p:to>
                                    </p:set>
                                  </p:childTnLst>
                                </p:cTn>
                              </p:par>
                            </p:childTnLst>
                          </p:cTn>
                        </p:par>
                        <p:par>
                          <p:cTn id="55" fill="hold" nodeType="afterGroup">
                            <p:stCondLst>
                              <p:cond delay="0"/>
                            </p:stCondLst>
                            <p:childTnLst>
                              <p:par>
                                <p:cTn id="56" presetID="10" presetClass="entr" fill="hold" nodeType="afterEffect">
                                  <p:stCondLst>
                                    <p:cond delay="0"/>
                                  </p:stCondLst>
                                  <p:childTnLst>
                                    <p:set>
                                      <p:cBhvr>
                                        <p:cTn id="57" dur="1" fill="hold">
                                          <p:stCondLst>
                                            <p:cond delay="0"/>
                                          </p:stCondLst>
                                        </p:cTn>
                                        <p:tgtEl>
                                          <p:spTgt spid="30749"/>
                                        </p:tgtEl>
                                        <p:attrNameLst>
                                          <p:attrName>style.visibility</p:attrName>
                                        </p:attrNameLst>
                                      </p:cBhvr>
                                      <p:to>
                                        <p:strVal val="visible"/>
                                      </p:to>
                                    </p:set>
                                    <p:animEffect transition="in" filter="fade">
                                      <p:cBhvr>
                                        <p:cTn id="58" dur="1000"/>
                                        <p:tgtEl>
                                          <p:spTgt spid="3074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fill="hold" nodeType="clickEffect">
                                  <p:stCondLst>
                                    <p:cond delay="0"/>
                                  </p:stCondLst>
                                  <p:childTnLst>
                                    <p:set>
                                      <p:cBhvr>
                                        <p:cTn id="62" dur="1" fill="hold">
                                          <p:stCondLst>
                                            <p:cond delay="0"/>
                                          </p:stCondLst>
                                        </p:cTn>
                                        <p:tgtEl>
                                          <p:spTgt spid="30745"/>
                                        </p:tgtEl>
                                        <p:attrNameLst>
                                          <p:attrName>style.visibility</p:attrName>
                                        </p:attrNameLst>
                                      </p:cBhvr>
                                      <p:to>
                                        <p:strVal val="visible"/>
                                      </p:to>
                                    </p:set>
                                    <p:animEffect transition="in" filter="fade">
                                      <p:cBhvr>
                                        <p:cTn id="63" dur="1000"/>
                                        <p:tgtEl>
                                          <p:spTgt spid="30745"/>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fill="hold" nodeType="clickEffect">
                                  <p:stCondLst>
                                    <p:cond delay="0"/>
                                  </p:stCondLst>
                                  <p:childTnLst>
                                    <p:set>
                                      <p:cBhvr>
                                        <p:cTn id="67" dur="1" fill="hold">
                                          <p:stCondLst>
                                            <p:cond delay="0"/>
                                          </p:stCondLst>
                                        </p:cTn>
                                        <p:tgtEl>
                                          <p:spTgt spid="30748"/>
                                        </p:tgtEl>
                                        <p:attrNameLst>
                                          <p:attrName>style.visibility</p:attrName>
                                        </p:attrNameLst>
                                      </p:cBhvr>
                                      <p:to>
                                        <p:strVal val="visible"/>
                                      </p:to>
                                    </p:set>
                                    <p:animEffect transition="in" filter="fade">
                                      <p:cBhvr>
                                        <p:cTn id="68" dur="1000"/>
                                        <p:tgtEl>
                                          <p:spTgt spid="30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eaLnBrk="1" hangingPunct="1">
              <a:defRPr/>
            </a:pPr>
            <a:r>
              <a:rPr lang="ar-SA"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يوحنا</a:t>
            </a:r>
            <a:endParaRPr lang="en-US"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410627" name="Text Box 4"/>
          <p:cNvSpPr txBox="1">
            <a:spLocks noChangeArrowheads="1"/>
          </p:cNvSpPr>
          <p:nvPr/>
        </p:nvSpPr>
        <p:spPr bwMode="auto">
          <a:xfrm>
            <a:off x="288986" y="2087591"/>
            <a:ext cx="8474075" cy="64588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بقلم "التلميذ الذي أحبه يسوع"</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FE68FC8-DDFE-D644-80F8-B620D68B40F0}"/>
              </a:ext>
            </a:extLst>
          </p:cNvPr>
          <p:cNvSpPr/>
          <p:nvPr/>
        </p:nvSpPr>
        <p:spPr bwMode="auto">
          <a:xfrm>
            <a:off x="-1913237" y="1385455"/>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الكتاب المقدس قراءة الكتاب المقدس باري هدلستون</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1AEBBC64-281C-C6FD-9628-403D983C9F3E}"/>
              </a:ext>
            </a:extLst>
          </p:cNvPr>
          <p:cNvSpPr/>
          <p:nvPr/>
        </p:nvSpPr>
        <p:spPr bwMode="auto">
          <a:xfrm>
            <a:off x="0" y="404664"/>
            <a:ext cx="2051720" cy="1385455"/>
          </a:xfrm>
          <a:prstGeom prst="rect">
            <a:avLst/>
          </a:prstGeom>
          <a:ln>
            <a:noFill/>
            <a:headEnd type="none" w="sm" len="sm"/>
            <a:tailEnd type="none" w="sm" len="sm"/>
          </a:ln>
        </p:spPr>
        <p:style>
          <a:lnRef idx="2">
            <a:schemeClr val="dk1"/>
          </a:lnRef>
          <a:fillRef idx="1">
            <a:schemeClr val="lt1"/>
          </a:fillRef>
          <a:effectRef idx="0">
            <a:schemeClr val="dk1"/>
          </a:effectRef>
          <a:fontRef idx="minor">
            <a:schemeClr val="dk1"/>
          </a:fontRef>
        </p:style>
        <p:txBody>
          <a:bodyPr vert="horz" wrap="non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يسوع هو الكلمة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معجزة مهمة في قانا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تعليم نيقوديموس الولادة السماوية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احتياج المرأة السامرية</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شهادة عن ألوهية يسوع</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خبز الحياة المقدس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التعجب في العيد</a:t>
            </a:r>
            <a:endPar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70708AF0-30C1-E6F2-BCEB-C69CA07B43E7}"/>
              </a:ext>
            </a:extLst>
          </p:cNvPr>
          <p:cNvSpPr/>
          <p:nvPr/>
        </p:nvSpPr>
        <p:spPr bwMode="auto">
          <a:xfrm>
            <a:off x="2088232" y="404665"/>
            <a:ext cx="2159224" cy="1080120"/>
          </a:xfrm>
          <a:prstGeom prst="rect">
            <a:avLst/>
          </a:prstGeom>
          <a:ln>
            <a:noFill/>
            <a:headEnd type="none" w="sm" len="sm"/>
            <a:tailEnd type="none" w="sm" len="sm"/>
          </a:ln>
        </p:spPr>
        <p:style>
          <a:lnRef idx="2">
            <a:schemeClr val="dk1"/>
          </a:lnRef>
          <a:fillRef idx="1">
            <a:schemeClr val="lt1"/>
          </a:fillRef>
          <a:effectRef idx="0">
            <a:schemeClr val="dk1"/>
          </a:effectRef>
          <a:fontRef idx="minor">
            <a:schemeClr val="dk1"/>
          </a:fontRef>
        </p:style>
        <p:txBody>
          <a:bodyPr vert="horz" wrap="non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 نعمة للدفاع عن الزانية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 مقاومة شفاء الأعمى</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الراعي وخرافه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قوة لإقامة لعازر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 دخول أورشليم الإنتصاري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 العشاء والخطاب الأخير</a:t>
            </a:r>
            <a:endPar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6CBE5813-7BF8-DC52-78E2-504397D987A8}"/>
              </a:ext>
            </a:extLst>
          </p:cNvPr>
          <p:cNvSpPr/>
          <p:nvPr/>
        </p:nvSpPr>
        <p:spPr bwMode="auto">
          <a:xfrm>
            <a:off x="5220072" y="404664"/>
            <a:ext cx="2159224" cy="1512168"/>
          </a:xfrm>
          <a:prstGeom prst="rect">
            <a:avLst/>
          </a:prstGeom>
          <a:ln>
            <a:noFill/>
            <a:headEnd type="none" w="sm" len="sm"/>
            <a:tailEnd type="none" w="sm" len="sm"/>
          </a:ln>
        </p:spPr>
        <p:style>
          <a:lnRef idx="2">
            <a:schemeClr val="dk1"/>
          </a:lnRef>
          <a:fillRef idx="1">
            <a:schemeClr val="lt1"/>
          </a:fillRef>
          <a:effectRef idx="0">
            <a:schemeClr val="dk1"/>
          </a:effectRef>
          <a:fontRef idx="minor">
            <a:schemeClr val="dk1"/>
          </a:fontRef>
        </p:style>
        <p:txBody>
          <a:bodyPr vert="horz" wrap="non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 تقديم الروح القدس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ثمر الكرمة</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 فرح وسلام المؤمن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17 صلاة يسوع الممتدة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 خيانة وإنكار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19 المحاكمات غير القانونية والصلب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 شهود القيامة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21مسؤولية بطرس النهائية</a:t>
            </a:r>
            <a:endPar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9721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7" descr="Synagogue eat my fles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3" name="Text Box 3"/>
          <p:cNvSpPr txBox="1">
            <a:spLocks noChangeArrowheads="1"/>
          </p:cNvSpPr>
          <p:nvPr/>
        </p:nvSpPr>
        <p:spPr bwMode="auto">
          <a:xfrm>
            <a:off x="228600" y="76261"/>
            <a:ext cx="1219200" cy="52387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ar-SA" altLang="zh-CN" sz="2800" b="1" dirty="0">
                <a:solidFill>
                  <a:srgbClr val="FFFFFF"/>
                </a:solidFill>
                <a:effectLst>
                  <a:outerShdw blurRad="38100" dist="38100" dir="2700000" algn="tl">
                    <a:srgbClr val="000000"/>
                  </a:outerShdw>
                </a:effectLst>
                <a:latin typeface="Arial" charset="0"/>
                <a:cs typeface="Arial" charset="0"/>
              </a:rPr>
              <a:t>يوحنا</a:t>
            </a:r>
            <a:endParaRPr lang="en-US" sz="2800" dirty="0">
              <a:solidFill>
                <a:srgbClr val="FFFFFF"/>
              </a:solidFill>
              <a:effectLst>
                <a:outerShdw blurRad="38100" dist="38100" dir="2700000" algn="tl">
                  <a:srgbClr val="000000"/>
                </a:outerShdw>
              </a:effectLst>
              <a:latin typeface="Arial" charset="0"/>
              <a:cs typeface="Arial" charset="0"/>
            </a:endParaRPr>
          </a:p>
        </p:txBody>
      </p:sp>
      <p:sp>
        <p:nvSpPr>
          <p:cNvPr id="19462" name="Text Box 6"/>
          <p:cNvSpPr txBox="1">
            <a:spLocks noChangeArrowheads="1"/>
          </p:cNvSpPr>
          <p:nvPr/>
        </p:nvSpPr>
        <p:spPr bwMode="auto">
          <a:xfrm>
            <a:off x="0" y="3352801"/>
            <a:ext cx="9144000" cy="2861876"/>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ar-SA" altLang="zh-CN" sz="3600" b="1" u="sng" dirty="0">
                <a:solidFill>
                  <a:srgbClr val="FFFF00"/>
                </a:solidFill>
                <a:effectLst>
                  <a:outerShdw blurRad="38100" dist="38100" dir="2700000" algn="tl">
                    <a:srgbClr val="000000"/>
                  </a:outerShdw>
                </a:effectLst>
                <a:latin typeface="Arial" charset="0"/>
                <a:cs typeface="Arial" charset="0"/>
              </a:rPr>
              <a:t>الآية المفتاحية</a:t>
            </a:r>
            <a:endParaRPr lang="en-US" altLang="zh-CN" sz="3600" b="1" dirty="0">
              <a:solidFill>
                <a:srgbClr val="FFFF00"/>
              </a:solidFill>
              <a:effectLst>
                <a:outerShdw blurRad="38100" dist="38100" dir="2700000" algn="tl">
                  <a:srgbClr val="000000"/>
                </a:outerShdw>
              </a:effectLst>
              <a:latin typeface="Arial" charset="0"/>
              <a:cs typeface="Arial" charset="0"/>
            </a:endParaRPr>
          </a:p>
          <a:p>
            <a:pPr algn="ctr" eaLnBrk="1" hangingPunct="1">
              <a:defRPr/>
            </a:pPr>
            <a:r>
              <a:rPr lang="en-US" altLang="zh-CN" sz="3600" b="1" dirty="0">
                <a:solidFill>
                  <a:srgbClr val="FFFFFF"/>
                </a:solidFill>
                <a:effectLst>
                  <a:outerShdw blurRad="38100" dist="38100" dir="2700000" algn="tl">
                    <a:srgbClr val="000000"/>
                  </a:outerShdw>
                </a:effectLst>
                <a:latin typeface="Arial" charset="0"/>
                <a:cs typeface="Arial" charset="0"/>
              </a:rPr>
              <a:t>	</a:t>
            </a:r>
            <a:r>
              <a:rPr lang="ar-JO" sz="3600" b="1" dirty="0">
                <a:solidFill>
                  <a:srgbClr val="FFFFFF"/>
                </a:solidFill>
                <a:effectLst>
                  <a:glow rad="177800">
                    <a:srgbClr val="000000"/>
                  </a:glow>
                </a:effectLst>
                <a:latin typeface="Arial" charset="0"/>
                <a:cs typeface="Arial" charset="0"/>
              </a:rPr>
              <a:t>وَآيَاتٍ أُخَرَ كَثِيرَةً صَنَعَ يَسُوعُ قُدَّامَ تَلاَمِيذِهِ لَمْ تُكْتَبْ فِي هذَا الْكِتَابِ. وَأَمَّا هذِهِ فَقَدْ كُتِبَتْ لِتُؤْمِنُوا أَنَّ يَسُوعَ هُوَ الْمَسِيحُ ابْنُ اللهِ، وَلِكَيْ تَكُونَ لَكُمْ إِذَا آمَنْتُمْ حَيَاةٌ بِاسْمِهِ.</a:t>
            </a:r>
            <a:endParaRPr lang="en-US" sz="3600" b="1" dirty="0">
              <a:solidFill>
                <a:srgbClr val="FFFFFF"/>
              </a:solidFill>
              <a:effectLst>
                <a:glow rad="177800">
                  <a:srgbClr val="000000"/>
                </a:glow>
              </a:effectLst>
              <a:latin typeface="Arial" charset="0"/>
              <a:cs typeface="Arial" charset="0"/>
            </a:endParaRPr>
          </a:p>
          <a:p>
            <a:pPr algn="ctr" eaLnBrk="1" hangingPunct="1">
              <a:defRPr/>
            </a:pPr>
            <a:r>
              <a:rPr lang="ar-JO" sz="3600" b="1" dirty="0">
                <a:solidFill>
                  <a:srgbClr val="FFFFFF"/>
                </a:solidFill>
                <a:effectLst>
                  <a:glow rad="177800">
                    <a:srgbClr val="000000"/>
                  </a:glow>
                </a:effectLst>
                <a:latin typeface="Arial" charset="0"/>
                <a:cs typeface="Arial" charset="0"/>
              </a:rPr>
              <a:t>(20: 30-31)</a:t>
            </a:r>
          </a:p>
        </p:txBody>
      </p:sp>
      <p:sp>
        <p:nvSpPr>
          <p:cNvPr id="117765" name="Rectangle 1031"/>
          <p:cNvSpPr>
            <a:spLocks noGrp="1" noChangeArrowheads="1"/>
          </p:cNvSpPr>
          <p:nvPr>
            <p:ph type="title" idx="4294967295"/>
          </p:nvPr>
        </p:nvSpPr>
        <p:spPr>
          <a:xfrm>
            <a:off x="2805141" y="533429"/>
            <a:ext cx="3533775" cy="1199882"/>
          </a:xfrm>
        </p:spPr>
        <p:txBody>
          <a:bodyPr lIns="90993" tIns="45499" rIns="90993" bIns="45499" anchor="t">
            <a:spAutoFit/>
          </a:bodyPr>
          <a:lstStyle/>
          <a:p>
            <a:pPr eaLnBrk="1" hangingPunct="1">
              <a:defRPr/>
            </a:pPr>
            <a:r>
              <a:rPr lang="ar-SA" altLang="zh-CN" sz="3600" b="1" u="sng" dirty="0">
                <a:solidFill>
                  <a:srgbClr val="FFFF00"/>
                </a:solidFill>
                <a:latin typeface="Arial" charset="0"/>
                <a:ea typeface="ＭＳ Ｐゴシック" charset="0"/>
                <a:cs typeface="Arial" charset="0"/>
              </a:rPr>
              <a:t>الكلمة المفتاحية</a:t>
            </a:r>
            <a:r>
              <a:rPr lang="en-US" altLang="zh-CN" sz="3600" b="1" dirty="0">
                <a:solidFill>
                  <a:srgbClr val="FFFF00"/>
                </a:solidFill>
                <a:latin typeface="Arial" charset="0"/>
                <a:ea typeface="ＭＳ Ｐゴシック" charset="0"/>
                <a:cs typeface="Arial" charset="0"/>
              </a:rPr>
              <a:t> </a:t>
            </a:r>
            <a:r>
              <a:rPr lang="ar-JO" sz="3600" b="1" dirty="0">
                <a:solidFill>
                  <a:srgbClr val="FFFFFF"/>
                </a:solidFill>
                <a:effectLst>
                  <a:glow rad="177800">
                    <a:srgbClr val="000000"/>
                  </a:glow>
                </a:effectLst>
                <a:latin typeface="Arial" charset="0"/>
                <a:ea typeface="ＭＳ Ｐゴシック" charset="0"/>
                <a:cs typeface="Arial" charset="0"/>
              </a:rPr>
              <a:t>الإيمان</a:t>
            </a:r>
            <a:endParaRPr lang="en-US" sz="3600" b="1" u="sng" dirty="0">
              <a:solidFill>
                <a:schemeClr val="tx1"/>
              </a:solidFill>
              <a:latin typeface="Arial" charset="0"/>
              <a:ea typeface="ＭＳ Ｐゴシック" charset="0"/>
              <a:cs typeface="Arial" charset="0"/>
            </a:endParaRPr>
          </a:p>
        </p:txBody>
      </p:sp>
      <p:sp>
        <p:nvSpPr>
          <p:cNvPr id="117766" name="Text Box 3"/>
          <p:cNvSpPr txBox="1">
            <a:spLocks noChangeArrowheads="1"/>
          </p:cNvSpPr>
          <p:nvPr/>
        </p:nvSpPr>
        <p:spPr bwMode="auto">
          <a:xfrm>
            <a:off x="8382033" y="71464"/>
            <a:ext cx="703136" cy="46121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ar-JO" b="1" dirty="0">
                <a:solidFill>
                  <a:srgbClr val="FFFFFF"/>
                </a:solidFill>
                <a:effectLst>
                  <a:outerShdw blurRad="38100" dist="38100" dir="2700000" algn="tl">
                    <a:srgbClr val="000000"/>
                  </a:outerShdw>
                </a:effectLst>
                <a:latin typeface="Arial" charset="0"/>
                <a:cs typeface="Arial" charset="0"/>
              </a:rPr>
              <a:t>107</a:t>
            </a:r>
            <a:endParaRPr lang="en-US" b="1" dirty="0">
              <a:solidFill>
                <a:srgbClr val="FFFFFF"/>
              </a:solidFill>
              <a:effectLst>
                <a:outerShdw blurRad="38100" dist="38100" dir="2700000" algn="tl">
                  <a:srgbClr val="000000"/>
                </a:outerShdw>
              </a:effectLst>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يسوع</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(نبوة مسيانية)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200" y="2362300"/>
            <a:ext cx="9144000" cy="32777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eaLnBrk="1" hangingPunct="1">
              <a:defRPr/>
            </a:pPr>
            <a:r>
              <a:rPr lang="ar-JO" sz="32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تكشف عبارات المسيح الإثني عشر عن "أنا هو" أنه إله الخروج ٣:١٤ من خلال العديد من الإستعارات عن يسوع مثل الخبز والنور والباب والراعي والحياة لتشجيع القراء على الثقة (الإيمان) بيسوع وحده من أجل الحياة الأبدية (٢٠) : ٣١).</a:t>
            </a:r>
            <a:endParaRPr lang="en-US" sz="32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27أ</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273ADECA-6696-C643-B39D-770BAEC6A83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ar-SA" sz="36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يوحنا</a:t>
            </a:r>
            <a:endParaRPr lang="en-US" sz="3600" b="1"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321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62" name="Text Box 6"/>
          <p:cNvSpPr txBox="1">
            <a:spLocks noChangeArrowheads="1"/>
          </p:cNvSpPr>
          <p:nvPr/>
        </p:nvSpPr>
        <p:spPr bwMode="auto">
          <a:xfrm>
            <a:off x="152400" y="1447826"/>
            <a:ext cx="4419600" cy="2677210"/>
          </a:xfrm>
          <a:prstGeom prst="rect">
            <a:avLst/>
          </a:prstGeom>
          <a:solidFill>
            <a:schemeClr val="accent3">
              <a:lumMod val="25000"/>
            </a:schemeClr>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إنجيلي</a:t>
            </a:r>
            <a:endParaRPr kumimoji="0" lang="en-US" altLang="zh-CN"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هذه كتبت حتى </a:t>
            </a:r>
            <a:r>
              <a:rPr kumimoji="0" lang="ar-JO" altLang="zh-CN"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تؤمنوا</a:t>
            </a: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أن يسوع هو المسيح ابن الله ومن خلال الإيمان تكون لكم حياة في اسمه</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9620" name="Rectangle 1031"/>
          <p:cNvSpPr>
            <a:spLocks noGrp="1" noChangeArrowheads="1"/>
          </p:cNvSpPr>
          <p:nvPr>
            <p:ph type="title" idx="4294967295"/>
          </p:nvPr>
        </p:nvSpPr>
        <p:spPr>
          <a:xfrm>
            <a:off x="990600" y="152461"/>
            <a:ext cx="7010400" cy="645884"/>
          </a:xfrm>
          <a:solidFill>
            <a:schemeClr val="accent3">
              <a:lumMod val="10000"/>
            </a:schemeClr>
          </a:solidFill>
        </p:spPr>
        <p:txBody>
          <a:bodyPr lIns="90993" tIns="45499" rIns="90993" bIns="45499" anchor="t">
            <a:spAutoFit/>
          </a:bodyPr>
          <a:lstStyle/>
          <a:p>
            <a:pPr eaLnBrk="1" hangingPunct="1">
              <a:defRPr/>
            </a:pPr>
            <a:r>
              <a:rPr lang="ar-JO" altLang="zh-CN" sz="3600" b="1" dirty="0">
                <a:solidFill>
                  <a:schemeClr val="tx1"/>
                </a:solidFill>
                <a:latin typeface="Arial" panose="020B0604020202020204" pitchFamily="34" charset="0"/>
                <a:ea typeface="ＭＳ Ｐゴシック" charset="0"/>
                <a:cs typeface="Arial" panose="020B0604020202020204" pitchFamily="34" charset="0"/>
              </a:rPr>
              <a:t>المتغيرات النصية في يوحنا 20: 31</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414724" name="Text Box 3"/>
          <p:cNvSpPr txBox="1">
            <a:spLocks noChangeArrowheads="1"/>
          </p:cNvSpPr>
          <p:nvPr/>
        </p:nvSpPr>
        <p:spPr bwMode="auto">
          <a:xfrm>
            <a:off x="8462991" y="26"/>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 Box 6"/>
          <p:cNvSpPr txBox="1">
            <a:spLocks noChangeArrowheads="1"/>
          </p:cNvSpPr>
          <p:nvPr/>
        </p:nvSpPr>
        <p:spPr bwMode="auto">
          <a:xfrm>
            <a:off x="4724400" y="1447823"/>
            <a:ext cx="4343400" cy="2677210"/>
          </a:xfrm>
          <a:prstGeom prst="rect">
            <a:avLst/>
          </a:prstGeom>
          <a:solidFill>
            <a:schemeClr val="accent3">
              <a:lumMod val="25000"/>
            </a:schemeClr>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تنويري</a:t>
            </a:r>
            <a:endParaRPr kumimoji="0" lang="en-US" altLang="zh-CN"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هذه كتبت حتى </a:t>
            </a:r>
            <a:r>
              <a:rPr kumimoji="0" lang="ar-JO" altLang="zh-CN"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تستمروا في الإيمان </a:t>
            </a: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 يسوع هو المسيح ابن الله ومن خلال الإيمان تكون لكم حياة في اسمه</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 name="Group 12"/>
          <p:cNvGrpSpPr>
            <a:grpSpLocks/>
          </p:cNvGrpSpPr>
          <p:nvPr/>
        </p:nvGrpSpPr>
        <p:grpSpPr bwMode="auto">
          <a:xfrm>
            <a:off x="152400" y="4267261"/>
            <a:ext cx="4419600" cy="2124075"/>
            <a:chOff x="76200" y="4338935"/>
            <a:chExt cx="4343400" cy="2040874"/>
          </a:xfrm>
        </p:grpSpPr>
        <p:sp>
          <p:nvSpPr>
            <p:cNvPr id="8" name="Text Box 6"/>
            <p:cNvSpPr txBox="1">
              <a:spLocks noChangeArrowheads="1"/>
            </p:cNvSpPr>
            <p:nvPr/>
          </p:nvSpPr>
          <p:spPr bwMode="auto">
            <a:xfrm>
              <a:off x="76200" y="4338935"/>
              <a:ext cx="4343400" cy="2040874"/>
            </a:xfrm>
            <a:prstGeom prst="rect">
              <a:avLst/>
            </a:prstGeom>
            <a:solidFill>
              <a:schemeClr val="accent3">
                <a:lumMod val="25000"/>
              </a:schemeClr>
            </a:solidFill>
            <a:ln w="12700" cap="sq">
              <a:solidFill>
                <a:schemeClr val="tx1"/>
              </a:solidFill>
              <a:miter lim="800000"/>
              <a:headEnd type="none" w="sm" len="sm"/>
              <a:tailEnd type="none" w="sm" len="sm"/>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sng" strike="noStrike" kern="1200" cap="none" spc="0" normalizeH="0" baseline="0" noProof="0">
                  <a:ln>
                    <a:noFill/>
                  </a:ln>
                  <a:solidFill>
                    <a:srgbClr val="FFFF00"/>
                  </a:solidFill>
                  <a:effectLst/>
                  <a:uLnTx/>
                  <a:uFillTx/>
                  <a:latin typeface="Arial" panose="020B0604020202020204" pitchFamily="34" charset="0"/>
                  <a:ea typeface="Arial" charset="0"/>
                  <a:cs typeface="Arial" panose="020B0604020202020204" pitchFamily="34" charset="0"/>
                </a:rPr>
                <a:t>Aorist Subjunctive</a:t>
              </a:r>
              <a:endParaRPr kumimoji="0" lang="en-US" altLang="zh-CN"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i-na pisteu,</a:t>
              </a:r>
              <a:r>
                <a:rPr kumimoji="0" lang="en-US" altLang="zh-CN" sz="3600" b="1" i="0" u="none" strike="noStrike" kern="1200" cap="none" spc="0" normalizeH="0" baseline="0" noProof="0">
                  <a:ln>
                    <a:noFill/>
                  </a:ln>
                  <a:solidFill>
                    <a:srgbClr val="FCE20C"/>
                  </a:solidFill>
                  <a:effectLst/>
                  <a:uLnTx/>
                  <a:uFillTx/>
                  <a:latin typeface="Arial" panose="020B0604020202020204" pitchFamily="34" charset="0"/>
                  <a:ea typeface="Arial" charset="0"/>
                  <a:cs typeface="Arial" panose="020B0604020202020204" pitchFamily="34" charset="0"/>
                </a:rPr>
                <a:t>s</a:t>
              </a:r>
              <a:r>
                <a:rPr kumimoji="0" lang="en-US" altLang="zh-CN" sz="36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hte</a:t>
              </a:r>
              <a:endParaRPr kumimoji="0" lang="en-US" altLang="zh-CN"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37 manuscripts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Many but later manuscripts</a:t>
              </a:r>
            </a:p>
          </p:txBody>
        </p:sp>
        <p:pic>
          <p:nvPicPr>
            <p:cNvPr id="414731" name="Picture 10" descr="John 20.31 aori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5971" y="4374664"/>
              <a:ext cx="4117427" cy="19995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3"/>
          <p:cNvGrpSpPr>
            <a:grpSpLocks/>
          </p:cNvGrpSpPr>
          <p:nvPr/>
        </p:nvGrpSpPr>
        <p:grpSpPr bwMode="auto">
          <a:xfrm>
            <a:off x="4724400" y="4272024"/>
            <a:ext cx="4343400" cy="2124075"/>
            <a:chOff x="4648200" y="4343400"/>
            <a:chExt cx="4343400" cy="2123658"/>
          </a:xfrm>
        </p:grpSpPr>
        <p:sp>
          <p:nvSpPr>
            <p:cNvPr id="10" name="Text Box 6"/>
            <p:cNvSpPr txBox="1">
              <a:spLocks noChangeArrowheads="1"/>
            </p:cNvSpPr>
            <p:nvPr/>
          </p:nvSpPr>
          <p:spPr bwMode="auto">
            <a:xfrm>
              <a:off x="4648200" y="4343400"/>
              <a:ext cx="4343400" cy="2123658"/>
            </a:xfrm>
            <a:prstGeom prst="rect">
              <a:avLst/>
            </a:prstGeom>
            <a:solidFill>
              <a:schemeClr val="accent3">
                <a:lumMod val="25000"/>
              </a:schemeClr>
            </a:solidFill>
            <a:ln w="12700" cap="sq">
              <a:solidFill>
                <a:schemeClr val="tx1"/>
              </a:solidFill>
              <a:miter lim="800000"/>
              <a:headEnd type="none" w="sm" len="sm"/>
              <a:tailEnd type="none" w="sm" len="sm"/>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sng" strike="noStrike" kern="1200" cap="none" spc="0" normalizeH="0" baseline="0" noProof="0">
                  <a:ln>
                    <a:noFill/>
                  </a:ln>
                  <a:solidFill>
                    <a:srgbClr val="FFFF00"/>
                  </a:solidFill>
                  <a:effectLst/>
                  <a:uLnTx/>
                  <a:uFillTx/>
                  <a:latin typeface="Arial" panose="020B0604020202020204" pitchFamily="34" charset="0"/>
                  <a:ea typeface="Arial" charset="0"/>
                  <a:cs typeface="Arial" panose="020B0604020202020204" pitchFamily="34" charset="0"/>
                </a:rPr>
                <a:t>Present Subjunctive</a:t>
              </a:r>
              <a:endParaRPr kumimoji="0" lang="en-US" altLang="zh-CN"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i-na pisteu,hte</a:t>
              </a:r>
              <a:endParaRPr kumimoji="0" lang="en-US" altLang="zh-CN" sz="40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p</a:t>
              </a:r>
              <a:r>
                <a:rPr kumimoji="0" lang="en-US" altLang="zh-CN" sz="3600" b="1" i="0" u="none" strike="noStrike" kern="1200" cap="none" spc="0" normalizeH="0" baseline="30000" noProof="0">
                  <a:ln>
                    <a:noFill/>
                  </a:ln>
                  <a:solidFill>
                    <a:srgbClr val="FFFFFF"/>
                  </a:solidFill>
                  <a:effectLst/>
                  <a:uLnTx/>
                  <a:uFillTx/>
                  <a:latin typeface="Arial" panose="020B0604020202020204" pitchFamily="34" charset="0"/>
                  <a:ea typeface="Arial" charset="0"/>
                  <a:cs typeface="Arial" panose="020B0604020202020204" pitchFamily="34" charset="0"/>
                </a:rPr>
                <a:t>66</a:t>
              </a:r>
              <a:r>
                <a:rPr kumimoji="0" lang="en-US" altLang="zh-CN" sz="28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 &amp; </a:t>
              </a:r>
              <a:r>
                <a:rPr kumimoji="0" lang="en-US" altLang="zh-CN" sz="4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a</a:t>
              </a:r>
              <a:r>
                <a:rPr kumimoji="0" lang="en-US" altLang="zh-CN" sz="28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a:t>
              </a:r>
              <a:br>
                <a:rPr kumimoji="0" lang="en-US" altLang="zh-CN" sz="28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altLang="zh-CN"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Few but early manuscripts</a:t>
              </a:r>
            </a:p>
          </p:txBody>
        </p:sp>
        <p:pic>
          <p:nvPicPr>
            <p:cNvPr id="414729" name="Picture 11" descr="John 20.31 pres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25987" y="4419600"/>
              <a:ext cx="4189413" cy="20241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 name="Rectangle 3">
            <a:extLst>
              <a:ext uri="{FF2B5EF4-FFF2-40B4-BE49-F238E27FC236}">
                <a16:creationId xmlns:a16="http://schemas.microsoft.com/office/drawing/2014/main" id="{2710CFFB-F6D3-16A6-8DDE-1167C39CD4D6}"/>
              </a:ext>
            </a:extLst>
          </p:cNvPr>
          <p:cNvSpPr/>
          <p:nvPr/>
        </p:nvSpPr>
        <p:spPr bwMode="auto">
          <a:xfrm>
            <a:off x="990600" y="4304448"/>
            <a:ext cx="2933328" cy="470070"/>
          </a:xfrm>
          <a:prstGeom prst="rect">
            <a:avLst/>
          </a:prstGeom>
          <a:ln>
            <a:noFill/>
            <a:headEnd type="none" w="sm" len="sm"/>
            <a:tailEnd type="none" w="sm" len="sm"/>
          </a:ln>
        </p:spPr>
        <p:style>
          <a:lnRef idx="3">
            <a:schemeClr val="lt1"/>
          </a:lnRef>
          <a:fillRef idx="1">
            <a:schemeClr val="accent6"/>
          </a:fillRef>
          <a:effectRef idx="1">
            <a:schemeClr val="accent6"/>
          </a:effectRef>
          <a:fontRef idx="minor">
            <a:schemeClr val="lt1"/>
          </a:fontRef>
        </p:style>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صيغة شرطية</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28A412B4-947F-BB56-A12B-380285149BFE}"/>
              </a:ext>
            </a:extLst>
          </p:cNvPr>
          <p:cNvSpPr/>
          <p:nvPr/>
        </p:nvSpPr>
        <p:spPr bwMode="auto">
          <a:xfrm>
            <a:off x="395537" y="5572862"/>
            <a:ext cx="4024064" cy="799964"/>
          </a:xfrm>
          <a:prstGeom prst="rect">
            <a:avLst/>
          </a:prstGeom>
          <a:ln>
            <a:noFill/>
            <a:headEnd type="none" w="sm" len="sm"/>
            <a:tailEnd type="none" w="sm" len="sm"/>
          </a:ln>
        </p:spPr>
        <p:style>
          <a:lnRef idx="2">
            <a:schemeClr val="accent6">
              <a:shade val="15000"/>
            </a:schemeClr>
          </a:lnRef>
          <a:fillRef idx="1">
            <a:schemeClr val="accent6"/>
          </a:fillRef>
          <a:effectRef idx="0">
            <a:schemeClr val="accent6"/>
          </a:effectRef>
          <a:fontRef idx="minor">
            <a:schemeClr val="lt1"/>
          </a:fontRef>
        </p:style>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 مخطوطة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مخطوطات كثيرة ولكن متأخرة</a:t>
            </a:r>
          </a:p>
        </p:txBody>
      </p:sp>
      <p:sp>
        <p:nvSpPr>
          <p:cNvPr id="6" name="Rectangle 5">
            <a:extLst>
              <a:ext uri="{FF2B5EF4-FFF2-40B4-BE49-F238E27FC236}">
                <a16:creationId xmlns:a16="http://schemas.microsoft.com/office/drawing/2014/main" id="{4700B6B1-233E-17A5-1B51-A83D3DD62972}"/>
              </a:ext>
            </a:extLst>
          </p:cNvPr>
          <p:cNvSpPr/>
          <p:nvPr/>
        </p:nvSpPr>
        <p:spPr bwMode="auto">
          <a:xfrm>
            <a:off x="5257801" y="4304448"/>
            <a:ext cx="3205189" cy="470064"/>
          </a:xfrm>
          <a:prstGeom prst="rect">
            <a:avLst/>
          </a:prstGeom>
          <a:ln>
            <a:noFill/>
            <a:headEnd type="none" w="sm" len="sm"/>
            <a:tailEnd type="none" w="sm" len="sm"/>
          </a:ln>
        </p:spPr>
        <p:style>
          <a:lnRef idx="2">
            <a:schemeClr val="accent6">
              <a:shade val="15000"/>
            </a:schemeClr>
          </a:lnRef>
          <a:fillRef idx="1">
            <a:schemeClr val="accent6"/>
          </a:fillRef>
          <a:effectRef idx="0">
            <a:schemeClr val="accent6"/>
          </a:effectRef>
          <a:fontRef idx="minor">
            <a:schemeClr val="lt1"/>
          </a:fontRef>
        </p:style>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صيغة شرطية حالية</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C603FF98-07DC-4669-D7D4-BF19D6BFA617}"/>
              </a:ext>
            </a:extLst>
          </p:cNvPr>
          <p:cNvSpPr/>
          <p:nvPr/>
        </p:nvSpPr>
        <p:spPr bwMode="auto">
          <a:xfrm>
            <a:off x="4932040" y="6021288"/>
            <a:ext cx="3907161" cy="351538"/>
          </a:xfrm>
          <a:prstGeom prst="rect">
            <a:avLst/>
          </a:prstGeom>
          <a:ln>
            <a:noFill/>
            <a:headEnd type="none" w="sm" len="sm"/>
            <a:tailEnd type="none" w="sm" len="sm"/>
          </a:ln>
        </p:spPr>
        <p:style>
          <a:lnRef idx="2">
            <a:schemeClr val="accent6">
              <a:shade val="15000"/>
            </a:schemeClr>
          </a:lnRef>
          <a:fillRef idx="1">
            <a:schemeClr val="accent6"/>
          </a:fillRef>
          <a:effectRef idx="0">
            <a:schemeClr val="accent6"/>
          </a:effectRef>
          <a:fontRef idx="minor">
            <a:schemeClr val="lt1"/>
          </a:fontRef>
        </p:style>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مخطوطات قليلة لكن مبكرة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animBg="1" autoUpdateAnimBg="0"/>
      <p:bldP spid="7"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الكلمة المفتاحية</a:t>
            </a:r>
            <a:endParaRPr lang="en-US" sz="36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134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ar-JO" sz="8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83" y="65366"/>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cs typeface="Arial" panose="020B0604020202020204" pitchFamily="34" charset="0"/>
              </a:rPr>
              <a:t>١٠٧</a:t>
            </a:r>
          </a:p>
        </p:txBody>
      </p:sp>
    </p:spTree>
    <p:extLst>
      <p:ext uri="{BB962C8B-B14F-4D97-AF65-F5344CB8AC3E}">
        <p14:creationId xmlns:p14="http://schemas.microsoft.com/office/powerpoint/2010/main" val="35820576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rtl="1"/>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r>
              <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 </a:t>
            </a:r>
            <a:r>
              <a:rPr lang="ar-SA"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يوحنا</a:t>
            </a:r>
            <a:endPar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ar-JO"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الكلمة المفتاحية</a:t>
            </a:r>
            <a:endParaRPr lang="en-US"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99341" y="-27364"/>
            <a:ext cx="703136"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112</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75032D7C-3085-7687-73CA-825DC8166EF7}"/>
              </a:ext>
            </a:extLst>
          </p:cNvPr>
          <p:cNvPicPr>
            <a:picLocks noChangeAspect="1"/>
          </p:cNvPicPr>
          <p:nvPr/>
        </p:nvPicPr>
        <p:blipFill rotWithShape="1">
          <a:blip r:embed="rId4"/>
          <a:srcRect b="1168"/>
          <a:stretch/>
        </p:blipFill>
        <p:spPr>
          <a:xfrm>
            <a:off x="0" y="814858"/>
            <a:ext cx="9151082" cy="3982294"/>
          </a:xfrm>
          <a:prstGeom prst="rect">
            <a:avLst/>
          </a:prstGeom>
        </p:spPr>
      </p:pic>
    </p:spTree>
    <p:extLst>
      <p:ext uri="{BB962C8B-B14F-4D97-AF65-F5344CB8AC3E}">
        <p14:creationId xmlns:p14="http://schemas.microsoft.com/office/powerpoint/2010/main" val="4143989910"/>
      </p:ext>
    </p:extLst>
  </p:cSld>
  <p:clrMapOvr>
    <a:overrideClrMapping bg1="lt1" tx1="dk1" bg2="lt2" tx2="dk2" accent1="accent1" accent2="accent2" accent3="accent3" accent4="accent4" accent5="accent5" accent6="accent6" hlink="hlink" folHlink="folHlink"/>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rtl="1"/>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r>
              <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 </a:t>
            </a:r>
            <a:r>
              <a:rPr lang="ar-SA"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يوحنا</a:t>
            </a:r>
            <a:endPar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ar-JO"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الكلمة المفتاحية</a:t>
            </a:r>
            <a:endParaRPr lang="en-US"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99341" y="-27364"/>
            <a:ext cx="703136"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112</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14F012EE-89F2-4BFD-27A8-8BF6842818D7}"/>
              </a:ext>
            </a:extLst>
          </p:cNvPr>
          <p:cNvPicPr>
            <a:picLocks noChangeAspect="1"/>
          </p:cNvPicPr>
          <p:nvPr/>
        </p:nvPicPr>
        <p:blipFill>
          <a:blip r:embed="rId3"/>
          <a:stretch>
            <a:fillRect/>
          </a:stretch>
        </p:blipFill>
        <p:spPr>
          <a:xfrm>
            <a:off x="0" y="908720"/>
            <a:ext cx="9144000" cy="3767438"/>
          </a:xfrm>
          <a:prstGeom prst="rect">
            <a:avLst/>
          </a:prstGeom>
        </p:spPr>
      </p:pic>
    </p:spTree>
    <p:extLst>
      <p:ext uri="{BB962C8B-B14F-4D97-AF65-F5344CB8AC3E}">
        <p14:creationId xmlns:p14="http://schemas.microsoft.com/office/powerpoint/2010/main" val="4123082855"/>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rtl="1"/>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r>
              <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 </a:t>
            </a:r>
            <a:r>
              <a:rPr lang="ar-SA"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يوحنا</a:t>
            </a:r>
            <a:endPar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ar-JO"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الكلمة المفتاحية</a:t>
            </a:r>
            <a:endParaRPr lang="en-US"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99341" y="-27364"/>
            <a:ext cx="703136"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112</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948A66EB-B19E-0747-5EEF-F95A6A6011FB}"/>
              </a:ext>
            </a:extLst>
          </p:cNvPr>
          <p:cNvPicPr>
            <a:picLocks noChangeAspect="1"/>
          </p:cNvPicPr>
          <p:nvPr/>
        </p:nvPicPr>
        <p:blipFill>
          <a:blip r:embed="rId3"/>
          <a:stretch>
            <a:fillRect/>
          </a:stretch>
        </p:blipFill>
        <p:spPr>
          <a:xfrm>
            <a:off x="36512" y="874536"/>
            <a:ext cx="9171092" cy="3778600"/>
          </a:xfrm>
          <a:prstGeom prst="rect">
            <a:avLst/>
          </a:prstGeom>
        </p:spPr>
      </p:pic>
    </p:spTree>
    <p:extLst>
      <p:ext uri="{BB962C8B-B14F-4D97-AF65-F5344CB8AC3E}">
        <p14:creationId xmlns:p14="http://schemas.microsoft.com/office/powerpoint/2010/main" val="1048267899"/>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rtl="1"/>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r>
              <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 </a:t>
            </a:r>
            <a:r>
              <a:rPr lang="ar-SA"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يوحنا</a:t>
            </a:r>
            <a:endPar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ar-JO"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الكلمة المفتاحية</a:t>
            </a:r>
            <a:endParaRPr lang="en-US"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99341" y="-27364"/>
            <a:ext cx="703136"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112</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C1CA6B45-24C0-6205-0FEB-D1AB828A2536}"/>
              </a:ext>
            </a:extLst>
          </p:cNvPr>
          <p:cNvPicPr>
            <a:picLocks noChangeAspect="1"/>
          </p:cNvPicPr>
          <p:nvPr/>
        </p:nvPicPr>
        <p:blipFill>
          <a:blip r:embed="rId3"/>
          <a:stretch>
            <a:fillRect/>
          </a:stretch>
        </p:blipFill>
        <p:spPr>
          <a:xfrm>
            <a:off x="-1" y="941672"/>
            <a:ext cx="9172397" cy="3999495"/>
          </a:xfrm>
          <a:prstGeom prst="rect">
            <a:avLst/>
          </a:prstGeom>
        </p:spPr>
      </p:pic>
    </p:spTree>
    <p:extLst>
      <p:ext uri="{BB962C8B-B14F-4D97-AF65-F5344CB8AC3E}">
        <p14:creationId xmlns:p14="http://schemas.microsoft.com/office/powerpoint/2010/main" val="238606293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rtl="1"/>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r>
              <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 </a:t>
            </a:r>
            <a:r>
              <a:rPr lang="ar-SA"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يوحنا</a:t>
            </a:r>
            <a:endPar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ar-JO"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الكلمة المفتاحية</a:t>
            </a:r>
            <a:endParaRPr lang="en-US"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99341" y="-27364"/>
            <a:ext cx="703136"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cs typeface="Arial" charset="0"/>
              </a:rPr>
              <a:t>112</a:t>
            </a:r>
            <a:endParaRPr lang="en-US" b="1" dirty="0">
              <a:solidFill>
                <a:srgbClr val="FFFFFF"/>
              </a:solidFill>
              <a:effectLst>
                <a:outerShdw blurRad="50800" dist="101600" dir="2700000" algn="tl" rotWithShape="0">
                  <a:srgbClr val="000000"/>
                </a:outerShdw>
              </a:effectLst>
              <a:cs typeface="Arial" charset="0"/>
            </a:endParaRPr>
          </a:p>
        </p:txBody>
      </p:sp>
      <p:pic>
        <p:nvPicPr>
          <p:cNvPr id="4" name="Picture 3">
            <a:extLst>
              <a:ext uri="{FF2B5EF4-FFF2-40B4-BE49-F238E27FC236}">
                <a16:creationId xmlns:a16="http://schemas.microsoft.com/office/drawing/2014/main" id="{7B405D63-B1F9-C9DE-DF8F-A3AE601303FE}"/>
              </a:ext>
            </a:extLst>
          </p:cNvPr>
          <p:cNvPicPr>
            <a:picLocks noChangeAspect="1"/>
          </p:cNvPicPr>
          <p:nvPr/>
        </p:nvPicPr>
        <p:blipFill>
          <a:blip r:embed="rId3"/>
          <a:stretch>
            <a:fillRect/>
          </a:stretch>
        </p:blipFill>
        <p:spPr>
          <a:xfrm>
            <a:off x="28777" y="988365"/>
            <a:ext cx="9115223" cy="3505854"/>
          </a:xfrm>
          <a:prstGeom prst="rect">
            <a:avLst/>
          </a:prstGeom>
        </p:spPr>
      </p:pic>
    </p:spTree>
    <p:extLst>
      <p:ext uri="{BB962C8B-B14F-4D97-AF65-F5344CB8AC3E}">
        <p14:creationId xmlns:p14="http://schemas.microsoft.com/office/powerpoint/2010/main" val="913340731"/>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rtl="1"/>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r>
              <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 </a:t>
            </a:r>
            <a:r>
              <a:rPr lang="ar-SA"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يوحنا</a:t>
            </a:r>
            <a:endPar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ar-JO"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الكلمة المفتاحية</a:t>
            </a:r>
            <a:endParaRPr lang="en-US"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99341" y="-27364"/>
            <a:ext cx="703136"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112</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1ECF0B41-8F83-DB6A-108C-FC99F7E28578}"/>
              </a:ext>
            </a:extLst>
          </p:cNvPr>
          <p:cNvPicPr>
            <a:picLocks noChangeAspect="1"/>
          </p:cNvPicPr>
          <p:nvPr/>
        </p:nvPicPr>
        <p:blipFill>
          <a:blip r:embed="rId3"/>
          <a:stretch>
            <a:fillRect/>
          </a:stretch>
        </p:blipFill>
        <p:spPr>
          <a:xfrm>
            <a:off x="0" y="804822"/>
            <a:ext cx="9048184" cy="4064337"/>
          </a:xfrm>
          <a:prstGeom prst="rect">
            <a:avLst/>
          </a:prstGeom>
        </p:spPr>
      </p:pic>
    </p:spTree>
    <p:extLst>
      <p:ext uri="{BB962C8B-B14F-4D97-AF65-F5344CB8AC3E}">
        <p14:creationId xmlns:p14="http://schemas.microsoft.com/office/powerpoint/2010/main" val="903840761"/>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rtl="1"/>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r>
              <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 </a:t>
            </a:r>
            <a:r>
              <a:rPr lang="ar-SA"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يوحنا</a:t>
            </a:r>
            <a:endPar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ar-JO"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الكلمة المفتاحية</a:t>
            </a:r>
            <a:endParaRPr lang="en-US" sz="7200" kern="1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99341" y="-27364"/>
            <a:ext cx="703136"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112</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31F4627C-270B-16D7-027A-1290A80EA119}"/>
              </a:ext>
            </a:extLst>
          </p:cNvPr>
          <p:cNvPicPr>
            <a:picLocks noChangeAspect="1"/>
          </p:cNvPicPr>
          <p:nvPr/>
        </p:nvPicPr>
        <p:blipFill>
          <a:blip r:embed="rId3"/>
          <a:stretch>
            <a:fillRect/>
          </a:stretch>
        </p:blipFill>
        <p:spPr>
          <a:xfrm>
            <a:off x="-24699" y="771157"/>
            <a:ext cx="9203740" cy="3809971"/>
          </a:xfrm>
          <a:prstGeom prst="rect">
            <a:avLst/>
          </a:prstGeom>
        </p:spPr>
      </p:pic>
    </p:spTree>
    <p:extLst>
      <p:ext uri="{BB962C8B-B14F-4D97-AF65-F5344CB8AC3E}">
        <p14:creationId xmlns:p14="http://schemas.microsoft.com/office/powerpoint/2010/main" val="1058636794"/>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sz="quarter"/>
          </p:nvPr>
        </p:nvSpPr>
        <p:spPr>
          <a:xfrm>
            <a:off x="0" y="0"/>
            <a:ext cx="9144000" cy="909772"/>
          </a:xfrm>
          <a:solidFill>
            <a:srgbClr val="000000"/>
          </a:solid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rtl="1"/>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r>
              <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 </a:t>
            </a:r>
            <a:r>
              <a:rPr lang="ar-SA"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يوحنا</a:t>
            </a:r>
            <a:endParaRPr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99341" y="-27364"/>
            <a:ext cx="703136"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rPr>
              <a:t>112</a:t>
            </a:r>
            <a:endParaRPr lang="en-US" b="1" dirty="0">
              <a:solidFill>
                <a:srgbClr val="FFFFFF"/>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F709BBD1-88CD-FB44-B8C6-FCE6E916279E}"/>
              </a:ext>
            </a:extLst>
          </p:cNvPr>
          <p:cNvPicPr>
            <a:picLocks noChangeAspect="1"/>
          </p:cNvPicPr>
          <p:nvPr/>
        </p:nvPicPr>
        <p:blipFill>
          <a:blip r:embed="rId3"/>
          <a:stretch>
            <a:fillRect/>
          </a:stretch>
        </p:blipFill>
        <p:spPr>
          <a:xfrm>
            <a:off x="0" y="937136"/>
            <a:ext cx="9150684" cy="3788008"/>
          </a:xfrm>
          <a:prstGeom prst="rect">
            <a:avLst/>
          </a:prstGeom>
        </p:spPr>
      </p:pic>
    </p:spTree>
    <p:extLst>
      <p:ext uri="{BB962C8B-B14F-4D97-AF65-F5344CB8AC3E}">
        <p14:creationId xmlns:p14="http://schemas.microsoft.com/office/powerpoint/2010/main" val="4005080403"/>
      </p:ext>
    </p:extLst>
  </p:cSld>
  <p:clrMapOvr>
    <a:masterClrMapping/>
  </p:clrMapOvr>
  <p:transition/>
</p:sld>
</file>

<file path=ppt/theme/_rels/theme46.xml.rels><?xml version="1.0" encoding="UTF-8" standalone="yes"?>
<Relationships xmlns="http://schemas.openxmlformats.org/package/2006/relationships"><Relationship Id="rId1" Type="http://schemas.openxmlformats.org/officeDocument/2006/relationships/image" Target="../media/image6.png"/></Relationships>
</file>

<file path=ppt/theme/theme1.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3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9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3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33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34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4.xml><?xml version="1.0" encoding="utf-8"?>
<a:theme xmlns:a="http://schemas.openxmlformats.org/drawingml/2006/main" name="4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5.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2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Capsules">
  <a:themeElements>
    <a:clrScheme name="">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5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Light Fountain">
  <a:themeElements>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fontScheme name="Light Fountain">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8.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Arial"/>
      </a:majorFont>
      <a:minorFont>
        <a:latin typeface="Tahoma"/>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Title &amp; Subtitle">
  <a:themeElements>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Subtitle">
      <a:majorFont>
        <a:latin typeface="Gill Sans"/>
        <a:ea typeface="ヒラギノ角ゴ ProN W3"/>
        <a:cs typeface=""/>
      </a:majorFont>
      <a:minorFont>
        <a:latin typeface="Gill Sans"/>
        <a:ea typeface="ヒラギノ角ゴ ProN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0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4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4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3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5.xml><?xml version="1.0" encoding="utf-8"?>
<a:theme xmlns:a="http://schemas.openxmlformats.org/drawingml/2006/main" name="2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Koi">
  <a:themeElements>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fontScheme name="Koi">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clrMap bg1="lt1" tx1="dk1" bg2="lt2" tx2="dk2" accent1="accent1" accent2="accent2" accent3="accent3" accent4="accent4" accent5="accent5" accent6="accent6" hlink="hlink" folHlink="folHlink"/>
    </a:extraClrScheme>
    <a:extraClrScheme>
      <a:clrScheme name="Koi 2">
        <a:dk1>
          <a:srgbClr val="272776"/>
        </a:dk1>
        <a:lt1>
          <a:srgbClr val="F3F1E4"/>
        </a:lt1>
        <a:dk2>
          <a:srgbClr val="272776"/>
        </a:dk2>
        <a:lt2>
          <a:srgbClr val="808080"/>
        </a:lt2>
        <a:accent1>
          <a:srgbClr val="99CCFF"/>
        </a:accent1>
        <a:accent2>
          <a:srgbClr val="CCCCFF"/>
        </a:accent2>
        <a:accent3>
          <a:srgbClr val="F8F7EF"/>
        </a:accent3>
        <a:accent4>
          <a:srgbClr val="202064"/>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9.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6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8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9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7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8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7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8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29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2004:Templates:Presentations:Designs:Light Fountain</Template>
  <TotalTime>45285</TotalTime>
  <Words>19664</Words>
  <Application>Microsoft Macintosh PowerPoint</Application>
  <PresentationFormat>On-screen Show (4:3)</PresentationFormat>
  <Paragraphs>3310</Paragraphs>
  <Slides>528</Slides>
  <Notes>382</Notes>
  <HiddenSlides>0</HiddenSlides>
  <MMClips>0</MMClips>
  <ScaleCrop>false</ScaleCrop>
  <HeadingPairs>
    <vt:vector size="6" baseType="variant">
      <vt:variant>
        <vt:lpstr>Fonts Used</vt:lpstr>
      </vt:variant>
      <vt:variant>
        <vt:i4>26</vt:i4>
      </vt:variant>
      <vt:variant>
        <vt:lpstr>Theme</vt:lpstr>
      </vt:variant>
      <vt:variant>
        <vt:i4>116</vt:i4>
      </vt:variant>
      <vt:variant>
        <vt:lpstr>Slide Titles</vt:lpstr>
      </vt:variant>
      <vt:variant>
        <vt:i4>528</vt:i4>
      </vt:variant>
    </vt:vector>
  </HeadingPairs>
  <TitlesOfParts>
    <vt:vector size="670" baseType="lpstr">
      <vt:lpstr>26</vt:lpstr>
      <vt:lpstr>BONES</vt:lpstr>
      <vt:lpstr>Gregs Other Hand</vt:lpstr>
      <vt:lpstr>IronMan</vt:lpstr>
      <vt:lpstr>j.d.</vt:lpstr>
      <vt:lpstr>MS Gothic</vt:lpstr>
      <vt:lpstr>ＭＳ Ｐゴシック</vt:lpstr>
      <vt:lpstr>Noto Sans Symbols</vt:lpstr>
      <vt:lpstr>Osaka</vt:lpstr>
      <vt:lpstr>Sand</vt:lpstr>
      <vt:lpstr>Times</vt:lpstr>
      <vt:lpstr>Arial</vt:lpstr>
      <vt:lpstr>Arial Black</vt:lpstr>
      <vt:lpstr>Arial Narrow</vt:lpstr>
      <vt:lpstr>Avenir Black</vt:lpstr>
      <vt:lpstr>Bwgrki</vt:lpstr>
      <vt:lpstr>Calibri</vt:lpstr>
      <vt:lpstr>Comic Sans MS</vt:lpstr>
      <vt:lpstr>Gill Sans</vt:lpstr>
      <vt:lpstr>Helvetica</vt:lpstr>
      <vt:lpstr>Impact</vt:lpstr>
      <vt:lpstr>Monotype Sorts</vt:lpstr>
      <vt:lpstr>Tahoma</vt:lpstr>
      <vt:lpstr>Times New Roman</vt:lpstr>
      <vt:lpstr>Verdana</vt:lpstr>
      <vt:lpstr>Wingdings</vt:lpstr>
      <vt:lpstr>Soaring</vt:lpstr>
      <vt:lpstr>Beam</vt:lpstr>
      <vt:lpstr>Light Fountain</vt:lpstr>
      <vt:lpstr>Office Theme</vt:lpstr>
      <vt:lpstr>Blank Presentation</vt:lpstr>
      <vt:lpstr>1_Default Design</vt:lpstr>
      <vt:lpstr>1_Beam</vt:lpstr>
      <vt:lpstr>2_Beam</vt:lpstr>
      <vt:lpstr>3_Beam</vt:lpstr>
      <vt:lpstr>2_Blank Presentation</vt:lpstr>
      <vt:lpstr>3_Blank Presentation</vt:lpstr>
      <vt:lpstr>2_Default Design</vt:lpstr>
      <vt:lpstr>5_Default Design</vt:lpstr>
      <vt:lpstr>5_Blank Presentation</vt:lpstr>
      <vt:lpstr>Compass</vt:lpstr>
      <vt:lpstr>6_Default Design</vt:lpstr>
      <vt:lpstr>4_Beam</vt:lpstr>
      <vt:lpstr>Capsules</vt:lpstr>
      <vt:lpstr>1_Soaring</vt:lpstr>
      <vt:lpstr>2_Soaring</vt:lpstr>
      <vt:lpstr>10_Default Design</vt:lpstr>
      <vt:lpstr>11_Default Design</vt:lpstr>
      <vt:lpstr>15_Default Design</vt:lpstr>
      <vt:lpstr>49_Blank Presentation</vt:lpstr>
      <vt:lpstr>1_Blank Presentation</vt:lpstr>
      <vt:lpstr>10_Blank Presentation</vt:lpstr>
      <vt:lpstr>11_Blank Presentation</vt:lpstr>
      <vt:lpstr>12_Blank Presentation</vt:lpstr>
      <vt:lpstr>13_Blank Presentation</vt:lpstr>
      <vt:lpstr>14_Blank Presentation</vt:lpstr>
      <vt:lpstr>3_Soaring</vt:lpstr>
      <vt:lpstr>4_Office Theme</vt:lpstr>
      <vt:lpstr>14_Default Design</vt:lpstr>
      <vt:lpstr>6_Office Theme</vt:lpstr>
      <vt:lpstr>8_Office Theme</vt:lpstr>
      <vt:lpstr>15_Blank Presentation</vt:lpstr>
      <vt:lpstr>5_Office Theme</vt:lpstr>
      <vt:lpstr>3_Default Design</vt:lpstr>
      <vt:lpstr>2_Office Theme</vt:lpstr>
      <vt:lpstr>50_Blank Presentation</vt:lpstr>
      <vt:lpstr>16_Default Design</vt:lpstr>
      <vt:lpstr>17_Default Design</vt:lpstr>
      <vt:lpstr>Slit</vt:lpstr>
      <vt:lpstr>16_Blank Presentation</vt:lpstr>
      <vt:lpstr>1_Slit</vt:lpstr>
      <vt:lpstr>Title &amp; Subtitle</vt:lpstr>
      <vt:lpstr>17_Blank Presentation</vt:lpstr>
      <vt:lpstr>20_Default Design</vt:lpstr>
      <vt:lpstr>21_Default Design</vt:lpstr>
      <vt:lpstr>22_Default Design</vt:lpstr>
      <vt:lpstr>10_Office Theme</vt:lpstr>
      <vt:lpstr>Ribbons</vt:lpstr>
      <vt:lpstr>Orbit</vt:lpstr>
      <vt:lpstr>20_Blank Presentation</vt:lpstr>
      <vt:lpstr>25_Default Design</vt:lpstr>
      <vt:lpstr>8_Blank Presentation</vt:lpstr>
      <vt:lpstr>21_Blank Presentation</vt:lpstr>
      <vt:lpstr>22_Blank Presentation</vt:lpstr>
      <vt:lpstr>4_Soaring</vt:lpstr>
      <vt:lpstr>4_Default Design</vt:lpstr>
      <vt:lpstr>23_Default Design</vt:lpstr>
      <vt:lpstr>5_Soaring</vt:lpstr>
      <vt:lpstr>9_Blank Presentation</vt:lpstr>
      <vt:lpstr>3_Office Theme</vt:lpstr>
      <vt:lpstr>24_Default Design</vt:lpstr>
      <vt:lpstr>1_Koi</vt:lpstr>
      <vt:lpstr>23_Blank Presentation</vt:lpstr>
      <vt:lpstr>9_Office Theme</vt:lpstr>
      <vt:lpstr>1_untitled 1</vt:lpstr>
      <vt:lpstr>7_Default Design</vt:lpstr>
      <vt:lpstr>4_Blank Presentation</vt:lpstr>
      <vt:lpstr>24_Blank Presentation</vt:lpstr>
      <vt:lpstr>3_untitled 1</vt:lpstr>
      <vt:lpstr>7_Beam</vt:lpstr>
      <vt:lpstr>26_Default Design</vt:lpstr>
      <vt:lpstr>25_Blank Presentation</vt:lpstr>
      <vt:lpstr>1_Candybar</vt:lpstr>
      <vt:lpstr>1_blstripc.ppt - Blue Stripes</vt:lpstr>
      <vt:lpstr>18_Blank Presentation</vt:lpstr>
      <vt:lpstr>11_Office Theme</vt:lpstr>
      <vt:lpstr>6_Soaring</vt:lpstr>
      <vt:lpstr>19_Blank Presentation</vt:lpstr>
      <vt:lpstr>1_Generic</vt:lpstr>
      <vt:lpstr>8_Default Design</vt:lpstr>
      <vt:lpstr>9_Default Design</vt:lpstr>
      <vt:lpstr>12_Default Design</vt:lpstr>
      <vt:lpstr>18_Default Design</vt:lpstr>
      <vt:lpstr>19_Default Design</vt:lpstr>
      <vt:lpstr>27_Default Design</vt:lpstr>
      <vt:lpstr>28_Default Design</vt:lpstr>
      <vt:lpstr>Gesture</vt:lpstr>
      <vt:lpstr>7_Soaring</vt:lpstr>
      <vt:lpstr>8_Soaring</vt:lpstr>
      <vt:lpstr>6_Blank Presentation</vt:lpstr>
      <vt:lpstr>MEADOW</vt:lpstr>
      <vt:lpstr>29_Default Design</vt:lpstr>
      <vt:lpstr>7_Blank Presentation</vt:lpstr>
      <vt:lpstr>26_Blank Presentation</vt:lpstr>
      <vt:lpstr>6_Contemporary</vt:lpstr>
      <vt:lpstr>27_Blank Presentation</vt:lpstr>
      <vt:lpstr>28_Blank Presentation</vt:lpstr>
      <vt:lpstr>30_Default Design</vt:lpstr>
      <vt:lpstr>8_Beam</vt:lpstr>
      <vt:lpstr>3_Generic</vt:lpstr>
      <vt:lpstr>9_Beam</vt:lpstr>
      <vt:lpstr>31_Default Design</vt:lpstr>
      <vt:lpstr>9_Soaring</vt:lpstr>
      <vt:lpstr>32_Default Design</vt:lpstr>
      <vt:lpstr>10_Beam</vt:lpstr>
      <vt:lpstr>33_Default Design</vt:lpstr>
      <vt:lpstr>34_Default Design</vt:lpstr>
      <vt:lpstr>3_Mountain</vt:lpstr>
      <vt:lpstr>18_Office Theme</vt:lpstr>
      <vt:lpstr>4_Generic</vt:lpstr>
      <vt:lpstr>7_Office Theme</vt:lpstr>
      <vt:lpstr>29_Blank Presentation</vt:lpstr>
      <vt:lpstr>يوحنا ١-١١</vt:lpstr>
      <vt:lpstr>الكلمة المفتاحية</vt:lpstr>
      <vt:lpstr>الموضوع الرئيسي</vt:lpstr>
      <vt:lpstr>الآية المفتاحية</vt:lpstr>
      <vt:lpstr>البيان الموجز</vt:lpstr>
      <vt:lpstr>بيان الملكوت</vt:lpstr>
      <vt:lpstr>العهد</vt:lpstr>
      <vt:lpstr>الفداء</vt:lpstr>
      <vt:lpstr>يسوع  (نبوة مسيانية)</vt:lpstr>
      <vt:lpstr>يوحنا</vt:lpstr>
      <vt:lpstr>يوحنا</vt:lpstr>
      <vt:lpstr>كن مصدقا</vt:lpstr>
      <vt:lpstr>ما هي الحياة الأبدية؟</vt:lpstr>
      <vt:lpstr>كيف تحصل على الحياة الأبدية؟</vt:lpstr>
      <vt:lpstr>١. استجابات الحياة الأبدية في يسوع بشكل متباين .</vt:lpstr>
      <vt:lpstr>٢. تأتي الحياة الأبدية من خلال الإيمان بأن يسوع مات وقام من أجلك .</vt:lpstr>
      <vt:lpstr>الفكرة الرئيسية</vt:lpstr>
      <vt:lpstr>القانون الإلهي</vt:lpstr>
      <vt:lpstr>كيف يمكنك التعرف عليه؟</vt:lpstr>
      <vt:lpstr>Black</vt:lpstr>
      <vt:lpstr>I believe in Jesus 1/6</vt:lpstr>
      <vt:lpstr>I believe in Jesus 2/6</vt:lpstr>
      <vt:lpstr>I believe in Jesus 3/6</vt:lpstr>
      <vt:lpstr>I believe in Jesus 4/6</vt:lpstr>
      <vt:lpstr>I believe in Jesus 5/6</vt:lpstr>
      <vt:lpstr>I believe in Jesus 6/6</vt:lpstr>
      <vt:lpstr>الآن لِ ...</vt:lpstr>
      <vt:lpstr>مشكلة الإزائية</vt:lpstr>
      <vt:lpstr>مؤشرات أن متى هو كاتب الإنجيل الأول</vt:lpstr>
      <vt:lpstr>المؤشر الخارجي رقم 1 شهادة يوسابيوس (القرن الرابع)</vt:lpstr>
      <vt:lpstr>المؤشر الخارجي رقم 1 شهادة يوسابيوس (القرن الرابع)</vt:lpstr>
      <vt:lpstr>المؤشر الخارجي رقم 2 ورقة بردي من حوالي 50م</vt:lpstr>
      <vt:lpstr>مؤشر خارجي رقم 3 صاحب الترتيب الأول في العهد الجديد</vt:lpstr>
      <vt:lpstr>إيريناوس  180 م</vt:lpstr>
      <vt:lpstr>Clearing History</vt:lpstr>
      <vt:lpstr>الكلمة والآية المفتاحية في لوقا</vt:lpstr>
      <vt:lpstr>التأليف المشترك في لوقا - أعمال</vt:lpstr>
      <vt:lpstr>أولوياتنا</vt:lpstr>
      <vt:lpstr>رؤيتنا</vt:lpstr>
      <vt:lpstr>هجومات ضد الكتاب المقدس</vt:lpstr>
      <vt:lpstr>Attacks Continue</vt:lpstr>
      <vt:lpstr>الرد على المنتقدين</vt:lpstr>
      <vt:lpstr>هرطقة جديدة</vt:lpstr>
      <vt:lpstr>السياق الأدبي                      للعهد الجديد</vt:lpstr>
      <vt:lpstr>بليني الصغير (111-113 م)</vt:lpstr>
      <vt:lpstr>المؤرخون الرومان</vt:lpstr>
      <vt:lpstr>المؤرخون الرومان</vt:lpstr>
      <vt:lpstr>يذكر بعض المؤرخين الأوائل غير المؤمنين يسوع أيضًا...</vt:lpstr>
      <vt:lpstr>نسخ موجودة من كتابات الوثنيين مقابل كتابات العهد الجديد</vt:lpstr>
      <vt:lpstr>أهمية يوسيفوس</vt:lpstr>
      <vt:lpstr>اقتباس قصير من يوسيفوس</vt:lpstr>
      <vt:lpstr>اقتباس طويل (نسختان)</vt:lpstr>
      <vt:lpstr>من هو       يسوع المسيح بالحقيقة؟</vt:lpstr>
      <vt:lpstr>رؤية براون ليسوع من خلال "المؤرخ" لي تيبينج...</vt:lpstr>
      <vt:lpstr>إذاً ماذا آمنت  الكنيسة الأولى  بالحقيقة  عن يسوع؟</vt:lpstr>
      <vt:lpstr>هل يحتاج المسيحيون الذين آمنوا أن يسوع مجرد إنسان  إلى العبادة سرًا في سراديب الموتى؟ كلام فارغ</vt:lpstr>
      <vt:lpstr>هل سيموت المسيحيون الذين آمنوا أن يسوع مجرد إنسان شهداء؟ هذا صعب</vt:lpstr>
      <vt:lpstr>استشهاد بربيتوا (203 م)</vt:lpstr>
      <vt:lpstr>إيريناوس (180 م)</vt:lpstr>
      <vt:lpstr>إيريناوس  180 م</vt:lpstr>
      <vt:lpstr>صورة مكتملة للرب يسوع المسيح</vt:lpstr>
      <vt:lpstr>كل إنجيل كتب له </vt:lpstr>
      <vt:lpstr>أربع صور فردية…</vt:lpstr>
      <vt:lpstr>تأطير الأناجيل</vt:lpstr>
      <vt:lpstr>جمهور الأناجيل</vt:lpstr>
      <vt:lpstr>يصور يسوع كأنه</vt:lpstr>
      <vt:lpstr>يصور يسوع كأنه</vt:lpstr>
      <vt:lpstr>الكلمة غريبة الصوت</vt:lpstr>
      <vt:lpstr>الإزائية (النظر معاً)</vt:lpstr>
      <vt:lpstr>التداخل بين الأناجيل</vt:lpstr>
      <vt:lpstr>يوحنا : تجميع الرسالة</vt:lpstr>
      <vt:lpstr>مقارنة الأناجيل الأربعة</vt:lpstr>
      <vt:lpstr>مقارنة الأناجيل الأربعة</vt:lpstr>
      <vt:lpstr>مقارنة الأناجيل الأربعة</vt:lpstr>
      <vt:lpstr>6 GREAT TRUTHS </vt:lpstr>
      <vt:lpstr>كيف يتكلم الله إلينا ؟</vt:lpstr>
      <vt:lpstr>كيف يتكلم الله إلينا ؟</vt:lpstr>
      <vt:lpstr>اللوجوس</vt:lpstr>
      <vt:lpstr>عبرانيين ١ : ١-٢</vt:lpstr>
      <vt:lpstr>بدايات دقيقة</vt:lpstr>
      <vt:lpstr>John 1:2</vt:lpstr>
      <vt:lpstr>John 1:3</vt:lpstr>
      <vt:lpstr> شكل يسوع آدم من التراب (يو 1 : 3,     تك 2 : 7)</vt:lpstr>
      <vt:lpstr>خلق يسوع آدم وحواء (تك2 : 21 – 23,  يو 1 : 3)  </vt:lpstr>
      <vt:lpstr>John 1:4, 5, 9</vt:lpstr>
      <vt:lpstr>متى أعتقد أنهم كتبوا؟...</vt:lpstr>
      <vt:lpstr>الآن... لاستكمال الصورة...</vt:lpstr>
      <vt:lpstr>يوحنا</vt:lpstr>
      <vt:lpstr>الكلمة المفتاحية الإيمان</vt:lpstr>
      <vt:lpstr>المتغيرات النصية في يوحنا 20: 31</vt:lpstr>
      <vt:lpstr>الكلمة المفتاحية</vt:lpstr>
      <vt:lpstr>الكلمة المفتاحية</vt:lpstr>
      <vt:lpstr>الكلمة المفتاحية</vt:lpstr>
      <vt:lpstr>الكلمة المفتاحية</vt:lpstr>
      <vt:lpstr>الكلمة المفتاحية</vt:lpstr>
      <vt:lpstr>الكلمة المفتاحية</vt:lpstr>
      <vt:lpstr>الكلمة المفتاحية</vt:lpstr>
      <vt:lpstr>الكلمة المفتاحية</vt:lpstr>
      <vt:lpstr>الإيمان • يوحنا</vt:lpstr>
      <vt:lpstr>البيان الموجز</vt:lpstr>
      <vt:lpstr>تمييز المصطلحات</vt:lpstr>
      <vt:lpstr>تمييز المصطلحات</vt:lpstr>
      <vt:lpstr>التأليف</vt:lpstr>
      <vt:lpstr>اقتراحات تأريخ إنجيل يوحنا</vt:lpstr>
      <vt:lpstr>صمد الهيكل حتى 70 م</vt:lpstr>
      <vt:lpstr>قلعة أنطونيا</vt:lpstr>
      <vt:lpstr>مهاجمة الهيكل</vt:lpstr>
      <vt:lpstr>بركة إسرائيل</vt:lpstr>
      <vt:lpstr>بركة بيت حسدا</vt:lpstr>
      <vt:lpstr>بركة بيت حسدا</vt:lpstr>
      <vt:lpstr>حطام بركة بيت حسدا</vt:lpstr>
      <vt:lpstr>المناسبة</vt:lpstr>
      <vt:lpstr>المعجزات في إنجيل يوحنا</vt:lpstr>
      <vt:lpstr>يوحنا</vt:lpstr>
      <vt:lpstr>الفرضية</vt:lpstr>
      <vt:lpstr>أولوياتنا</vt:lpstr>
      <vt:lpstr>رسالة يوحنا</vt:lpstr>
      <vt:lpstr>القانون الإلهي</vt:lpstr>
      <vt:lpstr>أولويات السنة القادمة</vt:lpstr>
      <vt:lpstr>العناصر الفريدة في إنجيل يوحنا</vt:lpstr>
      <vt:lpstr>العناصر الفريدة في إنجيل يوحنا</vt:lpstr>
      <vt:lpstr>مدة خدمة المسيح</vt:lpstr>
      <vt:lpstr>العناصر الفريدة في إنجيل يوحنا</vt:lpstr>
      <vt:lpstr>الخصائص</vt:lpstr>
      <vt:lpstr>القصد</vt:lpstr>
      <vt:lpstr>مشكلتنا: الشر</vt:lpstr>
      <vt:lpstr>الساعة في إنجيل يوحنا</vt:lpstr>
      <vt:lpstr>كن مصدقاً</vt:lpstr>
      <vt:lpstr>ما هي الحياة الأبدية؟</vt:lpstr>
      <vt:lpstr>ينبوع الشباب</vt:lpstr>
      <vt:lpstr>ينبوع الشباب</vt:lpstr>
      <vt:lpstr>Fountain of Youth</vt:lpstr>
      <vt:lpstr>التجميد (تجميد جسم الإنسان)</vt:lpstr>
      <vt:lpstr>التجميد (تجميد جسم الإنسان)</vt:lpstr>
      <vt:lpstr>"جعل الله الأبدية  في قلبهم"</vt:lpstr>
      <vt:lpstr>هل لديكَ الحياة الأبدية؟</vt:lpstr>
      <vt:lpstr>PowerPoint Presentation</vt:lpstr>
      <vt:lpstr>كيف تحصل على الحياة الأبدية؟</vt:lpstr>
      <vt:lpstr>نظرة عامة على العهد الجديد</vt:lpstr>
      <vt:lpstr>الأصل</vt:lpstr>
      <vt:lpstr>اللافتات الإعلانية حيوية للحياة</vt:lpstr>
      <vt:lpstr>محبة الله</vt:lpstr>
      <vt:lpstr>معجزات إنجيل يوحنا</vt:lpstr>
      <vt:lpstr>الآية المفتاحية</vt:lpstr>
      <vt:lpstr>يوحنا      الكلمة المفتاحية</vt:lpstr>
      <vt:lpstr>الموضوع الرئيسي</vt:lpstr>
      <vt:lpstr>يوحنا</vt:lpstr>
      <vt:lpstr>عبارات أنا هو في يوحنا</vt:lpstr>
      <vt:lpstr>١. استجابات الحياة الأبدية في يسوع بشكل متباين .</vt:lpstr>
      <vt:lpstr>٢. تأتي الحياة الأبدية من خلال الإيمان بأن يسوع مات وقام من أجلك .</vt:lpstr>
      <vt:lpstr>قال يوحنا أن الحياة الأبدية تأتي من خلال الثقة بيسوع الذي هو الله المتجسد (1: 1- 18).</vt:lpstr>
      <vt:lpstr>Slides on  يوحنا 1 </vt:lpstr>
      <vt:lpstr>PowerPoint Presentation</vt:lpstr>
      <vt:lpstr>PowerPoint Presentation</vt:lpstr>
      <vt:lpstr>PowerPoint Presentation</vt:lpstr>
      <vt:lpstr>PowerPoint Presentation</vt:lpstr>
      <vt:lpstr>PowerPoint Presentation</vt:lpstr>
      <vt:lpstr>PowerPoint Presentation</vt:lpstr>
      <vt:lpstr>يسوع هو الله دائماً</vt:lpstr>
      <vt:lpstr> رفض اليهود المسيح  مع أنه كان يهودياً (1: 11)</vt:lpstr>
      <vt:lpstr>أنت تصير ابناً لله من خلال الإيمان أن يسوع هو الله : </vt:lpstr>
      <vt:lpstr>صار الله إنساناً في يسوع</vt:lpstr>
      <vt:lpstr>المرسوم النيقاوي (325 م)</vt:lpstr>
      <vt:lpstr>تعليم آريوس الهرطوقي</vt:lpstr>
      <vt:lpstr>ألكسندر ضد آريوس الهرطوقي</vt:lpstr>
      <vt:lpstr>ماذا عن نيقية (325 م) ؟</vt:lpstr>
      <vt:lpstr>ماذا عن نيقية ؟</vt:lpstr>
      <vt:lpstr>إيمان القرن الأول بالألوهية</vt:lpstr>
      <vt:lpstr>الإيمان بألوهية المسيح قبل نيقية</vt:lpstr>
      <vt:lpstr>مرسوم نيقية (325 م)</vt:lpstr>
      <vt:lpstr>مرسوم نيقية (325 م)</vt:lpstr>
      <vt:lpstr>مرسوم نيقية (325 م)</vt:lpstr>
      <vt:lpstr>الجدل الآريوسي والثالوث</vt:lpstr>
      <vt:lpstr>عودة ظهور الآريوسية</vt:lpstr>
      <vt:lpstr>المسيح فقط هو النور</vt:lpstr>
      <vt:lpstr>آمن الناس ورفضوا  إعلان المسيح العلني عن  نفسه باعتباره الله (1: 19- 12: 50). </vt:lpstr>
      <vt:lpstr>أعدّ يسوع تلاميذه للاعتماد على الروح القدس. (يوحنا 13-17). </vt:lpstr>
      <vt:lpstr>كانت خطة الله أن يموت يسوع ويقوم مرة أخرى من أجلك. (يوحنا 18- 20).</vt:lpstr>
      <vt:lpstr>علّم يسوع قدرته لجميع الذين يؤمنون  (يوحنا 21).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ملخص 1-12</vt:lpstr>
      <vt:lpstr>Slides on  يوحنا 2 </vt:lpstr>
      <vt:lpstr>يوحنا 2</vt:lpstr>
      <vt:lpstr>؟؟؟؟؟؟؟؟؟؟؟؟؟؟</vt:lpstr>
      <vt:lpstr>اعترف بأن يسوع أفضل من الطقوس لأنه يستطيع أن يجعل كل شيء جديداً.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ملخص (يوحنا 2: 23-25)</vt:lpstr>
      <vt:lpstr>الإيمان في يوحنا 2: 23-25</vt:lpstr>
      <vt:lpstr>Slides on  يوحنا 3 </vt:lpstr>
      <vt:lpstr>PowerPoint Presentation</vt:lpstr>
      <vt:lpstr>تفسيرات يوحنا 3: 5</vt:lpstr>
      <vt:lpstr>الحيّة النحاسيّة</vt:lpstr>
      <vt:lpstr>الحيّة النحاسيّة</vt:lpstr>
      <vt:lpstr>The Bronze Serpent</vt:lpstr>
      <vt:lpstr>PowerPoint Presentation</vt:lpstr>
      <vt:lpstr>Slides on  يوحنا 4 </vt:lpstr>
      <vt:lpstr>يسوع  في اليهودية والسامرة</vt:lpstr>
      <vt:lpstr>Slides on  يوحنا 5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ملخص 1-17</vt:lpstr>
      <vt:lpstr>ملخص 13-21</vt:lpstr>
      <vt:lpstr>يسوع في الجليل</vt:lpstr>
      <vt:lpstr>حجة يوحنا</vt:lpstr>
      <vt:lpstr>أهمية معجزات يوحنا السبعة</vt:lpstr>
      <vt:lpstr>أهمية معجزات يوحنا السبعة</vt:lpstr>
      <vt:lpstr>ما هو الإيمان بالمسيح؟</vt:lpstr>
      <vt:lpstr>يوحنا ٥ : ٢٤ ٢٤ «اَلْحَقَّ الْحَقَّ أَقُولُ لَكُمْ: إِنَّ مَنْ يَسْمَعُ كلاَمِي وَيُؤْمِنُ بِالَّذِي أَرْسَلَنِي فَلَهُ حَيَاةٌ أَبَدِيَّةٌ وَلاَ يَأْتِي إِلَى دَيْنُونَةٍ بَلْ قَدِ انْتَقَلَ مِنَ الْمَوْتِ إِلَى الْحَيَاةِ. </vt:lpstr>
      <vt:lpstr>Slides on  يوحنا 6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هل يستطيع يسوع إثبات ذلك ؟</vt:lpstr>
      <vt:lpstr>اختراق الحمض النووي</vt:lpstr>
      <vt:lpstr>Howtoliveforever.net</vt:lpstr>
      <vt:lpstr>ادعاء مذهل</vt:lpstr>
      <vt:lpstr>Subject</vt:lpstr>
      <vt:lpstr>3 تحركات</vt:lpstr>
      <vt:lpstr>أظهر يسوع سلطته فوق موسى والخليقة       (6: 1-21)</vt:lpstr>
      <vt:lpstr>Feeding the 5000</vt:lpstr>
      <vt:lpstr>الإطار</vt:lpstr>
      <vt:lpstr>Verse 5-7</vt:lpstr>
      <vt:lpstr>جمع كبير في مكان بعيد</vt:lpstr>
      <vt:lpstr>Verse 5-7</vt:lpstr>
      <vt:lpstr>Verse 5-7</vt:lpstr>
      <vt:lpstr>أندراوس كان مساعداً</vt:lpstr>
      <vt:lpstr>Verse 5-7</vt:lpstr>
      <vt:lpstr>Verse 9-11</vt:lpstr>
      <vt:lpstr>Verse 9-11</vt:lpstr>
      <vt:lpstr>تضاعف الخبز</vt:lpstr>
      <vt:lpstr>الجمع هو المفتاح</vt:lpstr>
      <vt:lpstr>فلما رأى الناس الآية التي صنعها يسوع قالوا</vt:lpstr>
      <vt:lpstr>نبوة عن نبي مقدمة من موسى (تث 18: 15)</vt:lpstr>
      <vt:lpstr>معجزات إنجيل يوحنا</vt:lpstr>
      <vt:lpstr>الكلمة المفتاحية الإيمان</vt:lpstr>
      <vt:lpstr>Verse 15</vt:lpstr>
      <vt:lpstr>ما الأمر ؟</vt:lpstr>
      <vt:lpstr> أثبت يسوع نفسه  أنه أعظم من موسى كونه معطي  الحياة الأبدية  من خلال إطعام 5000 يهودي بطريقة معجزية  (6: 1-15)</vt:lpstr>
      <vt:lpstr>Walking on Water (16-24)</vt:lpstr>
      <vt:lpstr>شق موسى البحر</vt:lpstr>
      <vt:lpstr>مشى يسوع على البحر</vt:lpstr>
      <vt:lpstr>على الرغم من عدم أهليته في وقت لاحق ،  إلا أن يسوع كان رائعًا في الفوز بسباق السباحة الأول  في مدرسته.</vt:lpstr>
      <vt:lpstr>يسوع : لا تخافوا أنا هو</vt:lpstr>
      <vt:lpstr>لا تخافوا أنا هنا (6: 20)</vt:lpstr>
      <vt:lpstr>لا تخافوا أنا هو (6: 20)</vt:lpstr>
      <vt:lpstr>عبارات أنا هو في يوحنا</vt:lpstr>
      <vt:lpstr>العليقة الملتهبة</vt:lpstr>
      <vt:lpstr>أعذار</vt:lpstr>
      <vt:lpstr>أظهر يسوع سلطته فوق موسى و الخليقة      (6: 1-21)</vt:lpstr>
      <vt:lpstr>2. يشبع يسوع جوعنا الروحي من خلال منحنا حياة أبدية (6: 22-59) </vt:lpstr>
      <vt:lpstr>طعامين</vt:lpstr>
      <vt:lpstr>Verse 26</vt:lpstr>
      <vt:lpstr>Verse 27</vt:lpstr>
      <vt:lpstr>عملين</vt:lpstr>
      <vt:lpstr>خبزين</vt:lpstr>
      <vt:lpstr>نتيجتين</vt:lpstr>
      <vt:lpstr>3. إدعاء يسوع بأنه مصدر الحياة الوحيد  يتطلب قرار (6: 60-71)</vt:lpstr>
      <vt:lpstr>Disciples desert Jesus (60-71)</vt:lpstr>
      <vt:lpstr>بقي الإثنا عشر لأن 11 منهم آمنوا أنه ابن الله  (6: 67-71)</vt:lpstr>
      <vt:lpstr>الفكرة الرئيسية في يوحنا 6</vt:lpstr>
      <vt:lpstr>عدم الإيمان ؟</vt:lpstr>
      <vt:lpstr>أم الإيمان ؟ أنت قدوس الله</vt:lpstr>
      <vt:lpstr>Slides on  يوحنا 7 </vt:lpstr>
      <vt:lpstr>آراء              منقسمة</vt:lpstr>
      <vt:lpstr>موضوعنا اليوم</vt:lpstr>
      <vt:lpstr>شخص مثير للجدل في يوحنا 1-6</vt:lpstr>
      <vt:lpstr>1. كل شخص يمتلك قراره الخاص عن المسيح  (7: 1-13)</vt:lpstr>
      <vt:lpstr>2. يرفض الناس تعاليم المسيح لأنهم يرفضون الله  (7: 14-36) </vt:lpstr>
      <vt:lpstr>3. ادعاء يسوع بمنح الحياة البدية دائماً يجد استجابات مختلطة (7: 37-52)</vt:lpstr>
      <vt:lpstr>سؤال وجواب</vt:lpstr>
      <vt:lpstr>سؤال وجواب</vt:lpstr>
      <vt:lpstr>أي منهم أنت ؟</vt:lpstr>
      <vt:lpstr>الفكرة الرئيسية</vt:lpstr>
      <vt:lpstr>Slides on  يوحنا 8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 كيف يمكننا  أن نظهر  تحنن الله  في عالم يعتقد  أن المسيحية  تدينه فقط ؟</vt:lpstr>
      <vt:lpstr>نص يوحنا 7: 53-8: 11</vt:lpstr>
      <vt:lpstr>منقسمة           آراء</vt:lpstr>
      <vt:lpstr>PowerPoint Presentation</vt:lpstr>
      <vt:lpstr>لاحظ التتابع</vt:lpstr>
      <vt:lpstr>أين نتجه اليوم ....</vt:lpstr>
      <vt:lpstr>ما الفكرة ؟</vt:lpstr>
      <vt:lpstr>1. أظهر يسوع الحنان الحقيقي للناموس من خلال مسامحة المرأة الزانية (7: 53-8: 11)</vt:lpstr>
      <vt:lpstr>أ. أحضر الفريسيون امرأة زانية إلى يسوع للمحافظة على قوتهم من خلال إدانة يسوع (7: 53-8: 6أ) </vt:lpstr>
      <vt:lpstr> ب. أظهر يسوع خطية الفريسيين من خلال اتباع الحنان الحقيقي للناموس لإدانة الخطاة وفداء التائبين (8: 6ب-11)</vt:lpstr>
      <vt:lpstr>2. أظهر حنان الله من خلال مساعدة الناس على التوبة  (الفكرة الرئيسية)</vt:lpstr>
      <vt:lpstr>نور العالم</vt:lpstr>
      <vt:lpstr>هل يستطيع الناس أن يميزوا</vt:lpstr>
      <vt:lpstr>إدوين بول</vt:lpstr>
      <vt:lpstr>يسوع (الكلمة) كان الله (1: 1ت)</vt:lpstr>
      <vt:lpstr>الإنتقال العظيم</vt:lpstr>
      <vt:lpstr>كيف يجب أن نتوقع تجاوب الناس مع ادعاء المسيح أنه الله الأبدي ؟</vt:lpstr>
      <vt:lpstr>يوحنا 6-8</vt:lpstr>
      <vt:lpstr>كيف يجب أن نتوقع تجاوب الناس مع ادعاء المسيح أنه الله الأبدي ؟</vt:lpstr>
      <vt:lpstr>1. البعض معادون للمسيح باعتباره طريق الخلاص (8: 12-20)</vt:lpstr>
      <vt:lpstr>أنا هو نور العالم</vt:lpstr>
      <vt:lpstr>الادعاء حصري  الإله الواحد فقط يمكن أن يفعله . لاحظ أن يسوع ادعى أنه نور العالم وليس نورًا. على الرغم من أن المطالبة حصرية إلا أن العرض شامل - أي عرض يمكن للجميع الاستجابة له ".</vt:lpstr>
      <vt:lpstr>شاهدين (تث 17: 6)</vt:lpstr>
      <vt:lpstr>يسوع هو          نور الحياة      (12-20)</vt:lpstr>
      <vt:lpstr>أوبرا وينفري</vt:lpstr>
      <vt:lpstr>1. البعض معادون للمسيح باعتباره طريق الخلاص (8: 12-20)</vt:lpstr>
      <vt:lpstr>Slides on  يوحنا 9 </vt:lpstr>
      <vt:lpstr>ألا يعلم العميان أنهم عميان ؟ يوحنا 9</vt:lpstr>
      <vt:lpstr>العمى الروحي</vt:lpstr>
      <vt:lpstr>الشفاء من العمى الروحي</vt:lpstr>
      <vt:lpstr> ما الذي يجب أن نراه  لمنع العمى الروحي –  فينا وفي الآخرين ؟</vt:lpstr>
      <vt:lpstr>يوحنا 6-8</vt:lpstr>
      <vt:lpstr> ما الذي يجب أن نراه  لمنع العمى الروحي –  فينا وفي الآخرين ؟</vt:lpstr>
      <vt:lpstr> 1. جعل يسوع العميان يبصرون</vt:lpstr>
      <vt:lpstr>أ. شفاء يسوع لرجل أعمى أثبت أنه يعطي البصر الروحي أيضاً (9: 1-7)</vt:lpstr>
      <vt:lpstr>1. ولد هذا الرجل أعمى ليظهر أن الله منح يسوع أن يهب الحياة الأبدية (9: 1-5)</vt:lpstr>
      <vt:lpstr>لماذا هذا العمى ؟</vt:lpstr>
      <vt:lpstr>خروج 20: 4-5</vt:lpstr>
      <vt:lpstr>2. أثبت يسوع أنه طريق الحياة الأبدية من خلال شفاء الرجل المعجزي (9: 6-7)</vt:lpstr>
      <vt:lpstr>لماذا وضع يسوع الطين على عيني الرجل  (9: 6) ؟</vt:lpstr>
      <vt:lpstr> شكل يسوع آدم من التراب  (يو 1: 3،  تك 2: 7)</vt:lpstr>
      <vt:lpstr>زاد الغسيل إيمانه</vt:lpstr>
      <vt:lpstr>الرحلة إلى بركة سلوام</vt:lpstr>
      <vt:lpstr>ب. هل تؤمن أن الله أرسل يسوع ليشفي عماك الشخصي ؟</vt:lpstr>
      <vt:lpstr>معجزات إنجيل يوحنا</vt:lpstr>
      <vt:lpstr> 1. جعل يسوع العميان يبصرون</vt:lpstr>
      <vt:lpstr>2. يغير يسوع حياة الناس (9: 8-34)</vt:lpstr>
      <vt:lpstr> بينما رفض الفريسيون بشكل متزايد شهادته وصاروا عميان روحياً  (8-34)</vt:lpstr>
      <vt:lpstr>دليل العمى الروحي</vt:lpstr>
      <vt:lpstr>دليل العمى الروحي</vt:lpstr>
      <vt:lpstr>دليل العمى الروحي</vt:lpstr>
      <vt:lpstr>32 منذ الدهر لم يسمع أن أحداً فتح عيني مولود أعمى 33 لو لم يكن هذا من الله لم يقدر أن يفعل شيئاً (32-33)</vt:lpstr>
      <vt:lpstr> ب. هل البصر دليل على أن يسوع يمكن أن يساعدك لربح أو خسارة البصر الروحي ؟</vt:lpstr>
      <vt:lpstr>التواضع</vt:lpstr>
      <vt:lpstr>هل نشأت الحياة على أنها صدفة ؟</vt:lpstr>
      <vt:lpstr> 1. جعل يسوع العميان يبصرون</vt:lpstr>
      <vt:lpstr>2. يغير يسوع حياة الناس (9: 8-34)</vt:lpstr>
      <vt:lpstr> 3. يستحق يسوع العبادة كونه الله (35-41) </vt:lpstr>
      <vt:lpstr>تجاوبات عكسية</vt:lpstr>
      <vt:lpstr>الرجل الأعمى سابقاً اعترف بيسوع أنه الله  (35-38)</vt:lpstr>
      <vt:lpstr>أدان يسوع الفريسيين لرفضه كإله (39-41)</vt:lpstr>
      <vt:lpstr>PowerPoint Presentation</vt:lpstr>
      <vt:lpstr> كيف يجب أن نستجيب  عندما نرى أن يسوع  هو حقًا الله نفسه؟</vt:lpstr>
      <vt:lpstr>؟؟؟؟؟؟؟؟</vt:lpstr>
      <vt:lpstr>الرجل الأعمى يرى</vt:lpstr>
      <vt:lpstr>الفريسيين عميان</vt:lpstr>
      <vt:lpstr>الفريسيين عميان</vt:lpstr>
      <vt:lpstr>الفكرة الرئيسية في يوحنا 9</vt:lpstr>
      <vt:lpstr>هل لديك عمى ألوان ؟</vt:lpstr>
      <vt:lpstr>هيلن كيلر (1880-1968)</vt:lpstr>
      <vt:lpstr>على كل من يريد الشفاء من العمى الروحي  أن يؤمن بأن يسوع هو الله</vt:lpstr>
      <vt:lpstr>القصد الأول شفى يسوع الرجل الأعمى</vt:lpstr>
      <vt:lpstr>ألوهية المسيح</vt:lpstr>
      <vt:lpstr>ألوهية المسيح</vt:lpstr>
      <vt:lpstr>ما هو الحق في الأعداد 1-7 ؟</vt:lpstr>
      <vt:lpstr>القصد الأول شفى يسوع الرجل الأعمى</vt:lpstr>
      <vt:lpstr>Slides on  يوحنا 10 </vt:lpstr>
      <vt:lpstr>لمن أو ماذا تستمع؟</vt:lpstr>
      <vt:lpstr>كيف ينظر يسوع إلى الخراف؟</vt:lpstr>
      <vt:lpstr>PowerPoint Presentation</vt:lpstr>
      <vt:lpstr>سي.إس. لويس، المسيحية المجردة، 55-56</vt:lpstr>
      <vt:lpstr>Slides on  يوحنا 11 </vt:lpstr>
      <vt:lpstr>PowerPoint Presentation</vt:lpstr>
      <vt:lpstr>PowerPoint Presentation</vt:lpstr>
      <vt:lpstr>يسوع          يقيم           لعازر         (يوحنا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يسوع           يقيم            لعازر         (يوحنا 11)</vt:lpstr>
      <vt:lpstr>PowerPoint Presentation</vt:lpstr>
      <vt:lpstr>يسوع           يقيم            لعازر         (يوحنا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مريم ومرثا (يوحنا 11)</vt:lpstr>
      <vt:lpstr>مرثا (يوحنا 11)</vt:lpstr>
      <vt:lpstr>مريم (يوحنا 11)</vt:lpstr>
      <vt:lpstr>مرثا ومريم (يوحنا 11)</vt:lpstr>
      <vt:lpstr>اختلاف مرثا عن مريم في يوحنا 11</vt:lpstr>
      <vt:lpstr>اختلاف مرثا عن مريم في يوحنا 11</vt:lpstr>
      <vt:lpstr>هل كانت مريم المجدلية  هي المرأة  حاملة قارورة الطيب ؟</vt:lpstr>
      <vt:lpstr>كيف تحصل على الحياة الأبدية؟</vt:lpstr>
      <vt:lpstr>١. استجابات الحياة الأبدية في يسوع بشكل متباين .</vt:lpstr>
      <vt:lpstr>٢. تأتي الحياة الأبدية من خلال الإيمان بأن يسوع مات وقام من أجلك .</vt:lpstr>
      <vt:lpstr>الفكرة الرئيسية</vt:lpstr>
      <vt:lpstr>Black</vt:lpstr>
      <vt:lpstr>وعظ العهد الجديد • BibleStudyDownloads.org</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578</cp:revision>
  <dcterms:created xsi:type="dcterms:W3CDTF">2010-03-08T05:49:12Z</dcterms:created>
  <dcterms:modified xsi:type="dcterms:W3CDTF">2023-12-17T14:00:02Z</dcterms:modified>
</cp:coreProperties>
</file>