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theme/theme26.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7.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9.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0.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1.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2.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3.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theme/theme40.xml" ContentType="application/vnd.openxmlformats-officedocument.theme+xml"/>
  <Override PartName="/ppt/slideLayouts/slideLayout424.xml" ContentType="application/vnd.openxmlformats-officedocument.presentationml.slideLayout+xml"/>
  <Override PartName="/ppt/theme/theme41.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2.xml" ContentType="application/vnd.openxmlformats-officedocument.theme+xml"/>
  <Override PartName="/ppt/slideLayouts/slideLayout436.xml" ContentType="application/vnd.openxmlformats-officedocument.presentationml.slideLayout+xml"/>
  <Override PartName="/ppt/theme/theme43.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4.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5.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6.xml" ContentType="application/vnd.openxmlformats-officedocument.theme+xml"/>
  <Override PartName="/ppt/slideLayouts/slideLayout472.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theme/themeOverride4.xml" ContentType="application/vnd.openxmlformats-officedocument.themeOverr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theme/themeOverride5.xml" ContentType="application/vnd.openxmlformats-officedocument.themeOverr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5192" r:id="rId3"/>
    <p:sldMasterId id="2147485397" r:id="rId4"/>
    <p:sldMasterId id="2147485409" r:id="rId5"/>
    <p:sldMasterId id="2147490251" r:id="rId6"/>
    <p:sldMasterId id="2147490263" r:id="rId7"/>
    <p:sldMasterId id="2147492033" r:id="rId8"/>
    <p:sldMasterId id="2147492090" r:id="rId9"/>
    <p:sldMasterId id="2147492102" r:id="rId10"/>
    <p:sldMasterId id="2147492141" r:id="rId11"/>
    <p:sldMasterId id="2147492143" r:id="rId12"/>
    <p:sldMasterId id="2147492155" r:id="rId13"/>
    <p:sldMasterId id="2147492183" r:id="rId14"/>
    <p:sldMasterId id="2147492342" r:id="rId15"/>
    <p:sldMasterId id="2147492356" r:id="rId16"/>
    <p:sldMasterId id="2147492369" r:id="rId17"/>
    <p:sldMasterId id="2147492381" r:id="rId18"/>
    <p:sldMasterId id="2147492406" r:id="rId19"/>
    <p:sldMasterId id="2147492418" r:id="rId20"/>
    <p:sldMasterId id="2147492467" r:id="rId21"/>
    <p:sldMasterId id="2147492493" r:id="rId22"/>
    <p:sldMasterId id="2147492507" r:id="rId23"/>
    <p:sldMasterId id="2147492519" r:id="rId24"/>
    <p:sldMasterId id="2147492531" r:id="rId25"/>
    <p:sldMasterId id="2147492544" r:id="rId26"/>
    <p:sldMasterId id="2147492546" r:id="rId27"/>
    <p:sldMasterId id="2147492558" r:id="rId28"/>
    <p:sldMasterId id="2147492570" r:id="rId29"/>
    <p:sldMasterId id="2147492584" r:id="rId30"/>
    <p:sldMasterId id="2147492597" r:id="rId31"/>
    <p:sldMasterId id="2147492610" r:id="rId32"/>
    <p:sldMasterId id="2147492623" r:id="rId33"/>
    <p:sldMasterId id="2147492635" r:id="rId34"/>
    <p:sldMasterId id="2147492649" r:id="rId35"/>
    <p:sldMasterId id="2147492662" r:id="rId36"/>
    <p:sldMasterId id="2147492686" r:id="rId37"/>
    <p:sldMasterId id="2147492699" r:id="rId38"/>
    <p:sldMasterId id="2147492723" r:id="rId39"/>
    <p:sldMasterId id="2147492734" r:id="rId40"/>
    <p:sldMasterId id="2147492736" r:id="rId41"/>
    <p:sldMasterId id="2147492738" r:id="rId42"/>
    <p:sldMasterId id="2147492750" r:id="rId43"/>
    <p:sldMasterId id="2147492752" r:id="rId44"/>
    <p:sldMasterId id="2147492766" r:id="rId45"/>
    <p:sldMasterId id="2147492778" r:id="rId46"/>
    <p:sldMasterId id="2147492790" r:id="rId47"/>
  </p:sldMasterIdLst>
  <p:notesMasterIdLst>
    <p:notesMasterId r:id="rId374"/>
  </p:notesMasterIdLst>
  <p:sldIdLst>
    <p:sldId id="714" r:id="rId48"/>
    <p:sldId id="551" r:id="rId49"/>
    <p:sldId id="552" r:id="rId50"/>
    <p:sldId id="553" r:id="rId51"/>
    <p:sldId id="5533" r:id="rId52"/>
    <p:sldId id="329" r:id="rId53"/>
    <p:sldId id="330" r:id="rId54"/>
    <p:sldId id="5534" r:id="rId55"/>
    <p:sldId id="332" r:id="rId56"/>
    <p:sldId id="5535" r:id="rId57"/>
    <p:sldId id="335" r:id="rId58"/>
    <p:sldId id="336" r:id="rId59"/>
    <p:sldId id="337" r:id="rId60"/>
    <p:sldId id="5536" r:id="rId61"/>
    <p:sldId id="339" r:id="rId62"/>
    <p:sldId id="340" r:id="rId63"/>
    <p:sldId id="5537" r:id="rId64"/>
    <p:sldId id="342" r:id="rId65"/>
    <p:sldId id="5538" r:id="rId66"/>
    <p:sldId id="4885" r:id="rId67"/>
    <p:sldId id="444" r:id="rId68"/>
    <p:sldId id="5539" r:id="rId69"/>
    <p:sldId id="5407" r:id="rId70"/>
    <p:sldId id="5408" r:id="rId71"/>
    <p:sldId id="5409" r:id="rId72"/>
    <p:sldId id="5410" r:id="rId73"/>
    <p:sldId id="5411" r:id="rId74"/>
    <p:sldId id="5540" r:id="rId75"/>
    <p:sldId id="412" r:id="rId76"/>
    <p:sldId id="413" r:id="rId77"/>
    <p:sldId id="414" r:id="rId78"/>
    <p:sldId id="415" r:id="rId79"/>
    <p:sldId id="416" r:id="rId80"/>
    <p:sldId id="417" r:id="rId81"/>
    <p:sldId id="418" r:id="rId82"/>
    <p:sldId id="419" r:id="rId83"/>
    <p:sldId id="420" r:id="rId84"/>
    <p:sldId id="421" r:id="rId85"/>
    <p:sldId id="422" r:id="rId86"/>
    <p:sldId id="423" r:id="rId87"/>
    <p:sldId id="424" r:id="rId88"/>
    <p:sldId id="425" r:id="rId89"/>
    <p:sldId id="426" r:id="rId90"/>
    <p:sldId id="427" r:id="rId91"/>
    <p:sldId id="428" r:id="rId92"/>
    <p:sldId id="429" r:id="rId93"/>
    <p:sldId id="430" r:id="rId94"/>
    <p:sldId id="431" r:id="rId95"/>
    <p:sldId id="432" r:id="rId96"/>
    <p:sldId id="433" r:id="rId97"/>
    <p:sldId id="434" r:id="rId98"/>
    <p:sldId id="435" r:id="rId99"/>
    <p:sldId id="436" r:id="rId100"/>
    <p:sldId id="437" r:id="rId101"/>
    <p:sldId id="438" r:id="rId102"/>
    <p:sldId id="439" r:id="rId103"/>
    <p:sldId id="440" r:id="rId104"/>
    <p:sldId id="4886" r:id="rId105"/>
    <p:sldId id="441" r:id="rId106"/>
    <p:sldId id="554" r:id="rId107"/>
    <p:sldId id="555" r:id="rId108"/>
    <p:sldId id="556" r:id="rId109"/>
    <p:sldId id="4102" r:id="rId110"/>
    <p:sldId id="1055" r:id="rId111"/>
    <p:sldId id="1056" r:id="rId112"/>
    <p:sldId id="1057" r:id="rId113"/>
    <p:sldId id="1058" r:id="rId114"/>
    <p:sldId id="1059" r:id="rId115"/>
    <p:sldId id="1060" r:id="rId116"/>
    <p:sldId id="1061" r:id="rId117"/>
    <p:sldId id="1062" r:id="rId118"/>
    <p:sldId id="1063" r:id="rId119"/>
    <p:sldId id="1064" r:id="rId120"/>
    <p:sldId id="2389" r:id="rId121"/>
    <p:sldId id="557" r:id="rId122"/>
    <p:sldId id="274" r:id="rId123"/>
    <p:sldId id="5415" r:id="rId124"/>
    <p:sldId id="5614" r:id="rId125"/>
    <p:sldId id="442" r:id="rId126"/>
    <p:sldId id="5288" r:id="rId127"/>
    <p:sldId id="947" r:id="rId128"/>
    <p:sldId id="948" r:id="rId129"/>
    <p:sldId id="949" r:id="rId130"/>
    <p:sldId id="950" r:id="rId131"/>
    <p:sldId id="951" r:id="rId132"/>
    <p:sldId id="952" r:id="rId133"/>
    <p:sldId id="953" r:id="rId134"/>
    <p:sldId id="954" r:id="rId135"/>
    <p:sldId id="955" r:id="rId136"/>
    <p:sldId id="956" r:id="rId137"/>
    <p:sldId id="957" r:id="rId138"/>
    <p:sldId id="958" r:id="rId139"/>
    <p:sldId id="959" r:id="rId140"/>
    <p:sldId id="960" r:id="rId141"/>
    <p:sldId id="961" r:id="rId142"/>
    <p:sldId id="962" r:id="rId143"/>
    <p:sldId id="963" r:id="rId144"/>
    <p:sldId id="964" r:id="rId145"/>
    <p:sldId id="965" r:id="rId146"/>
    <p:sldId id="4887" r:id="rId147"/>
    <p:sldId id="4888" r:id="rId148"/>
    <p:sldId id="675" r:id="rId149"/>
    <p:sldId id="514" r:id="rId150"/>
    <p:sldId id="480" r:id="rId151"/>
    <p:sldId id="481" r:id="rId152"/>
    <p:sldId id="5531" r:id="rId153"/>
    <p:sldId id="5532" r:id="rId154"/>
    <p:sldId id="301" r:id="rId155"/>
    <p:sldId id="302" r:id="rId156"/>
    <p:sldId id="303" r:id="rId157"/>
    <p:sldId id="5285" r:id="rId158"/>
    <p:sldId id="4906" r:id="rId159"/>
    <p:sldId id="490" r:id="rId160"/>
    <p:sldId id="5207" r:id="rId161"/>
    <p:sldId id="492" r:id="rId162"/>
    <p:sldId id="508" r:id="rId163"/>
    <p:sldId id="511" r:id="rId164"/>
    <p:sldId id="512" r:id="rId165"/>
    <p:sldId id="5206" r:id="rId166"/>
    <p:sldId id="5529" r:id="rId167"/>
    <p:sldId id="5530" r:id="rId168"/>
    <p:sldId id="401" r:id="rId169"/>
    <p:sldId id="5208" r:id="rId170"/>
    <p:sldId id="798" r:id="rId171"/>
    <p:sldId id="799" r:id="rId172"/>
    <p:sldId id="800" r:id="rId173"/>
    <p:sldId id="801" r:id="rId174"/>
    <p:sldId id="802" r:id="rId175"/>
    <p:sldId id="803" r:id="rId176"/>
    <p:sldId id="804" r:id="rId177"/>
    <p:sldId id="805" r:id="rId178"/>
    <p:sldId id="806" r:id="rId179"/>
    <p:sldId id="807" r:id="rId180"/>
    <p:sldId id="808" r:id="rId181"/>
    <p:sldId id="809" r:id="rId182"/>
    <p:sldId id="810" r:id="rId183"/>
    <p:sldId id="811" r:id="rId184"/>
    <p:sldId id="812" r:id="rId185"/>
    <p:sldId id="813" r:id="rId186"/>
    <p:sldId id="4904" r:id="rId187"/>
    <p:sldId id="4905" r:id="rId188"/>
    <p:sldId id="5514" r:id="rId189"/>
    <p:sldId id="5513" r:id="rId190"/>
    <p:sldId id="5286" r:id="rId191"/>
    <p:sldId id="5511" r:id="rId192"/>
    <p:sldId id="5512" r:id="rId193"/>
    <p:sldId id="5325" r:id="rId194"/>
    <p:sldId id="367" r:id="rId195"/>
    <p:sldId id="816" r:id="rId196"/>
    <p:sldId id="817" r:id="rId197"/>
    <p:sldId id="818" r:id="rId198"/>
    <p:sldId id="819" r:id="rId199"/>
    <p:sldId id="820" r:id="rId200"/>
    <p:sldId id="821" r:id="rId201"/>
    <p:sldId id="822" r:id="rId202"/>
    <p:sldId id="823" r:id="rId203"/>
    <p:sldId id="824" r:id="rId204"/>
    <p:sldId id="825" r:id="rId205"/>
    <p:sldId id="826" r:id="rId206"/>
    <p:sldId id="827" r:id="rId207"/>
    <p:sldId id="828" r:id="rId208"/>
    <p:sldId id="829" r:id="rId209"/>
    <p:sldId id="830" r:id="rId210"/>
    <p:sldId id="4889" r:id="rId211"/>
    <p:sldId id="4890" r:id="rId212"/>
    <p:sldId id="527" r:id="rId213"/>
    <p:sldId id="535" r:id="rId214"/>
    <p:sldId id="525" r:id="rId215"/>
    <p:sldId id="1779" r:id="rId216"/>
    <p:sldId id="1780" r:id="rId217"/>
    <p:sldId id="1781" r:id="rId218"/>
    <p:sldId id="5233" r:id="rId219"/>
    <p:sldId id="5608" r:id="rId220"/>
    <p:sldId id="5609" r:id="rId221"/>
    <p:sldId id="5610" r:id="rId222"/>
    <p:sldId id="5611" r:id="rId223"/>
    <p:sldId id="5612" r:id="rId224"/>
    <p:sldId id="5613" r:id="rId225"/>
    <p:sldId id="867" r:id="rId226"/>
    <p:sldId id="5431" r:id="rId227"/>
    <p:sldId id="866" r:id="rId228"/>
    <p:sldId id="3290" r:id="rId229"/>
    <p:sldId id="5510" r:id="rId230"/>
    <p:sldId id="968" r:id="rId231"/>
    <p:sldId id="969" r:id="rId232"/>
    <p:sldId id="970" r:id="rId233"/>
    <p:sldId id="971" r:id="rId234"/>
    <p:sldId id="972" r:id="rId235"/>
    <p:sldId id="973" r:id="rId236"/>
    <p:sldId id="974" r:id="rId237"/>
    <p:sldId id="975" r:id="rId238"/>
    <p:sldId id="976" r:id="rId239"/>
    <p:sldId id="977" r:id="rId240"/>
    <p:sldId id="978" r:id="rId241"/>
    <p:sldId id="979" r:id="rId242"/>
    <p:sldId id="980" r:id="rId243"/>
    <p:sldId id="981" r:id="rId244"/>
    <p:sldId id="982" r:id="rId245"/>
    <p:sldId id="983" r:id="rId246"/>
    <p:sldId id="984" r:id="rId247"/>
    <p:sldId id="985" r:id="rId248"/>
    <p:sldId id="986" r:id="rId249"/>
    <p:sldId id="987" r:id="rId250"/>
    <p:sldId id="988" r:id="rId251"/>
    <p:sldId id="4891" r:id="rId252"/>
    <p:sldId id="4892" r:id="rId253"/>
    <p:sldId id="618" r:id="rId254"/>
    <p:sldId id="619" r:id="rId255"/>
    <p:sldId id="620" r:id="rId256"/>
    <p:sldId id="621" r:id="rId257"/>
    <p:sldId id="622" r:id="rId258"/>
    <p:sldId id="623" r:id="rId259"/>
    <p:sldId id="624" r:id="rId260"/>
    <p:sldId id="625" r:id="rId261"/>
    <p:sldId id="626" r:id="rId262"/>
    <p:sldId id="627" r:id="rId263"/>
    <p:sldId id="628" r:id="rId264"/>
    <p:sldId id="5541" r:id="rId265"/>
    <p:sldId id="4893" r:id="rId266"/>
    <p:sldId id="1204" r:id="rId267"/>
    <p:sldId id="992" r:id="rId268"/>
    <p:sldId id="993" r:id="rId269"/>
    <p:sldId id="994" r:id="rId270"/>
    <p:sldId id="995" r:id="rId271"/>
    <p:sldId id="996" r:id="rId272"/>
    <p:sldId id="997" r:id="rId273"/>
    <p:sldId id="998" r:id="rId274"/>
    <p:sldId id="999" r:id="rId275"/>
    <p:sldId id="4894" r:id="rId276"/>
    <p:sldId id="4895" r:id="rId277"/>
    <p:sldId id="5515" r:id="rId278"/>
    <p:sldId id="469" r:id="rId279"/>
    <p:sldId id="1025" r:id="rId280"/>
    <p:sldId id="870" r:id="rId281"/>
    <p:sldId id="871" r:id="rId282"/>
    <p:sldId id="872" r:id="rId283"/>
    <p:sldId id="873" r:id="rId284"/>
    <p:sldId id="874" r:id="rId285"/>
    <p:sldId id="875" r:id="rId286"/>
    <p:sldId id="876" r:id="rId287"/>
    <p:sldId id="877" r:id="rId288"/>
    <p:sldId id="878" r:id="rId289"/>
    <p:sldId id="879" r:id="rId290"/>
    <p:sldId id="880" r:id="rId291"/>
    <p:sldId id="881" r:id="rId292"/>
    <p:sldId id="882" r:id="rId293"/>
    <p:sldId id="883" r:id="rId294"/>
    <p:sldId id="884" r:id="rId295"/>
    <p:sldId id="885" r:id="rId296"/>
    <p:sldId id="4896" r:id="rId297"/>
    <p:sldId id="4897" r:id="rId298"/>
    <p:sldId id="5290" r:id="rId299"/>
    <p:sldId id="890" r:id="rId300"/>
    <p:sldId id="891" r:id="rId301"/>
    <p:sldId id="892" r:id="rId302"/>
    <p:sldId id="893" r:id="rId303"/>
    <p:sldId id="894" r:id="rId304"/>
    <p:sldId id="895" r:id="rId305"/>
    <p:sldId id="896" r:id="rId306"/>
    <p:sldId id="897" r:id="rId307"/>
    <p:sldId id="898" r:id="rId308"/>
    <p:sldId id="899" r:id="rId309"/>
    <p:sldId id="900" r:id="rId310"/>
    <p:sldId id="901" r:id="rId311"/>
    <p:sldId id="902" r:id="rId312"/>
    <p:sldId id="903" r:id="rId313"/>
    <p:sldId id="904" r:id="rId314"/>
    <p:sldId id="905" r:id="rId315"/>
    <p:sldId id="906" r:id="rId316"/>
    <p:sldId id="907" r:id="rId317"/>
    <p:sldId id="4898" r:id="rId318"/>
    <p:sldId id="4899" r:id="rId319"/>
    <p:sldId id="5516" r:id="rId320"/>
    <p:sldId id="5517" r:id="rId321"/>
    <p:sldId id="1027" r:id="rId322"/>
    <p:sldId id="5518" r:id="rId323"/>
    <p:sldId id="1029" r:id="rId324"/>
    <p:sldId id="1030" r:id="rId325"/>
    <p:sldId id="1031" r:id="rId326"/>
    <p:sldId id="1032" r:id="rId327"/>
    <p:sldId id="1033" r:id="rId328"/>
    <p:sldId id="1034" r:id="rId329"/>
    <p:sldId id="1035" r:id="rId330"/>
    <p:sldId id="1036" r:id="rId331"/>
    <p:sldId id="1037" r:id="rId332"/>
    <p:sldId id="1038" r:id="rId333"/>
    <p:sldId id="1039" r:id="rId334"/>
    <p:sldId id="1040" r:id="rId335"/>
    <p:sldId id="1041" r:id="rId336"/>
    <p:sldId id="1042" r:id="rId337"/>
    <p:sldId id="1043" r:id="rId338"/>
    <p:sldId id="5526" r:id="rId339"/>
    <p:sldId id="1045" r:id="rId340"/>
    <p:sldId id="4900" r:id="rId341"/>
    <p:sldId id="4901" r:id="rId342"/>
    <p:sldId id="357" r:id="rId343"/>
    <p:sldId id="358" r:id="rId344"/>
    <p:sldId id="359" r:id="rId345"/>
    <p:sldId id="360" r:id="rId346"/>
    <p:sldId id="5527" r:id="rId347"/>
    <p:sldId id="5287" r:id="rId348"/>
    <p:sldId id="911" r:id="rId349"/>
    <p:sldId id="912" r:id="rId350"/>
    <p:sldId id="913" r:id="rId351"/>
    <p:sldId id="914" r:id="rId352"/>
    <p:sldId id="5528" r:id="rId353"/>
    <p:sldId id="916" r:id="rId354"/>
    <p:sldId id="917" r:id="rId355"/>
    <p:sldId id="918" r:id="rId356"/>
    <p:sldId id="919" r:id="rId357"/>
    <p:sldId id="4902" r:id="rId358"/>
    <p:sldId id="4903" r:id="rId359"/>
    <p:sldId id="268" r:id="rId360"/>
    <p:sldId id="362" r:id="rId361"/>
    <p:sldId id="5519" r:id="rId362"/>
    <p:sldId id="5520" r:id="rId363"/>
    <p:sldId id="5521" r:id="rId364"/>
    <p:sldId id="5522" r:id="rId365"/>
    <p:sldId id="5523" r:id="rId366"/>
    <p:sldId id="5524" r:id="rId367"/>
    <p:sldId id="5525" r:id="rId368"/>
    <p:sldId id="449" r:id="rId369"/>
    <p:sldId id="4046" r:id="rId370"/>
    <p:sldId id="298" r:id="rId371"/>
    <p:sldId id="300" r:id="rId372"/>
    <p:sldId id="4045" r:id="rId37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042"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085"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124"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17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5205" algn="l" defTabSz="457042" rtl="0" eaLnBrk="1" latinLnBrk="0" hangingPunct="1">
      <a:defRPr sz="2400" kern="1200">
        <a:solidFill>
          <a:schemeClr val="tx1"/>
        </a:solidFill>
        <a:latin typeface="Arial" charset="0"/>
        <a:ea typeface="ＭＳ Ｐゴシック" charset="0"/>
        <a:cs typeface="ＭＳ Ｐゴシック" charset="0"/>
      </a:defRPr>
    </a:lvl6pPr>
    <a:lvl7pPr marL="2742248" algn="l" defTabSz="457042" rtl="0" eaLnBrk="1" latinLnBrk="0" hangingPunct="1">
      <a:defRPr sz="2400" kern="1200">
        <a:solidFill>
          <a:schemeClr val="tx1"/>
        </a:solidFill>
        <a:latin typeface="Arial" charset="0"/>
        <a:ea typeface="ＭＳ Ｐゴシック" charset="0"/>
        <a:cs typeface="ＭＳ Ｐゴシック" charset="0"/>
      </a:defRPr>
    </a:lvl7pPr>
    <a:lvl8pPr marL="3199289" algn="l" defTabSz="457042" rtl="0" eaLnBrk="1" latinLnBrk="0" hangingPunct="1">
      <a:defRPr sz="2400" kern="1200">
        <a:solidFill>
          <a:schemeClr val="tx1"/>
        </a:solidFill>
        <a:latin typeface="Arial" charset="0"/>
        <a:ea typeface="ＭＳ Ｐゴシック" charset="0"/>
        <a:cs typeface="ＭＳ Ｐゴシック" charset="0"/>
      </a:defRPr>
    </a:lvl8pPr>
    <a:lvl9pPr marL="3656328" algn="l" defTabSz="457042"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E0D0796A-43D1-DD45-8F04-75DC2166C3DB}">
          <p14:sldIdLst>
            <p14:sldId id="714"/>
            <p14:sldId id="551"/>
            <p14:sldId id="552"/>
            <p14:sldId id="553"/>
            <p14:sldId id="5533"/>
            <p14:sldId id="329"/>
            <p14:sldId id="330"/>
            <p14:sldId id="5534"/>
            <p14:sldId id="332"/>
            <p14:sldId id="5535"/>
            <p14:sldId id="335"/>
            <p14:sldId id="336"/>
            <p14:sldId id="337"/>
            <p14:sldId id="5536"/>
            <p14:sldId id="339"/>
            <p14:sldId id="340"/>
            <p14:sldId id="5537"/>
            <p14:sldId id="342"/>
            <p14:sldId id="5538"/>
            <p14:sldId id="4885"/>
            <p14:sldId id="444"/>
            <p14:sldId id="5539"/>
            <p14:sldId id="5407"/>
            <p14:sldId id="5408"/>
            <p14:sldId id="5409"/>
            <p14:sldId id="5410"/>
            <p14:sldId id="5411"/>
            <p14:sldId id="5540"/>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886"/>
            <p14:sldId id="441"/>
            <p14:sldId id="554"/>
            <p14:sldId id="555"/>
            <p14:sldId id="556"/>
            <p14:sldId id="4102"/>
            <p14:sldId id="1055"/>
            <p14:sldId id="1056"/>
            <p14:sldId id="1057"/>
            <p14:sldId id="1058"/>
            <p14:sldId id="1059"/>
            <p14:sldId id="1060"/>
            <p14:sldId id="1061"/>
            <p14:sldId id="1062"/>
            <p14:sldId id="1063"/>
            <p14:sldId id="1064"/>
            <p14:sldId id="2389"/>
            <p14:sldId id="557"/>
            <p14:sldId id="274"/>
            <p14:sldId id="5415"/>
            <p14:sldId id="5614"/>
            <p14:sldId id="442"/>
            <p14:sldId id="5288"/>
            <p14:sldId id="947"/>
            <p14:sldId id="948"/>
            <p14:sldId id="949"/>
            <p14:sldId id="950"/>
            <p14:sldId id="951"/>
            <p14:sldId id="952"/>
            <p14:sldId id="953"/>
            <p14:sldId id="954"/>
            <p14:sldId id="955"/>
            <p14:sldId id="956"/>
            <p14:sldId id="957"/>
            <p14:sldId id="958"/>
            <p14:sldId id="959"/>
            <p14:sldId id="960"/>
            <p14:sldId id="961"/>
            <p14:sldId id="962"/>
            <p14:sldId id="963"/>
            <p14:sldId id="964"/>
            <p14:sldId id="965"/>
            <p14:sldId id="4887"/>
            <p14:sldId id="4888"/>
            <p14:sldId id="675"/>
            <p14:sldId id="514"/>
            <p14:sldId id="480"/>
            <p14:sldId id="481"/>
            <p14:sldId id="5531"/>
            <p14:sldId id="5532"/>
            <p14:sldId id="301"/>
            <p14:sldId id="302"/>
            <p14:sldId id="303"/>
            <p14:sldId id="5285"/>
            <p14:sldId id="4906"/>
            <p14:sldId id="490"/>
            <p14:sldId id="5207"/>
            <p14:sldId id="492"/>
            <p14:sldId id="508"/>
            <p14:sldId id="511"/>
            <p14:sldId id="512"/>
            <p14:sldId id="5206"/>
            <p14:sldId id="5529"/>
            <p14:sldId id="5530"/>
            <p14:sldId id="401"/>
            <p14:sldId id="5208"/>
            <p14:sldId id="798"/>
            <p14:sldId id="799"/>
            <p14:sldId id="800"/>
            <p14:sldId id="801"/>
            <p14:sldId id="802"/>
            <p14:sldId id="803"/>
            <p14:sldId id="804"/>
            <p14:sldId id="805"/>
            <p14:sldId id="806"/>
            <p14:sldId id="807"/>
            <p14:sldId id="808"/>
            <p14:sldId id="809"/>
            <p14:sldId id="810"/>
            <p14:sldId id="811"/>
            <p14:sldId id="812"/>
            <p14:sldId id="813"/>
            <p14:sldId id="4904"/>
            <p14:sldId id="4905"/>
            <p14:sldId id="5514"/>
            <p14:sldId id="5513"/>
            <p14:sldId id="5286"/>
            <p14:sldId id="5511"/>
            <p14:sldId id="5512"/>
            <p14:sldId id="5325"/>
            <p14:sldId id="367"/>
            <p14:sldId id="816"/>
            <p14:sldId id="817"/>
            <p14:sldId id="818"/>
            <p14:sldId id="819"/>
            <p14:sldId id="820"/>
            <p14:sldId id="821"/>
            <p14:sldId id="822"/>
            <p14:sldId id="823"/>
            <p14:sldId id="824"/>
            <p14:sldId id="825"/>
            <p14:sldId id="826"/>
            <p14:sldId id="827"/>
            <p14:sldId id="828"/>
            <p14:sldId id="829"/>
            <p14:sldId id="830"/>
            <p14:sldId id="4889"/>
            <p14:sldId id="4890"/>
            <p14:sldId id="527"/>
            <p14:sldId id="535"/>
            <p14:sldId id="525"/>
            <p14:sldId id="1779"/>
            <p14:sldId id="1780"/>
            <p14:sldId id="1781"/>
            <p14:sldId id="5233"/>
            <p14:sldId id="5608"/>
            <p14:sldId id="5609"/>
            <p14:sldId id="5610"/>
            <p14:sldId id="5611"/>
            <p14:sldId id="5612"/>
            <p14:sldId id="5613"/>
            <p14:sldId id="867"/>
            <p14:sldId id="5431"/>
            <p14:sldId id="866"/>
            <p14:sldId id="3290"/>
            <p14:sldId id="5510"/>
            <p14:sldId id="968"/>
            <p14:sldId id="969"/>
            <p14:sldId id="970"/>
            <p14:sldId id="971"/>
            <p14:sldId id="972"/>
            <p14:sldId id="973"/>
            <p14:sldId id="974"/>
            <p14:sldId id="975"/>
            <p14:sldId id="976"/>
            <p14:sldId id="977"/>
            <p14:sldId id="978"/>
            <p14:sldId id="979"/>
            <p14:sldId id="980"/>
            <p14:sldId id="981"/>
            <p14:sldId id="982"/>
            <p14:sldId id="983"/>
            <p14:sldId id="984"/>
            <p14:sldId id="985"/>
            <p14:sldId id="986"/>
            <p14:sldId id="987"/>
            <p14:sldId id="988"/>
            <p14:sldId id="4891"/>
            <p14:sldId id="4892"/>
            <p14:sldId id="618"/>
            <p14:sldId id="619"/>
            <p14:sldId id="620"/>
            <p14:sldId id="621"/>
            <p14:sldId id="622"/>
            <p14:sldId id="623"/>
            <p14:sldId id="624"/>
            <p14:sldId id="625"/>
            <p14:sldId id="626"/>
            <p14:sldId id="627"/>
            <p14:sldId id="628"/>
            <p14:sldId id="5541"/>
            <p14:sldId id="4893"/>
            <p14:sldId id="1204"/>
            <p14:sldId id="992"/>
            <p14:sldId id="993"/>
            <p14:sldId id="994"/>
            <p14:sldId id="995"/>
            <p14:sldId id="996"/>
            <p14:sldId id="997"/>
            <p14:sldId id="998"/>
            <p14:sldId id="999"/>
            <p14:sldId id="4894"/>
            <p14:sldId id="4895"/>
            <p14:sldId id="5515"/>
            <p14:sldId id="469"/>
            <p14:sldId id="1025"/>
            <p14:sldId id="870"/>
            <p14:sldId id="871"/>
            <p14:sldId id="872"/>
            <p14:sldId id="873"/>
            <p14:sldId id="874"/>
            <p14:sldId id="875"/>
            <p14:sldId id="876"/>
            <p14:sldId id="877"/>
            <p14:sldId id="878"/>
            <p14:sldId id="879"/>
            <p14:sldId id="880"/>
            <p14:sldId id="881"/>
            <p14:sldId id="882"/>
            <p14:sldId id="883"/>
            <p14:sldId id="884"/>
            <p14:sldId id="885"/>
            <p14:sldId id="4896"/>
            <p14:sldId id="4897"/>
            <p14:sldId id="5290"/>
            <p14:sldId id="890"/>
            <p14:sldId id="891"/>
            <p14:sldId id="892"/>
            <p14:sldId id="893"/>
            <p14:sldId id="894"/>
            <p14:sldId id="895"/>
            <p14:sldId id="896"/>
            <p14:sldId id="897"/>
            <p14:sldId id="898"/>
            <p14:sldId id="899"/>
            <p14:sldId id="900"/>
            <p14:sldId id="901"/>
            <p14:sldId id="902"/>
            <p14:sldId id="903"/>
            <p14:sldId id="904"/>
            <p14:sldId id="905"/>
            <p14:sldId id="906"/>
            <p14:sldId id="907"/>
            <p14:sldId id="4898"/>
            <p14:sldId id="4899"/>
            <p14:sldId id="5516"/>
            <p14:sldId id="5517"/>
            <p14:sldId id="1027"/>
            <p14:sldId id="5518"/>
            <p14:sldId id="1029"/>
            <p14:sldId id="1030"/>
            <p14:sldId id="1031"/>
            <p14:sldId id="1032"/>
            <p14:sldId id="1033"/>
            <p14:sldId id="1034"/>
            <p14:sldId id="1035"/>
            <p14:sldId id="1036"/>
            <p14:sldId id="1037"/>
            <p14:sldId id="1038"/>
            <p14:sldId id="1039"/>
            <p14:sldId id="1040"/>
            <p14:sldId id="1041"/>
            <p14:sldId id="1042"/>
            <p14:sldId id="1043"/>
            <p14:sldId id="5526"/>
            <p14:sldId id="1045"/>
            <p14:sldId id="4900"/>
            <p14:sldId id="4901"/>
            <p14:sldId id="357"/>
            <p14:sldId id="358"/>
            <p14:sldId id="359"/>
            <p14:sldId id="360"/>
            <p14:sldId id="5527"/>
            <p14:sldId id="5287"/>
            <p14:sldId id="911"/>
            <p14:sldId id="912"/>
            <p14:sldId id="913"/>
            <p14:sldId id="914"/>
            <p14:sldId id="5528"/>
            <p14:sldId id="916"/>
            <p14:sldId id="917"/>
            <p14:sldId id="918"/>
            <p14:sldId id="919"/>
            <p14:sldId id="4902"/>
            <p14:sldId id="4903"/>
            <p14:sldId id="268"/>
            <p14:sldId id="362"/>
          </p14:sldIdLst>
        </p14:section>
        <p14:section name="Conclusion" id="{DB567C52-61BF-F442-97C2-2F6216B4709B}">
          <p14:sldIdLst>
            <p14:sldId id="5519"/>
            <p14:sldId id="5520"/>
            <p14:sldId id="5521"/>
            <p14:sldId id="5522"/>
            <p14:sldId id="5523"/>
            <p14:sldId id="5524"/>
            <p14:sldId id="5525"/>
            <p14:sldId id="449"/>
            <p14:sldId id="4046"/>
            <p14:sldId id="298"/>
          </p14:sldIdLst>
        </p14:section>
        <p14:section name="Supplements" id="{03E51E2B-4F4A-C54E-AE6C-55649C46008D}">
          <p14:sldIdLst>
            <p14:sldId id="300"/>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D382C0-389F-9080-FC1D-B7305FA6B5D8}" name="Samuel Oweis" initials="SO" userId="e3e8f7d6ad6b045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16A"/>
    <a:srgbClr val="F1FF80"/>
    <a:srgbClr val="B7CF5A"/>
    <a:srgbClr val="C2DA5E"/>
    <a:srgbClr val="93DA4D"/>
    <a:srgbClr val="000000"/>
    <a:srgbClr val="6BCBF4"/>
    <a:srgbClr val="62B8DB"/>
    <a:srgbClr val="F5D8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77" autoAdjust="0"/>
    <p:restoredTop sz="78571" autoAdjust="0"/>
  </p:normalViewPr>
  <p:slideViewPr>
    <p:cSldViewPr>
      <p:cViewPr>
        <p:scale>
          <a:sx n="89" d="100"/>
          <a:sy n="89" d="100"/>
        </p:scale>
        <p:origin x="2752" y="296"/>
      </p:cViewPr>
      <p:guideLst>
        <p:guide orient="horz" pos="2160"/>
        <p:guide pos="2880"/>
      </p:guideLst>
    </p:cSldViewPr>
  </p:slideViewPr>
  <p:outlineViewPr>
    <p:cViewPr>
      <p:scale>
        <a:sx n="33" d="100"/>
        <a:sy n="33" d="100"/>
      </p:scale>
      <p:origin x="0" y="18344"/>
    </p:cViewPr>
  </p:outlineViewPr>
  <p:notesTextViewPr>
    <p:cViewPr>
      <p:scale>
        <a:sx n="125" d="100"/>
        <a:sy n="125" d="100"/>
      </p:scale>
      <p:origin x="0" y="0"/>
    </p:cViewPr>
  </p:notesTextViewPr>
  <p:sorterViewPr>
    <p:cViewPr varScale="1">
      <p:scale>
        <a:sx n="1" d="1"/>
        <a:sy n="1" d="1"/>
      </p:scale>
      <p:origin x="0" y="270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99" Type="http://schemas.openxmlformats.org/officeDocument/2006/relationships/slide" Target="slides/slide252.xml"/><Relationship Id="rId21" Type="http://schemas.openxmlformats.org/officeDocument/2006/relationships/slideMaster" Target="slideMasters/slideMaster21.xml"/><Relationship Id="rId63" Type="http://schemas.openxmlformats.org/officeDocument/2006/relationships/slide" Target="slides/slide16.xml"/><Relationship Id="rId159" Type="http://schemas.openxmlformats.org/officeDocument/2006/relationships/slide" Target="slides/slide112.xml"/><Relationship Id="rId324" Type="http://schemas.openxmlformats.org/officeDocument/2006/relationships/slide" Target="slides/slide277.xml"/><Relationship Id="rId366" Type="http://schemas.openxmlformats.org/officeDocument/2006/relationships/slide" Target="slides/slide319.xml"/><Relationship Id="rId170" Type="http://schemas.openxmlformats.org/officeDocument/2006/relationships/slide" Target="slides/slide123.xml"/><Relationship Id="rId226" Type="http://schemas.openxmlformats.org/officeDocument/2006/relationships/slide" Target="slides/slide179.xml"/><Relationship Id="rId268" Type="http://schemas.openxmlformats.org/officeDocument/2006/relationships/slide" Target="slides/slide221.xml"/><Relationship Id="rId32" Type="http://schemas.openxmlformats.org/officeDocument/2006/relationships/slideMaster" Target="slideMasters/slideMaster32.xml"/><Relationship Id="rId74" Type="http://schemas.openxmlformats.org/officeDocument/2006/relationships/slide" Target="slides/slide27.xml"/><Relationship Id="rId128" Type="http://schemas.openxmlformats.org/officeDocument/2006/relationships/slide" Target="slides/slide81.xml"/><Relationship Id="rId335" Type="http://schemas.openxmlformats.org/officeDocument/2006/relationships/slide" Target="slides/slide288.xml"/><Relationship Id="rId377" Type="http://schemas.openxmlformats.org/officeDocument/2006/relationships/theme" Target="theme/theme1.xml"/><Relationship Id="rId5" Type="http://schemas.openxmlformats.org/officeDocument/2006/relationships/slideMaster" Target="slideMasters/slideMaster5.xml"/><Relationship Id="rId181" Type="http://schemas.openxmlformats.org/officeDocument/2006/relationships/slide" Target="slides/slide134.xml"/><Relationship Id="rId237" Type="http://schemas.openxmlformats.org/officeDocument/2006/relationships/slide" Target="slides/slide190.xml"/><Relationship Id="rId279" Type="http://schemas.openxmlformats.org/officeDocument/2006/relationships/slide" Target="slides/slide232.xml"/><Relationship Id="rId43" Type="http://schemas.openxmlformats.org/officeDocument/2006/relationships/slideMaster" Target="slideMasters/slideMaster43.xml"/><Relationship Id="rId139" Type="http://schemas.openxmlformats.org/officeDocument/2006/relationships/slide" Target="slides/slide92.xml"/><Relationship Id="rId290" Type="http://schemas.openxmlformats.org/officeDocument/2006/relationships/slide" Target="slides/slide243.xml"/><Relationship Id="rId304" Type="http://schemas.openxmlformats.org/officeDocument/2006/relationships/slide" Target="slides/slide257.xml"/><Relationship Id="rId346" Type="http://schemas.openxmlformats.org/officeDocument/2006/relationships/slide" Target="slides/slide299.xml"/><Relationship Id="rId85" Type="http://schemas.openxmlformats.org/officeDocument/2006/relationships/slide" Target="slides/slide38.xml"/><Relationship Id="rId150" Type="http://schemas.openxmlformats.org/officeDocument/2006/relationships/slide" Target="slides/slide103.xml"/><Relationship Id="rId192" Type="http://schemas.openxmlformats.org/officeDocument/2006/relationships/slide" Target="slides/slide145.xml"/><Relationship Id="rId206" Type="http://schemas.openxmlformats.org/officeDocument/2006/relationships/slide" Target="slides/slide159.xml"/><Relationship Id="rId248" Type="http://schemas.openxmlformats.org/officeDocument/2006/relationships/slide" Target="slides/slide201.xml"/><Relationship Id="rId12" Type="http://schemas.openxmlformats.org/officeDocument/2006/relationships/slideMaster" Target="slideMasters/slideMaster12.xml"/><Relationship Id="rId108" Type="http://schemas.openxmlformats.org/officeDocument/2006/relationships/slide" Target="slides/slide61.xml"/><Relationship Id="rId315" Type="http://schemas.openxmlformats.org/officeDocument/2006/relationships/slide" Target="slides/slide268.xml"/><Relationship Id="rId357" Type="http://schemas.openxmlformats.org/officeDocument/2006/relationships/slide" Target="slides/slide310.xml"/><Relationship Id="rId54" Type="http://schemas.openxmlformats.org/officeDocument/2006/relationships/slide" Target="slides/slide7.xml"/><Relationship Id="rId96" Type="http://schemas.openxmlformats.org/officeDocument/2006/relationships/slide" Target="slides/slide49.xml"/><Relationship Id="rId161" Type="http://schemas.openxmlformats.org/officeDocument/2006/relationships/slide" Target="slides/slide114.xml"/><Relationship Id="rId217" Type="http://schemas.openxmlformats.org/officeDocument/2006/relationships/slide" Target="slides/slide170.xml"/><Relationship Id="rId259" Type="http://schemas.openxmlformats.org/officeDocument/2006/relationships/slide" Target="slides/slide212.xml"/><Relationship Id="rId23" Type="http://schemas.openxmlformats.org/officeDocument/2006/relationships/slideMaster" Target="slideMasters/slideMaster23.xml"/><Relationship Id="rId119" Type="http://schemas.openxmlformats.org/officeDocument/2006/relationships/slide" Target="slides/slide72.xml"/><Relationship Id="rId270" Type="http://schemas.openxmlformats.org/officeDocument/2006/relationships/slide" Target="slides/slide223.xml"/><Relationship Id="rId326" Type="http://schemas.openxmlformats.org/officeDocument/2006/relationships/slide" Target="slides/slide279.xml"/><Relationship Id="rId65" Type="http://schemas.openxmlformats.org/officeDocument/2006/relationships/slide" Target="slides/slide18.xml"/><Relationship Id="rId130" Type="http://schemas.openxmlformats.org/officeDocument/2006/relationships/slide" Target="slides/slide83.xml"/><Relationship Id="rId368" Type="http://schemas.openxmlformats.org/officeDocument/2006/relationships/slide" Target="slides/slide321.xml"/><Relationship Id="rId172" Type="http://schemas.openxmlformats.org/officeDocument/2006/relationships/slide" Target="slides/slide125.xml"/><Relationship Id="rId228" Type="http://schemas.openxmlformats.org/officeDocument/2006/relationships/slide" Target="slides/slide181.xml"/><Relationship Id="rId281" Type="http://schemas.openxmlformats.org/officeDocument/2006/relationships/slide" Target="slides/slide234.xml"/><Relationship Id="rId337" Type="http://schemas.openxmlformats.org/officeDocument/2006/relationships/slide" Target="slides/slide290.xml"/><Relationship Id="rId34" Type="http://schemas.openxmlformats.org/officeDocument/2006/relationships/slideMaster" Target="slideMasters/slideMaster34.xml"/><Relationship Id="rId76" Type="http://schemas.openxmlformats.org/officeDocument/2006/relationships/slide" Target="slides/slide29.xml"/><Relationship Id="rId141" Type="http://schemas.openxmlformats.org/officeDocument/2006/relationships/slide" Target="slides/slide94.xml"/><Relationship Id="rId379" Type="http://schemas.microsoft.com/office/2018/10/relationships/authors" Target="authors.xml"/><Relationship Id="rId7" Type="http://schemas.openxmlformats.org/officeDocument/2006/relationships/slideMaster" Target="slideMasters/slideMaster7.xml"/><Relationship Id="rId183" Type="http://schemas.openxmlformats.org/officeDocument/2006/relationships/slide" Target="slides/slide136.xml"/><Relationship Id="rId239" Type="http://schemas.openxmlformats.org/officeDocument/2006/relationships/slide" Target="slides/slide192.xml"/><Relationship Id="rId250" Type="http://schemas.openxmlformats.org/officeDocument/2006/relationships/slide" Target="slides/slide203.xml"/><Relationship Id="rId292" Type="http://schemas.openxmlformats.org/officeDocument/2006/relationships/slide" Target="slides/slide245.xml"/><Relationship Id="rId306" Type="http://schemas.openxmlformats.org/officeDocument/2006/relationships/slide" Target="slides/slide259.xml"/><Relationship Id="rId45" Type="http://schemas.openxmlformats.org/officeDocument/2006/relationships/slideMaster" Target="slideMasters/slideMaster45.xml"/><Relationship Id="rId87" Type="http://schemas.openxmlformats.org/officeDocument/2006/relationships/slide" Target="slides/slide40.xml"/><Relationship Id="rId110" Type="http://schemas.openxmlformats.org/officeDocument/2006/relationships/slide" Target="slides/slide63.xml"/><Relationship Id="rId348" Type="http://schemas.openxmlformats.org/officeDocument/2006/relationships/slide" Target="slides/slide301.xml"/><Relationship Id="rId152" Type="http://schemas.openxmlformats.org/officeDocument/2006/relationships/slide" Target="slides/slide105.xml"/><Relationship Id="rId194" Type="http://schemas.openxmlformats.org/officeDocument/2006/relationships/slide" Target="slides/slide147.xml"/><Relationship Id="rId208" Type="http://schemas.openxmlformats.org/officeDocument/2006/relationships/slide" Target="slides/slide161.xml"/><Relationship Id="rId261" Type="http://schemas.openxmlformats.org/officeDocument/2006/relationships/slide" Target="slides/slide214.xml"/><Relationship Id="rId14" Type="http://schemas.openxmlformats.org/officeDocument/2006/relationships/slideMaster" Target="slideMasters/slideMaster14.xml"/><Relationship Id="rId56" Type="http://schemas.openxmlformats.org/officeDocument/2006/relationships/slide" Target="slides/slide9.xml"/><Relationship Id="rId317" Type="http://schemas.openxmlformats.org/officeDocument/2006/relationships/slide" Target="slides/slide270.xml"/><Relationship Id="rId359" Type="http://schemas.openxmlformats.org/officeDocument/2006/relationships/slide" Target="slides/slide312.xml"/><Relationship Id="rId98" Type="http://schemas.openxmlformats.org/officeDocument/2006/relationships/slide" Target="slides/slide51.xml"/><Relationship Id="rId121" Type="http://schemas.openxmlformats.org/officeDocument/2006/relationships/slide" Target="slides/slide74.xml"/><Relationship Id="rId163" Type="http://schemas.openxmlformats.org/officeDocument/2006/relationships/slide" Target="slides/slide116.xml"/><Relationship Id="rId219" Type="http://schemas.openxmlformats.org/officeDocument/2006/relationships/slide" Target="slides/slide172.xml"/><Relationship Id="rId370" Type="http://schemas.openxmlformats.org/officeDocument/2006/relationships/slide" Target="slides/slide323.xml"/><Relationship Id="rId230" Type="http://schemas.openxmlformats.org/officeDocument/2006/relationships/slide" Target="slides/slide183.xml"/><Relationship Id="rId25" Type="http://schemas.openxmlformats.org/officeDocument/2006/relationships/slideMaster" Target="slideMasters/slideMaster25.xml"/><Relationship Id="rId67" Type="http://schemas.openxmlformats.org/officeDocument/2006/relationships/slide" Target="slides/slide20.xml"/><Relationship Id="rId272" Type="http://schemas.openxmlformats.org/officeDocument/2006/relationships/slide" Target="slides/slide225.xml"/><Relationship Id="rId328" Type="http://schemas.openxmlformats.org/officeDocument/2006/relationships/slide" Target="slides/slide281.xml"/><Relationship Id="rId132" Type="http://schemas.openxmlformats.org/officeDocument/2006/relationships/slide" Target="slides/slide85.xml"/><Relationship Id="rId174" Type="http://schemas.openxmlformats.org/officeDocument/2006/relationships/slide" Target="slides/slide127.xml"/><Relationship Id="rId241" Type="http://schemas.openxmlformats.org/officeDocument/2006/relationships/slide" Target="slides/slide194.xml"/><Relationship Id="rId36" Type="http://schemas.openxmlformats.org/officeDocument/2006/relationships/slideMaster" Target="slideMasters/slideMaster36.xml"/><Relationship Id="rId283" Type="http://schemas.openxmlformats.org/officeDocument/2006/relationships/slide" Target="slides/slide236.xml"/><Relationship Id="rId339" Type="http://schemas.openxmlformats.org/officeDocument/2006/relationships/slide" Target="slides/slide292.xml"/><Relationship Id="rId78" Type="http://schemas.openxmlformats.org/officeDocument/2006/relationships/slide" Target="slides/slide31.xml"/><Relationship Id="rId101" Type="http://schemas.openxmlformats.org/officeDocument/2006/relationships/slide" Target="slides/slide54.xml"/><Relationship Id="rId143" Type="http://schemas.openxmlformats.org/officeDocument/2006/relationships/slide" Target="slides/slide96.xml"/><Relationship Id="rId185" Type="http://schemas.openxmlformats.org/officeDocument/2006/relationships/slide" Target="slides/slide138.xml"/><Relationship Id="rId350" Type="http://schemas.openxmlformats.org/officeDocument/2006/relationships/slide" Target="slides/slide303.xml"/><Relationship Id="rId9" Type="http://schemas.openxmlformats.org/officeDocument/2006/relationships/slideMaster" Target="slideMasters/slideMaster9.xml"/><Relationship Id="rId210" Type="http://schemas.openxmlformats.org/officeDocument/2006/relationships/slide" Target="slides/slide163.xml"/><Relationship Id="rId26" Type="http://schemas.openxmlformats.org/officeDocument/2006/relationships/slideMaster" Target="slideMasters/slideMaster26.xml"/><Relationship Id="rId231" Type="http://schemas.openxmlformats.org/officeDocument/2006/relationships/slide" Target="slides/slide184.xml"/><Relationship Id="rId252" Type="http://schemas.openxmlformats.org/officeDocument/2006/relationships/slide" Target="slides/slide205.xml"/><Relationship Id="rId273" Type="http://schemas.openxmlformats.org/officeDocument/2006/relationships/slide" Target="slides/slide226.xml"/><Relationship Id="rId294" Type="http://schemas.openxmlformats.org/officeDocument/2006/relationships/slide" Target="slides/slide247.xml"/><Relationship Id="rId308" Type="http://schemas.openxmlformats.org/officeDocument/2006/relationships/slide" Target="slides/slide261.xml"/><Relationship Id="rId329" Type="http://schemas.openxmlformats.org/officeDocument/2006/relationships/slide" Target="slides/slide282.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340" Type="http://schemas.openxmlformats.org/officeDocument/2006/relationships/slide" Target="slides/slide293.xml"/><Relationship Id="rId361" Type="http://schemas.openxmlformats.org/officeDocument/2006/relationships/slide" Target="slides/slide314.xml"/><Relationship Id="rId196" Type="http://schemas.openxmlformats.org/officeDocument/2006/relationships/slide" Target="slides/slide149.xml"/><Relationship Id="rId200" Type="http://schemas.openxmlformats.org/officeDocument/2006/relationships/slide" Target="slides/slide153.xml"/><Relationship Id="rId16" Type="http://schemas.openxmlformats.org/officeDocument/2006/relationships/slideMaster" Target="slideMasters/slideMaster16.xml"/><Relationship Id="rId221" Type="http://schemas.openxmlformats.org/officeDocument/2006/relationships/slide" Target="slides/slide174.xml"/><Relationship Id="rId242" Type="http://schemas.openxmlformats.org/officeDocument/2006/relationships/slide" Target="slides/slide195.xml"/><Relationship Id="rId263" Type="http://schemas.openxmlformats.org/officeDocument/2006/relationships/slide" Target="slides/slide216.xml"/><Relationship Id="rId284" Type="http://schemas.openxmlformats.org/officeDocument/2006/relationships/slide" Target="slides/slide237.xml"/><Relationship Id="rId319" Type="http://schemas.openxmlformats.org/officeDocument/2006/relationships/slide" Target="slides/slide272.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330" Type="http://schemas.openxmlformats.org/officeDocument/2006/relationships/slide" Target="slides/slide283.xml"/><Relationship Id="rId90" Type="http://schemas.openxmlformats.org/officeDocument/2006/relationships/slide" Target="slides/slide43.xml"/><Relationship Id="rId165" Type="http://schemas.openxmlformats.org/officeDocument/2006/relationships/slide" Target="slides/slide118.xml"/><Relationship Id="rId186" Type="http://schemas.openxmlformats.org/officeDocument/2006/relationships/slide" Target="slides/slide139.xml"/><Relationship Id="rId351" Type="http://schemas.openxmlformats.org/officeDocument/2006/relationships/slide" Target="slides/slide304.xml"/><Relationship Id="rId372" Type="http://schemas.openxmlformats.org/officeDocument/2006/relationships/slide" Target="slides/slide325.xml"/><Relationship Id="rId211" Type="http://schemas.openxmlformats.org/officeDocument/2006/relationships/slide" Target="slides/slide164.xml"/><Relationship Id="rId232" Type="http://schemas.openxmlformats.org/officeDocument/2006/relationships/slide" Target="slides/slide185.xml"/><Relationship Id="rId253" Type="http://schemas.openxmlformats.org/officeDocument/2006/relationships/slide" Target="slides/slide206.xml"/><Relationship Id="rId274" Type="http://schemas.openxmlformats.org/officeDocument/2006/relationships/slide" Target="slides/slide227.xml"/><Relationship Id="rId295" Type="http://schemas.openxmlformats.org/officeDocument/2006/relationships/slide" Target="slides/slide248.xml"/><Relationship Id="rId309" Type="http://schemas.openxmlformats.org/officeDocument/2006/relationships/slide" Target="slides/slide262.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320" Type="http://schemas.openxmlformats.org/officeDocument/2006/relationships/slide" Target="slides/slide273.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97" Type="http://schemas.openxmlformats.org/officeDocument/2006/relationships/slide" Target="slides/slide150.xml"/><Relationship Id="rId341" Type="http://schemas.openxmlformats.org/officeDocument/2006/relationships/slide" Target="slides/slide294.xml"/><Relationship Id="rId362" Type="http://schemas.openxmlformats.org/officeDocument/2006/relationships/slide" Target="slides/slide315.xml"/><Relationship Id="rId201" Type="http://schemas.openxmlformats.org/officeDocument/2006/relationships/slide" Target="slides/slide154.xml"/><Relationship Id="rId222" Type="http://schemas.openxmlformats.org/officeDocument/2006/relationships/slide" Target="slides/slide175.xml"/><Relationship Id="rId243" Type="http://schemas.openxmlformats.org/officeDocument/2006/relationships/slide" Target="slides/slide196.xml"/><Relationship Id="rId264" Type="http://schemas.openxmlformats.org/officeDocument/2006/relationships/slide" Target="slides/slide217.xml"/><Relationship Id="rId285" Type="http://schemas.openxmlformats.org/officeDocument/2006/relationships/slide" Target="slides/slide23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 Id="rId310" Type="http://schemas.openxmlformats.org/officeDocument/2006/relationships/slide" Target="slides/slide263.xml"/><Relationship Id="rId70" Type="http://schemas.openxmlformats.org/officeDocument/2006/relationships/slide" Target="slides/slide23.xml"/><Relationship Id="rId91" Type="http://schemas.openxmlformats.org/officeDocument/2006/relationships/slide" Target="slides/slide44.xml"/><Relationship Id="rId145" Type="http://schemas.openxmlformats.org/officeDocument/2006/relationships/slide" Target="slides/slide98.xml"/><Relationship Id="rId166" Type="http://schemas.openxmlformats.org/officeDocument/2006/relationships/slide" Target="slides/slide119.xml"/><Relationship Id="rId187" Type="http://schemas.openxmlformats.org/officeDocument/2006/relationships/slide" Target="slides/slide140.xml"/><Relationship Id="rId331" Type="http://schemas.openxmlformats.org/officeDocument/2006/relationships/slide" Target="slides/slide284.xml"/><Relationship Id="rId352" Type="http://schemas.openxmlformats.org/officeDocument/2006/relationships/slide" Target="slides/slide305.xml"/><Relationship Id="rId373" Type="http://schemas.openxmlformats.org/officeDocument/2006/relationships/slide" Target="slides/slide326.xml"/><Relationship Id="rId1" Type="http://schemas.openxmlformats.org/officeDocument/2006/relationships/slideMaster" Target="slideMasters/slideMaster1.xml"/><Relationship Id="rId212" Type="http://schemas.openxmlformats.org/officeDocument/2006/relationships/slide" Target="slides/slide165.xml"/><Relationship Id="rId233" Type="http://schemas.openxmlformats.org/officeDocument/2006/relationships/slide" Target="slides/slide186.xml"/><Relationship Id="rId254" Type="http://schemas.openxmlformats.org/officeDocument/2006/relationships/slide" Target="slides/slide207.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275" Type="http://schemas.openxmlformats.org/officeDocument/2006/relationships/slide" Target="slides/slide228.xml"/><Relationship Id="rId296" Type="http://schemas.openxmlformats.org/officeDocument/2006/relationships/slide" Target="slides/slide249.xml"/><Relationship Id="rId300" Type="http://schemas.openxmlformats.org/officeDocument/2006/relationships/slide" Target="slides/slide253.xml"/><Relationship Id="rId60" Type="http://schemas.openxmlformats.org/officeDocument/2006/relationships/slide" Target="slides/slide13.xml"/><Relationship Id="rId81" Type="http://schemas.openxmlformats.org/officeDocument/2006/relationships/slide" Target="slides/slide34.xml"/><Relationship Id="rId135" Type="http://schemas.openxmlformats.org/officeDocument/2006/relationships/slide" Target="slides/slide88.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321" Type="http://schemas.openxmlformats.org/officeDocument/2006/relationships/slide" Target="slides/slide274.xml"/><Relationship Id="rId342" Type="http://schemas.openxmlformats.org/officeDocument/2006/relationships/slide" Target="slides/slide295.xml"/><Relationship Id="rId363" Type="http://schemas.openxmlformats.org/officeDocument/2006/relationships/slide" Target="slides/slide316.xml"/><Relationship Id="rId202" Type="http://schemas.openxmlformats.org/officeDocument/2006/relationships/slide" Target="slides/slide155.xml"/><Relationship Id="rId223" Type="http://schemas.openxmlformats.org/officeDocument/2006/relationships/slide" Target="slides/slide176.xml"/><Relationship Id="rId244" Type="http://schemas.openxmlformats.org/officeDocument/2006/relationships/slide" Target="slides/slide19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8.xml"/><Relationship Id="rId286" Type="http://schemas.openxmlformats.org/officeDocument/2006/relationships/slide" Target="slides/slide239.xml"/><Relationship Id="rId50" Type="http://schemas.openxmlformats.org/officeDocument/2006/relationships/slide" Target="slides/slide3.xml"/><Relationship Id="rId104" Type="http://schemas.openxmlformats.org/officeDocument/2006/relationships/slide" Target="slides/slide57.xml"/><Relationship Id="rId125" Type="http://schemas.openxmlformats.org/officeDocument/2006/relationships/slide" Target="slides/slide78.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311" Type="http://schemas.openxmlformats.org/officeDocument/2006/relationships/slide" Target="slides/slide264.xml"/><Relationship Id="rId332" Type="http://schemas.openxmlformats.org/officeDocument/2006/relationships/slide" Target="slides/slide285.xml"/><Relationship Id="rId353" Type="http://schemas.openxmlformats.org/officeDocument/2006/relationships/slide" Target="slides/slide306.xml"/><Relationship Id="rId374" Type="http://schemas.openxmlformats.org/officeDocument/2006/relationships/notesMaster" Target="notesMasters/notesMaster1.xml"/><Relationship Id="rId71" Type="http://schemas.openxmlformats.org/officeDocument/2006/relationships/slide" Target="slides/slide24.xml"/><Relationship Id="rId92" Type="http://schemas.openxmlformats.org/officeDocument/2006/relationships/slide" Target="slides/slide45.xml"/><Relationship Id="rId213" Type="http://schemas.openxmlformats.org/officeDocument/2006/relationships/slide" Target="slides/slide166.xml"/><Relationship Id="rId234" Type="http://schemas.openxmlformats.org/officeDocument/2006/relationships/slide" Target="slides/slide18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8.xml"/><Relationship Id="rId276" Type="http://schemas.openxmlformats.org/officeDocument/2006/relationships/slide" Target="slides/slide229.xml"/><Relationship Id="rId297" Type="http://schemas.openxmlformats.org/officeDocument/2006/relationships/slide" Target="slides/slide250.xml"/><Relationship Id="rId40" Type="http://schemas.openxmlformats.org/officeDocument/2006/relationships/slideMaster" Target="slideMasters/slideMaster40.xml"/><Relationship Id="rId115" Type="http://schemas.openxmlformats.org/officeDocument/2006/relationships/slide" Target="slides/slide68.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301" Type="http://schemas.openxmlformats.org/officeDocument/2006/relationships/slide" Target="slides/slide254.xml"/><Relationship Id="rId322" Type="http://schemas.openxmlformats.org/officeDocument/2006/relationships/slide" Target="slides/slide275.xml"/><Relationship Id="rId343" Type="http://schemas.openxmlformats.org/officeDocument/2006/relationships/slide" Target="slides/slide296.xml"/><Relationship Id="rId364" Type="http://schemas.openxmlformats.org/officeDocument/2006/relationships/slide" Target="slides/slide317.xml"/><Relationship Id="rId61" Type="http://schemas.openxmlformats.org/officeDocument/2006/relationships/slide" Target="slides/slide14.xml"/><Relationship Id="rId82" Type="http://schemas.openxmlformats.org/officeDocument/2006/relationships/slide" Target="slides/slide35.xml"/><Relationship Id="rId199" Type="http://schemas.openxmlformats.org/officeDocument/2006/relationships/slide" Target="slides/slide152.xml"/><Relationship Id="rId203" Type="http://schemas.openxmlformats.org/officeDocument/2006/relationships/slide" Target="slides/slide156.xml"/><Relationship Id="rId19" Type="http://schemas.openxmlformats.org/officeDocument/2006/relationships/slideMaster" Target="slideMasters/slideMaster19.xml"/><Relationship Id="rId224" Type="http://schemas.openxmlformats.org/officeDocument/2006/relationships/slide" Target="slides/slide177.xml"/><Relationship Id="rId245" Type="http://schemas.openxmlformats.org/officeDocument/2006/relationships/slide" Target="slides/slide198.xml"/><Relationship Id="rId266" Type="http://schemas.openxmlformats.org/officeDocument/2006/relationships/slide" Target="slides/slide219.xml"/><Relationship Id="rId287" Type="http://schemas.openxmlformats.org/officeDocument/2006/relationships/slide" Target="slides/slide240.xml"/><Relationship Id="rId30" Type="http://schemas.openxmlformats.org/officeDocument/2006/relationships/slideMaster" Target="slideMasters/slideMaster30.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312" Type="http://schemas.openxmlformats.org/officeDocument/2006/relationships/slide" Target="slides/slide265.xml"/><Relationship Id="rId333" Type="http://schemas.openxmlformats.org/officeDocument/2006/relationships/slide" Target="slides/slide286.xml"/><Relationship Id="rId354" Type="http://schemas.openxmlformats.org/officeDocument/2006/relationships/slide" Target="slides/slide307.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189" Type="http://schemas.openxmlformats.org/officeDocument/2006/relationships/slide" Target="slides/slide142.xml"/><Relationship Id="rId375" Type="http://schemas.openxmlformats.org/officeDocument/2006/relationships/presProps" Target="presProps.xml"/><Relationship Id="rId3" Type="http://schemas.openxmlformats.org/officeDocument/2006/relationships/slideMaster" Target="slideMasters/slideMaster3.xml"/><Relationship Id="rId214" Type="http://schemas.openxmlformats.org/officeDocument/2006/relationships/slide" Target="slides/slide167.xml"/><Relationship Id="rId235" Type="http://schemas.openxmlformats.org/officeDocument/2006/relationships/slide" Target="slides/slide188.xml"/><Relationship Id="rId256" Type="http://schemas.openxmlformats.org/officeDocument/2006/relationships/slide" Target="slides/slide209.xml"/><Relationship Id="rId277" Type="http://schemas.openxmlformats.org/officeDocument/2006/relationships/slide" Target="slides/slide230.xml"/><Relationship Id="rId298" Type="http://schemas.openxmlformats.org/officeDocument/2006/relationships/slide" Target="slides/slide251.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302" Type="http://schemas.openxmlformats.org/officeDocument/2006/relationships/slide" Target="slides/slide255.xml"/><Relationship Id="rId323" Type="http://schemas.openxmlformats.org/officeDocument/2006/relationships/slide" Target="slides/slide276.xml"/><Relationship Id="rId344" Type="http://schemas.openxmlformats.org/officeDocument/2006/relationships/slide" Target="slides/slide29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179" Type="http://schemas.openxmlformats.org/officeDocument/2006/relationships/slide" Target="slides/slide132.xml"/><Relationship Id="rId365" Type="http://schemas.openxmlformats.org/officeDocument/2006/relationships/slide" Target="slides/slide318.xml"/><Relationship Id="rId190" Type="http://schemas.openxmlformats.org/officeDocument/2006/relationships/slide" Target="slides/slide143.xml"/><Relationship Id="rId204" Type="http://schemas.openxmlformats.org/officeDocument/2006/relationships/slide" Target="slides/slide157.xml"/><Relationship Id="rId225" Type="http://schemas.openxmlformats.org/officeDocument/2006/relationships/slide" Target="slides/slide178.xml"/><Relationship Id="rId246" Type="http://schemas.openxmlformats.org/officeDocument/2006/relationships/slide" Target="slides/slide199.xml"/><Relationship Id="rId267" Type="http://schemas.openxmlformats.org/officeDocument/2006/relationships/slide" Target="slides/slide220.xml"/><Relationship Id="rId288" Type="http://schemas.openxmlformats.org/officeDocument/2006/relationships/slide" Target="slides/slide241.xml"/><Relationship Id="rId106" Type="http://schemas.openxmlformats.org/officeDocument/2006/relationships/slide" Target="slides/slide59.xml"/><Relationship Id="rId127" Type="http://schemas.openxmlformats.org/officeDocument/2006/relationships/slide" Target="slides/slide80.xml"/><Relationship Id="rId313" Type="http://schemas.openxmlformats.org/officeDocument/2006/relationships/slide" Target="slides/slide26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94" Type="http://schemas.openxmlformats.org/officeDocument/2006/relationships/slide" Target="slides/slide47.xml"/><Relationship Id="rId148" Type="http://schemas.openxmlformats.org/officeDocument/2006/relationships/slide" Target="slides/slide101.xml"/><Relationship Id="rId169" Type="http://schemas.openxmlformats.org/officeDocument/2006/relationships/slide" Target="slides/slide122.xml"/><Relationship Id="rId334" Type="http://schemas.openxmlformats.org/officeDocument/2006/relationships/slide" Target="slides/slide287.xml"/><Relationship Id="rId355" Type="http://schemas.openxmlformats.org/officeDocument/2006/relationships/slide" Target="slides/slide308.xml"/><Relationship Id="rId376" Type="http://schemas.openxmlformats.org/officeDocument/2006/relationships/viewProps" Target="viewProps.xml"/><Relationship Id="rId4" Type="http://schemas.openxmlformats.org/officeDocument/2006/relationships/slideMaster" Target="slideMasters/slideMaster4.xml"/><Relationship Id="rId180" Type="http://schemas.openxmlformats.org/officeDocument/2006/relationships/slide" Target="slides/slide133.xml"/><Relationship Id="rId215" Type="http://schemas.openxmlformats.org/officeDocument/2006/relationships/slide" Target="slides/slide168.xml"/><Relationship Id="rId236" Type="http://schemas.openxmlformats.org/officeDocument/2006/relationships/slide" Target="slides/slide189.xml"/><Relationship Id="rId257" Type="http://schemas.openxmlformats.org/officeDocument/2006/relationships/slide" Target="slides/slide210.xml"/><Relationship Id="rId278" Type="http://schemas.openxmlformats.org/officeDocument/2006/relationships/slide" Target="slides/slide231.xml"/><Relationship Id="rId303" Type="http://schemas.openxmlformats.org/officeDocument/2006/relationships/slide" Target="slides/slide256.xml"/><Relationship Id="rId42" Type="http://schemas.openxmlformats.org/officeDocument/2006/relationships/slideMaster" Target="slideMasters/slideMaster42.xml"/><Relationship Id="rId84" Type="http://schemas.openxmlformats.org/officeDocument/2006/relationships/slide" Target="slides/slide37.xml"/><Relationship Id="rId138" Type="http://schemas.openxmlformats.org/officeDocument/2006/relationships/slide" Target="slides/slide91.xml"/><Relationship Id="rId345" Type="http://schemas.openxmlformats.org/officeDocument/2006/relationships/slide" Target="slides/slide298.xml"/><Relationship Id="rId191" Type="http://schemas.openxmlformats.org/officeDocument/2006/relationships/slide" Target="slides/slide144.xml"/><Relationship Id="rId205" Type="http://schemas.openxmlformats.org/officeDocument/2006/relationships/slide" Target="slides/slide158.xml"/><Relationship Id="rId247" Type="http://schemas.openxmlformats.org/officeDocument/2006/relationships/slide" Target="slides/slide200.xml"/><Relationship Id="rId107" Type="http://schemas.openxmlformats.org/officeDocument/2006/relationships/slide" Target="slides/slide60.xml"/><Relationship Id="rId289" Type="http://schemas.openxmlformats.org/officeDocument/2006/relationships/slide" Target="slides/slide242.xml"/><Relationship Id="rId11" Type="http://schemas.openxmlformats.org/officeDocument/2006/relationships/slideMaster" Target="slideMasters/slideMaster11.xml"/><Relationship Id="rId53" Type="http://schemas.openxmlformats.org/officeDocument/2006/relationships/slide" Target="slides/slide6.xml"/><Relationship Id="rId149" Type="http://schemas.openxmlformats.org/officeDocument/2006/relationships/slide" Target="slides/slide102.xml"/><Relationship Id="rId314" Type="http://schemas.openxmlformats.org/officeDocument/2006/relationships/slide" Target="slides/slide267.xml"/><Relationship Id="rId356" Type="http://schemas.openxmlformats.org/officeDocument/2006/relationships/slide" Target="slides/slide309.xml"/><Relationship Id="rId95" Type="http://schemas.openxmlformats.org/officeDocument/2006/relationships/slide" Target="slides/slide48.xml"/><Relationship Id="rId160" Type="http://schemas.openxmlformats.org/officeDocument/2006/relationships/slide" Target="slides/slide113.xml"/><Relationship Id="rId216" Type="http://schemas.openxmlformats.org/officeDocument/2006/relationships/slide" Target="slides/slide169.xml"/><Relationship Id="rId258" Type="http://schemas.openxmlformats.org/officeDocument/2006/relationships/slide" Target="slides/slide211.xml"/><Relationship Id="rId22" Type="http://schemas.openxmlformats.org/officeDocument/2006/relationships/slideMaster" Target="slideMasters/slideMaster22.xml"/><Relationship Id="rId64" Type="http://schemas.openxmlformats.org/officeDocument/2006/relationships/slide" Target="slides/slide17.xml"/><Relationship Id="rId118" Type="http://schemas.openxmlformats.org/officeDocument/2006/relationships/slide" Target="slides/slide71.xml"/><Relationship Id="rId325" Type="http://schemas.openxmlformats.org/officeDocument/2006/relationships/slide" Target="slides/slide278.xml"/><Relationship Id="rId367" Type="http://schemas.openxmlformats.org/officeDocument/2006/relationships/slide" Target="slides/slide320.xml"/><Relationship Id="rId171" Type="http://schemas.openxmlformats.org/officeDocument/2006/relationships/slide" Target="slides/slide124.xml"/><Relationship Id="rId227" Type="http://schemas.openxmlformats.org/officeDocument/2006/relationships/slide" Target="slides/slide180.xml"/><Relationship Id="rId269" Type="http://schemas.openxmlformats.org/officeDocument/2006/relationships/slide" Target="slides/slide222.xml"/><Relationship Id="rId33" Type="http://schemas.openxmlformats.org/officeDocument/2006/relationships/slideMaster" Target="slideMasters/slideMaster33.xml"/><Relationship Id="rId129" Type="http://schemas.openxmlformats.org/officeDocument/2006/relationships/slide" Target="slides/slide82.xml"/><Relationship Id="rId280" Type="http://schemas.openxmlformats.org/officeDocument/2006/relationships/slide" Target="slides/slide233.xml"/><Relationship Id="rId336" Type="http://schemas.openxmlformats.org/officeDocument/2006/relationships/slide" Target="slides/slide289.xml"/><Relationship Id="rId75" Type="http://schemas.openxmlformats.org/officeDocument/2006/relationships/slide" Target="slides/slide28.xml"/><Relationship Id="rId140" Type="http://schemas.openxmlformats.org/officeDocument/2006/relationships/slide" Target="slides/slide93.xml"/><Relationship Id="rId182" Type="http://schemas.openxmlformats.org/officeDocument/2006/relationships/slide" Target="slides/slide135.xml"/><Relationship Id="rId378" Type="http://schemas.openxmlformats.org/officeDocument/2006/relationships/tableStyles" Target="tableStyles.xml"/><Relationship Id="rId6" Type="http://schemas.openxmlformats.org/officeDocument/2006/relationships/slideMaster" Target="slideMasters/slideMaster6.xml"/><Relationship Id="rId238" Type="http://schemas.openxmlformats.org/officeDocument/2006/relationships/slide" Target="slides/slide191.xml"/><Relationship Id="rId291" Type="http://schemas.openxmlformats.org/officeDocument/2006/relationships/slide" Target="slides/slide244.xml"/><Relationship Id="rId305" Type="http://schemas.openxmlformats.org/officeDocument/2006/relationships/slide" Target="slides/slide258.xml"/><Relationship Id="rId347" Type="http://schemas.openxmlformats.org/officeDocument/2006/relationships/slide" Target="slides/slide300.xml"/><Relationship Id="rId44" Type="http://schemas.openxmlformats.org/officeDocument/2006/relationships/slideMaster" Target="slideMasters/slideMaster44.xml"/><Relationship Id="rId86" Type="http://schemas.openxmlformats.org/officeDocument/2006/relationships/slide" Target="slides/slide39.xml"/><Relationship Id="rId151" Type="http://schemas.openxmlformats.org/officeDocument/2006/relationships/slide" Target="slides/slide104.xml"/><Relationship Id="rId193" Type="http://schemas.openxmlformats.org/officeDocument/2006/relationships/slide" Target="slides/slide146.xml"/><Relationship Id="rId207" Type="http://schemas.openxmlformats.org/officeDocument/2006/relationships/slide" Target="slides/slide160.xml"/><Relationship Id="rId249" Type="http://schemas.openxmlformats.org/officeDocument/2006/relationships/slide" Target="slides/slide202.xml"/><Relationship Id="rId13" Type="http://schemas.openxmlformats.org/officeDocument/2006/relationships/slideMaster" Target="slideMasters/slideMaster13.xml"/><Relationship Id="rId109" Type="http://schemas.openxmlformats.org/officeDocument/2006/relationships/slide" Target="slides/slide62.xml"/><Relationship Id="rId260" Type="http://schemas.openxmlformats.org/officeDocument/2006/relationships/slide" Target="slides/slide213.xml"/><Relationship Id="rId316" Type="http://schemas.openxmlformats.org/officeDocument/2006/relationships/slide" Target="slides/slide269.xml"/><Relationship Id="rId55" Type="http://schemas.openxmlformats.org/officeDocument/2006/relationships/slide" Target="slides/slide8.xml"/><Relationship Id="rId97" Type="http://schemas.openxmlformats.org/officeDocument/2006/relationships/slide" Target="slides/slide50.xml"/><Relationship Id="rId120" Type="http://schemas.openxmlformats.org/officeDocument/2006/relationships/slide" Target="slides/slide73.xml"/><Relationship Id="rId358" Type="http://schemas.openxmlformats.org/officeDocument/2006/relationships/slide" Target="slides/slide311.xml"/><Relationship Id="rId162" Type="http://schemas.openxmlformats.org/officeDocument/2006/relationships/slide" Target="slides/slide115.xml"/><Relationship Id="rId218" Type="http://schemas.openxmlformats.org/officeDocument/2006/relationships/slide" Target="slides/slide171.xml"/><Relationship Id="rId271" Type="http://schemas.openxmlformats.org/officeDocument/2006/relationships/slide" Target="slides/slide224.xml"/><Relationship Id="rId24" Type="http://schemas.openxmlformats.org/officeDocument/2006/relationships/slideMaster" Target="slideMasters/slideMaster24.xml"/><Relationship Id="rId66" Type="http://schemas.openxmlformats.org/officeDocument/2006/relationships/slide" Target="slides/slide19.xml"/><Relationship Id="rId131" Type="http://schemas.openxmlformats.org/officeDocument/2006/relationships/slide" Target="slides/slide84.xml"/><Relationship Id="rId327" Type="http://schemas.openxmlformats.org/officeDocument/2006/relationships/slide" Target="slides/slide280.xml"/><Relationship Id="rId369" Type="http://schemas.openxmlformats.org/officeDocument/2006/relationships/slide" Target="slides/slide322.xml"/><Relationship Id="rId173" Type="http://schemas.openxmlformats.org/officeDocument/2006/relationships/slide" Target="slides/slide126.xml"/><Relationship Id="rId229" Type="http://schemas.openxmlformats.org/officeDocument/2006/relationships/slide" Target="slides/slide182.xml"/><Relationship Id="rId240" Type="http://schemas.openxmlformats.org/officeDocument/2006/relationships/slide" Target="slides/slide193.xml"/><Relationship Id="rId35" Type="http://schemas.openxmlformats.org/officeDocument/2006/relationships/slideMaster" Target="slideMasters/slideMaster35.xml"/><Relationship Id="rId77" Type="http://schemas.openxmlformats.org/officeDocument/2006/relationships/slide" Target="slides/slide30.xml"/><Relationship Id="rId100" Type="http://schemas.openxmlformats.org/officeDocument/2006/relationships/slide" Target="slides/slide53.xml"/><Relationship Id="rId282" Type="http://schemas.openxmlformats.org/officeDocument/2006/relationships/slide" Target="slides/slide235.xml"/><Relationship Id="rId338" Type="http://schemas.openxmlformats.org/officeDocument/2006/relationships/slide" Target="slides/slide291.xml"/><Relationship Id="rId8" Type="http://schemas.openxmlformats.org/officeDocument/2006/relationships/slideMaster" Target="slideMasters/slideMaster8.xml"/><Relationship Id="rId142" Type="http://schemas.openxmlformats.org/officeDocument/2006/relationships/slide" Target="slides/slide95.xml"/><Relationship Id="rId184" Type="http://schemas.openxmlformats.org/officeDocument/2006/relationships/slide" Target="slides/slide137.xml"/><Relationship Id="rId251" Type="http://schemas.openxmlformats.org/officeDocument/2006/relationships/slide" Target="slides/slide204.xml"/><Relationship Id="rId46" Type="http://schemas.openxmlformats.org/officeDocument/2006/relationships/slideMaster" Target="slideMasters/slideMaster46.xml"/><Relationship Id="rId293" Type="http://schemas.openxmlformats.org/officeDocument/2006/relationships/slide" Target="slides/slide246.xml"/><Relationship Id="rId307" Type="http://schemas.openxmlformats.org/officeDocument/2006/relationships/slide" Target="slides/slide260.xml"/><Relationship Id="rId349" Type="http://schemas.openxmlformats.org/officeDocument/2006/relationships/slide" Target="slides/slide302.xml"/><Relationship Id="rId88" Type="http://schemas.openxmlformats.org/officeDocument/2006/relationships/slide" Target="slides/slide41.xml"/><Relationship Id="rId111" Type="http://schemas.openxmlformats.org/officeDocument/2006/relationships/slide" Target="slides/slide64.xml"/><Relationship Id="rId153" Type="http://schemas.openxmlformats.org/officeDocument/2006/relationships/slide" Target="slides/slide106.xml"/><Relationship Id="rId195" Type="http://schemas.openxmlformats.org/officeDocument/2006/relationships/slide" Target="slides/slide148.xml"/><Relationship Id="rId209" Type="http://schemas.openxmlformats.org/officeDocument/2006/relationships/slide" Target="slides/slide162.xml"/><Relationship Id="rId360" Type="http://schemas.openxmlformats.org/officeDocument/2006/relationships/slide" Target="slides/slide313.xml"/><Relationship Id="rId220" Type="http://schemas.openxmlformats.org/officeDocument/2006/relationships/slide" Target="slides/slide173.xml"/><Relationship Id="rId15" Type="http://schemas.openxmlformats.org/officeDocument/2006/relationships/slideMaster" Target="slideMasters/slideMaster15.xml"/><Relationship Id="rId57" Type="http://schemas.openxmlformats.org/officeDocument/2006/relationships/slide" Target="slides/slide10.xml"/><Relationship Id="rId262" Type="http://schemas.openxmlformats.org/officeDocument/2006/relationships/slide" Target="slides/slide215.xml"/><Relationship Id="rId318" Type="http://schemas.openxmlformats.org/officeDocument/2006/relationships/slide" Target="slides/slide271.xml"/><Relationship Id="rId99" Type="http://schemas.openxmlformats.org/officeDocument/2006/relationships/slide" Target="slides/slide52.xml"/><Relationship Id="rId122" Type="http://schemas.openxmlformats.org/officeDocument/2006/relationships/slide" Target="slides/slide75.xml"/><Relationship Id="rId164" Type="http://schemas.openxmlformats.org/officeDocument/2006/relationships/slide" Target="slides/slide117.xml"/><Relationship Id="rId371" Type="http://schemas.openxmlformats.org/officeDocument/2006/relationships/slide" Target="slides/slide3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262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64817AE6-2AD1-6342-9A47-5FCA98C94FA0}" type="slidenum">
              <a:rPr lang="en-US" smtClean="0"/>
              <a:pPr>
                <a:defRPr/>
              </a:pPr>
              <a:t>‹#›</a:t>
            </a:fld>
            <a:endParaRPr lang="en-US" dirty="0"/>
          </a:p>
        </p:txBody>
      </p:sp>
    </p:spTree>
    <p:extLst>
      <p:ext uri="{BB962C8B-B14F-4D97-AF65-F5344CB8AC3E}">
        <p14:creationId xmlns:p14="http://schemas.microsoft.com/office/powerpoint/2010/main" val="2294843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042"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2pPr>
    <a:lvl3pPr marL="914085"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3pPr>
    <a:lvl4pPr marL="1371124"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17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5205" algn="l" defTabSz="457042" rtl="0" eaLnBrk="1" latinLnBrk="0" hangingPunct="1">
      <a:defRPr sz="1200" kern="1200">
        <a:solidFill>
          <a:schemeClr val="tx1"/>
        </a:solidFill>
        <a:latin typeface="+mn-lt"/>
        <a:ea typeface="+mn-ea"/>
        <a:cs typeface="+mn-cs"/>
      </a:defRPr>
    </a:lvl6pPr>
    <a:lvl7pPr marL="2742248" algn="l" defTabSz="457042" rtl="0" eaLnBrk="1" latinLnBrk="0" hangingPunct="1">
      <a:defRPr sz="1200" kern="1200">
        <a:solidFill>
          <a:schemeClr val="tx1"/>
        </a:solidFill>
        <a:latin typeface="+mn-lt"/>
        <a:ea typeface="+mn-ea"/>
        <a:cs typeface="+mn-cs"/>
      </a:defRPr>
    </a:lvl7pPr>
    <a:lvl8pPr marL="3199289" algn="l" defTabSz="457042" rtl="0" eaLnBrk="1" latinLnBrk="0" hangingPunct="1">
      <a:defRPr sz="1200" kern="1200">
        <a:solidFill>
          <a:schemeClr val="tx1"/>
        </a:solidFill>
        <a:latin typeface="+mn-lt"/>
        <a:ea typeface="+mn-ea"/>
        <a:cs typeface="+mn-cs"/>
      </a:defRPr>
    </a:lvl8pPr>
    <a:lvl9pPr marL="3656328" algn="l" defTabSz="4570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EC73D6-EC1E-AB4E-BF15-CCF499986AF2}" type="slidenum">
              <a:rPr lang="en-US" sz="1200">
                <a:solidFill>
                  <a:prstClr val="black"/>
                </a:solidFill>
                <a:latin typeface="Arial" panose="020B0604020202020204" pitchFamily="34" charset="0"/>
              </a:rPr>
              <a:pPr/>
              <a:t>1</a:t>
            </a:fld>
            <a:endParaRPr lang="en-US" sz="1200" dirty="0">
              <a:solidFill>
                <a:prstClr val="black"/>
              </a:solidFill>
              <a:latin typeface="Arial" panose="020B0604020202020204" pitchFamily="34" charset="0"/>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41ED6A-7263-3D4D-83EE-15C19E9E97E1}" type="slidenum">
              <a:rPr lang="en-US" sz="1200">
                <a:solidFill>
                  <a:srgbClr val="000000"/>
                </a:solidFill>
                <a:latin typeface="Arial" panose="020B0604020202020204" pitchFamily="34" charset="0"/>
              </a:rPr>
              <a:pPr/>
              <a:t>13</a:t>
            </a:fld>
            <a:endParaRPr lang="en-US" sz="1200" dirty="0">
              <a:solidFill>
                <a:srgbClr val="000000"/>
              </a:solidFill>
              <a:latin typeface="Arial" panose="020B0604020202020204" pitchFamily="34"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8: Woman lights lamp and searches house. Many poor homes had very small windows and rooms were dark.</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do NOT translate</a:t>
            </a:r>
            <a:r>
              <a:rPr lang="en-US" dirty="0"/>
              <a:t> PESACH as this is Hebrew </a:t>
            </a:r>
            <a:r>
              <a:rPr lang="en-US" baseline="0" dirty="0"/>
              <a:t>but translate “The Passover Meal”</a:t>
            </a:r>
            <a:endParaRPr lang="en-US" dirty="0"/>
          </a:p>
        </p:txBody>
      </p:sp>
      <p:sp>
        <p:nvSpPr>
          <p:cNvPr id="4" name="Slide Number Placeholder 3"/>
          <p:cNvSpPr>
            <a:spLocks noGrp="1"/>
          </p:cNvSpPr>
          <p:nvPr>
            <p:ph type="sldNum" sz="quarter" idx="10"/>
          </p:nvPr>
        </p:nvSpPr>
        <p:spPr/>
        <p:txBody>
          <a:bodyPr/>
          <a:lstStyle/>
          <a:p>
            <a:pPr>
              <a:defRPr/>
            </a:pPr>
            <a:fld id="{EE9F7BE8-48B0-5941-8B56-822D7AFA2F35}" type="slidenum">
              <a:rPr lang="en-US">
                <a:solidFill>
                  <a:prstClr val="black"/>
                </a:solidFill>
              </a:rPr>
              <a:pPr>
                <a:defRPr/>
              </a:pPr>
              <a:t>166</a:t>
            </a:fld>
            <a:endParaRPr lang="en-US" dirty="0">
              <a:solidFill>
                <a:prstClr val="black"/>
              </a:solidFill>
            </a:endParaRPr>
          </a:p>
        </p:txBody>
      </p:sp>
    </p:spTree>
    <p:extLst>
      <p:ext uri="{BB962C8B-B14F-4D97-AF65-F5344CB8AC3E}">
        <p14:creationId xmlns:p14="http://schemas.microsoft.com/office/powerpoint/2010/main" val="59347173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E693BA-38A3-3B4D-B24B-8341BC71CD5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798347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01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ea typeface="ＭＳ Ｐゴシック" charset="0"/>
                <a:cs typeface="Arial" panose="020B0604020202020204" pitchFamily="34" charset="0"/>
              </a:rPr>
              <a:t>These verses are the key verses on the New</a:t>
            </a:r>
            <a:r>
              <a:rPr lang="en-US" baseline="0" dirty="0">
                <a:ea typeface="ＭＳ Ｐゴシック" charset="0"/>
                <a:cs typeface="Arial" panose="020B0604020202020204" pitchFamily="34" charset="0"/>
              </a:rPr>
              <a:t> Covenant in the whole Bible.</a:t>
            </a:r>
          </a:p>
          <a:p>
            <a:r>
              <a:rPr lang="en-US" baseline="0" dirty="0">
                <a:ea typeface="ＭＳ Ｐゴシック" charset="0"/>
                <a:cs typeface="Arial" panose="020B0604020202020204" pitchFamily="34" charset="0"/>
              </a:rPr>
              <a:t>_______</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Common-384</a:t>
            </a:r>
          </a:p>
          <a:p>
            <a:r>
              <a:rPr lang="en-US" baseline="0" dirty="0">
                <a:ea typeface="ＭＳ Ｐゴシック" charset="0"/>
                <a:cs typeface="Arial" panose="020B0604020202020204" pitchFamily="34" charset="0"/>
              </a:rPr>
              <a:t>BE-24-Jeremiah-58</a:t>
            </a:r>
          </a:p>
          <a:p>
            <a:r>
              <a:rPr lang="en-US" baseline="0" dirty="0">
                <a:ea typeface="ＭＳ Ｐゴシック" charset="0"/>
                <a:cs typeface="Arial" panose="020B0604020202020204" pitchFamily="34" charset="0"/>
              </a:rPr>
              <a:t>FU-05-Biblical Covenants-27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ea typeface="ＭＳ Ｐゴシック" charset="0"/>
                <a:cs typeface="Arial" panose="020B0604020202020204" pitchFamily="34" charset="0"/>
              </a:rPr>
              <a:t>OS-24-Jeremiah-162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ea typeface="ＭＳ Ｐゴシック" charset="0"/>
                <a:cs typeface="Arial" panose="020B0604020202020204" pitchFamily="34" charset="0"/>
              </a:rPr>
              <a:t>NS-08-2 Corinthians-79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ea typeface="ＭＳ Ｐゴシック" charset="0"/>
                <a:cs typeface="Arial" panose="020B0604020202020204" pitchFamily="34" charset="0"/>
              </a:rPr>
              <a:t>NS-19-Hebrews-333</a:t>
            </a:r>
            <a:endParaRPr lang="en-US" dirty="0">
              <a:ea typeface="ＭＳ Ｐゴシック" charset="0"/>
              <a:cs typeface="Arial" panose="020B0604020202020204" pitchFamily="34" charset="0"/>
            </a:endParaRPr>
          </a:p>
          <a:p>
            <a:endParaRPr lang="en-US" dirty="0">
              <a:ea typeface="ＭＳ Ｐゴシック" charset="0"/>
              <a:cs typeface="Arial" panose="020B0604020202020204" pitchFamily="34" charset="0"/>
            </a:endParaRPr>
          </a:p>
        </p:txBody>
      </p:sp>
      <p:sp>
        <p:nvSpPr>
          <p:cNvPr id="2201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271DBF-9AE1-0F4B-B741-4DC707DDF1E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275419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C1D3A4-0773-2D4D-ABBC-14E24974A5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dirty="0">
                <a:ea typeface="ＭＳ Ｐゴシック" charset="0"/>
                <a:cs typeface="Arial" panose="020B0604020202020204" pitchFamily="34" charset="0"/>
              </a:rPr>
              <a:t>Three covenants amplify</a:t>
            </a:r>
            <a:r>
              <a:rPr lang="en-US" sz="1100" baseline="0" dirty="0">
                <a:ea typeface="ＭＳ Ｐゴシック" charset="0"/>
                <a:cs typeface="Arial" panose="020B0604020202020204" pitchFamily="34" charset="0"/>
              </a:rPr>
              <a:t> </a:t>
            </a:r>
            <a:r>
              <a:rPr lang="en-US" sz="1100" dirty="0">
                <a:ea typeface="ＭＳ Ｐゴシック" charset="0"/>
                <a:cs typeface="Arial" panose="020B0604020202020204" pitchFamily="34" charset="0"/>
              </a:rPr>
              <a:t>the Abrahamic covenant.</a:t>
            </a:r>
            <a:r>
              <a:rPr lang="en-US" sz="1100" baseline="0" dirty="0">
                <a:ea typeface="ＭＳ Ｐゴシック" charset="0"/>
                <a:cs typeface="Arial" panose="020B0604020202020204" pitchFamily="34" charset="0"/>
              </a:rPr>
              <a:t> T</a:t>
            </a:r>
            <a:r>
              <a:rPr lang="en-US" sz="1100" dirty="0">
                <a:ea typeface="ＭＳ Ｐゴシック" charset="0"/>
                <a:cs typeface="Arial" panose="020B0604020202020204" pitchFamily="34" charset="0"/>
              </a:rPr>
              <a:t>he new covenant was one of them. </a:t>
            </a:r>
          </a:p>
          <a:p>
            <a:pPr>
              <a:lnSpc>
                <a:spcPct val="90000"/>
              </a:lnSpc>
              <a:spcBef>
                <a:spcPct val="0"/>
              </a:spcBef>
            </a:pPr>
            <a:endParaRPr lang="en-US" sz="1100" dirty="0">
              <a:ea typeface="ＭＳ Ｐゴシック" charset="0"/>
              <a:cs typeface="Arial" panose="020B0604020202020204" pitchFamily="34" charset="0"/>
            </a:endParaRPr>
          </a:p>
          <a:p>
            <a:pPr>
              <a:lnSpc>
                <a:spcPct val="90000"/>
              </a:lnSpc>
            </a:pPr>
            <a:r>
              <a:rPr lang="en-US" sz="1100" dirty="0">
                <a:ea typeface="ＭＳ Ｐゴシック" charset="0"/>
                <a:cs typeface="Arial" panose="020B0604020202020204" pitchFamily="34" charset="0"/>
              </a:rPr>
              <a:t>(cf. Deut. 30:1-10) promises:</a:t>
            </a:r>
          </a:p>
          <a:p>
            <a:pPr>
              <a:lnSpc>
                <a:spcPct val="90000"/>
              </a:lnSpc>
              <a:buFontTx/>
              <a:buChar char="•"/>
            </a:pPr>
            <a:r>
              <a:rPr lang="en-US" sz="1100" dirty="0">
                <a:ea typeface="ＭＳ Ｐゴシック" charset="0"/>
                <a:cs typeface="Arial" panose="020B0604020202020204" pitchFamily="34" charset="0"/>
              </a:rPr>
              <a:t>Land from Wadi of Egypt to Euphrates River (Isa. 27:12)</a:t>
            </a:r>
          </a:p>
          <a:p>
            <a:pPr>
              <a:lnSpc>
                <a:spcPct val="90000"/>
              </a:lnSpc>
              <a:buFontTx/>
              <a:buChar char="•"/>
            </a:pPr>
            <a:r>
              <a:rPr lang="en-US" sz="1100" dirty="0">
                <a:ea typeface="ＭＳ Ｐゴシック" charset="0"/>
                <a:cs typeface="Arial" panose="020B0604020202020204" pitchFamily="34" charset="0"/>
              </a:rPr>
              <a:t>Eternal possession of land (Gen. 17:8) after exile/restoration</a:t>
            </a:r>
          </a:p>
          <a:p>
            <a:pPr>
              <a:lnSpc>
                <a:spcPct val="90000"/>
              </a:lnSpc>
              <a:buFontTx/>
              <a:buChar char="•"/>
            </a:pPr>
            <a:r>
              <a:rPr lang="en-US" sz="1100" dirty="0">
                <a:ea typeface="ＭＳ Ｐゴシック" charset="0"/>
                <a:cs typeface="Arial" panose="020B0604020202020204" pitchFamily="34" charset="0"/>
              </a:rPr>
              <a:t>Whole world blessed via the land (Isa. 14:1-2)</a:t>
            </a:r>
          </a:p>
          <a:p>
            <a:pPr>
              <a:lnSpc>
                <a:spcPct val="90000"/>
              </a:lnSpc>
              <a:buFontTx/>
              <a:buChar char="•"/>
            </a:pPr>
            <a:endParaRPr lang="en-US" sz="1100" dirty="0">
              <a:ea typeface="ＭＳ Ｐゴシック" charset="0"/>
              <a:cs typeface="Arial" panose="020B0604020202020204" pitchFamily="34" charset="0"/>
            </a:endParaRPr>
          </a:p>
          <a:p>
            <a:pPr>
              <a:lnSpc>
                <a:spcPct val="90000"/>
              </a:lnSpc>
            </a:pPr>
            <a:r>
              <a:rPr lang="en-US" sz="1100" dirty="0">
                <a:ea typeface="ＭＳ Ｐゴシック" charset="0"/>
                <a:cs typeface="Arial" panose="020B0604020202020204" pitchFamily="34" charset="0"/>
              </a:rPr>
              <a:t>2 Samuel 7:12-16 promises perpetual:</a:t>
            </a:r>
          </a:p>
          <a:p>
            <a:pPr>
              <a:lnSpc>
                <a:spcPct val="90000"/>
              </a:lnSpc>
              <a:buFontTx/>
              <a:buChar char="•"/>
            </a:pPr>
            <a:r>
              <a:rPr lang="en-US" sz="1100" dirty="0">
                <a:ea typeface="ＭＳ Ｐゴシック" charset="0"/>
                <a:cs typeface="Arial" panose="020B0604020202020204" pitchFamily="34" charset="0"/>
              </a:rPr>
              <a:t>Sons (</a:t>
            </a:r>
            <a:r>
              <a:rPr lang="mr-IN" altLang="ja-JP" sz="1100" dirty="0">
                <a:ea typeface="ＭＳ Ｐゴシック" charset="0"/>
                <a:cs typeface="ＭＳ Ｐゴシック" charset="0"/>
              </a:rPr>
              <a:t>"</a:t>
            </a:r>
            <a:r>
              <a:rPr lang="en-US" altLang="ja-JP" sz="1100" dirty="0">
                <a:ea typeface="ＭＳ Ｐゴシック" charset="0"/>
                <a:cs typeface="Arial" panose="020B0604020202020204" pitchFamily="34" charset="0"/>
              </a:rPr>
              <a:t>house</a:t>
            </a:r>
            <a:r>
              <a:rPr lang="mr-IN" altLang="ja-JP" sz="1100" dirty="0">
                <a:ea typeface="ＭＳ Ｐゴシック" charset="0"/>
                <a:cs typeface="ＭＳ Ｐゴシック" charset="0"/>
              </a:rPr>
              <a:t>"</a:t>
            </a:r>
            <a:r>
              <a:rPr lang="en-US" altLang="ja-JP" sz="1100" dirty="0">
                <a:ea typeface="ＭＳ Ｐゴシック" charset="0"/>
                <a:cs typeface="Arial" panose="020B0604020202020204" pitchFamily="34" charset="0"/>
              </a:rPr>
              <a:t> never wiped out)</a:t>
            </a:r>
          </a:p>
          <a:p>
            <a:pPr>
              <a:lnSpc>
                <a:spcPct val="90000"/>
              </a:lnSpc>
              <a:buFontTx/>
              <a:buChar char="•"/>
            </a:pPr>
            <a:r>
              <a:rPr lang="en-US" sz="1100" dirty="0">
                <a:ea typeface="ＭＳ Ｐゴシック" charset="0"/>
                <a:cs typeface="Arial" panose="020B0604020202020204" pitchFamily="34" charset="0"/>
              </a:rPr>
              <a:t>Kingdom (political dynasty)</a:t>
            </a:r>
          </a:p>
          <a:p>
            <a:pPr>
              <a:lnSpc>
                <a:spcPct val="90000"/>
              </a:lnSpc>
              <a:buFontTx/>
              <a:buChar char="•"/>
            </a:pPr>
            <a:r>
              <a:rPr lang="en-US" sz="1100" dirty="0">
                <a:ea typeface="ＭＳ Ｐゴシック" charset="0"/>
                <a:cs typeface="Arial" panose="020B0604020202020204" pitchFamily="34" charset="0"/>
              </a:rPr>
              <a:t>Throne (right to rule by descendants)</a:t>
            </a:r>
          </a:p>
          <a:p>
            <a:pPr>
              <a:lnSpc>
                <a:spcPct val="90000"/>
              </a:lnSpc>
              <a:buFontTx/>
              <a:buChar char="•"/>
            </a:pPr>
            <a:r>
              <a:rPr lang="en-US" sz="1100" dirty="0">
                <a:ea typeface="ＭＳ Ｐゴシック" charset="0"/>
                <a:cs typeface="Arial" panose="020B0604020202020204" pitchFamily="34" charset="0"/>
              </a:rPr>
              <a:t>Temple (son to build it)</a:t>
            </a:r>
          </a:p>
          <a:p>
            <a:pPr>
              <a:lnSpc>
                <a:spcPct val="90000"/>
              </a:lnSpc>
            </a:pPr>
            <a:endParaRPr lang="en-US" sz="1100" dirty="0">
              <a:ea typeface="ＭＳ Ｐゴシック" charset="0"/>
              <a:cs typeface="Arial" panose="020B0604020202020204" pitchFamily="34" charset="0"/>
            </a:endParaRPr>
          </a:p>
          <a:p>
            <a:pPr>
              <a:lnSpc>
                <a:spcPct val="90000"/>
              </a:lnSpc>
            </a:pPr>
            <a:r>
              <a:rPr lang="en-US" sz="1100" dirty="0">
                <a:ea typeface="ＭＳ Ｐゴシック" charset="0"/>
                <a:cs typeface="Arial" panose="020B0604020202020204" pitchFamily="34" charset="0"/>
              </a:rPr>
              <a:t>Jeremiah 31:31-34 promises:</a:t>
            </a:r>
          </a:p>
          <a:p>
            <a:pPr>
              <a:lnSpc>
                <a:spcPct val="90000"/>
              </a:lnSpc>
              <a:buFontTx/>
              <a:buChar char="•"/>
            </a:pPr>
            <a:r>
              <a:rPr lang="en-US" sz="1100" dirty="0">
                <a:ea typeface="ＭＳ Ｐゴシック" charset="0"/>
                <a:cs typeface="Arial" panose="020B0604020202020204" pitchFamily="34" charset="0"/>
              </a:rPr>
              <a:t>Forgiveness</a:t>
            </a:r>
          </a:p>
          <a:p>
            <a:pPr>
              <a:lnSpc>
                <a:spcPct val="90000"/>
              </a:lnSpc>
              <a:buFontTx/>
              <a:buChar char="•"/>
            </a:pPr>
            <a:r>
              <a:rPr lang="en-US" sz="1100" dirty="0">
                <a:ea typeface="ＭＳ Ｐゴシック" charset="0"/>
                <a:cs typeface="Arial" panose="020B0604020202020204" pitchFamily="34" charset="0"/>
              </a:rPr>
              <a:t>Indwelling Spirit</a:t>
            </a:r>
          </a:p>
          <a:p>
            <a:pPr>
              <a:lnSpc>
                <a:spcPct val="90000"/>
              </a:lnSpc>
              <a:buFontTx/>
              <a:buChar char="•"/>
            </a:pPr>
            <a:r>
              <a:rPr lang="en-US" sz="1100" dirty="0">
                <a:ea typeface="ＭＳ Ｐゴシック" charset="0"/>
                <a:cs typeface="Arial" panose="020B0604020202020204" pitchFamily="34" charset="0"/>
              </a:rPr>
              <a:t>New heart, nature, mind</a:t>
            </a:r>
          </a:p>
          <a:p>
            <a:pPr>
              <a:lnSpc>
                <a:spcPct val="90000"/>
              </a:lnSpc>
              <a:buFontTx/>
              <a:buChar char="•"/>
            </a:pPr>
            <a:r>
              <a:rPr lang="en-US" sz="1100" dirty="0">
                <a:ea typeface="ＭＳ Ｐゴシック" charset="0"/>
                <a:cs typeface="Arial" panose="020B0604020202020204" pitchFamily="34" charset="0"/>
              </a:rPr>
              <a:t>Reunification of Israel and Judah</a:t>
            </a:r>
          </a:p>
          <a:p>
            <a:pPr>
              <a:lnSpc>
                <a:spcPct val="90000"/>
              </a:lnSpc>
              <a:buFontTx/>
              <a:buChar char="•"/>
            </a:pPr>
            <a:r>
              <a:rPr lang="en-US" sz="1100" dirty="0">
                <a:ea typeface="ＭＳ Ｐゴシック" charset="0"/>
                <a:cs typeface="Arial" panose="020B0604020202020204" pitchFamily="34" charset="0"/>
              </a:rPr>
              <a:t>No need for evangelism</a:t>
            </a:r>
          </a:p>
          <a:p>
            <a:r>
              <a:rPr lang="en-US" sz="1100" baseline="0" dirty="0">
                <a:ea typeface="ＭＳ Ｐゴシック" charset="0"/>
                <a:cs typeface="Arial" panose="020B0604020202020204" pitchFamily="34" charset="0"/>
              </a:rPr>
              <a:t>__________</a:t>
            </a:r>
          </a:p>
          <a:p>
            <a:r>
              <a:rPr lang="en-US" sz="1100" baseline="0" dirty="0">
                <a:ea typeface="ＭＳ Ｐゴシック" charset="0"/>
                <a:cs typeface="Arial" panose="020B0604020202020204" pitchFamily="34" charset="0"/>
              </a:rPr>
              <a:t>Common-385</a:t>
            </a:r>
          </a:p>
          <a:p>
            <a:r>
              <a:rPr lang="en-US" sz="1100" baseline="0" dirty="0">
                <a:ea typeface="ＭＳ Ｐゴシック" charset="0"/>
                <a:cs typeface="Arial" panose="020B0604020202020204" pitchFamily="34" charset="0"/>
              </a:rPr>
              <a:t>BE-24-Jeremiah-59</a:t>
            </a:r>
          </a:p>
          <a:p>
            <a:r>
              <a:rPr lang="en-US" sz="1100" baseline="0" dirty="0">
                <a:ea typeface="ＭＳ Ｐゴシック" charset="0"/>
                <a:cs typeface="Arial" panose="020B0604020202020204" pitchFamily="34" charset="0"/>
              </a:rPr>
              <a:t>FU-05-Biblical Covenants-28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ea typeface="ＭＳ Ｐゴシック" charset="0"/>
                <a:cs typeface="Arial" panose="020B0604020202020204" pitchFamily="34" charset="0"/>
              </a:rPr>
              <a:t>OS-24-Jeremiah-163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ea typeface="ＭＳ Ｐゴシック" charset="0"/>
                <a:cs typeface="Arial" panose="020B0604020202020204" pitchFamily="34" charset="0"/>
              </a:rPr>
              <a:t>NS-08-2 Corinthians-80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ea typeface="ＭＳ Ｐゴシック" charset="0"/>
                <a:cs typeface="Arial" panose="020B0604020202020204" pitchFamily="34" charset="0"/>
              </a:rPr>
              <a:t>NS-19-Hebrews-334</a:t>
            </a:r>
            <a:endParaRPr lang="en-US" sz="1100" dirty="0">
              <a:ea typeface="ＭＳ Ｐゴシック" charset="0"/>
              <a:cs typeface="Arial" panose="020B0604020202020204" pitchFamily="34" charset="0"/>
            </a:endParaRPr>
          </a:p>
          <a:p>
            <a:pPr>
              <a:lnSpc>
                <a:spcPct val="90000"/>
              </a:lnSpc>
              <a:buFontTx/>
              <a:buChar char="•"/>
            </a:pPr>
            <a:endParaRPr lang="en-US" sz="11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3210420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Jeremiah anticipates a time when the divided nation is once again united (31:33) and also believes in the Lord (31:34). This has not happened since Jeremiah's time. The people did return to the land in 538 BC, but they certainly did not "all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aseline="0" dirty="0">
                <a:ea typeface="ＭＳ Ｐゴシック" charset="0"/>
                <a:cs typeface="Arial" panose="020B0604020202020204" pitchFamily="34" charset="0"/>
              </a:rPr>
              <a:t>__________</a:t>
            </a:r>
          </a:p>
          <a:p>
            <a:r>
              <a:rPr lang="en-US" sz="1200" baseline="0" dirty="0">
                <a:ea typeface="ＭＳ Ｐゴシック" charset="0"/>
                <a:cs typeface="Arial" panose="020B0604020202020204" pitchFamily="34" charset="0"/>
              </a:rPr>
              <a:t>Common-386</a:t>
            </a:r>
          </a:p>
          <a:p>
            <a:r>
              <a:rPr lang="en-US" sz="1200" baseline="0" dirty="0">
                <a:ea typeface="ＭＳ Ｐゴシック" charset="0"/>
                <a:cs typeface="Arial" panose="020B0604020202020204" pitchFamily="34" charset="0"/>
              </a:rPr>
              <a:t>BE-24-Jeremiah-60</a:t>
            </a:r>
            <a:endParaRPr lang="en-US" baseline="0" dirty="0">
              <a:ea typeface="ＭＳ Ｐゴシック" charset="0"/>
              <a:cs typeface="Arial" panose="020B0604020202020204" pitchFamily="34" charset="0"/>
            </a:endParaRPr>
          </a:p>
          <a:p>
            <a:r>
              <a:rPr lang="en-US" baseline="0" dirty="0">
                <a:ea typeface="ＭＳ Ｐゴシック" charset="0"/>
                <a:cs typeface="Arial" panose="020B0604020202020204" pitchFamily="34" charset="0"/>
              </a:rPr>
              <a:t>FU-05-Biblical Covenants-29</a:t>
            </a:r>
            <a:endParaRPr lang="en-US" sz="1200" baseline="0" dirty="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NS-19-Hebrews-335</a:t>
            </a:r>
            <a:endParaRPr lang="en-US" sz="1200" dirty="0">
              <a:ea typeface="ＭＳ Ｐゴシック" charset="0"/>
              <a:cs typeface="Arial" panose="020B0604020202020204" pitchFamily="34" charset="0"/>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A26E2-A3E1-8F4F-BCCC-A1B4C853841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لوقا 15: 8 المرأة تُفتِّش البيت باستخدام نور المصباح.</a:t>
            </a:r>
            <a:endParaRPr lang="en-US" dirty="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repeatedly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Hadad-Rimmon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shine,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aseline="0" dirty="0">
                <a:ea typeface="ＭＳ Ｐゴシック" charset="0"/>
                <a:cs typeface="Arial" panose="020B0604020202020204" pitchFamily="34" charset="0"/>
              </a:rPr>
              <a:t>__________</a:t>
            </a:r>
          </a:p>
          <a:p>
            <a:r>
              <a:rPr lang="en-US" sz="1200" baseline="0" dirty="0">
                <a:ea typeface="ＭＳ Ｐゴシック" charset="0"/>
                <a:cs typeface="Arial" panose="020B0604020202020204" pitchFamily="34" charset="0"/>
              </a:rPr>
              <a:t>Common-387</a:t>
            </a:r>
          </a:p>
          <a:p>
            <a:r>
              <a:rPr lang="en-US" sz="1200" baseline="0" dirty="0">
                <a:ea typeface="ＭＳ Ｐゴシック" charset="0"/>
                <a:cs typeface="Arial" panose="020B0604020202020204" pitchFamily="34" charset="0"/>
              </a:rPr>
              <a:t>BE-24-Jeremiah-61</a:t>
            </a:r>
            <a:endParaRPr lang="en-US" baseline="0" dirty="0">
              <a:ea typeface="ＭＳ Ｐゴシック" charset="0"/>
              <a:cs typeface="Arial" panose="020B0604020202020204" pitchFamily="34" charset="0"/>
            </a:endParaRPr>
          </a:p>
          <a:p>
            <a:r>
              <a:rPr lang="en-US" baseline="0" dirty="0">
                <a:ea typeface="ＭＳ Ｐゴシック" charset="0"/>
                <a:cs typeface="Arial" panose="020B0604020202020204" pitchFamily="34" charset="0"/>
              </a:rPr>
              <a:t>FU-05-Biblical Covenants-30</a:t>
            </a:r>
            <a:endParaRPr lang="en-US" sz="1200" baseline="0" dirty="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OS-24-Jeremiah-167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NS-19-Hebrews-33</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9F2266-65EB-D74A-9F6A-FEB0913FECBA}"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83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spcBef>
                <a:spcPct val="0"/>
              </a:spcBef>
            </a:pPr>
            <a:r>
              <a:rPr lang="ar-JO" dirty="0">
                <a:ea typeface="ＭＳ Ｐゴシック" charset="0"/>
                <a:cs typeface="Arial" panose="020B0604020202020204" pitchFamily="34" charset="0"/>
              </a:rPr>
              <a:t>كيف نعرف أنه كان غير مشروط؟ </a:t>
            </a:r>
            <a:endParaRPr lang="en-US" dirty="0">
              <a:ea typeface="ＭＳ Ｐゴシック" charset="0"/>
              <a:cs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9452040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39800293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588047-64C6-214B-AB8D-659B5A42A2D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34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ea typeface="ＭＳ Ｐゴシック" charset="0"/>
                <a:cs typeface="Arial" panose="020B0604020202020204" pitchFamily="34" charset="0"/>
              </a:rPr>
              <a:t>There are debates about the how far or when or to whom the covenant refers. This is because </a:t>
            </a:r>
            <a:r>
              <a:rPr lang="ar-SA" dirty="0" err="1">
                <a:ea typeface="ＭＳ Ｐゴシック" charset="0"/>
                <a:cs typeface="Arial" panose="020B0604020202020204" pitchFamily="34" charset="0"/>
              </a:rPr>
              <a:t>إرميا</a:t>
            </a:r>
            <a:r>
              <a:rPr lang="en-US" dirty="0">
                <a:ea typeface="ＭＳ Ｐゴシック" charset="0"/>
                <a:cs typeface="Arial" panose="020B0604020202020204" pitchFamily="34" charset="0"/>
              </a:rPr>
              <a:t> 31 declares the covenant is for Israel and Judah but in the New Testament</a:t>
            </a:r>
            <a:r>
              <a:rPr lang="en-US" baseline="0" dirty="0">
                <a:ea typeface="ＭＳ Ｐゴシック" charset="0"/>
                <a:cs typeface="Arial" panose="020B0604020202020204" pitchFamily="34" charset="0"/>
              </a:rPr>
              <a:t> </a:t>
            </a:r>
            <a:r>
              <a:rPr lang="en-US" dirty="0">
                <a:ea typeface="ＭＳ Ｐゴシック" charset="0"/>
                <a:cs typeface="Arial" panose="020B0604020202020204" pitchFamily="34" charset="0"/>
              </a:rPr>
              <a:t>it is declared for the church (Luke 22:20; 1 Cor 11:25; 2 Cor.3:6; Heb 8:8;9:15).</a:t>
            </a:r>
          </a:p>
          <a:p>
            <a:pPr>
              <a:spcBef>
                <a:spcPct val="0"/>
              </a:spcBef>
            </a:pPr>
            <a:endParaRPr lang="en-US" dirty="0">
              <a:ea typeface="ＭＳ Ｐゴシック" charset="0"/>
              <a:cs typeface="Arial" panose="020B0604020202020204" pitchFamily="34" charset="0"/>
            </a:endParaRPr>
          </a:p>
          <a:p>
            <a:pPr>
              <a:spcBef>
                <a:spcPct val="0"/>
              </a:spcBef>
            </a:pPr>
            <a:r>
              <a:rPr lang="en-US" dirty="0">
                <a:ea typeface="ＭＳ Ｐゴシック" charset="0"/>
                <a:cs typeface="Arial" panose="020B0604020202020204" pitchFamily="34" charset="0"/>
              </a:rPr>
              <a:t>So questions arise.</a:t>
            </a:r>
            <a:r>
              <a:rPr lang="en-US" baseline="0" dirty="0">
                <a:ea typeface="ＭＳ Ｐゴシック" charset="0"/>
                <a:cs typeface="Arial" panose="020B0604020202020204" pitchFamily="34" charset="0"/>
              </a:rPr>
              <a:t> I</a:t>
            </a:r>
            <a:r>
              <a:rPr lang="en-US" dirty="0">
                <a:ea typeface="ＭＳ Ｐゴシック" charset="0"/>
                <a:cs typeface="Arial" panose="020B0604020202020204" pitchFamily="34" charset="0"/>
              </a:rPr>
              <a:t>s there a new covenant? Is it especially for the church? Or is it only for Israel? Or was there two covenants? Or are these promises built upon each other?</a:t>
            </a:r>
          </a:p>
        </p:txBody>
      </p:sp>
    </p:spTree>
    <p:extLst>
      <p:ext uri="{BB962C8B-B14F-4D97-AF65-F5344CB8AC3E}">
        <p14:creationId xmlns:p14="http://schemas.microsoft.com/office/powerpoint/2010/main" val="11185531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gn="r" rtl="1">
              <a:buFontTx/>
              <a:buAutoNum type="arabicParenR"/>
            </a:pPr>
            <a:r>
              <a:rPr lang="ar-SA" dirty="0">
                <a:latin typeface=""/>
                <a:ea typeface="ＭＳ Ｐゴシック" charset="0"/>
                <a:cs typeface="ＭＳ Ｐゴシック" charset="0"/>
              </a:rPr>
              <a:t>يتجاهل العهد الجديد، كلمات المسيح، وتعاليم بولس.</a:t>
            </a:r>
          </a:p>
          <a:p>
            <a:pPr marL="228600" indent="-228600" algn="r" rtl="1">
              <a:buFontTx/>
              <a:buAutoNum type="arabicParenR"/>
            </a:pPr>
            <a:r>
              <a:rPr lang="ar-SA" dirty="0">
                <a:latin typeface=""/>
                <a:ea typeface="ＭＳ Ｐゴシック" charset="0"/>
                <a:cs typeface="ＭＳ Ｐゴシック" charset="0"/>
              </a:rPr>
              <a:t>تجاهل العمل الحالي للروح القدس.</a:t>
            </a:r>
          </a:p>
          <a:p>
            <a:pPr marL="228600" indent="-228600" algn="r" rtl="1">
              <a:buFontTx/>
              <a:buAutoNum type="arabicParenR"/>
            </a:pPr>
            <a:r>
              <a:rPr lang="ar-SA">
                <a:latin typeface=""/>
                <a:ea typeface="ＭＳ Ｐゴシック" charset="0"/>
                <a:cs typeface="ＭＳ Ｐゴシック" charset="0"/>
              </a:rPr>
              <a:t>لا </a:t>
            </a:r>
            <a:r>
              <a:rPr lang="ar-SA" dirty="0">
                <a:latin typeface=""/>
                <a:ea typeface="ＭＳ Ｐゴシック" charset="0"/>
                <a:cs typeface="ＭＳ Ｐゴシック" charset="0"/>
              </a:rPr>
              <a:t>يمكن التوفيق بين نفس المصطلحات للعهدين القديم والجديد.</a:t>
            </a:r>
          </a:p>
          <a:p>
            <a:pPr marL="228600" indent="-228600" algn="r" rtl="1">
              <a:buFontTx/>
              <a:buAutoNum type="arabicParenR"/>
            </a:pPr>
            <a:r>
              <a:rPr lang="ar-SA" dirty="0">
                <a:latin typeface=""/>
                <a:ea typeface="ＭＳ Ｐゴシック" charset="0"/>
                <a:cs typeface="ＭＳ Ｐゴシック" charset="0"/>
              </a:rPr>
              <a:t>الفروقات حادة للغاية.</a:t>
            </a:r>
          </a:p>
          <a:p>
            <a:pPr marL="228600" indent="-228600"/>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View most modern pre-mils take. Deals with both OT/NT data, forgiveness and the holy spirit are blessings that we experience now. </a:t>
            </a:r>
          </a:p>
          <a:p>
            <a:pPr marL="228600" indent="-228600">
              <a:buFontTx/>
              <a:buAutoNum type="arabicParenR" startAt="3"/>
            </a:pPr>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Ignoring OT data between the distinctions between church and Israel </a:t>
            </a:r>
          </a:p>
        </p:txBody>
      </p:sp>
      <p:sp>
        <p:nvSpPr>
          <p:cNvPr id="2355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AE10705-8DA6-E640-8A52-A437EAD0B62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Calibri" charset="0"/>
                <a:ea typeface="ＭＳ Ｐゴシック" charset="0"/>
                <a:cs typeface="ＭＳ Ｐゴシック" charset="0"/>
              </a:rPr>
              <a:t>Here are two unacceptable views on the new covenant (NC) that do not distinguish between it and the old covenant (OC0.</a:t>
            </a:r>
          </a:p>
          <a:p>
            <a:r>
              <a:rPr lang="en-US" dirty="0"/>
              <a:t>__________</a:t>
            </a:r>
          </a:p>
          <a:p>
            <a:r>
              <a:rPr lang="en-US" dirty="0"/>
              <a:t>Common-394</a:t>
            </a:r>
          </a:p>
          <a:p>
            <a:r>
              <a:rPr lang="en-US" sz="1200" baseline="0" dirty="0">
                <a:ea typeface="ＭＳ Ｐゴシック" charset="0"/>
                <a:cs typeface="Arial" panose="020B0604020202020204" pitchFamily="34" charset="0"/>
              </a:rPr>
              <a:t>BE-24-Jeremiah-62?</a:t>
            </a:r>
            <a:endParaRPr lang="en-US" baseline="0" dirty="0">
              <a:ea typeface="ＭＳ Ｐゴシック" charset="0"/>
              <a:cs typeface="Arial" panose="020B0604020202020204" pitchFamily="34" charset="0"/>
            </a:endParaRPr>
          </a:p>
          <a:p>
            <a:r>
              <a:rPr lang="en-US" baseline="0" dirty="0">
                <a:ea typeface="ＭＳ Ｐゴシック" charset="0"/>
                <a:cs typeface="Arial" panose="020B0604020202020204" pitchFamily="34" charset="0"/>
              </a:rPr>
              <a:t>FU-05-Biblical Covenants-31?</a:t>
            </a:r>
            <a:endParaRPr lang="en-US" sz="1200" baseline="0" dirty="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1209510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Calibri" charset="0"/>
                <a:ea typeface="ＭＳ Ｐゴシック" charset="0"/>
                <a:cs typeface="ＭＳ Ｐゴシック" charset="0"/>
              </a:rPr>
              <a:t>The first two views have too many problems.</a:t>
            </a:r>
          </a:p>
          <a:p>
            <a:r>
              <a:rPr lang="en-US" dirty="0"/>
              <a:t>__________</a:t>
            </a:r>
          </a:p>
          <a:p>
            <a:r>
              <a:rPr lang="en-US" dirty="0"/>
              <a:t>Common-395</a:t>
            </a:r>
          </a:p>
          <a:p>
            <a:r>
              <a:rPr lang="en-US" sz="1200" baseline="0" dirty="0">
                <a:ea typeface="ＭＳ Ｐゴシック" charset="0"/>
                <a:cs typeface="Arial" panose="020B0604020202020204" pitchFamily="34" charset="0"/>
              </a:rPr>
              <a:t>BE-24-Jeremiah-62?</a:t>
            </a:r>
            <a:endParaRPr lang="en-US" baseline="0" dirty="0">
              <a:ea typeface="ＭＳ Ｐゴシック" charset="0"/>
              <a:cs typeface="Arial" panose="020B0604020202020204" pitchFamily="34" charset="0"/>
            </a:endParaRPr>
          </a:p>
          <a:p>
            <a:r>
              <a:rPr lang="en-US" baseline="0" dirty="0">
                <a:ea typeface="ＭＳ Ｐゴシック" charset="0"/>
                <a:cs typeface="Arial" panose="020B0604020202020204" pitchFamily="34" charset="0"/>
              </a:rPr>
              <a:t>FU-05-Biblical Covenants-31?</a:t>
            </a:r>
            <a:endParaRPr lang="en-US" sz="1200" baseline="0" dirty="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081106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67E98D-D759-574C-A4D1-A2397BE6FA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Christians are therefore no longer under the old covenant of Moses. But that does not mean there is no future fulfillment of this new covenant to a believing Israel.</a:t>
            </a:r>
          </a:p>
          <a:p>
            <a:r>
              <a:rPr lang="en-US" dirty="0"/>
              <a:t>__________</a:t>
            </a:r>
          </a:p>
          <a:p>
            <a:r>
              <a:rPr lang="en-US" dirty="0"/>
              <a:t>Common-396</a:t>
            </a:r>
          </a:p>
          <a:p>
            <a:r>
              <a:rPr lang="en-US" sz="1200" baseline="0" dirty="0">
                <a:ea typeface="ＭＳ Ｐゴシック" charset="0"/>
                <a:cs typeface="Arial" panose="020B0604020202020204" pitchFamily="34" charset="0"/>
              </a:rPr>
              <a:t>BE-24-Jeremiah-62?</a:t>
            </a:r>
            <a:endParaRPr lang="en-US" baseline="0" dirty="0">
              <a:ea typeface="ＭＳ Ｐゴシック" charset="0"/>
              <a:cs typeface="Arial" panose="020B0604020202020204" pitchFamily="34" charset="0"/>
            </a:endParaRPr>
          </a:p>
          <a:p>
            <a:r>
              <a:rPr lang="en-US" baseline="0" dirty="0">
                <a:ea typeface="ＭＳ Ｐゴシック" charset="0"/>
                <a:cs typeface="Arial" panose="020B0604020202020204" pitchFamily="34" charset="0"/>
              </a:rPr>
              <a:t>FU-05-Biblical Covenants-31?</a:t>
            </a:r>
            <a:endParaRPr lang="en-US" sz="1200" baseline="0" dirty="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OS-24-Jeremiah-169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ea typeface="ＭＳ Ｐゴシック" charset="0"/>
                <a:cs typeface="Arial" panose="020B0604020202020204" pitchFamily="34" charset="0"/>
              </a:rPr>
              <a:t>NS-19-Hebrews-34?</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cs typeface="Arial" panose="020B0604020202020204" pitchFamily="34" charset="0"/>
              </a:rPr>
              <a:t>Paul's ministry was deemed even greater than Moses's since the glory of the new covenant is greater than that of the Mosaic covenant (2 Cor 3).</a:t>
            </a:r>
          </a:p>
          <a:p>
            <a:r>
              <a:rPr lang="en-US" dirty="0"/>
              <a:t>_____________</a:t>
            </a:r>
          </a:p>
          <a:p>
            <a:r>
              <a:rPr lang="en-US" dirty="0"/>
              <a:t>Common-397</a:t>
            </a:r>
          </a:p>
          <a:p>
            <a:r>
              <a:rPr lang="en-US" dirty="0"/>
              <a:t>OS-24-Jeremiah-177</a:t>
            </a:r>
          </a:p>
          <a:p>
            <a:r>
              <a:rPr lang="en-US" dirty="0"/>
              <a:t>NS-08-2Cor-85</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705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B8F092-AB05-DE40-8548-BA9D10BB7903}" type="slidenum">
              <a:rPr lang="en-US" sz="1200">
                <a:solidFill>
                  <a:srgbClr val="000000"/>
                </a:solidFill>
                <a:latin typeface="Arial" panose="020B0604020202020204" pitchFamily="34" charset="0"/>
              </a:rPr>
              <a:pPr/>
              <a:t>15</a:t>
            </a:fld>
            <a:endParaRPr lang="en-US" sz="1200" dirty="0">
              <a:solidFill>
                <a:srgbClr val="000000"/>
              </a:solidFill>
              <a:latin typeface="Arial" panose="020B0604020202020204" pitchFamily="34"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8: Woman continues search.</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God's promises had an accompanying sign or visible evidence of his covenant faithfulness, except perhaps the Land Covenant, although even it promises the exile of the nation (Deut 30:1-10).</a:t>
            </a:r>
          </a:p>
          <a:p>
            <a:r>
              <a:rPr lang="en-US" dirty="0"/>
              <a:t>____________</a:t>
            </a:r>
          </a:p>
          <a:p>
            <a:r>
              <a:rPr lang="en-US" dirty="0"/>
              <a:t>Common-397</a:t>
            </a:r>
          </a:p>
          <a:p>
            <a:r>
              <a:rPr lang="en-US" dirty="0"/>
              <a:t>OS-24-Jeremiah-177</a:t>
            </a:r>
          </a:p>
          <a:p>
            <a:r>
              <a:rPr lang="en-US" dirty="0"/>
              <a:t>NS-08-2Cor-85</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838744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8B1E93-AE22-EC4F-9E51-477F43F8E0CA}" type="slidenum">
              <a:rPr lang="en-US" sz="1200">
                <a:solidFill>
                  <a:srgbClr val="000000"/>
                </a:solidFill>
                <a:latin typeface="Arial" panose="020B0604020202020204" pitchFamily="34" charset="0"/>
              </a:rPr>
              <a:pPr/>
              <a:t>16</a:t>
            </a:fld>
            <a:endParaRPr lang="en-US" sz="1200" dirty="0">
              <a:solidFill>
                <a:srgbClr val="000000"/>
              </a:solidFill>
              <a:latin typeface="Arial" panose="020B0604020202020204" pitchFamily="34"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9: Woman search is rewarded as she sees silver coin.</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46AB9F-A231-D74A-BAD2-A7F99603AED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لوقا 15: 9 المرأة ابتهجَتِ ابتهاجاً عظيماً عندما وجدَتِ الدرهم.</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a:t>
            </a:r>
          </a:p>
          <a:p>
            <a:r>
              <a:rPr lang="en-US" dirty="0"/>
              <a:t>Common-486</a:t>
            </a:r>
          </a:p>
          <a:p>
            <a:r>
              <a:rPr lang="en-US" dirty="0"/>
              <a:t>NS-01-Matt1-14-slide 477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218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25414520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C5FB6-9135-2640-90FC-7807BE5F6121}" type="slidenum">
              <a:rPr lang="en-US" sz="1200">
                <a:solidFill>
                  <a:srgbClr val="000000"/>
                </a:solidFill>
                <a:latin typeface="Arial" panose="020B0604020202020204" pitchFamily="34" charset="0"/>
              </a:rPr>
              <a:pPr/>
              <a:t>18</a:t>
            </a:fld>
            <a:endParaRPr lang="en-US" sz="1200" dirty="0">
              <a:solidFill>
                <a:srgbClr val="000000"/>
              </a:solidFill>
              <a:latin typeface="Arial" panose="020B0604020202020204" pitchFamily="34"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9: Woman shares her good news with neighbours and friends. </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a:latin typeface="Times New Roman" charset="0"/>
                <a:ea typeface="ＭＳ Ｐゴシック" charset="0"/>
                <a:cs typeface="ＭＳ Ｐゴシック" charset="0"/>
              </a:rPr>
              <a:t>NS-04-John12-21-slide 295</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03E8A-D2AE-A648-8E9F-A572868C8F7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لوقا 15: 9 المرأة تحتفل بالخبر السارِّ مع الجارات والصديقات "</a:t>
            </a:r>
            <a:r>
              <a:rPr lang="ar-JO" dirty="0">
                <a:solidFill>
                  <a:srgbClr val="121212"/>
                </a:solidFill>
                <a:effectLst/>
              </a:rPr>
              <a:t>افرَحنَ مَعي لأنّي وجَدتُ الدِّرهَمَ الّذي أضَعتُهُ</a:t>
            </a:r>
            <a:r>
              <a:rPr lang="ar-JO" dirty="0">
                <a:ea typeface="ＭＳ Ｐゴシック" charset="0"/>
                <a:cs typeface="ＭＳ Ｐゴシック" charset="0"/>
              </a:rPr>
              <a:t>".</a:t>
            </a:r>
            <a:endParaRPr lang="en-US" dirty="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50180794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ARIAL</a:t>
            </a:r>
          </a:p>
        </p:txBody>
      </p:sp>
    </p:spTree>
    <p:extLst>
      <p:ext uri="{BB962C8B-B14F-4D97-AF65-F5344CB8AC3E}">
        <p14:creationId xmlns:p14="http://schemas.microsoft.com/office/powerpoint/2010/main" val="387727813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u="sng" dirty="0">
                <a:effectLst/>
              </a:rPr>
              <a:t>إنَّ </a:t>
            </a:r>
            <a:r>
              <a:rPr lang="ar-SA" u="sng" dirty="0">
                <a:effectLst/>
              </a:rPr>
              <a:t>قيامة</a:t>
            </a:r>
            <a:r>
              <a:rPr lang="ar-JO" u="sng" dirty="0">
                <a:effectLst/>
              </a:rPr>
              <a:t>َ</a:t>
            </a:r>
            <a:r>
              <a:rPr lang="ar-SA" dirty="0">
                <a:effectLst/>
              </a:rPr>
              <a:t> المسيح و</a:t>
            </a:r>
            <a:r>
              <a:rPr lang="ar-SA" u="sng" dirty="0">
                <a:effectLst/>
              </a:rPr>
              <a:t>إرساليت</a:t>
            </a:r>
            <a:r>
              <a:rPr lang="ar-JO" u="sng" dirty="0">
                <a:effectLst/>
              </a:rPr>
              <a:t>َ</a:t>
            </a:r>
            <a:r>
              <a:rPr lang="ar-SA" u="sng" dirty="0">
                <a:effectLst/>
              </a:rPr>
              <a:t>ه</a:t>
            </a:r>
            <a:r>
              <a:rPr lang="ar-SA" u="none" dirty="0">
                <a:effectLst/>
              </a:rPr>
              <a:t> و</a:t>
            </a:r>
            <a:r>
              <a:rPr lang="ar-SA" u="sng" dirty="0">
                <a:effectLst/>
              </a:rPr>
              <a:t>صعود</a:t>
            </a:r>
            <a:r>
              <a:rPr lang="ar-JO" u="sng" dirty="0">
                <a:effectLst/>
              </a:rPr>
              <a:t>َ</a:t>
            </a:r>
            <a:r>
              <a:rPr lang="ar-SA" u="sng" dirty="0">
                <a:effectLst/>
              </a:rPr>
              <a:t>ه</a:t>
            </a:r>
            <a:r>
              <a:rPr lang="ar-SA" dirty="0">
                <a:effectLst/>
              </a:rPr>
              <a:t> ت</a:t>
            </a:r>
            <a:r>
              <a:rPr lang="ar-JO" dirty="0">
                <a:effectLst/>
              </a:rPr>
              <a:t>ُ</a:t>
            </a:r>
            <a:r>
              <a:rPr lang="ar-SA" dirty="0">
                <a:effectLst/>
              </a:rPr>
              <a:t>ثب</a:t>
            </a:r>
            <a:r>
              <a:rPr lang="ar-JO" dirty="0">
                <a:effectLst/>
              </a:rPr>
              <a:t>ِ</a:t>
            </a:r>
            <a:r>
              <a:rPr lang="ar-SA" dirty="0">
                <a:effectLst/>
              </a:rPr>
              <a:t>ت</a:t>
            </a:r>
            <a:r>
              <a:rPr lang="ar-JO" dirty="0">
                <a:effectLst/>
              </a:rPr>
              <a:t>ُ </a:t>
            </a:r>
            <a:r>
              <a:rPr lang="ar-SA" dirty="0">
                <a:effectLst/>
              </a:rPr>
              <a:t>خدمت</a:t>
            </a:r>
            <a:r>
              <a:rPr lang="ar-JO" dirty="0">
                <a:effectLst/>
              </a:rPr>
              <a:t>َ</a:t>
            </a:r>
            <a:r>
              <a:rPr lang="ar-SA" dirty="0">
                <a:effectLst/>
              </a:rPr>
              <a:t>ه وموت</a:t>
            </a:r>
            <a:r>
              <a:rPr lang="ar-JO" dirty="0">
                <a:effectLst/>
              </a:rPr>
              <a:t>َ</a:t>
            </a:r>
            <a:r>
              <a:rPr lang="ar-SA" dirty="0">
                <a:effectLst/>
              </a:rPr>
              <a:t>ه الكفّ</a:t>
            </a:r>
            <a:r>
              <a:rPr lang="ar-JO" dirty="0">
                <a:effectLst/>
              </a:rPr>
              <a:t>َ</a:t>
            </a:r>
            <a:r>
              <a:rPr lang="ar-SA" dirty="0">
                <a:effectLst/>
              </a:rPr>
              <a:t>اري</a:t>
            </a:r>
            <a:r>
              <a:rPr lang="ar-JO" dirty="0">
                <a:effectLst/>
              </a:rPr>
              <a:t>ّ، وهذه الأمور الخمسة تستحقُّ </a:t>
            </a:r>
            <a:r>
              <a:rPr lang="ar-SA" dirty="0">
                <a:effectLst/>
              </a:rPr>
              <a:t>أن </a:t>
            </a:r>
            <a:r>
              <a:rPr lang="ar-JO" dirty="0">
                <a:effectLst/>
              </a:rPr>
              <a:t>يُبشَّر</a:t>
            </a:r>
            <a:r>
              <a:rPr lang="ar-SA" dirty="0">
                <a:effectLst/>
              </a:rPr>
              <a:t> به</a:t>
            </a:r>
            <a:r>
              <a:rPr lang="ar-JO" dirty="0">
                <a:effectLst/>
              </a:rPr>
              <a:t>ا</a:t>
            </a:r>
            <a:r>
              <a:rPr lang="ar-SA" dirty="0">
                <a:effectLst/>
              </a:rPr>
              <a:t> إلى الأمم.</a:t>
            </a:r>
          </a:p>
        </p:txBody>
      </p:sp>
    </p:spTree>
    <p:extLst>
      <p:ext uri="{BB962C8B-B14F-4D97-AF65-F5344CB8AC3E}">
        <p14:creationId xmlns:p14="http://schemas.microsoft.com/office/powerpoint/2010/main" val="102021165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dirty="0">
                <a:cs typeface="Arial" panose="020B0604020202020204" pitchFamily="34" charset="0"/>
              </a:rPr>
              <a:t>الأغنام حيوانات علائقية، لذا فإن الابتعاد عن القطيع يجعلك وحيدًا. </a:t>
            </a:r>
            <a:endParaRPr lang="en-US" dirty="0">
              <a:cs typeface="Arial" panose="020B0604020202020204" pitchFamily="34" charset="0"/>
            </a:endParaRPr>
          </a:p>
        </p:txBody>
      </p:sp>
    </p:spTree>
    <p:extLst>
      <p:ext uri="{BB962C8B-B14F-4D97-AF65-F5344CB8AC3E}">
        <p14:creationId xmlns:p14="http://schemas.microsoft.com/office/powerpoint/2010/main" val="400133157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يتميَّز إنجيل لوقا باحتوائه على الكثير من الأمثال التي قالها يسوع.</a:t>
            </a:r>
          </a:p>
        </p:txBody>
      </p:sp>
    </p:spTree>
    <p:extLst>
      <p:ext uri="{BB962C8B-B14F-4D97-AF65-F5344CB8AC3E}">
        <p14:creationId xmlns:p14="http://schemas.microsoft.com/office/powerpoint/2010/main" val="814168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dirty="0">
                <a:cs typeface="Arial" panose="020B0604020202020204" pitchFamily="34" charset="0"/>
              </a:rPr>
              <a:t>هذا أحد الخراف وأسمه كريس ضاع في أستراليا. في عام 2015 تم العثور عليه من قبل مشاة الأدغال بعد حوالي 6 سنوات من البحث. كما ترون صوفه الثقيل الذي يبلغ 90 رطلاً. </a:t>
            </a:r>
            <a:endParaRPr lang="en-SG" dirty="0">
              <a:cs typeface="Arial" panose="020B0604020202020204" pitchFamily="34" charset="0"/>
            </a:endParaRPr>
          </a:p>
        </p:txBody>
      </p:sp>
    </p:spTree>
    <p:extLst>
      <p:ext uri="{BB962C8B-B14F-4D97-AF65-F5344CB8AC3E}">
        <p14:creationId xmlns:p14="http://schemas.microsoft.com/office/powerpoint/2010/main" val="344973600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cs typeface="Arial" panose="020B0604020202020204" pitchFamily="34" charset="0"/>
              </a:rPr>
              <a:t>إن عوائق الابتعاد تشكل عبئًا كبيرا، على الأغنان كما على الإنسان أيضًا.</a:t>
            </a:r>
          </a:p>
          <a:p>
            <a:pPr algn="r" rtl="1"/>
            <a:r>
              <a:rPr lang="ar-SA" dirty="0">
                <a:cs typeface="Arial" panose="020B0604020202020204" pitchFamily="34" charset="0"/>
              </a:rPr>
              <a:t>مات كريس، الخروف المشهور بصوفه</a:t>
            </a:r>
          </a:p>
          <a:p>
            <a:pPr algn="r" rtl="1"/>
            <a:r>
              <a:rPr lang="ar-SA" dirty="0">
                <a:cs typeface="Arial" panose="020B0604020202020204" pitchFamily="34" charset="0"/>
              </a:rPr>
              <a:t>بقلم إليزابيث وولف وسعيد أحمد، سي إن إن</a:t>
            </a:r>
          </a:p>
          <a:p>
            <a:pPr algn="r" rtl="1"/>
            <a:r>
              <a:rPr lang="ar-SA" dirty="0">
                <a:cs typeface="Arial" panose="020B0604020202020204" pitchFamily="34" charset="0"/>
              </a:rPr>
              <a:t>تم التحديث في الساعة 1623 بتوقيت غربنتش، (0023 بتوقيت هونغ كونغ) 22 تشرين الأول 2019</a:t>
            </a:r>
          </a:p>
          <a:p>
            <a:pPr algn="r" rtl="1"/>
            <a:r>
              <a:rPr lang="ar-SA" dirty="0">
                <a:cs typeface="Arial" panose="020B0604020202020204" pitchFamily="34" charset="0"/>
              </a:rPr>
              <a:t>مات الخروف كريس في موطنه  </a:t>
            </a:r>
            <a:r>
              <a:rPr lang="en-SG" dirty="0">
                <a:cs typeface="Arial" panose="020B0604020202020204" pitchFamily="34" charset="0"/>
              </a:rPr>
              <a:t>Little Oak Sanctuary.</a:t>
            </a:r>
          </a:p>
          <a:p>
            <a:pPr algn="r" rtl="1"/>
            <a:r>
              <a:rPr lang="en-SG" dirty="0">
                <a:cs typeface="Arial" panose="020B0604020202020204" pitchFamily="34" charset="0"/>
              </a:rPr>
              <a:t>(CNN) </a:t>
            </a:r>
            <a:r>
              <a:rPr lang="ar-SA" dirty="0">
                <a:cs typeface="Arial" panose="020B0604020202020204" pitchFamily="34" charset="0"/>
              </a:rPr>
              <a:t>عاس الخروف، إذا صح القول، حياة كاملة ورقيقة، محبوبًا من قبل جميع معجبيه في جميع أنحاء العالم بسب صوفه الفريد.</a:t>
            </a:r>
          </a:p>
          <a:p>
            <a:pPr algn="r" rtl="1"/>
            <a:r>
              <a:rPr lang="ar-SA" dirty="0">
                <a:cs typeface="Arial" panose="020B0604020202020204" pitchFamily="34" charset="0"/>
              </a:rPr>
              <a:t>مات في موطنه في </a:t>
            </a:r>
            <a:r>
              <a:rPr lang="en-SG" dirty="0">
                <a:cs typeface="Arial" panose="020B0604020202020204" pitchFamily="34" charset="0"/>
              </a:rPr>
              <a:t>Little Oak Sanctuary. </a:t>
            </a:r>
            <a:r>
              <a:rPr lang="ar-SA" dirty="0">
                <a:cs typeface="Arial" panose="020B0604020202020204" pitchFamily="34" charset="0"/>
              </a:rPr>
              <a:t>حيث كان يعيش منذ اعتلائه الشهرة في عام 2015.</a:t>
            </a:r>
          </a:p>
          <a:p>
            <a:pPr algn="r" rtl="1"/>
            <a:r>
              <a:rPr lang="ar-SA" dirty="0">
                <a:cs typeface="Arial" panose="020B0604020202020204" pitchFamily="34" charset="0"/>
              </a:rPr>
              <a:t>في حين ينبغي تقدير كريس لصفاته المحبوبة العديدة – فكروا في عينيه اللطيفتين وأنفه المائل بلطف – فقد أصبح مشهورًا عالميًا بعد أن أصبح صاحب الرقم القياسي العالمي غير الرسمي في امتلاكه أكبر صوفٍ نامٍ.</a:t>
            </a:r>
          </a:p>
          <a:p>
            <a:pPr algn="r" rtl="1"/>
            <a:r>
              <a:rPr lang="ar-SA" dirty="0">
                <a:cs typeface="Arial" panose="020B0604020202020204" pitchFamily="34" charset="0"/>
              </a:rPr>
              <a:t>تم العثور عليه خارج العاصمة الاسترالية، كانبيرا، مغطى بكمية من الصوف، ما يقرب من 90 رطلاً، حتى أنه بالكاد كان يستطيع المشي.</a:t>
            </a:r>
          </a:p>
          <a:p>
            <a:pPr algn="r" rtl="1"/>
            <a:r>
              <a:rPr lang="ar-SA" dirty="0">
                <a:cs typeface="Arial" panose="020B0604020202020204" pitchFamily="34" charset="0"/>
              </a:rPr>
              <a:t>عندما تم العثور عليه، كان كريس يحمل على جسده ما يعادل سنوات من الصوف، مما جعل من الصعوبة عليه أن يمشي.</a:t>
            </a:r>
          </a:p>
          <a:p>
            <a:pPr algn="r" rtl="1"/>
            <a:r>
              <a:rPr lang="ar-SA" dirty="0">
                <a:cs typeface="Arial" panose="020B0604020202020204" pitchFamily="34" charset="0"/>
              </a:rPr>
              <a:t>أعلنت </a:t>
            </a:r>
            <a:r>
              <a:rPr lang="en-SG" dirty="0">
                <a:cs typeface="Arial" panose="020B0604020202020204" pitchFamily="34" charset="0"/>
              </a:rPr>
              <a:t>Little Oak Sanctuary </a:t>
            </a:r>
            <a:r>
              <a:rPr lang="ar-SA" dirty="0">
                <a:cs typeface="Arial" panose="020B0604020202020204" pitchFamily="34" charset="0"/>
              </a:rPr>
              <a:t>موت الخروف الأسطوري يوم الثلاثاء في في منشور على الفسبوك:</a:t>
            </a:r>
          </a:p>
          <a:p>
            <a:pPr algn="r" rtl="1"/>
            <a:r>
              <a:rPr lang="ar-SA" dirty="0">
                <a:cs typeface="Arial" panose="020B0604020202020204" pitchFamily="34" charset="0"/>
              </a:rPr>
              <a:t>"نشعر بالحسرة لفقدان هذه الروح العذبة، والحكيمة، والودية،" كما جاء في المنشور.</a:t>
            </a:r>
          </a:p>
          <a:p>
            <a:pPr algn="r" rtl="1"/>
            <a:r>
              <a:rPr lang="ar-SA" dirty="0">
                <a:cs typeface="Arial" panose="020B0604020202020204" pitchFamily="34" charset="0"/>
              </a:rPr>
              <a:t>حرصت </a:t>
            </a:r>
            <a:r>
              <a:rPr lang="en-SG" dirty="0">
                <a:cs typeface="Arial" panose="020B0604020202020204" pitchFamily="34" charset="0"/>
              </a:rPr>
              <a:t>Little Oak Sanctuary </a:t>
            </a:r>
            <a:r>
              <a:rPr lang="ar-SA" dirty="0">
                <a:cs typeface="Arial" panose="020B0604020202020204" pitchFamily="34" charset="0"/>
              </a:rPr>
              <a:t>على النظر إلى كريس أكثر من مجرد عرض مبهر مع احترامه كرفيق.</a:t>
            </a:r>
          </a:p>
          <a:p>
            <a:pPr algn="r" rtl="1"/>
            <a:r>
              <a:rPr lang="ar-SA" dirty="0">
                <a:cs typeface="Arial" panose="020B0604020202020204" pitchFamily="34" charset="0"/>
              </a:rPr>
              <a:t>"لقد كان أكثر من هذا بكثير، بل وأكثر من ذلك بكثير،" كما قال المنشور. "وسوف نتذكره على كل ما كان عليه – شخصًا، وليس شيئًا – هنا معنا، وليس من أجلنا. أرقد بسلام عزيزي كريس." </a:t>
            </a:r>
          </a:p>
          <a:p>
            <a:pPr algn="r" rtl="1"/>
            <a:r>
              <a:rPr lang="ar-SA" dirty="0">
                <a:cs typeface="Arial" panose="020B0604020202020204" pitchFamily="34" charset="0"/>
              </a:rPr>
              <a:t>أولئك الذين يريدون إعلان الحداد على وفاة كريس أن يشاهدوا الصوف المعروض في المتحف الوطني الاسترالي.</a:t>
            </a:r>
          </a:p>
          <a:p>
            <a:endParaRPr lang="en-US" dirty="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cs typeface="Arial" panose="020B0604020202020204" pitchFamily="34" charset="0"/>
              </a:rPr>
              <a:t>Leviticus</a:t>
            </a:r>
            <a:r>
              <a:rPr lang="en-US" baseline="0" dirty="0">
                <a:cs typeface="Arial" panose="020B0604020202020204" pitchFamily="34" charset="0"/>
              </a:rPr>
              <a:t> 23 gives the order of three key feasts of Israel: • Passover, • Unleavened Bread, and • Firstfruits.</a:t>
            </a:r>
          </a:p>
          <a:p>
            <a:r>
              <a:rPr lang="en-US" dirty="0">
                <a:cs typeface="Arial" panose="020B0604020202020204" pitchFamily="34" charset="0"/>
              </a:rPr>
              <a:t>• But</a:t>
            </a:r>
            <a:r>
              <a:rPr lang="en-US" baseline="0" dirty="0">
                <a:cs typeface="Arial" panose="020B0604020202020204" pitchFamily="34" charset="0"/>
              </a:rPr>
              <a:t> h</a:t>
            </a:r>
            <a:r>
              <a:rPr lang="en-US" dirty="0">
                <a:cs typeface="Arial" panose="020B0604020202020204" pitchFamily="34" charset="0"/>
              </a:rPr>
              <a:t>ow</a:t>
            </a:r>
            <a:r>
              <a:rPr lang="en-US" baseline="0" dirty="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cs typeface="Arial" panose="020B0604020202020204" pitchFamily="34" charset="0"/>
            </a:endParaRPr>
          </a:p>
          <a:p>
            <a:r>
              <a:rPr lang="en-US" baseline="0" dirty="0">
                <a:cs typeface="Arial" panose="020B0604020202020204" pitchFamily="34" charset="0"/>
              </a:rPr>
              <a:t>• The Feast of Unleavened Bread always began the day after Passover (Lev 23:5-6). </a:t>
            </a:r>
          </a:p>
          <a:p>
            <a:r>
              <a:rPr lang="en-US" baseline="0" dirty="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cs typeface="Arial" panose="020B0604020202020204" pitchFamily="34" charset="0"/>
            </a:endParaRPr>
          </a:p>
          <a:p>
            <a:r>
              <a:rPr lang="en-US" baseline="0" dirty="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cs typeface="Arial" panose="020B0604020202020204" pitchFamily="34" charset="0"/>
            </a:endParaRPr>
          </a:p>
          <a:p>
            <a:r>
              <a:rPr lang="en-US" baseline="0" dirty="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cs typeface="Arial" panose="020B0604020202020204" pitchFamily="34" charset="0"/>
              </a:rPr>
              <a:t>————————————</a:t>
            </a:r>
          </a:p>
          <a:p>
            <a:r>
              <a:rPr lang="en-US" dirty="0"/>
              <a:t>Common English-217</a:t>
            </a:r>
          </a:p>
          <a:p>
            <a:r>
              <a:rPr lang="en-US" dirty="0"/>
              <a:t>Common Arabic-327</a:t>
            </a:r>
          </a:p>
          <a:p>
            <a:r>
              <a:rPr lang="en-US" dirty="0"/>
              <a:t>OB-25-Feasts-35</a:t>
            </a:r>
          </a:p>
          <a:p>
            <a:r>
              <a:rPr lang="en-US" dirty="0"/>
              <a:t>OS-03-Leviticus-303</a:t>
            </a:r>
          </a:p>
          <a:p>
            <a:r>
              <a:rPr lang="en-US" baseline="0" dirty="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cs typeface="Arial" panose="020B0604020202020204" pitchFamily="34" charset="0"/>
            </a:endParaRPr>
          </a:p>
          <a:p>
            <a:r>
              <a:rPr lang="en-US" baseline="0" dirty="0">
                <a:cs typeface="Arial" panose="020B0604020202020204" pitchFamily="34" charset="0"/>
              </a:rPr>
              <a:t>NS-00-NTS Chronology-slide 40</a:t>
            </a:r>
          </a:p>
          <a:p>
            <a:r>
              <a:rPr lang="en-US" baseline="0" dirty="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313</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9969AC-96A7-054B-937B-5D5DC7D9531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4466111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dirty="0">
                <a:effectLst/>
              </a:rPr>
              <a:t>المسيح هو يهوديٌّ، ولكن لا يعني هذا أنَّه لا يستطيع تخليص الأمم مِثْل أولئك الأشخاص الذين قرأوا إنجيل لوقا (إعادة صياغةٍ للفكرة الرئيسيَّة المذكورة في هذا السلايد).</a:t>
            </a:r>
            <a:endParaRPr lang="ar-SA" dirty="0">
              <a:effectLst/>
            </a:endParaRPr>
          </a:p>
        </p:txBody>
      </p:sp>
    </p:spTree>
    <p:extLst>
      <p:ext uri="{BB962C8B-B14F-4D97-AF65-F5344CB8AC3E}">
        <p14:creationId xmlns:p14="http://schemas.microsoft.com/office/powerpoint/2010/main" val="102021165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rtl="1"/>
            <a:r>
              <a:rPr lang="ar-JO" sz="1200" kern="1200" dirty="0">
                <a:solidFill>
                  <a:schemeClr val="tx1"/>
                </a:solidFill>
                <a:effectLst/>
                <a:ea typeface="ＭＳ Ｐゴシック" charset="-128"/>
                <a:cs typeface="ＭＳ Ｐゴシック" charset="-128"/>
              </a:rPr>
              <a:t>ديفيد ماكراني، "</a:t>
            </a:r>
            <a:r>
              <a:rPr lang="ar-JO" sz="1200" kern="1200" dirty="0">
                <a:solidFill>
                  <a:schemeClr val="tx1"/>
                </a:solidFill>
                <a:effectLst/>
                <a:ea typeface="ＭＳ Ｐゴシック" charset="-128"/>
                <a:cs typeface="Traditional Arabic" panose="02020603050405020304" pitchFamily="18" charset="-78"/>
              </a:rPr>
              <a:t>الحقائق تعيش حتَّى منتصف عمرها الافتراضيِّ فقط":</a:t>
            </a:r>
            <a:endParaRPr lang="ar-JO"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David McRaney, “The Half-Life of Facts,” BoingBoing, 27 Aug 2017,  https://boingboing.net/2017/08/21/the-half-life-of-facts.html?utm_medium=referral&amp;utm_source=idealmedia&amp;utm_campaign=boingboing.net&amp;utm_term=68704&amp;utm_content=2143287</a:t>
            </a:r>
            <a:r>
              <a:rPr lang="en-SG" dirty="0">
                <a:effectLst/>
              </a:rPr>
              <a:t> </a:t>
            </a:r>
          </a:p>
          <a:p>
            <a:endParaRPr lang="en-SG" dirty="0">
              <a:effectLst/>
            </a:endParaRPr>
          </a:p>
          <a:p>
            <a:endParaRPr lang="en-US" dirty="0"/>
          </a:p>
        </p:txBody>
      </p:sp>
    </p:spTree>
    <p:extLst>
      <p:ext uri="{BB962C8B-B14F-4D97-AF65-F5344CB8AC3E}">
        <p14:creationId xmlns:p14="http://schemas.microsoft.com/office/powerpoint/2010/main" val="87124297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37563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03AFFA-93C4-7B4B-9524-05C9750F260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125506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8903705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7384444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kumimoji="0" lang="ar-JO" sz="1200" u="none" strike="noStrike" kern="0" cap="none" spc="0" normalizeH="0" baseline="0" noProof="0" dirty="0">
                <a:ln>
                  <a:noFill/>
                </a:ln>
                <a:solidFill>
                  <a:srgbClr val="000000"/>
                </a:solidFill>
                <a:effectLst/>
                <a:uLnTx/>
                <a:uFillTx/>
                <a:ea typeface="Osaka"/>
                <a:cs typeface="Arial" panose="020B0604020202020204" pitchFamily="34" charset="0"/>
              </a:rPr>
              <a:t>على نقيض ذلك، يصف الكتابُ المقدَّس نفْسَه بأنَّه "كلمة الله" حقًّا. وفي الحقيقة، وجد الملايين من الناس حول العالَم هذا الوصف موثوقاً به على مدى 3500 سنة. وتُثبِت ثقةُ الناس به أنَّ الحقائق المهمَّة لا تُلغَى مع مرور الوقت، ولا تصبح أفكاراً باليةً عفا عليها الزمن مع زيادة المعلومات وتَحَسُّن المستوى المعرفيّ؛  حيث لا تنطبق هنا العبارة التي ذكرناها قبْلَ قليل "</a:t>
            </a:r>
            <a:r>
              <a:rPr kumimoji="0" lang="ar-JO" sz="1200" b="1" i="0" u="none" strike="noStrike" kern="0" cap="none" spc="0" normalizeH="0" baseline="0" noProof="0" dirty="0">
                <a:ln>
                  <a:noFill/>
                </a:ln>
                <a:solidFill>
                  <a:schemeClr val="tx1"/>
                </a:solidFill>
                <a:effectLst>
                  <a:glow rad="127000">
                    <a:srgbClr val="FFFFFF"/>
                  </a:glow>
                </a:effectLst>
                <a:uLnTx/>
                <a:uFillTx/>
                <a:latin typeface="Traditional Arabic" panose="02020603050405020304" pitchFamily="18" charset="-78"/>
                <a:ea typeface="ＭＳ Ｐゴシック" charset="0"/>
                <a:cs typeface="Traditional Arabic" panose="02020603050405020304" pitchFamily="18" charset="-78"/>
              </a:rPr>
              <a:t>’</a:t>
            </a:r>
            <a:r>
              <a:rPr lang="ar-JO" sz="1200" b="1" kern="1200" dirty="0">
                <a:solidFill>
                  <a:schemeClr val="tx1"/>
                </a:solidFill>
                <a:latin typeface="Calibri" panose="020F0502020204030204" pitchFamily="34" charset="0"/>
                <a:ea typeface="ＭＳ Ｐゴシック" charset="-128"/>
                <a:cs typeface="Calibri" panose="020F0502020204030204" pitchFamily="34" charset="0"/>
              </a:rPr>
              <a:t>الحقائق تعيش حتَّى منتصف عمرها الافتراضيِّ فقط</a:t>
            </a:r>
            <a:r>
              <a:rPr kumimoji="0" lang="ar-JO" sz="1200" u="none" strike="noStrike" kern="0" cap="none" spc="0" normalizeH="0" baseline="0" noProof="0" dirty="0">
                <a:ln>
                  <a:noFill/>
                </a:ln>
                <a:solidFill>
                  <a:srgbClr val="000000"/>
                </a:solidFill>
                <a:effectLst/>
                <a:uLnTx/>
                <a:uFillTx/>
                <a:ea typeface="Osaka"/>
                <a:cs typeface="Arial" panose="020B0604020202020204" pitchFamily="34" charset="0"/>
              </a:rPr>
              <a:t>"، إذ لا توجد فترة صلاحيَّةٍ لحقيقة أنَّ الله يحبُّنا أو لحقيقة أنَّ يسوع جاء إلى هذا العالم ليموت عن خطايا الجنس البشريّ. هذه الحقائق متأصِّلةٌ في طبيعة الله الثابتة والراسخة ولن يجري نقْضُها أو استبدالها أبداً.</a:t>
            </a:r>
          </a:p>
          <a:p>
            <a:pPr marL="0" marR="0" lvl="0" indent="0" algn="r" defTabSz="914400" rtl="1" eaLnBrk="0" fontAlgn="base" latinLnBrk="0" hangingPunct="0">
              <a:lnSpc>
                <a:spcPct val="100000"/>
              </a:lnSpc>
              <a:spcBef>
                <a:spcPct val="30000"/>
              </a:spcBef>
              <a:spcAft>
                <a:spcPct val="0"/>
              </a:spcAft>
              <a:buClrTx/>
              <a:buSzTx/>
              <a:buFontTx/>
              <a:buNone/>
              <a:tabLst/>
              <a:defRPr/>
            </a:pPr>
            <a:endParaRPr kumimoji="0" lang="ar-JO" sz="1200" u="none" strike="noStrike" kern="0" cap="none" spc="0" normalizeH="0" baseline="0" noProof="0" dirty="0">
              <a:ln>
                <a:noFill/>
              </a:ln>
              <a:solidFill>
                <a:srgbClr val="000000"/>
              </a:solidFill>
              <a:effectLst/>
              <a:uLnTx/>
              <a:uFillTx/>
              <a:ea typeface="Osaka"/>
              <a:cs typeface="Arial" panose="020B0604020202020204" pitchFamily="34" charset="0"/>
            </a:endParaRPr>
          </a:p>
          <a:p>
            <a:pPr marL="171450" lvl="0" indent="-171450" algn="r" rtl="1" eaLnBrk="1" hangingPunct="1">
              <a:lnSpc>
                <a:spcPct val="110000"/>
              </a:lnSpc>
              <a:spcBef>
                <a:spcPct val="20000"/>
              </a:spcBef>
              <a:buClr>
                <a:srgbClr val="960000"/>
              </a:buClr>
              <a:buSzPct val="100000"/>
              <a:buFont typeface="Arial" panose="020B0604020202020204" pitchFamily="34" charset="0"/>
              <a:buChar char="•"/>
              <a:defRPr/>
            </a:pPr>
            <a:r>
              <a:rPr lang="ar-JO" sz="1200" b="0" kern="0"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يسوع هو </a:t>
            </a:r>
            <a:r>
              <a:rPr lang="ar-JO" sz="1200" b="0" kern="0" noProof="0" dirty="0">
                <a:solidFill>
                  <a:srgbClr val="000000"/>
                </a:solidFill>
                <a:latin typeface="Accordance" panose="00000400000000000000" pitchFamily="2" charset="-78"/>
                <a:ea typeface="Accordance" panose="00000400000000000000" pitchFamily="2" charset="-78"/>
                <a:cs typeface="Accordance" panose="00000400000000000000" pitchFamily="2" charset="-78"/>
              </a:rPr>
              <a:t>مُخَلِّص العالَم</a:t>
            </a:r>
            <a:r>
              <a:rPr lang="ar-JO" sz="1200" b="0" kern="0" dirty="0">
                <a:solidFill>
                  <a:srgbClr val="000000"/>
                </a:solidFill>
                <a:latin typeface="Accordance" panose="00000400000000000000" pitchFamily="2" charset="-78"/>
                <a:ea typeface="Accordance" panose="00000400000000000000" pitchFamily="2" charset="-78"/>
                <a:cs typeface="Accordance" panose="00000400000000000000" pitchFamily="2" charset="-78"/>
              </a:rPr>
              <a:t>– لكن هل تحتاج أن تكون </a:t>
            </a:r>
            <a:r>
              <a:rPr lang="ar-JO" sz="1200" b="0" kern="0" dirty="0">
                <a:solidFill>
                  <a:srgbClr val="000000"/>
                </a:solidFill>
                <a:latin typeface="Traditional Arabic" panose="02020603050405020304" pitchFamily="18" charset="-78"/>
                <a:ea typeface="Accordance" panose="00000400000000000000" pitchFamily="2" charset="-78"/>
                <a:cs typeface="Accordance" panose="00000400000000000000" pitchFamily="2" charset="-78"/>
              </a:rPr>
              <a:t>متأكِّداً</a:t>
            </a:r>
            <a:r>
              <a:rPr lang="ar-JO" sz="1200" b="0" kern="0" dirty="0">
                <a:solidFill>
                  <a:srgbClr val="000000"/>
                </a:solidFill>
                <a:latin typeface="Accordance" panose="00000400000000000000" pitchFamily="2" charset="-78"/>
                <a:ea typeface="Accordance" panose="00000400000000000000" pitchFamily="2" charset="-78"/>
                <a:cs typeface="Accordance" panose="00000400000000000000" pitchFamily="2" charset="-78"/>
              </a:rPr>
              <a:t> وثابتاً في حقيقة أنَّه مُخَلِّصك </a:t>
            </a:r>
            <a:r>
              <a:rPr lang="ar-JO" sz="1200" b="0" kern="0" dirty="0">
                <a:solidFill>
                  <a:srgbClr val="FF0000"/>
                </a:solidFill>
                <a:latin typeface="Accordance" panose="00000400000000000000" pitchFamily="2" charset="-78"/>
                <a:ea typeface="Accordance" panose="00000400000000000000" pitchFamily="2" charset="-78"/>
                <a:cs typeface="Accordance" panose="00000400000000000000" pitchFamily="2" charset="-78"/>
              </a:rPr>
              <a:t>أنت</a:t>
            </a:r>
            <a:r>
              <a:rPr lang="ar-JO" sz="1200" b="0" kern="0" dirty="0">
                <a:solidFill>
                  <a:srgbClr val="000000"/>
                </a:solidFill>
                <a:latin typeface="Accordance" panose="00000400000000000000" pitchFamily="2" charset="-78"/>
                <a:ea typeface="Accordance" panose="00000400000000000000" pitchFamily="2" charset="-78"/>
                <a:cs typeface="Accordance" panose="00000400000000000000" pitchFamily="2" charset="-78"/>
              </a:rPr>
              <a:t>؟</a:t>
            </a:r>
          </a:p>
        </p:txBody>
      </p:sp>
    </p:spTree>
    <p:extLst>
      <p:ext uri="{BB962C8B-B14F-4D97-AF65-F5344CB8AC3E}">
        <p14:creationId xmlns:p14="http://schemas.microsoft.com/office/powerpoint/2010/main" val="272963750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01146216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NP NT Preaching (np)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74DEDA-6AFB-0149-99EB-49641F92C5B4}" type="slidenum">
              <a:rPr lang="en-US" sz="1200">
                <a:latin typeface="Arial" panose="020B0604020202020204" pitchFamily="34" charset="0"/>
              </a:rPr>
              <a:pPr/>
              <a:t>324</a:t>
            </a:fld>
            <a:endParaRPr lang="en-US" sz="1200" dirty="0">
              <a:latin typeface="Arial" panose="020B0604020202020204" pitchFamily="34" charset="0"/>
            </a:endParaRPr>
          </a:p>
        </p:txBody>
      </p:sp>
      <p:sp>
        <p:nvSpPr>
          <p:cNvPr id="440322" name="Rectangle 2"/>
          <p:cNvSpPr>
            <a:spLocks noGrp="1" noRot="1" noChangeAspect="1" noChangeArrowheads="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4084D3-237C-E84E-AD82-210D8D6F2F76}" type="slidenum">
              <a:rPr lang="en-US" sz="1200">
                <a:latin typeface="Arial" panose="020B0604020202020204" pitchFamily="34" charset="0"/>
              </a:rPr>
              <a:pPr/>
              <a:t>325</a:t>
            </a:fld>
            <a:endParaRPr lang="en-US" sz="1200" dirty="0">
              <a:latin typeface="Arial" panose="020B0604020202020204" pitchFamily="34" charset="0"/>
            </a:endParaRPr>
          </a:p>
        </p:txBody>
      </p:sp>
      <p:sp>
        <p:nvSpPr>
          <p:cNvPr id="460802" name="Rectangle 2"/>
          <p:cNvSpPr>
            <a:spLocks noGrp="1" noRot="1" noChangeAspect="1" noChangeArrowheads="1"/>
          </p:cNvSpPr>
          <p:nvPr>
            <p:ph type="sldImg"/>
          </p:nvPr>
        </p:nvSpPr>
        <p:spPr>
          <a:solidFill>
            <a:srgbClr val="FFFFFF"/>
          </a:solidFill>
          <a:ln/>
        </p:spPr>
      </p:sp>
      <p:sp>
        <p:nvSpPr>
          <p:cNvPr id="460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NT Survey (ns)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37A512-2F2C-B64C-AFA4-E9AA2483B6E3}" type="slidenum">
              <a:rPr lang="en-US" sz="1200">
                <a:solidFill>
                  <a:srgbClr val="000000"/>
                </a:solidFill>
                <a:latin typeface="Arial" panose="020B0604020202020204" pitchFamily="34" charset="0"/>
              </a:rPr>
              <a:pPr/>
              <a:t>6</a:t>
            </a:fld>
            <a:endParaRPr lang="en-US" sz="1200" dirty="0">
              <a:solidFill>
                <a:srgbClr val="000000"/>
              </a:solidFill>
              <a:latin typeface="Arial" panose="020B0604020202020204" pitchFamily="34"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15:8 Woman with 10 silver coins.</a:t>
            </a:r>
          </a:p>
          <a:p>
            <a:r>
              <a:rPr lang="en-US" dirty="0">
                <a:ea typeface="ＭＳ Ｐゴシック" charset="0"/>
                <a:cs typeface="ＭＳ Ｐゴシック" charset="0"/>
              </a:rPr>
              <a:t>Most think that the silver coin (drachma) the woman lost was from the adornment of coins that women wore around her head and would have been her dowry. If so it was poor woman</a:t>
            </a:r>
            <a:r>
              <a:rPr lang="fr-FR" altLang="ja-JP" dirty="0">
                <a:ea typeface="ＭＳ Ｐゴシック" charset="0"/>
                <a:cs typeface="ＭＳ Ｐゴシック" charset="0"/>
              </a:rPr>
              <a:t>'</a:t>
            </a:r>
            <a:r>
              <a:rPr lang="en-US" altLang="ja-JP" dirty="0">
                <a:ea typeface="ＭＳ Ｐゴシック" charset="0"/>
                <a:cs typeface="ＭＳ Ｐゴシック" charset="0"/>
              </a:rPr>
              <a:t>s dowry as a drachma was a day</a:t>
            </a:r>
            <a:r>
              <a:rPr lang="fr-FR" altLang="ja-JP" dirty="0">
                <a:ea typeface="ＭＳ Ｐゴシック" charset="0"/>
                <a:cs typeface="ＭＳ Ｐゴシック" charset="0"/>
              </a:rPr>
              <a:t>'</a:t>
            </a:r>
            <a:r>
              <a:rPr lang="en-US" altLang="ja-JP" dirty="0">
                <a:ea typeface="ＭＳ Ｐゴシック" charset="0"/>
                <a:cs typeface="ＭＳ Ｐゴシック" charset="0"/>
              </a:rPr>
              <a:t>s salary for a peasant working for someone else. In the culture of the time, loss of a coin from a dowry could represent unfaithfulness and this would bring real shame and disgrace to her family and husband.</a:t>
            </a:r>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Disciples-146</a:t>
            </a:r>
            <a:endParaRPr lang="en-US" dirty="0"/>
          </a:p>
          <a:p>
            <a:r>
              <a:rPr lang="en-US" dirty="0"/>
              <a:t>NS-03-Luke13-24—slide 74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604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cs typeface="Geneva" charset="0"/>
              </a:rPr>
              <a:t>كثيرًا ما كان الأنبياء ينظرون إلى المستقبَل دون أن يعلموا مدى بُعْدِ الفترة الزمنيَّة التي كانت نبوَّاتهم تُشير إليها. إنَّ الأمر يشبه شخصًا يقف على قمَّة جبلٍ وينظر إلى الأُفق الممتدِّ أمام ناظرَيه فيرى ما يبدو ظاهريًّا أنَّه جَبَلٌ واحدٌ. ولكنْ إذا وقَفَ الشخص أمام هذه الجبال نفسه من الجانب (مِثْل المقطع العرْضيِّ)، فإنَّه سيرى بوضوحٍ وجود فجواتٍ كبيرةٍ تفصل بين قمم هذه الجبال، وهكذا هي النظرة التي تكون لدينا لأحداثٍ في المستقبَل بَعْد آلاف السنوات. توجد عمومًا خمس فتراتٍ زمنيَّة، بما في ذلك الفتر ة الزمنيَّة التي تشمل عصْرَ النبيِّ نفسه. وقد تنبَّأ إشعياء على وجه الخصوص عن كلِّ واحدةٍ من هذه الفترات الزمنيَّة في الأصحاحات والمقاطع الكتابيَّة المذكورة في الرسم التوضيحيِّ أعلاه.</a:t>
            </a:r>
            <a:endParaRPr lang="en-US" dirty="0">
              <a:latin typeface="Times New Roman" charset="0"/>
              <a:cs typeface="Geneva" charset="0"/>
            </a:endParaRPr>
          </a:p>
          <a:p>
            <a:pPr algn="r" eaLnBrk="1" hangingPunct="1"/>
            <a:endParaRPr lang="en-US" dirty="0">
              <a:latin typeface="Times New Roman" charset="0"/>
              <a:cs typeface="Geneva"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a mountain looking into the distance and seeing what appears to be the same mountain. However, the person standing at these same mountains from the side can clearly see significant gaps between the peaks. Such is the viewpoint that we have thousands of years later. There generally existed five time periods, including the prophet’s own era. Isaiah especially prophesied of each of these time periods in the chapters above.</a:t>
            </a:r>
          </a:p>
          <a:p>
            <a:pPr eaLnBrk="1" hangingPunct="1"/>
            <a:r>
              <a:rPr lang="en-US" baseline="0" dirty="0">
                <a:latin typeface="Times New Roman" charset="0"/>
                <a:cs typeface="Geneva" charset="0"/>
              </a:rPr>
              <a:t>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Common-334</a:t>
            </a:r>
          </a:p>
          <a:p>
            <a:pPr eaLnBrk="1" hangingPunct="1"/>
            <a:r>
              <a:rPr lang="en-US" baseline="0" dirty="0">
                <a:latin typeface="Times New Roman" charset="0"/>
                <a:cs typeface="Geneva" charset="0"/>
              </a:rPr>
              <a:t>BE-31-Obadiah-64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NS-03-Luke13-24—slide 75</a:t>
            </a:r>
            <a:endParaRPr lang="en-US" baseline="0" dirty="0">
              <a:latin typeface="Times New Roman" charset="0"/>
              <a:cs typeface="Geneva" charset="0"/>
            </a:endParaRP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OS-23-Isaiah1-12—slide 362</a:t>
            </a:r>
          </a:p>
          <a:p>
            <a:pPr eaLnBrk="1" hangingPunct="1"/>
            <a:r>
              <a:rPr lang="en-US" baseline="0" dirty="0">
                <a:latin typeface="Times New Roman" charset="0"/>
                <a:cs typeface="Geneva" charset="0"/>
              </a:rPr>
              <a:t>OS-31-Obadiah-13</a:t>
            </a:r>
          </a:p>
          <a:p>
            <a:pPr algn="r" eaLnBrk="1" hangingPunct="1"/>
            <a:endParaRPr lang="en-US" dirty="0">
              <a:latin typeface="Times New Roman" charset="0"/>
              <a:cs typeface="Geneva"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997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3997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A8E4D5F-6556-4A83-A3B6-0ACC9BD8C58E}"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78</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3997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5749F25-D825-4DDB-80E9-AF3341CAA53D}"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9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39974"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pPr algn="r" rtl="1"/>
            <a:r>
              <a:rPr lang="ar-JO" dirty="0">
                <a:latin typeface="Times New Roman" charset="0"/>
                <a:ea typeface="ＭＳ Ｐゴシック" charset="0"/>
                <a:cs typeface="ＭＳ Ｐゴシック" charset="0"/>
              </a:rPr>
              <a:t>تُعَلِّم مدرسة "</a:t>
            </a:r>
            <a:r>
              <a:rPr lang="ar-JO" sz="1200" dirty="0">
                <a:solidFill>
                  <a:srgbClr val="FFFFFF"/>
                </a:solidFill>
                <a:cs typeface="Arial" panose="020B0604020202020204" pitchFamily="34" charset="0"/>
              </a:rPr>
              <a:t>قَبْل الألفيَّة (</a:t>
            </a:r>
            <a:r>
              <a:rPr lang="en-GB" sz="1200" dirty="0" err="1">
                <a:solidFill>
                  <a:srgbClr val="FFFFFF"/>
                </a:solidFill>
                <a:cs typeface="Arial" panose="020B0604020202020204" pitchFamily="34" charset="0"/>
              </a:rPr>
              <a:t>Premillenialism</a:t>
            </a:r>
            <a:r>
              <a:rPr lang="ar-JO" sz="1200" dirty="0">
                <a:solidFill>
                  <a:srgbClr val="FFFFFF"/>
                </a:solidFill>
                <a:cs typeface="Arial" panose="020B0604020202020204" pitchFamily="34" charset="0"/>
              </a:rPr>
              <a:t>)</a:t>
            </a:r>
            <a:r>
              <a:rPr lang="ar-JO" dirty="0">
                <a:latin typeface="Times New Roman" charset="0"/>
                <a:ea typeface="ＭＳ Ｐゴシック" charset="0"/>
                <a:cs typeface="ＭＳ Ｐゴシック" charset="0"/>
              </a:rPr>
              <a:t>" أنَّ يسوع سيعود </a:t>
            </a:r>
            <a:r>
              <a:rPr lang="ar-JO" sz="1200" dirty="0">
                <a:solidFill>
                  <a:srgbClr val="FFFFFF"/>
                </a:solidFill>
                <a:cs typeface="Arial" panose="020B0604020202020204" pitchFamily="34" charset="0"/>
              </a:rPr>
              <a:t>قَبْل</a:t>
            </a:r>
            <a:r>
              <a:rPr lang="ar-JO" dirty="0">
                <a:latin typeface="Times New Roman" charset="0"/>
                <a:ea typeface="ＭＳ Ｐゴシック" charset="0"/>
                <a:cs typeface="ＭＳ Ｐゴシック" charset="0"/>
              </a:rPr>
              <a:t> المُلْك الألفيّ. ويعني هذا أنَّه ستكون هناك على الأقلِّ </a:t>
            </a:r>
            <a:r>
              <a:rPr lang="ar-JO" b="1" dirty="0">
                <a:latin typeface="Times New Roman" charset="0"/>
                <a:ea typeface="ＭＳ Ｐゴシック" charset="0"/>
                <a:cs typeface="ＭＳ Ｐゴシック" charset="0"/>
              </a:rPr>
              <a:t>دينونتان: </a:t>
            </a:r>
            <a:r>
              <a:rPr lang="ar-JO" b="0" dirty="0">
                <a:latin typeface="Times New Roman" charset="0"/>
                <a:ea typeface="ＭＳ Ｐゴシック" charset="0"/>
                <a:cs typeface="ＭＳ Ｐゴシック" charset="0"/>
              </a:rPr>
              <a:t>الأُولى</a:t>
            </a:r>
            <a:r>
              <a:rPr lang="ar-JO" b="1" dirty="0">
                <a:latin typeface="Times New Roman" charset="0"/>
                <a:ea typeface="ＭＳ Ｐゴシック" charset="0"/>
                <a:cs typeface="ＭＳ Ｐゴシック" charset="0"/>
              </a:rPr>
              <a:t> </a:t>
            </a:r>
            <a:r>
              <a:rPr lang="ar-JO" dirty="0">
                <a:latin typeface="Times New Roman" charset="0"/>
                <a:ea typeface="ＭＳ Ｐゴシック" charset="0"/>
                <a:cs typeface="ＭＳ Ｐゴシック" charset="0"/>
              </a:rPr>
              <a:t>قَبْل فترة الألف سنةٍ هذه والثانية بعْدَها. يُعَلِّم جميع أتباع مدرسة "</a:t>
            </a:r>
            <a:r>
              <a:rPr lang="ar-JO" sz="1200" dirty="0">
                <a:solidFill>
                  <a:srgbClr val="FFFFFF"/>
                </a:solidFill>
                <a:cs typeface="Arial" panose="020B0604020202020204" pitchFamily="34" charset="0"/>
              </a:rPr>
              <a:t>قَبْل الألفيَّة" بوجود فترة ضيقةٍ بالضبط قَبْل مجيء المسيح الثاني.</a:t>
            </a:r>
            <a:endParaRPr lang="ar-JO" b="0" dirty="0">
              <a:latin typeface="Times New Roman" charset="0"/>
              <a:ea typeface="ＭＳ Ｐゴシック" charset="0"/>
              <a:cs typeface="ＭＳ Ｐゴシック" charset="0"/>
            </a:endParaRPr>
          </a:p>
          <a:p>
            <a:pPr algn="r" rtl="1"/>
            <a:endParaRPr lang="ar-JO"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Premillennialism teaches that Jesus will return BEFORE the millennium. This means that there will be at least TWO judgments before and after this 1000-year period. All Premillennialists teach a Tribulation Period just before his second coming.</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LC-06-Preparation of the Disciples-148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NS-03-Luke13-24—slide 76</a:t>
            </a:r>
            <a:endParaRPr lang="en-US" dirty="0">
              <a:latin typeface="Times New Roman" charset="0"/>
              <a:ea typeface="ＭＳ Ｐゴシック" charset="0"/>
              <a:cs typeface="ＭＳ Ｐゴシック"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OS-23-Isaiah1-12-slide 50</a:t>
            </a:r>
          </a:p>
        </p:txBody>
      </p:sp>
    </p:spTree>
    <p:extLst>
      <p:ext uri="{BB962C8B-B14F-4D97-AF65-F5344CB8AC3E}">
        <p14:creationId xmlns:p14="http://schemas.microsoft.com/office/powerpoint/2010/main" val="929372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5AB46F-F949-BB4B-B27C-D3209D52B915}" type="slidenum">
              <a:rPr lang="en-US" sz="1200">
                <a:solidFill>
                  <a:srgbClr val="000000"/>
                </a:solidFill>
                <a:latin typeface="Arial" panose="020B0604020202020204" pitchFamily="34" charset="0"/>
              </a:rPr>
              <a:pPr/>
              <a:t>79</a:t>
            </a:fld>
            <a:endParaRPr lang="en-US" sz="1200" dirty="0">
              <a:solidFill>
                <a:srgbClr val="000000"/>
              </a:solidFill>
              <a:latin typeface="Arial" panose="020B0604020202020204" pitchFamily="34" charset="0"/>
            </a:endParaRPr>
          </a:p>
        </p:txBody>
      </p:sp>
      <p:sp>
        <p:nvSpPr>
          <p:cNvPr id="413698" name="Rectangle 2"/>
          <p:cNvSpPr>
            <a:spLocks noGrp="1" noRot="1" noChangeAspect="1" noChangeArrowheads="1" noTextEdit="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21D1CD-DB37-C742-820D-096BF9EEB552}" type="slidenum">
              <a:rPr lang="en-US" sz="1200">
                <a:solidFill>
                  <a:srgbClr val="000000"/>
                </a:solidFill>
                <a:latin typeface="Arial" panose="020B0604020202020204" pitchFamily="34" charset="0"/>
              </a:rPr>
              <a:pPr/>
              <a:t>7</a:t>
            </a:fld>
            <a:endParaRPr lang="en-US" sz="1200" dirty="0">
              <a:solidFill>
                <a:srgbClr val="000000"/>
              </a:solidFill>
              <a:latin typeface="Arial" panose="020B0604020202020204" pitchFamily="34"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8: Woman shown with coin missing.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8B5F5-8506-4243-ABC3-22D6039A0D3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dirty="0">
                <a:ea typeface="ＭＳ Ｐゴシック" charset="0"/>
                <a:cs typeface="ＭＳ Ｐゴシック" charset="0"/>
              </a:rPr>
              <a:t>لوقا 15: 8 امرأةٌ تكتشف أنَّ أحد الدراهم الفضيَّة مفقود. </a:t>
            </a:r>
            <a:endParaRPr lang="en-US" dirty="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dirty="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213134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103</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FC742-518F-464D-BCBC-BAA48F99879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70D551-2EE7-614D-8B08-5DEC4294006E}" type="slidenum">
              <a:rPr lang="en-US" sz="1200">
                <a:solidFill>
                  <a:srgbClr val="000000"/>
                </a:solidFill>
                <a:latin typeface="Arial" panose="020B0604020202020204" pitchFamily="34" charset="0"/>
              </a:rPr>
              <a:pPr/>
              <a:t>9</a:t>
            </a:fld>
            <a:endParaRPr lang="en-US" sz="1200" dirty="0">
              <a:solidFill>
                <a:srgbClr val="000000"/>
              </a:solidFill>
              <a:latin typeface="Arial" panose="020B0604020202020204" pitchFamily="34"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8: Woman wonders where she may have lost it.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defRPr/>
            </a:pPr>
            <a:r>
              <a:rPr lang="ar-JO" dirty="0">
                <a:latin typeface="+mn-lt"/>
                <a:ea typeface="+mn-ea"/>
                <a:cs typeface="Arial" panose="020B0604020202020204" pitchFamily="34" charset="0"/>
              </a:rPr>
              <a:t>دخل يسوع إلى أورشليم وكانت الجموع مبتهجةً وهي تُحيِّي وصوله. </a:t>
            </a:r>
          </a:p>
        </p:txBody>
      </p:sp>
    </p:spTree>
    <p:extLst>
      <p:ext uri="{BB962C8B-B14F-4D97-AF65-F5344CB8AC3E}">
        <p14:creationId xmlns:p14="http://schemas.microsoft.com/office/powerpoint/2010/main" val="22669766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lgn="r" rtl="1">
              <a:spcBef>
                <a:spcPct val="0"/>
              </a:spcBef>
              <a:defRPr/>
            </a:pPr>
            <a:r>
              <a:rPr lang="ar-JO" dirty="0">
                <a:latin typeface="+mn-lt"/>
                <a:ea typeface="+mn-ea"/>
                <a:cs typeface="Arial" panose="020B0604020202020204" pitchFamily="34" charset="0"/>
              </a:rPr>
              <a:t>نقرأ في متَّى 21: 9 الكلمات الآتية: "</a:t>
            </a:r>
            <a:r>
              <a:rPr kumimoji="0" lang="ar-SA" sz="1200" b="0" i="0" u="none" strike="noStrike" kern="1200" cap="none" spc="0" normalizeH="0" baseline="0" noProof="0" dirty="0">
                <a:ln>
                  <a:noFill/>
                </a:ln>
                <a:solidFill>
                  <a:srgbClr val="800000"/>
                </a:solidFill>
                <a:effectLst/>
                <a:uLnTx/>
                <a:uFillTx/>
                <a:latin typeface="Traditional Arabic" panose="02020603050405020304" pitchFamily="18" charset="-78"/>
                <a:cs typeface="Traditional Arabic" panose="02020603050405020304" pitchFamily="18" charset="-78"/>
              </a:rPr>
              <a:t>وَالْجُمُوعُ الَّذِينَ تَقَدَّمُوا وَالَّذِينَ تَبِعُوا كَانُوا يَصْرَخُونَ: «أُوصَنَّا لاِبْنِ دَاوُدَ! مُبَارَكٌ الآتِي بِاسْمِ الرَّبِّ! أُوصَنَّا فِي الأَعَالِي!»</a:t>
            </a:r>
            <a:r>
              <a:rPr lang="ar-JO" dirty="0">
                <a:latin typeface="+mn-lt"/>
                <a:ea typeface="+mn-ea"/>
                <a:cs typeface="Arial" panose="020B0604020202020204" pitchFamily="34" charset="0"/>
              </a:rPr>
              <a:t>".</a:t>
            </a:r>
            <a:endParaRPr lang="en-US" dirty="0">
              <a:latin typeface="+mn-lt"/>
              <a:ea typeface="+mn-ea"/>
              <a:cs typeface="+mn-cs"/>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27175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63067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days before Jerusalem's leaders had him crucified, but Christ rose and returned to the Mount of Olives and ascended from there. The next time Jesus will be seen on earth is at this same Mount of Olives!</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 Arabic-286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BE-38-Zechariah-126</a:t>
            </a:r>
          </a:p>
          <a:p>
            <a:pPr eaLnBrk="1" hangingPunct="1"/>
            <a:r>
              <a:rPr lang="en-US" dirty="0">
                <a:latin typeface="Times New Roman" charset="0"/>
                <a:ea typeface="ＭＳ Ｐゴシック" charset="0"/>
                <a:cs typeface="ＭＳ Ｐゴシック" charset="0"/>
              </a:rPr>
              <a:t>OS-26-Ezek40-48-slide 114</a:t>
            </a:r>
          </a:p>
          <a:p>
            <a:pPr eaLnBrk="1" hangingPunct="1"/>
            <a:r>
              <a:rPr lang="en-US" dirty="0">
                <a:latin typeface="Times New Roman" charset="0"/>
                <a:ea typeface="ＭＳ Ｐゴシック" charset="0"/>
                <a:cs typeface="ＭＳ Ｐゴシック" charset="0"/>
              </a:rPr>
              <a:t>OS-38-Zechariah-179</a:t>
            </a:r>
          </a:p>
          <a:p>
            <a:pPr eaLnBrk="1" hangingPunct="1"/>
            <a:r>
              <a:rPr lang="en-US" dirty="0">
                <a:latin typeface="Times New Roman" charset="0"/>
                <a:ea typeface="ＭＳ Ｐゴシック" charset="0"/>
                <a:cs typeface="ＭＳ Ｐゴシック" charset="0"/>
              </a:rPr>
              <a:t>NS-03-Luke13-14-slide 111</a:t>
            </a:r>
          </a:p>
          <a:p>
            <a:pPr eaLnBrk="1" hangingPunct="1"/>
            <a:r>
              <a:rPr lang="en-US" dirty="0">
                <a:latin typeface="Times New Roman" charset="0"/>
                <a:ea typeface="ＭＳ Ｐゴシック" charset="0"/>
                <a:cs typeface="ＭＳ Ｐゴシック" charset="0"/>
              </a:rPr>
              <a:t>NS-05-Acts1-2-slide 215</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37231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5A7351-50BA-9549-A5DC-2646B31FC19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لوقا 15: 8 المرأة تبحث وتكنس البيت باستخدام مكنسة.</a:t>
            </a:r>
            <a:endParaRPr lang="en-US" dirty="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7FE5FE-7122-254C-A2AA-4FEE51BECDFA}" type="slidenum">
              <a:rPr lang="en-US" sz="1200">
                <a:latin typeface="Arial" panose="020B0604020202020204" pitchFamily="34" charset="0"/>
              </a:rPr>
              <a:pPr/>
              <a:t>122</a:t>
            </a:fld>
            <a:endParaRPr lang="en-US" sz="1200" dirty="0">
              <a:latin typeface="Arial" panose="020B0604020202020204" pitchFamily="34" charset="0"/>
            </a:endParaRPr>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3917736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3971057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2749078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4EE2F3-BCAB-934A-BEF5-8C4C89CCC555}" type="slidenum">
              <a:rPr lang="en-US" sz="1200">
                <a:solidFill>
                  <a:srgbClr val="000000"/>
                </a:solidFill>
                <a:latin typeface="Arial" panose="020B0604020202020204" pitchFamily="34" charset="0"/>
              </a:rPr>
              <a:pPr/>
              <a:t>11</a:t>
            </a:fld>
            <a:endParaRPr lang="en-US" sz="1200" dirty="0">
              <a:solidFill>
                <a:srgbClr val="000000"/>
              </a:solidFill>
              <a:latin typeface="Arial" panose="020B0604020202020204" pitchFamily="34" charset="0"/>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8: Woman searches in courtyard.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385635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5214325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41324452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963009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1774298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63DF7-7A39-EC4A-8E8C-5974BE1A9B0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Matthew and Luke provide a good overview of details on Israel's restoration, as well as Daniel and 1 Thess.</a:t>
            </a:r>
          </a:p>
          <a:p>
            <a:pPr eaLnBrk="1" hangingPunct="1"/>
            <a:r>
              <a:rPr lang="en-US" dirty="0">
                <a:ea typeface="ＭＳ Ｐゴシック" charset="0"/>
                <a:cs typeface="ＭＳ Ｐゴシック" charset="0"/>
              </a:rPr>
              <a:t>_________</a:t>
            </a:r>
          </a:p>
          <a:p>
            <a:pPr eaLnBrk="1" hangingPunct="1"/>
            <a:r>
              <a:rPr lang="en-US" dirty="0">
                <a:ea typeface="ＭＳ Ｐゴシック" charset="0"/>
                <a:cs typeface="ＭＳ Ｐゴシック" charset="0"/>
              </a:rPr>
              <a:t>Common-431</a:t>
            </a:r>
          </a:p>
          <a:p>
            <a:pPr eaLnBrk="1" hangingPunct="1"/>
            <a:r>
              <a:rPr lang="en-US" dirty="0">
                <a:ea typeface="ＭＳ Ｐゴシック" charset="0"/>
                <a:cs typeface="ＭＳ Ｐゴシック" charset="0"/>
              </a:rPr>
              <a:t>ES-26-Restoration of Israel-376</a:t>
            </a:r>
          </a:p>
          <a:p>
            <a:pPr eaLnBrk="1" hangingPunct="1"/>
            <a:r>
              <a:rPr lang="en-US" dirty="0">
                <a:ea typeface="ＭＳ Ｐゴシック" charset="0"/>
                <a:cs typeface="ＭＳ Ｐゴシック" charset="0"/>
              </a:rPr>
              <a:t>LC-08-Preparation for the Death of the King-23, 48</a:t>
            </a:r>
          </a:p>
          <a:p>
            <a:pPr eaLnBrk="1" hangingPunct="1"/>
            <a:r>
              <a:rPr lang="en-US" dirty="0">
                <a:ea typeface="ＭＳ Ｐゴシック" charset="0"/>
                <a:cs typeface="ＭＳ Ｐゴシック" charset="0"/>
              </a:rPr>
              <a:t>NS-01-Matt14-28-slide 157</a:t>
            </a:r>
          </a:p>
          <a:p>
            <a:pPr eaLnBrk="1" hangingPunct="1"/>
            <a:r>
              <a:rPr lang="en-US" dirty="0">
                <a:ea typeface="ＭＳ Ｐゴシック" charset="0"/>
                <a:cs typeface="ＭＳ Ｐゴシック" charset="0"/>
              </a:rPr>
              <a:t>NS-03-Luke13-24-slide 136</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682699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ea typeface="ＭＳ Ｐゴシック" charset="0"/>
                <a:cs typeface="ＭＳ Ｐゴシック" charset="0"/>
              </a:rPr>
              <a:t>لا نجد عبارة "أزمنة الأمم" في سِفْر دانيال، ولكنَّنا نجد هذا المفهوم منتشراً على مدى السِفْر. ويُشير هذا المفهوم إلى المدَّة التي كان شعب إسرائيل يفتقر فيها إلى مَلِكٍ يحكم البلاد- وهي الفترة التي ابتدأَتْ تقريباً بعد تدمير أورشليم وستستمرُّ حتَّى الوقت الذي سيملك فيه المسيح ويحكم الشعب بعد عودته.</a:t>
            </a:r>
          </a:p>
          <a:p>
            <a:pPr algn="r" rtl="1" eaLnBrk="1" hangingPunct="1"/>
            <a:endParaRPr lang="en-US" dirty="0">
              <a:ea typeface="ＭＳ Ｐゴシック" charset="0"/>
              <a:cs typeface="ＭＳ Ｐゴシック" charset="0"/>
            </a:endParaRPr>
          </a:p>
          <a:p>
            <a:pPr algn="r" rtl="1" eaLnBrk="1" hangingPunct="1"/>
            <a:r>
              <a:rPr lang="ar-JO" dirty="0">
                <a:ea typeface="ＭＳ Ｐゴシック" charset="0"/>
                <a:cs typeface="ＭＳ Ｐゴシック" charset="0"/>
              </a:rPr>
              <a:t>يسوع وحده مَن أشار إلى "أزمنة الأمم" في لوقا 21: 24. ولكن يشير سِفْر دانيال كلُّه إلى هذه الفترة من سيادة الأمم على إسرائيل، والتي تقطع فترة حكم شعب إسرائيل بواسطة شخصٍ من نسل داود. ولكنَّ هذه الإشارات في سِفْر دانيال لا تستخدم بحصر اللفظ ذات التعبير الذي استخدمه يسوع.</a:t>
            </a:r>
          </a:p>
          <a:p>
            <a:pPr eaLnBrk="1" hangingPunct="1"/>
            <a:r>
              <a:rPr lang="en-US" dirty="0">
                <a:ea typeface="ＭＳ Ｐゴシック" charset="0"/>
                <a:cs typeface="ＭＳ Ｐゴシック" charset="0"/>
              </a:rPr>
              <a:t>______</a:t>
            </a:r>
          </a:p>
          <a:p>
            <a:pPr eaLnBrk="1" hangingPunct="1"/>
            <a:r>
              <a:rPr lang="en-US" dirty="0">
                <a:ea typeface="ＭＳ Ｐゴシック" charset="0"/>
                <a:cs typeface="ＭＳ Ｐゴシック" charset="0"/>
              </a:rPr>
              <a:t>Common-434</a:t>
            </a:r>
          </a:p>
          <a:p>
            <a:pPr eaLnBrk="1" hangingPunct="1"/>
            <a:r>
              <a:rPr lang="en-US" dirty="0">
                <a:ea typeface="ＭＳ Ｐゴシック" charset="0"/>
                <a:cs typeface="ＭＳ Ｐゴシック" charset="0"/>
              </a:rPr>
              <a:t>BE-42-Luke-80</a:t>
            </a:r>
          </a:p>
          <a:p>
            <a:pPr eaLnBrk="1" hangingPunct="1"/>
            <a:r>
              <a:rPr lang="en-US" dirty="0">
                <a:ea typeface="ＭＳ Ｐゴシック" charset="0"/>
                <a:cs typeface="ＭＳ Ｐゴシック" charset="0"/>
              </a:rPr>
              <a:t>LC-08-Preparation for the Death of the King-24</a:t>
            </a:r>
          </a:p>
          <a:p>
            <a:pPr eaLnBrk="1" hangingPunct="1"/>
            <a:r>
              <a:rPr lang="en-US" dirty="0">
                <a:ea typeface="ＭＳ Ｐゴシック" charset="0"/>
                <a:cs typeface="ＭＳ Ｐゴシック" charset="0"/>
              </a:rPr>
              <a:t>OS-27-Daniel-21, 383</a:t>
            </a:r>
          </a:p>
          <a:p>
            <a:pPr eaLnBrk="1" hangingPunct="1"/>
            <a:r>
              <a:rPr lang="en-US" dirty="0">
                <a:ea typeface="ＭＳ Ｐゴシック" charset="0"/>
                <a:cs typeface="ＭＳ Ｐゴシック" charset="0"/>
              </a:rPr>
              <a:t>NS-03-Luke 13-24-slide 137</a:t>
            </a:r>
          </a:p>
          <a:p>
            <a:pPr eaLnBrk="1" hangingPunct="1"/>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29171095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dirty="0">
                <a:effectLst/>
              </a:rPr>
              <a:t>التفاصيل المسجَّلة عن آلام المسيح تُظهِر أنَّ المسيح خضع للآب بصفته خروفَ الفصح البريء، وهو يمنح بموته الغفرانَ والحياةَ الأبديَّة إلى جميع مَن يؤمنوا.</a:t>
            </a:r>
            <a:endParaRPr lang="ar-SA" dirty="0">
              <a:effectLst/>
            </a:endParaRPr>
          </a:p>
        </p:txBody>
      </p:sp>
    </p:spTree>
    <p:extLst>
      <p:ext uri="{BB962C8B-B14F-4D97-AF65-F5344CB8AC3E}">
        <p14:creationId xmlns:p14="http://schemas.microsoft.com/office/powerpoint/2010/main" val="1020211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292DF2-F16F-9E42-9157-36B18DEEBE61}" type="slidenum">
              <a:rPr lang="en-US" sz="1200">
                <a:solidFill>
                  <a:srgbClr val="000000"/>
                </a:solidFill>
                <a:latin typeface="Arial" panose="020B0604020202020204" pitchFamily="34" charset="0"/>
              </a:rPr>
              <a:pPr/>
              <a:t>12</a:t>
            </a:fld>
            <a:endParaRPr lang="en-US" sz="1200" dirty="0">
              <a:solidFill>
                <a:srgbClr val="000000"/>
              </a:solidFill>
              <a:latin typeface="Arial" panose="020B0604020202020204" pitchFamily="34"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SA" dirty="0">
                <a:ea typeface="ＭＳ Ｐゴシック" charset="0"/>
                <a:cs typeface="ＭＳ Ｐゴシック" charset="0"/>
              </a:rPr>
              <a:t>لوقا</a:t>
            </a:r>
            <a:r>
              <a:rPr lang="en-US" dirty="0">
                <a:ea typeface="ＭＳ Ｐゴシック" charset="0"/>
                <a:cs typeface="ＭＳ Ｐゴシック" charset="0"/>
              </a:rPr>
              <a:t> 15 v 8: Woman searches floor.</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FA47A7-B5F9-1447-A770-82A9547AB5C9}" type="slidenum">
              <a:rPr lang="en-US" smtClean="0"/>
              <a:pPr>
                <a:defRPr/>
              </a:pPr>
              <a:t>‹#›</a:t>
            </a:fld>
            <a:endParaRPr lang="en-US" dirty="0"/>
          </a:p>
        </p:txBody>
      </p:sp>
    </p:spTree>
    <p:extLst>
      <p:ext uri="{BB962C8B-B14F-4D97-AF65-F5344CB8AC3E}">
        <p14:creationId xmlns:p14="http://schemas.microsoft.com/office/powerpoint/2010/main" val="321467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4BF7C9F-4E63-5E42-ACD9-757C183AD683}" type="slidenum">
              <a:rPr lang="en-US" smtClean="0"/>
              <a:pPr>
                <a:defRPr/>
              </a:pPr>
              <a:t>‹#›</a:t>
            </a:fld>
            <a:endParaRPr lang="en-US" dirty="0"/>
          </a:p>
        </p:txBody>
      </p:sp>
    </p:spTree>
    <p:extLst>
      <p:ext uri="{BB962C8B-B14F-4D97-AF65-F5344CB8AC3E}">
        <p14:creationId xmlns:p14="http://schemas.microsoft.com/office/powerpoint/2010/main" val="9804594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6597C24-3D1F-8D4A-9E79-5D0CED7ED69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947002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81D3973-4C2E-1B4B-950C-CD30F2BE8B2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31290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0D4D053-4814-BF47-8D44-376F9236954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444502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8C338CE-700B-7042-8A6B-A3A5CC8EDBE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87068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BB89F18-A253-1B45-A220-528E48CDBCB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044113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4F3D949-72A9-BA40-919A-49B461DD9F1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192856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646A40A2-1A7F-E940-B3C0-3EBC633C484F}" type="datetimeFigureOut">
              <a:rPr lang="en-US" smtClean="0"/>
              <a:pPr/>
              <a:t>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F8B749AA-51D6-394A-A4FC-2652740AB9F0}" type="slidenum">
              <a:rPr lang="en-US" smtClean="0"/>
              <a:pPr/>
              <a:t>‹#›</a:t>
            </a:fld>
            <a:endParaRPr lang="en-US" dirty="0"/>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E91C3765-EC3A-2347-BAB9-9B69B56968D8}" type="datetimeFigureOut">
              <a:rPr lang="en-US" smtClean="0"/>
              <a:pPr/>
              <a:t>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8B1B77CD-37B6-1146-A19C-E5639186FDEB}" type="slidenum">
              <a:rPr lang="en-US" smtClean="0"/>
              <a:pPr/>
              <a:t>‹#›</a:t>
            </a:fld>
            <a:endParaRPr lang="en-US" dirty="0"/>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C4D3D4C4-556A-D34E-BDCA-93F872896B58}" type="datetimeFigureOut">
              <a:rPr lang="en-US" smtClean="0"/>
              <a:pPr/>
              <a:t>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5B176137-5771-9F41-9F83-9F61E1332504}" type="slidenum">
              <a:rPr lang="en-US" smtClean="0"/>
              <a:pPr/>
              <a:t>‹#›</a:t>
            </a:fld>
            <a:endParaRPr lang="en-US" dirty="0"/>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8EF78977-24D1-644C-ADF9-B176C6ACB4C0}" type="datetimeFigureOut">
              <a:rPr lang="en-US" smtClean="0"/>
              <a:pPr/>
              <a:t>7/20/24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771DA27B-6613-CB43-A4D6-5A95AB3FB5BD}" type="slidenum">
              <a:rPr lang="en-US" smtClean="0"/>
              <a:pPr/>
              <a:t>‹#›</a:t>
            </a:fld>
            <a:endParaRPr lang="en-US" dirty="0"/>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3AAEEF-4FBF-0448-87B9-D23FF78581EE}" type="slidenum">
              <a:rPr lang="en-US" smtClean="0"/>
              <a:pPr>
                <a:defRPr/>
              </a:pPr>
              <a:t>‹#›</a:t>
            </a:fld>
            <a:endParaRPr lang="en-US" dirty="0"/>
          </a:p>
        </p:txBody>
      </p:sp>
    </p:spTree>
    <p:extLst>
      <p:ext uri="{BB962C8B-B14F-4D97-AF65-F5344CB8AC3E}">
        <p14:creationId xmlns:p14="http://schemas.microsoft.com/office/powerpoint/2010/main" val="1222729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fld id="{062F881D-6380-EC4B-B791-38A1AE037F1F}" type="datetimeFigureOut">
              <a:rPr lang="en-US" smtClean="0"/>
              <a:pPr/>
              <a:t>7/20/24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fld id="{EFFF0E42-28DB-044C-BBFF-604D49A2197F}" type="slidenum">
              <a:rPr lang="en-US" smtClean="0"/>
              <a:pPr/>
              <a:t>‹#›</a:t>
            </a:fld>
            <a:endParaRPr lang="en-US" dirty="0"/>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fld id="{9B85D139-EB19-7848-A807-642B58AAA95C}" type="datetimeFigureOut">
              <a:rPr lang="en-US" smtClean="0"/>
              <a:pPr/>
              <a:t>7/20/24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fld id="{24C81018-F8B9-E740-8A7E-4AC7D489C398}" type="slidenum">
              <a:rPr lang="en-US" smtClean="0"/>
              <a:pPr/>
              <a:t>‹#›</a:t>
            </a:fld>
            <a:endParaRPr lang="en-US" dirty="0"/>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fld id="{5F74A13B-266A-5A45-B46D-A7077A76E94F}" type="datetimeFigureOut">
              <a:rPr lang="en-US" smtClean="0"/>
              <a:pPr/>
              <a:t>7/20/24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fld id="{4592C43F-E98E-8A4D-8AF9-8880D7D52978}" type="slidenum">
              <a:rPr lang="en-US" smtClean="0"/>
              <a:pPr/>
              <a:t>‹#›</a:t>
            </a:fld>
            <a:endParaRPr lang="en-US" dirty="0"/>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FEB1CE5F-7C25-B14A-BB0C-8AF491016EC9}" type="datetimeFigureOut">
              <a:rPr lang="en-US" smtClean="0"/>
              <a:pPr/>
              <a:t>7/20/24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D8442A44-C60C-3540-ABC5-86B8EAE56017}" type="slidenum">
              <a:rPr lang="en-US" smtClean="0"/>
              <a:pPr/>
              <a:t>‹#›</a:t>
            </a:fld>
            <a:endParaRPr lang="en-US" dirty="0"/>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18CD8591-41C9-EA46-BE7B-640F2C3387DF}" type="datetimeFigureOut">
              <a:rPr lang="en-US" smtClean="0"/>
              <a:pPr/>
              <a:t>7/20/24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B8C0FF84-406C-5449-873F-A13F0C17AD28}" type="slidenum">
              <a:rPr lang="en-US" smtClean="0"/>
              <a:pPr/>
              <a:t>‹#›</a:t>
            </a:fld>
            <a:endParaRPr lang="en-US" dirty="0"/>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2FECAC3E-E8AE-4B46-BB27-94FFBFDA18A4}" type="datetimeFigureOut">
              <a:rPr lang="en-US" smtClean="0"/>
              <a:pPr/>
              <a:t>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A84B1C84-5CB2-D54C-96D7-AECD56D7B624}" type="slidenum">
              <a:rPr lang="en-US" smtClean="0"/>
              <a:pPr/>
              <a:t>‹#›</a:t>
            </a:fld>
            <a:endParaRPr lang="en-US" dirty="0"/>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0DF1B041-0579-E14B-902B-E71AA5B7A609}" type="datetimeFigureOut">
              <a:rPr lang="en-US" smtClean="0"/>
              <a:pPr/>
              <a:t>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60B9C1D0-5665-064F-952D-03DF08A195E4}" type="slidenum">
              <a:rPr lang="en-US" smtClean="0"/>
              <a:pPr/>
              <a:t>‹#›</a:t>
            </a:fld>
            <a:endParaRPr lang="en-US" dirty="0"/>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8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8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8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4251B0-5F82-FB44-8371-382F3F8563A7}" type="slidenum">
              <a:rPr lang="en-US" smtClean="0"/>
              <a:pPr>
                <a:defRPr/>
              </a:pPr>
              <a:t>‹#›</a:t>
            </a:fld>
            <a:endParaRPr lang="en-US" dirty="0"/>
          </a:p>
        </p:txBody>
      </p:sp>
    </p:spTree>
    <p:extLst>
      <p:ext uri="{BB962C8B-B14F-4D97-AF65-F5344CB8AC3E}">
        <p14:creationId xmlns:p14="http://schemas.microsoft.com/office/powerpoint/2010/main" val="19494468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20878484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1955757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6334213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15663157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11768434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32371274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28370804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5485603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31407245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27551558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38516936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41235206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1B9F55-5EAB-9D40-95FE-139CBF46F8CA}" type="slidenum">
              <a:rPr lang="en-US"/>
              <a:pPr>
                <a:defRPr/>
              </a:pPr>
              <a:t>‹#›</a:t>
            </a:fld>
            <a:endParaRPr lang="en-US"/>
          </a:p>
        </p:txBody>
      </p:sp>
    </p:spTree>
    <p:extLst>
      <p:ext uri="{BB962C8B-B14F-4D97-AF65-F5344CB8AC3E}">
        <p14:creationId xmlns:p14="http://schemas.microsoft.com/office/powerpoint/2010/main" val="1844426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41560169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136278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85121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64694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56440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274141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4634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30216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65157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33108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20415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23252043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499458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23268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017200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850340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60774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16072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73359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31666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3509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22952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8863444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20623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57253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403743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416098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02936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595364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4953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87563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0298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87033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3448348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556065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5882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712140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33492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65206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729575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30653703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37979440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3902585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2513738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7704771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321403716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11619265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29270313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14977702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dirty="0"/>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29414542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3152245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5078418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38315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89147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7166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5197001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41045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594513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52502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070962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693218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473490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05992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510084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045916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59020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5183975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6685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82766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9058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191722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32680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7255288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25782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30492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707878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2717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0275A0-BDA1-054B-9A53-DBFFF60E10AF}" type="slidenum">
              <a:rPr lang="en-US" smtClean="0"/>
              <a:pPr>
                <a:defRPr/>
              </a:pPr>
              <a:t>‹#›</a:t>
            </a:fld>
            <a:endParaRPr lang="en-US" dirty="0"/>
          </a:p>
        </p:txBody>
      </p:sp>
    </p:spTree>
    <p:extLst>
      <p:ext uri="{BB962C8B-B14F-4D97-AF65-F5344CB8AC3E}">
        <p14:creationId xmlns:p14="http://schemas.microsoft.com/office/powerpoint/2010/main" val="909774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30819735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596955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078249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84029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52251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549200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07222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31062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98206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40961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7281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79863096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00043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4481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3187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50136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45263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0538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1255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70969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98710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55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19892146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090512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7643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9937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186146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535537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674729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0520479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77822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649713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44286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838922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853131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613353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049242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762319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5230016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6468048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960561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087852836"/>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241986674"/>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47793324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8349691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653796206"/>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388170664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731767289"/>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64007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198454823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4024294814"/>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80643391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eaLnBrk="1" fontAlgn="auto" hangingPunct="1">
              <a:spcBef>
                <a:spcPts val="0"/>
              </a:spcBef>
              <a:spcAft>
                <a:spcPts val="0"/>
              </a:spcAft>
              <a:defRPr/>
            </a:pPr>
            <a:fld id="{AC0D556E-1B47-E145-B343-9708077C202E}" type="slidenum">
              <a:rPr lang="en-US" smtClean="0"/>
              <a:pPr defTabSz="457150" eaLnBrk="1" fontAlgn="auto" hangingPunct="1">
                <a:spcBef>
                  <a:spcPts val="0"/>
                </a:spcBef>
                <a:spcAft>
                  <a:spcPts val="0"/>
                </a:spcAft>
                <a:defRPr/>
              </a:pPr>
              <a:t>‹#›</a:t>
            </a:fld>
            <a:endParaRPr lang="en-US" dirty="0"/>
          </a:p>
        </p:txBody>
      </p:sp>
    </p:spTree>
    <p:extLst>
      <p:ext uri="{BB962C8B-B14F-4D97-AF65-F5344CB8AC3E}">
        <p14:creationId xmlns:p14="http://schemas.microsoft.com/office/powerpoint/2010/main" val="3905394957"/>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102982470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4218794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smtClean="0"/>
              <a:pPr>
                <a:defRPr/>
              </a:pPr>
              <a:t>‹#›</a:t>
            </a:fld>
            <a:endParaRPr lang="en-US" dirty="0"/>
          </a:p>
        </p:txBody>
      </p:sp>
    </p:spTree>
    <p:extLst>
      <p:ext uri="{BB962C8B-B14F-4D97-AF65-F5344CB8AC3E}">
        <p14:creationId xmlns:p14="http://schemas.microsoft.com/office/powerpoint/2010/main" val="159834203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378248936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302663657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13476261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54590999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62733970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26464227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38333996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30895553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19967196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0271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smtClean="0"/>
              <a:pPr>
                <a:defRPr/>
              </a:pPr>
              <a:t>‹#›</a:t>
            </a:fld>
            <a:endParaRPr lang="en-US" dirty="0"/>
          </a:p>
        </p:txBody>
      </p:sp>
    </p:spTree>
    <p:extLst>
      <p:ext uri="{BB962C8B-B14F-4D97-AF65-F5344CB8AC3E}">
        <p14:creationId xmlns:p14="http://schemas.microsoft.com/office/powerpoint/2010/main" val="24608515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09460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201651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32302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14296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23580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634232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891728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29160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35041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3267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smtClean="0"/>
              <a:pPr>
                <a:defRPr/>
              </a:pPr>
              <a:t>‹#›</a:t>
            </a:fld>
            <a:endParaRPr lang="en-US" dirty="0"/>
          </a:p>
        </p:txBody>
      </p:sp>
    </p:spTree>
    <p:extLst>
      <p:ext uri="{BB962C8B-B14F-4D97-AF65-F5344CB8AC3E}">
        <p14:creationId xmlns:p14="http://schemas.microsoft.com/office/powerpoint/2010/main" val="6945905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318604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90DB4C-8D4F-5048-9E60-1DDB23673B06}" type="slidenum">
              <a:rPr lang="en-US" smtClean="0"/>
              <a:pPr>
                <a:defRPr/>
              </a:pPr>
              <a:t>‹#›</a:t>
            </a:fld>
            <a:endParaRPr lang="en-US" dirty="0"/>
          </a:p>
        </p:txBody>
      </p:sp>
    </p:spTree>
    <p:extLst>
      <p:ext uri="{BB962C8B-B14F-4D97-AF65-F5344CB8AC3E}">
        <p14:creationId xmlns:p14="http://schemas.microsoft.com/office/powerpoint/2010/main" val="5775985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67704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86167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2694129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143498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321440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91619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379205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8987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smtClean="0"/>
              <a:pPr>
                <a:defRPr/>
              </a:pPr>
              <a:t>‹#›</a:t>
            </a:fld>
            <a:endParaRPr lang="en-US" dirty="0"/>
          </a:p>
        </p:txBody>
      </p:sp>
    </p:spTree>
    <p:extLst>
      <p:ext uri="{BB962C8B-B14F-4D97-AF65-F5344CB8AC3E}">
        <p14:creationId xmlns:p14="http://schemas.microsoft.com/office/powerpoint/2010/main" val="407457430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6737996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7661102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150936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430671921"/>
      </p:ext>
    </p:extLst>
  </p:cSld>
  <p:clrMapOvr>
    <a:masterClrMapping/>
  </p:clrMapOvr>
  <p:transition spd="slow">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777755040"/>
      </p:ext>
    </p:extLst>
  </p:cSld>
  <p:clrMapOvr>
    <a:masterClrMapping/>
  </p:clrMapOvr>
  <p:transition spd="slow">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843185430"/>
      </p:ext>
    </p:extLst>
  </p:cSld>
  <p:clrMapOvr>
    <a:masterClrMapping/>
  </p:clrMapOvr>
  <p:transition spd="slow">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839880674"/>
      </p:ext>
    </p:extLst>
  </p:cSld>
  <p:clrMapOvr>
    <a:masterClrMapping/>
  </p:clrMapOvr>
  <p:transition spd="slow">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7/20/24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97804842"/>
      </p:ext>
    </p:extLst>
  </p:cSld>
  <p:clrMapOvr>
    <a:masterClrMapping/>
  </p:clrMapOvr>
  <p:transition spd="slow">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7/20/24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2894857039"/>
      </p:ext>
    </p:extLst>
  </p:cSld>
  <p:clrMapOvr>
    <a:masterClrMapping/>
  </p:clrMapOvr>
  <p:transition spd="slow">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7/20/24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151929407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smtClean="0"/>
              <a:pPr>
                <a:defRPr/>
              </a:pPr>
              <a:t>‹#›</a:t>
            </a:fld>
            <a:endParaRPr lang="en-US" dirty="0"/>
          </a:p>
        </p:txBody>
      </p:sp>
    </p:spTree>
    <p:extLst>
      <p:ext uri="{BB962C8B-B14F-4D97-AF65-F5344CB8AC3E}">
        <p14:creationId xmlns:p14="http://schemas.microsoft.com/office/powerpoint/2010/main" val="50164588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521906653"/>
      </p:ext>
    </p:extLst>
  </p:cSld>
  <p:clrMapOvr>
    <a:masterClrMapping/>
  </p:clrMapOvr>
  <p:transition spd="slow">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3578398637"/>
      </p:ext>
    </p:extLst>
  </p:cSld>
  <p:clrMapOvr>
    <a:masterClrMapping/>
  </p:clrMapOvr>
  <p:transition spd="slow">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614611136"/>
      </p:ext>
    </p:extLst>
  </p:cSld>
  <p:clrMapOvr>
    <a:masterClrMapping/>
  </p:clrMapOvr>
  <p:transition spd="slow">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2342755484"/>
      </p:ext>
    </p:extLst>
  </p:cSld>
  <p:clrMapOvr>
    <a:masterClrMapping/>
  </p:clrMapOvr>
  <p:transition spd="slow">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26207838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24414836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50308613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323018536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7636700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2792686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222ABA-429C-084B-B8B1-7D065AB64070}" type="slidenum">
              <a:rPr lang="en-US" smtClean="0"/>
              <a:pPr>
                <a:defRPr/>
              </a:pPr>
              <a:t>‹#›</a:t>
            </a:fld>
            <a:endParaRPr lang="en-US" dirty="0"/>
          </a:p>
        </p:txBody>
      </p:sp>
    </p:spTree>
    <p:extLst>
      <p:ext uri="{BB962C8B-B14F-4D97-AF65-F5344CB8AC3E}">
        <p14:creationId xmlns:p14="http://schemas.microsoft.com/office/powerpoint/2010/main" val="1127386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smtClean="0"/>
              <a:pPr>
                <a:defRPr/>
              </a:pPr>
              <a:t>‹#›</a:t>
            </a:fld>
            <a:endParaRPr lang="en-US" dirty="0"/>
          </a:p>
        </p:txBody>
      </p:sp>
    </p:spTree>
    <p:extLst>
      <p:ext uri="{BB962C8B-B14F-4D97-AF65-F5344CB8AC3E}">
        <p14:creationId xmlns:p14="http://schemas.microsoft.com/office/powerpoint/2010/main" val="243015939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91079436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343870750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291231287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1531885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29635717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52328178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328004851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dirty="0"/>
          </a:p>
        </p:txBody>
      </p:sp>
    </p:spTree>
    <p:extLst>
      <p:ext uri="{BB962C8B-B14F-4D97-AF65-F5344CB8AC3E}">
        <p14:creationId xmlns:p14="http://schemas.microsoft.com/office/powerpoint/2010/main" val="374249622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dirty="0"/>
          </a:p>
        </p:txBody>
      </p:sp>
    </p:spTree>
    <p:extLst>
      <p:ext uri="{BB962C8B-B14F-4D97-AF65-F5344CB8AC3E}">
        <p14:creationId xmlns:p14="http://schemas.microsoft.com/office/powerpoint/2010/main" val="23781219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dirty="0"/>
          </a:p>
        </p:txBody>
      </p:sp>
    </p:spTree>
    <p:extLst>
      <p:ext uri="{BB962C8B-B14F-4D97-AF65-F5344CB8AC3E}">
        <p14:creationId xmlns:p14="http://schemas.microsoft.com/office/powerpoint/2010/main" val="2134910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smtClean="0"/>
              <a:pPr>
                <a:defRPr/>
              </a:pPr>
              <a:t>‹#›</a:t>
            </a:fld>
            <a:endParaRPr lang="en-US" dirty="0"/>
          </a:p>
        </p:txBody>
      </p:sp>
    </p:spTree>
    <p:extLst>
      <p:ext uri="{BB962C8B-B14F-4D97-AF65-F5344CB8AC3E}">
        <p14:creationId xmlns:p14="http://schemas.microsoft.com/office/powerpoint/2010/main" val="394192438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dirty="0"/>
          </a:p>
        </p:txBody>
      </p:sp>
    </p:spTree>
    <p:extLst>
      <p:ext uri="{BB962C8B-B14F-4D97-AF65-F5344CB8AC3E}">
        <p14:creationId xmlns:p14="http://schemas.microsoft.com/office/powerpoint/2010/main" val="290029460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dirty="0"/>
          </a:p>
        </p:txBody>
      </p:sp>
    </p:spTree>
    <p:extLst>
      <p:ext uri="{BB962C8B-B14F-4D97-AF65-F5344CB8AC3E}">
        <p14:creationId xmlns:p14="http://schemas.microsoft.com/office/powerpoint/2010/main" val="12162878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dirty="0"/>
          </a:p>
        </p:txBody>
      </p:sp>
    </p:spTree>
    <p:extLst>
      <p:ext uri="{BB962C8B-B14F-4D97-AF65-F5344CB8AC3E}">
        <p14:creationId xmlns:p14="http://schemas.microsoft.com/office/powerpoint/2010/main" val="79175230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dirty="0"/>
          </a:p>
        </p:txBody>
      </p:sp>
    </p:spTree>
    <p:extLst>
      <p:ext uri="{BB962C8B-B14F-4D97-AF65-F5344CB8AC3E}">
        <p14:creationId xmlns:p14="http://schemas.microsoft.com/office/powerpoint/2010/main" val="317551738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dirty="0"/>
          </a:p>
        </p:txBody>
      </p:sp>
    </p:spTree>
    <p:extLst>
      <p:ext uri="{BB962C8B-B14F-4D97-AF65-F5344CB8AC3E}">
        <p14:creationId xmlns:p14="http://schemas.microsoft.com/office/powerpoint/2010/main" val="205159824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dirty="0"/>
          </a:p>
        </p:txBody>
      </p:sp>
    </p:spTree>
    <p:extLst>
      <p:ext uri="{BB962C8B-B14F-4D97-AF65-F5344CB8AC3E}">
        <p14:creationId xmlns:p14="http://schemas.microsoft.com/office/powerpoint/2010/main" val="305855760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dirty="0"/>
          </a:p>
        </p:txBody>
      </p:sp>
    </p:spTree>
    <p:extLst>
      <p:ext uri="{BB962C8B-B14F-4D97-AF65-F5344CB8AC3E}">
        <p14:creationId xmlns:p14="http://schemas.microsoft.com/office/powerpoint/2010/main" val="421711329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dirty="0"/>
          </a:p>
        </p:txBody>
      </p:sp>
    </p:spTree>
    <p:extLst>
      <p:ext uri="{BB962C8B-B14F-4D97-AF65-F5344CB8AC3E}">
        <p14:creationId xmlns:p14="http://schemas.microsoft.com/office/powerpoint/2010/main" val="272805368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dirty="0"/>
          </a:p>
        </p:txBody>
      </p:sp>
    </p:spTree>
    <p:extLst>
      <p:ext uri="{BB962C8B-B14F-4D97-AF65-F5344CB8AC3E}">
        <p14:creationId xmlns:p14="http://schemas.microsoft.com/office/powerpoint/2010/main" val="24426743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b="1" i="0" dirty="0">
              <a:solidFill>
                <a:srgbClr val="FFFFCC"/>
              </a:solidFill>
              <a:effectLst/>
              <a:latin typeface="Arial" panose="020B0604020202020204" pitchFamily="34"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724AD19-5567-1F40-BD3C-979751CD7CF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917908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smtClean="0"/>
              <a:pPr>
                <a:defRPr/>
              </a:pPr>
              <a:t>‹#›</a:t>
            </a:fld>
            <a:endParaRPr lang="en-US" dirty="0"/>
          </a:p>
        </p:txBody>
      </p:sp>
    </p:spTree>
    <p:extLst>
      <p:ext uri="{BB962C8B-B14F-4D97-AF65-F5344CB8AC3E}">
        <p14:creationId xmlns:p14="http://schemas.microsoft.com/office/powerpoint/2010/main" val="22745886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D2657D-718C-A649-9A86-323AF4EED19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92927928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0F2435-17C9-1A42-BDF6-F4E17AF0F24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9721956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9D22A1-C25A-CD43-9446-D92B94E2BB9C}"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90606100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78BAB1-6AFD-A843-A4AB-700B463C152C}"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382015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77FAB6-4DF3-B04F-800B-6432CF4AB93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3059224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572228-36AB-9C44-A9FA-FA1727DA609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5471172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4A5903-43BA-9840-BF84-126A6EAE51B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97086499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8A5A7F-DBDD-C74B-BAF1-E24CF075C71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6097939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148214-13D0-7340-A566-D522B3F180F9}"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50905031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7077A2-EAFC-5C4B-9920-F3BC0460E5A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746628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smtClean="0"/>
              <a:pPr>
                <a:defRPr/>
              </a:pPr>
              <a:t>‹#›</a:t>
            </a:fld>
            <a:endParaRPr lang="en-US" dirty="0"/>
          </a:p>
        </p:txBody>
      </p:sp>
    </p:spTree>
    <p:extLst>
      <p:ext uri="{BB962C8B-B14F-4D97-AF65-F5344CB8AC3E}">
        <p14:creationId xmlns:p14="http://schemas.microsoft.com/office/powerpoint/2010/main" val="141334129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867B16-89A1-DC49-A320-AF49C02560A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86155435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430687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71135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5292105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665190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6356297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165865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871499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231575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2966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smtClean="0"/>
              <a:pPr>
                <a:defRPr/>
              </a:pPr>
              <a:t>‹#›</a:t>
            </a:fld>
            <a:endParaRPr lang="en-US" dirty="0"/>
          </a:p>
        </p:txBody>
      </p:sp>
    </p:spTree>
    <p:extLst>
      <p:ext uri="{BB962C8B-B14F-4D97-AF65-F5344CB8AC3E}">
        <p14:creationId xmlns:p14="http://schemas.microsoft.com/office/powerpoint/2010/main" val="423991622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003284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3873279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27"/>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534934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b="1" i="0" dirty="0">
              <a:solidFill>
                <a:srgbClr val="FFFFCC"/>
              </a:solidFill>
              <a:latin typeface="Arial" panose="020B0604020202020204" pitchFamily="34" charset="0"/>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8972030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150910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2619731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47"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0790436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3955070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249089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870892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smtClean="0"/>
              <a:pPr>
                <a:defRPr/>
              </a:pPr>
              <a:t>‹#›</a:t>
            </a:fld>
            <a:endParaRPr lang="en-US" dirty="0"/>
          </a:p>
        </p:txBody>
      </p:sp>
    </p:spTree>
    <p:extLst>
      <p:ext uri="{BB962C8B-B14F-4D97-AF65-F5344CB8AC3E}">
        <p14:creationId xmlns:p14="http://schemas.microsoft.com/office/powerpoint/2010/main" val="207655613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251603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8881188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758323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6289729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5312475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17075106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21147721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65201574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15188125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2056350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smtClean="0"/>
              <a:pPr>
                <a:defRPr/>
              </a:pPr>
              <a:t>‹#›</a:t>
            </a:fld>
            <a:endParaRPr lang="en-US" dirty="0"/>
          </a:p>
        </p:txBody>
      </p:sp>
    </p:spTree>
    <p:extLst>
      <p:ext uri="{BB962C8B-B14F-4D97-AF65-F5344CB8AC3E}">
        <p14:creationId xmlns:p14="http://schemas.microsoft.com/office/powerpoint/2010/main" val="261346549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56025745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83770043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321609799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156532868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41548235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0443299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0381529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15257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745447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06860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17F6450-BF1A-124E-A9E1-E5FE7E77BA11}" type="slidenum">
              <a:rPr lang="en-US" smtClean="0"/>
              <a:pPr>
                <a:defRPr/>
              </a:pPr>
              <a:t>‹#›</a:t>
            </a:fld>
            <a:endParaRPr lang="en-US" dirty="0"/>
          </a:p>
        </p:txBody>
      </p:sp>
    </p:spTree>
    <p:extLst>
      <p:ext uri="{BB962C8B-B14F-4D97-AF65-F5344CB8AC3E}">
        <p14:creationId xmlns:p14="http://schemas.microsoft.com/office/powerpoint/2010/main" val="58993468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338754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7/20/24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515545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7/20/24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1571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7/20/24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322495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728106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416006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935777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826849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1563483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7/20/24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646510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12BDC8BC-B3B9-CE45-A429-F23718E4BC22}" type="slidenum">
              <a:rPr lang="en-US" smtClean="0"/>
              <a:pPr>
                <a:defRPr/>
              </a:pPr>
              <a:t>‹#›</a:t>
            </a:fld>
            <a:endParaRPr lang="en-US" dirty="0"/>
          </a:p>
        </p:txBody>
      </p:sp>
    </p:spTree>
    <p:extLst>
      <p:ext uri="{BB962C8B-B14F-4D97-AF65-F5344CB8AC3E}">
        <p14:creationId xmlns:p14="http://schemas.microsoft.com/office/powerpoint/2010/main" val="306099381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7/20/24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93719733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i="0" cap="a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7/20/24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31752905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7/20/24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84193838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7/20/24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48070100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7/20/24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48574331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7/20/24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76931717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dirty="0"/>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7/20/24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00578331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dirty="0"/>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7/20/24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97553777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7/20/24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83452806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7/20/24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528579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EC1CD42-E654-1A45-9CF3-B1CFA7728AE2}" type="slidenum">
              <a:rPr lang="en-US" smtClean="0"/>
              <a:pPr>
                <a:defRPr/>
              </a:pPr>
              <a:t>‹#›</a:t>
            </a:fld>
            <a:endParaRPr lang="en-US" dirty="0"/>
          </a:p>
        </p:txBody>
      </p:sp>
    </p:spTree>
    <p:extLst>
      <p:ext uri="{BB962C8B-B14F-4D97-AF65-F5344CB8AC3E}">
        <p14:creationId xmlns:p14="http://schemas.microsoft.com/office/powerpoint/2010/main" val="8127503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i="0" dirty="0">
                <a:solidFill>
                  <a:srgbClr val="FFFFFF"/>
                </a:solidFill>
                <a:latin typeface="Arial" panose="020B0604020202020204" pitchFamily="34"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smtClean="0"/>
              <a:pPr>
                <a:defRPr/>
              </a:pPr>
              <a:t>‹#›</a:t>
            </a:fld>
            <a:endParaRPr lang="en-US" dirty="0"/>
          </a:p>
        </p:txBody>
      </p:sp>
    </p:spTree>
    <p:extLst>
      <p:ext uri="{BB962C8B-B14F-4D97-AF65-F5344CB8AC3E}">
        <p14:creationId xmlns:p14="http://schemas.microsoft.com/office/powerpoint/2010/main" val="282467776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smtClean="0"/>
              <a:pPr>
                <a:defRPr/>
              </a:pPr>
              <a:t>‹#›</a:t>
            </a:fld>
            <a:endParaRPr lang="en-US" dirty="0"/>
          </a:p>
        </p:txBody>
      </p:sp>
    </p:spTree>
    <p:extLst>
      <p:ext uri="{BB962C8B-B14F-4D97-AF65-F5344CB8AC3E}">
        <p14:creationId xmlns:p14="http://schemas.microsoft.com/office/powerpoint/2010/main" val="177993893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smtClean="0"/>
              <a:pPr>
                <a:defRPr/>
              </a:pPr>
              <a:t>‹#›</a:t>
            </a:fld>
            <a:endParaRPr lang="en-US" dirty="0"/>
          </a:p>
        </p:txBody>
      </p:sp>
    </p:spTree>
    <p:extLst>
      <p:ext uri="{BB962C8B-B14F-4D97-AF65-F5344CB8AC3E}">
        <p14:creationId xmlns:p14="http://schemas.microsoft.com/office/powerpoint/2010/main" val="108407196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smtClean="0"/>
              <a:pPr>
                <a:defRPr/>
              </a:pPr>
              <a:t>‹#›</a:t>
            </a:fld>
            <a:endParaRPr lang="en-US" dirty="0"/>
          </a:p>
        </p:txBody>
      </p:sp>
    </p:spTree>
    <p:extLst>
      <p:ext uri="{BB962C8B-B14F-4D97-AF65-F5344CB8AC3E}">
        <p14:creationId xmlns:p14="http://schemas.microsoft.com/office/powerpoint/2010/main" val="113502702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smtClean="0"/>
              <a:pPr>
                <a:defRPr/>
              </a:pPr>
              <a:t>‹#›</a:t>
            </a:fld>
            <a:endParaRPr lang="en-US" dirty="0"/>
          </a:p>
        </p:txBody>
      </p:sp>
    </p:spTree>
    <p:extLst>
      <p:ext uri="{BB962C8B-B14F-4D97-AF65-F5344CB8AC3E}">
        <p14:creationId xmlns:p14="http://schemas.microsoft.com/office/powerpoint/2010/main" val="34574191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smtClean="0"/>
              <a:pPr>
                <a:defRPr/>
              </a:pPr>
              <a:t>‹#›</a:t>
            </a:fld>
            <a:endParaRPr lang="en-US" dirty="0"/>
          </a:p>
        </p:txBody>
      </p:sp>
    </p:spTree>
    <p:extLst>
      <p:ext uri="{BB962C8B-B14F-4D97-AF65-F5344CB8AC3E}">
        <p14:creationId xmlns:p14="http://schemas.microsoft.com/office/powerpoint/2010/main" val="259622753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smtClean="0"/>
              <a:pPr>
                <a:defRPr/>
              </a:pPr>
              <a:t>‹#›</a:t>
            </a:fld>
            <a:endParaRPr lang="en-US" dirty="0"/>
          </a:p>
        </p:txBody>
      </p:sp>
    </p:spTree>
    <p:extLst>
      <p:ext uri="{BB962C8B-B14F-4D97-AF65-F5344CB8AC3E}">
        <p14:creationId xmlns:p14="http://schemas.microsoft.com/office/powerpoint/2010/main" val="10432967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smtClean="0"/>
              <a:pPr>
                <a:defRPr/>
              </a:pPr>
              <a:t>‹#›</a:t>
            </a:fld>
            <a:endParaRPr lang="en-US" dirty="0"/>
          </a:p>
        </p:txBody>
      </p:sp>
    </p:spTree>
    <p:extLst>
      <p:ext uri="{BB962C8B-B14F-4D97-AF65-F5344CB8AC3E}">
        <p14:creationId xmlns:p14="http://schemas.microsoft.com/office/powerpoint/2010/main" val="267735128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smtClean="0"/>
              <a:pPr>
                <a:defRPr/>
              </a:pPr>
              <a:t>‹#›</a:t>
            </a:fld>
            <a:endParaRPr lang="en-US" dirty="0"/>
          </a:p>
        </p:txBody>
      </p:sp>
    </p:spTree>
    <p:extLst>
      <p:ext uri="{BB962C8B-B14F-4D97-AF65-F5344CB8AC3E}">
        <p14:creationId xmlns:p14="http://schemas.microsoft.com/office/powerpoint/2010/main" val="266707208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smtClean="0"/>
              <a:pPr>
                <a:defRPr/>
              </a:pPr>
              <a:t>‹#›</a:t>
            </a:fld>
            <a:endParaRPr lang="en-US" dirty="0"/>
          </a:p>
        </p:txBody>
      </p:sp>
    </p:spTree>
    <p:extLst>
      <p:ext uri="{BB962C8B-B14F-4D97-AF65-F5344CB8AC3E}">
        <p14:creationId xmlns:p14="http://schemas.microsoft.com/office/powerpoint/2010/main" val="2132371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F5A7BC-9CF1-F34B-A58E-6CA85B77612F}" type="slidenum">
              <a:rPr lang="en-US" smtClean="0"/>
              <a:pPr>
                <a:defRPr/>
              </a:pPr>
              <a:t>‹#›</a:t>
            </a:fld>
            <a:endParaRPr lang="en-US" dirty="0"/>
          </a:p>
        </p:txBody>
      </p:sp>
    </p:spTree>
    <p:extLst>
      <p:ext uri="{BB962C8B-B14F-4D97-AF65-F5344CB8AC3E}">
        <p14:creationId xmlns:p14="http://schemas.microsoft.com/office/powerpoint/2010/main" val="2890584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2C8DC45A-4D80-764C-B296-B9573938CD20}" type="slidenum">
              <a:rPr lang="en-US" smtClean="0"/>
              <a:pPr>
                <a:defRPr/>
              </a:pPr>
              <a:t>‹#›</a:t>
            </a:fld>
            <a:endParaRPr lang="en-US" dirty="0"/>
          </a:p>
        </p:txBody>
      </p:sp>
    </p:spTree>
    <p:extLst>
      <p:ext uri="{BB962C8B-B14F-4D97-AF65-F5344CB8AC3E}">
        <p14:creationId xmlns:p14="http://schemas.microsoft.com/office/powerpoint/2010/main" val="142260422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smtClean="0"/>
              <a:pPr>
                <a:defRPr/>
              </a:pPr>
              <a:t>‹#›</a:t>
            </a:fld>
            <a:endParaRPr lang="en-US" dirty="0"/>
          </a:p>
        </p:txBody>
      </p:sp>
    </p:spTree>
    <p:extLst>
      <p:ext uri="{BB962C8B-B14F-4D97-AF65-F5344CB8AC3E}">
        <p14:creationId xmlns:p14="http://schemas.microsoft.com/office/powerpoint/2010/main" val="373453330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smtClean="0"/>
              <a:pPr>
                <a:defRPr/>
              </a:pPr>
              <a:t>‹#›</a:t>
            </a:fld>
            <a:endParaRPr lang="en-US" dirty="0"/>
          </a:p>
        </p:txBody>
      </p:sp>
    </p:spTree>
    <p:extLst>
      <p:ext uri="{BB962C8B-B14F-4D97-AF65-F5344CB8AC3E}">
        <p14:creationId xmlns:p14="http://schemas.microsoft.com/office/powerpoint/2010/main" val="226952775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defRPr>
            </a:lvl1pPr>
          </a:lstStyle>
          <a:p>
            <a:fld id="{00564142-A793-4287-AF0F-5A44B46CF06D}" type="slidenum">
              <a:rPr lang="en-US" altLang="en-US" smtClean="0">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07905544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5"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6"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45A482E-8792-4983-A3A9-48A1273BADD6}" type="slidenum">
              <a:rPr lang="en-US" altLang="en-US" smtClean="0">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22481136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5"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6"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2990AB3-FA3F-4799-B69E-8E8D48561FF0}" type="slidenum">
              <a:rPr lang="en-US" altLang="en-US" smtClean="0">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73688269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6"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7"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ACD6CDB-0113-4B74-AB57-5AD45F9F8F28}" type="slidenum">
              <a:rPr lang="en-US" altLang="en-US" smtClean="0">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92129890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8"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9"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E6C47EE-D404-478C-AF0C-D3590389547C}" type="slidenum">
              <a:rPr lang="en-US" altLang="en-US" smtClean="0">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98490297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4"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5"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01D15B4-91BD-482B-90D4-3FA802D4A246}" type="slidenum">
              <a:rPr lang="en-US" altLang="en-US" smtClean="0">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21115543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3"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4"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B4D1889-D2EF-446F-AFFE-E906801C402E}" type="slidenum">
              <a:rPr lang="en-US" altLang="en-US" smtClean="0">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24314929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6"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7"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BAC3B3F-AE77-4D03-8646-77A7A57CA765}" type="slidenum">
              <a:rPr lang="en-US" altLang="en-US" smtClean="0">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502980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1EBCF720-5313-E640-A1E0-17451C41B085}" type="slidenum">
              <a:rPr lang="en-US" smtClean="0"/>
              <a:pPr>
                <a:defRPr/>
              </a:pPr>
              <a:t>‹#›</a:t>
            </a:fld>
            <a:endParaRPr lang="en-US" dirty="0"/>
          </a:p>
        </p:txBody>
      </p:sp>
    </p:spTree>
    <p:extLst>
      <p:ext uri="{BB962C8B-B14F-4D97-AF65-F5344CB8AC3E}">
        <p14:creationId xmlns:p14="http://schemas.microsoft.com/office/powerpoint/2010/main" val="199200558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6"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7"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F927D48-D1A3-4996-9C54-4475B4782CFA}" type="slidenum">
              <a:rPr lang="en-US" altLang="en-US" smtClean="0">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32220511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5"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6"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72B7582-E660-487B-985C-95D8FEA9DDC4}" type="slidenum">
              <a:rPr lang="en-US" altLang="en-US" smtClean="0">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53384168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5" name="Rectangle 8"/>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solidFill>
                <a:srgbClr val="FFFFFF"/>
              </a:solidFill>
            </a:endParaRPr>
          </a:p>
        </p:txBody>
      </p:sp>
      <p:sp>
        <p:nvSpPr>
          <p:cNvPr id="6" name="Rectangle 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A1AF23B-C41B-4B33-B4F8-DC2BA4598938}" type="slidenum">
              <a:rPr lang="en-US" altLang="en-US" smtClean="0">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98909807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3493838298"/>
      </p:ext>
    </p:extLst>
  </p:cSld>
  <p:clrMapOvr>
    <a:overrideClrMapping bg1="lt1" tx1="dk1" bg2="lt2" tx2="dk2" accent1="accent1" accent2="accent2" accent3="accent3" accent4="accent4" accent5="accent5" accent6="accent6" hlink="hlink" folHlink="folHlink"/>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7/20/24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462097061"/>
      </p:ext>
    </p:extLst>
  </p:cSld>
  <p:clrMapOvr>
    <a:overrideClrMapping bg1="lt1" tx1="dk1" bg2="lt2" tx2="dk2" accent1="accent1" accent2="accent2" accent3="accent3" accent4="accent4" accent5="accent5" accent6="accent6" hlink="hlink" folHlink="folHlink"/>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i="0" dirty="0">
              <a:solidFill>
                <a:prstClr val="black"/>
              </a:solidFill>
              <a:latin typeface="Arial" panose="020B0604020202020204" pitchFamily="34"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7/20/24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2897222590"/>
      </p:ext>
    </p:extLst>
  </p:cSld>
  <p:clrMapOvr>
    <a:overrideClrMapping bg1="lt1" tx1="dk1" bg2="lt2" tx2="dk2" accent1="accent1" accent2="accent2" accent3="accent3" accent4="accent4" accent5="accent5" accent6="accent6" hlink="hlink" folHlink="folHlink"/>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7/20/24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358050804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7/20/24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346808411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b="1" i="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b="1" i="0">
                <a:solidFill>
                  <a:srgbClr val="FFFFFF"/>
                </a:solidFill>
                <a:latin typeface="Arial" panose="020B0604020202020204" pitchFamily="34" charset="0"/>
                <a:cs typeface="Arial" panose="020B0604020202020204" pitchFamily="34" charset="0"/>
              </a:defRPr>
            </a:lvl1pPr>
            <a:lvl2pPr>
              <a:defRPr sz="1200"/>
            </a:lvl2pPr>
            <a:lvl3pPr>
              <a:defRPr sz="1000"/>
            </a:lvl3pPr>
            <a:lvl4pPr>
              <a:defRPr sz="900"/>
            </a:lvl4pPr>
            <a:lvl5pPr>
              <a:defRPr sz="900"/>
            </a:lvl5pPr>
          </a:lstStyle>
          <a:p>
            <a:pPr lvl="0"/>
            <a:r>
              <a:rPr lang="en-US" dirty="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97341795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136393549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F7CD2FC-68EF-C944-9C09-EC6593DBF98C}" type="slidenum">
              <a:rPr lang="en-US" smtClean="0"/>
              <a:pPr>
                <a:defRPr/>
              </a:pPr>
              <a:t>‹#›</a:t>
            </a:fld>
            <a:endParaRPr lang="en-US" dirty="0"/>
          </a:p>
        </p:txBody>
      </p:sp>
    </p:spTree>
    <p:extLst>
      <p:ext uri="{BB962C8B-B14F-4D97-AF65-F5344CB8AC3E}">
        <p14:creationId xmlns:p14="http://schemas.microsoft.com/office/powerpoint/2010/main" val="302389127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7/20/24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3565126515"/>
      </p:ext>
    </p:extLst>
  </p:cSld>
  <p:clrMapOvr>
    <a:overrideClrMapping bg1="lt1" tx1="dk1" bg2="lt2" tx2="dk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b="1" i="0">
                <a:solidFill>
                  <a:srgbClr val="FFFFFF"/>
                </a:solidFill>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7/20/24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2325513348"/>
      </p:ext>
    </p:extLst>
  </p:cSld>
  <p:clrMapOvr>
    <a:overrideClrMapping bg1="lt1" tx1="dk1" bg2="lt2" tx2="dk2" accent1="accent1" accent2="accent2" accent3="accent3" accent4="accent4" accent5="accent5" accent6="accent6" hlink="hlink" folHlink="folHlink"/>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7/20/24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3720252346"/>
      </p:ext>
    </p:extLst>
  </p:cSld>
  <p:clrMapOvr>
    <a:overrideClrMapping bg1="lt1" tx1="dk1" bg2="lt2" tx2="dk2" accent1="accent1" accent2="accent2" accent3="accent3" accent4="accent4" accent5="accent5" accent6="accent6" hlink="hlink" folHlink="folHlink"/>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CD01A552-17B6-4D42-B670-FF88F0BEC505}" type="slidenum">
              <a:rPr lang="en-US"/>
              <a:pPr>
                <a:defRPr/>
              </a:pPr>
              <a:t>‹#›</a:t>
            </a:fld>
            <a:endParaRPr lang="en-US"/>
          </a:p>
        </p:txBody>
      </p:sp>
    </p:spTree>
    <p:extLst>
      <p:ext uri="{BB962C8B-B14F-4D97-AF65-F5344CB8AC3E}">
        <p14:creationId xmlns:p14="http://schemas.microsoft.com/office/powerpoint/2010/main" val="19612819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A45FD52C-383C-B149-BC9E-9FB2E019D161}" type="slidenum">
              <a:rPr lang="en-US" smtClean="0"/>
              <a:pPr>
                <a:defRPr/>
              </a:pPr>
              <a:t>‹#›</a:t>
            </a:fld>
            <a:endParaRPr lang="en-US" dirty="0"/>
          </a:p>
        </p:txBody>
      </p:sp>
    </p:spTree>
    <p:extLst>
      <p:ext uri="{BB962C8B-B14F-4D97-AF65-F5344CB8AC3E}">
        <p14:creationId xmlns:p14="http://schemas.microsoft.com/office/powerpoint/2010/main" val="383034933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67548760-9B25-194C-AB2C-5171CB0F29D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8130561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080C963-9031-4B4C-B679-EC1D4076D4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5721242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5BEFF5B-1F25-4F49-8050-9C5087B116B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3087560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53000" y="1752600"/>
            <a:ext cx="37338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56F89DB-ECAA-C64A-BBDC-95FD2353DC9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8807301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672268D-6917-F94A-8F11-C9590ED561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38424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E3D6862-558B-974B-8DB7-3BD447538B9C}" type="slidenum">
              <a:rPr lang="en-US" smtClean="0"/>
              <a:pPr>
                <a:defRPr/>
              </a:pPr>
              <a:t>‹#›</a:t>
            </a:fld>
            <a:endParaRPr lang="en-US" dirty="0"/>
          </a:p>
        </p:txBody>
      </p:sp>
    </p:spTree>
    <p:extLst>
      <p:ext uri="{BB962C8B-B14F-4D97-AF65-F5344CB8AC3E}">
        <p14:creationId xmlns:p14="http://schemas.microsoft.com/office/powerpoint/2010/main" val="308414993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EF595E-5027-BC4D-803C-87659A25C3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9551171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9D832DA2-1EC2-CA4E-AB07-35493DB77A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6577291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4F71025-1B6C-6B4F-9C57-30AB248525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6065865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15CF6D1-FBCB-0D4D-9FAF-F1566A501A6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8380470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28CEFFE-A7E2-2846-BDBA-9B4B725D3B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6253717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7BC12EE-689E-F444-97A3-0FF0C9CE9A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319861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29A9FC-CC83-EE45-8457-4932991C7D04}" type="slidenum">
              <a:rPr lang="en-US"/>
              <a:pPr>
                <a:defRPr/>
              </a:pPr>
              <a:t>‹#›</a:t>
            </a:fld>
            <a:endParaRPr lang="en-US"/>
          </a:p>
        </p:txBody>
      </p:sp>
    </p:spTree>
    <p:extLst>
      <p:ext uri="{BB962C8B-B14F-4D97-AF65-F5344CB8AC3E}">
        <p14:creationId xmlns:p14="http://schemas.microsoft.com/office/powerpoint/2010/main" val="306183914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7203721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4936847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77966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C7EC7CA-3E41-F64A-9CC8-8FE5D94852BA}" type="slidenum">
              <a:rPr lang="en-US" smtClean="0"/>
              <a:pPr>
                <a:defRPr/>
              </a:pPr>
              <a:t>‹#›</a:t>
            </a:fld>
            <a:endParaRPr lang="en-US" dirty="0"/>
          </a:p>
        </p:txBody>
      </p:sp>
    </p:spTree>
    <p:extLst>
      <p:ext uri="{BB962C8B-B14F-4D97-AF65-F5344CB8AC3E}">
        <p14:creationId xmlns:p14="http://schemas.microsoft.com/office/powerpoint/2010/main" val="174035949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0785199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1306674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3285964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4952336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805648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2969850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6560166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927821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227953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38454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EA6879B-A16E-2D4C-B24E-F268B862406E}" type="slidenum">
              <a:rPr lang="en-US" smtClean="0"/>
              <a:pPr>
                <a:defRPr/>
              </a:pPr>
              <a:t>‹#›</a:t>
            </a:fld>
            <a:endParaRPr lang="en-US" dirty="0"/>
          </a:p>
        </p:txBody>
      </p:sp>
    </p:spTree>
    <p:extLst>
      <p:ext uri="{BB962C8B-B14F-4D97-AF65-F5344CB8AC3E}">
        <p14:creationId xmlns:p14="http://schemas.microsoft.com/office/powerpoint/2010/main" val="210721538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20/07/2024</a:t>
            </a:fld>
            <a:endParaRPr lang="en-GB"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GB"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dirty="0"/>
          </a:p>
        </p:txBody>
      </p:sp>
    </p:spTree>
    <p:extLst>
      <p:ext uri="{BB962C8B-B14F-4D97-AF65-F5344CB8AC3E}">
        <p14:creationId xmlns:p14="http://schemas.microsoft.com/office/powerpoint/2010/main" val="354173251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20/07/2024</a:t>
            </a:fld>
            <a:endParaRPr lang="en-GB"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GB"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dirty="0"/>
          </a:p>
        </p:txBody>
      </p:sp>
    </p:spTree>
    <p:extLst>
      <p:ext uri="{BB962C8B-B14F-4D97-AF65-F5344CB8AC3E}">
        <p14:creationId xmlns:p14="http://schemas.microsoft.com/office/powerpoint/2010/main" val="405983102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20/07/2024</a:t>
            </a:fld>
            <a:endParaRPr lang="en-GB"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GB"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dirty="0"/>
          </a:p>
        </p:txBody>
      </p:sp>
    </p:spTree>
    <p:extLst>
      <p:ext uri="{BB962C8B-B14F-4D97-AF65-F5344CB8AC3E}">
        <p14:creationId xmlns:p14="http://schemas.microsoft.com/office/powerpoint/2010/main" val="114580264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20/07/2024</a:t>
            </a:fld>
            <a:endParaRPr lang="en-GB"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GB"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dirty="0"/>
          </a:p>
        </p:txBody>
      </p:sp>
    </p:spTree>
    <p:extLst>
      <p:ext uri="{BB962C8B-B14F-4D97-AF65-F5344CB8AC3E}">
        <p14:creationId xmlns:p14="http://schemas.microsoft.com/office/powerpoint/2010/main" val="399690825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20/07/2024</a:t>
            </a:fld>
            <a:endParaRPr lang="en-GB"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GB"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dirty="0"/>
          </a:p>
        </p:txBody>
      </p:sp>
    </p:spTree>
    <p:extLst>
      <p:ext uri="{BB962C8B-B14F-4D97-AF65-F5344CB8AC3E}">
        <p14:creationId xmlns:p14="http://schemas.microsoft.com/office/powerpoint/2010/main" val="324427883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20/07/2024</a:t>
            </a:fld>
            <a:endParaRPr lang="en-GB"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GB"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dirty="0"/>
          </a:p>
        </p:txBody>
      </p:sp>
    </p:spTree>
    <p:extLst>
      <p:ext uri="{BB962C8B-B14F-4D97-AF65-F5344CB8AC3E}">
        <p14:creationId xmlns:p14="http://schemas.microsoft.com/office/powerpoint/2010/main" val="329064543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20/07/2024</a:t>
            </a:fld>
            <a:endParaRPr lang="en-GB"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GB"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dirty="0"/>
          </a:p>
        </p:txBody>
      </p:sp>
    </p:spTree>
    <p:extLst>
      <p:ext uri="{BB962C8B-B14F-4D97-AF65-F5344CB8AC3E}">
        <p14:creationId xmlns:p14="http://schemas.microsoft.com/office/powerpoint/2010/main" val="87845872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20/07/2024</a:t>
            </a:fld>
            <a:endParaRPr lang="en-GB"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GB"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dirty="0"/>
          </a:p>
        </p:txBody>
      </p:sp>
    </p:spTree>
    <p:extLst>
      <p:ext uri="{BB962C8B-B14F-4D97-AF65-F5344CB8AC3E}">
        <p14:creationId xmlns:p14="http://schemas.microsoft.com/office/powerpoint/2010/main" val="310494363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20/07/2024</a:t>
            </a:fld>
            <a:endParaRPr lang="en-GB"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GB"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dirty="0"/>
          </a:p>
        </p:txBody>
      </p:sp>
    </p:spTree>
    <p:extLst>
      <p:ext uri="{BB962C8B-B14F-4D97-AF65-F5344CB8AC3E}">
        <p14:creationId xmlns:p14="http://schemas.microsoft.com/office/powerpoint/2010/main" val="86537297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20/07/2024</a:t>
            </a:fld>
            <a:endParaRPr lang="en-GB"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GB"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dirty="0"/>
          </a:p>
        </p:txBody>
      </p:sp>
    </p:spTree>
    <p:extLst>
      <p:ext uri="{BB962C8B-B14F-4D97-AF65-F5344CB8AC3E}">
        <p14:creationId xmlns:p14="http://schemas.microsoft.com/office/powerpoint/2010/main" val="4125948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CD2C32F-D086-3948-9E5C-126D4B4A0342}" type="slidenum">
              <a:rPr lang="en-US" smtClean="0"/>
              <a:pPr>
                <a:defRPr/>
              </a:pPr>
              <a:t>‹#›</a:t>
            </a:fld>
            <a:endParaRPr lang="en-US" dirty="0"/>
          </a:p>
        </p:txBody>
      </p:sp>
    </p:spTree>
    <p:extLst>
      <p:ext uri="{BB962C8B-B14F-4D97-AF65-F5344CB8AC3E}">
        <p14:creationId xmlns:p14="http://schemas.microsoft.com/office/powerpoint/2010/main" val="194562165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61A3F99-0323-4251-B789-07BE038C1AB7}" type="datetimeFigureOut">
              <a:rPr lang="en-GB" smtClean="0"/>
              <a:pPr/>
              <a:t>20/07/2024</a:t>
            </a:fld>
            <a:endParaRPr lang="en-GB"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GB"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AE3156D7-2CE4-4B79-B48D-7C83A305DB3F}" type="slidenum">
              <a:rPr lang="en-GB" smtClean="0"/>
              <a:pPr/>
              <a:t>‹#›</a:t>
            </a:fld>
            <a:endParaRPr lang="en-GB" dirty="0"/>
          </a:p>
        </p:txBody>
      </p:sp>
    </p:spTree>
    <p:extLst>
      <p:ext uri="{BB962C8B-B14F-4D97-AF65-F5344CB8AC3E}">
        <p14:creationId xmlns:p14="http://schemas.microsoft.com/office/powerpoint/2010/main" val="164815412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554642"/>
      </p:ext>
    </p:extLst>
  </p:cSld>
  <p:clrMapOvr>
    <a:masterClrMapping/>
  </p:clrMapOvr>
  <p:transition>
    <p:fade thruBlk="1"/>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0775852"/>
      </p:ext>
    </p:extLst>
  </p:cSld>
  <p:clrMapOvr>
    <a:masterClrMapping/>
  </p:clrMapOvr>
  <p:transition>
    <p:fade thruBlk="1"/>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251894"/>
      </p:ext>
    </p:extLst>
  </p:cSld>
  <p:clrMapOvr>
    <a:masterClrMapping/>
  </p:clrMapOvr>
  <p:transition>
    <p:fade thruBlk="1"/>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510568"/>
      </p:ext>
    </p:extLst>
  </p:cSld>
  <p:clrMapOvr>
    <a:masterClrMapping/>
  </p:clrMapOvr>
  <p:transition>
    <p:fade thruBlk="1"/>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664557"/>
      </p:ext>
    </p:extLst>
  </p:cSld>
  <p:clrMapOvr>
    <a:masterClrMapping/>
  </p:clrMapOvr>
  <p:transition>
    <p:fade thruBlk="1"/>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524308"/>
      </p:ext>
    </p:extLst>
  </p:cSld>
  <p:clrMapOvr>
    <a:masterClrMapping/>
  </p:clrMapOvr>
  <p:transition>
    <p:fade thruBlk="1"/>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257664"/>
      </p:ext>
    </p:extLst>
  </p:cSld>
  <p:clrMapOvr>
    <a:masterClrMapping/>
  </p:clrMapOvr>
  <p:transition>
    <p:fade thruBlk="1"/>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6470809"/>
      </p:ext>
    </p:extLst>
  </p:cSld>
  <p:clrMapOvr>
    <a:masterClrMapping/>
  </p:clrMapOvr>
  <p:transition>
    <p:fade thruBlk="1"/>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7209001"/>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6519142-A45F-9E4D-9D02-2F935ED47830}" type="slidenum">
              <a:rPr lang="en-US" smtClean="0"/>
              <a:pPr>
                <a:defRPr/>
              </a:pPr>
              <a:t>‹#›</a:t>
            </a:fld>
            <a:endParaRPr lang="en-US" dirty="0"/>
          </a:p>
        </p:txBody>
      </p:sp>
    </p:spTree>
    <p:extLst>
      <p:ext uri="{BB962C8B-B14F-4D97-AF65-F5344CB8AC3E}">
        <p14:creationId xmlns:p14="http://schemas.microsoft.com/office/powerpoint/2010/main" val="5892255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342181"/>
      </p:ext>
    </p:extLst>
  </p:cSld>
  <p:clrMapOvr>
    <a:masterClrMapping/>
  </p:clrMapOvr>
  <p:transition>
    <p:fade thruBlk="1"/>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879410"/>
      </p:ext>
    </p:extLst>
  </p:cSld>
  <p:clrMapOvr>
    <a:masterClrMapping/>
  </p:clrMapOvr>
  <p:transition>
    <p:fade thruBlk="1"/>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defRPr>
            </a:lvl1pPr>
          </a:lstStyle>
          <a:p>
            <a:pPr>
              <a:defRPr/>
            </a:pPr>
            <a:fld id="{DDF04EF2-DA00-4EDA-BAD3-8884E487DAF0}" type="slidenum">
              <a:rPr lang="en-GB" smtClean="0"/>
              <a:pPr>
                <a:defRPr/>
              </a:pPr>
              <a:t>‹#›</a:t>
            </a:fld>
            <a:endParaRPr lang="en-GB" dirty="0"/>
          </a:p>
        </p:txBody>
      </p:sp>
    </p:spTree>
    <p:extLst>
      <p:ext uri="{BB962C8B-B14F-4D97-AF65-F5344CB8AC3E}">
        <p14:creationId xmlns:p14="http://schemas.microsoft.com/office/powerpoint/2010/main" val="3765266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1AFE3162-A8FD-3547-91B3-6B5AFD26CC08}" type="slidenum">
              <a:rPr lang="en-US" smtClean="0"/>
              <a:pPr>
                <a:defRPr/>
              </a:pPr>
              <a:t>‹#›</a:t>
            </a:fld>
            <a:endParaRPr lang="en-US" dirty="0"/>
          </a:p>
        </p:txBody>
      </p:sp>
    </p:spTree>
    <p:extLst>
      <p:ext uri="{BB962C8B-B14F-4D97-AF65-F5344CB8AC3E}">
        <p14:creationId xmlns:p14="http://schemas.microsoft.com/office/powerpoint/2010/main" val="574229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18AAB6B-FCDC-CA4F-9BF6-3CD93DD5A3D0}" type="slidenum">
              <a:rPr lang="en-US" smtClean="0"/>
              <a:pPr>
                <a:defRPr/>
              </a:pPr>
              <a:t>‹#›</a:t>
            </a:fld>
            <a:endParaRPr lang="en-US" dirty="0"/>
          </a:p>
        </p:txBody>
      </p:sp>
    </p:spTree>
    <p:extLst>
      <p:ext uri="{BB962C8B-B14F-4D97-AF65-F5344CB8AC3E}">
        <p14:creationId xmlns:p14="http://schemas.microsoft.com/office/powerpoint/2010/main" val="1684615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2A8052-1A02-7746-A752-0E77E9AEDC03}" type="slidenum">
              <a:rPr lang="en-US" smtClean="0"/>
              <a:pPr>
                <a:defRPr/>
              </a:pPr>
              <a:t>‹#›</a:t>
            </a:fld>
            <a:endParaRPr lang="en-US" dirty="0"/>
          </a:p>
        </p:txBody>
      </p:sp>
    </p:spTree>
    <p:extLst>
      <p:ext uri="{BB962C8B-B14F-4D97-AF65-F5344CB8AC3E}">
        <p14:creationId xmlns:p14="http://schemas.microsoft.com/office/powerpoint/2010/main" val="622505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D85BD33-AF5D-9442-9464-D2C745EA8377}" type="slidenum">
              <a:rPr lang="en-US" smtClean="0"/>
              <a:pPr>
                <a:defRPr/>
              </a:pPr>
              <a:t>‹#›</a:t>
            </a:fld>
            <a:endParaRPr lang="en-US" dirty="0"/>
          </a:p>
        </p:txBody>
      </p:sp>
    </p:spTree>
    <p:extLst>
      <p:ext uri="{BB962C8B-B14F-4D97-AF65-F5344CB8AC3E}">
        <p14:creationId xmlns:p14="http://schemas.microsoft.com/office/powerpoint/2010/main" val="3730547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3301A84-E065-124C-94E3-42362E13BE6C}" type="slidenum">
              <a:rPr lang="en-US" smtClean="0"/>
              <a:pPr>
                <a:defRPr/>
              </a:pPr>
              <a:t>‹#›</a:t>
            </a:fld>
            <a:endParaRPr lang="en-US" dirty="0"/>
          </a:p>
        </p:txBody>
      </p:sp>
    </p:spTree>
    <p:extLst>
      <p:ext uri="{BB962C8B-B14F-4D97-AF65-F5344CB8AC3E}">
        <p14:creationId xmlns:p14="http://schemas.microsoft.com/office/powerpoint/2010/main" val="14438716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CFB0484F-A4A1-0649-B63D-C32DFDCD4A1F}" type="slidenum">
              <a:rPr lang="en-US" smtClean="0"/>
              <a:pPr>
                <a:defRPr/>
              </a:pPr>
              <a:t>‹#›</a:t>
            </a:fld>
            <a:endParaRPr lang="en-US" dirty="0"/>
          </a:p>
        </p:txBody>
      </p:sp>
    </p:spTree>
    <p:extLst>
      <p:ext uri="{BB962C8B-B14F-4D97-AF65-F5344CB8AC3E}">
        <p14:creationId xmlns:p14="http://schemas.microsoft.com/office/powerpoint/2010/main" val="17718872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92F6F1C-88FB-AB44-88BF-88BEACB7C6D4}" type="slidenum">
              <a:rPr lang="en-US" smtClean="0"/>
              <a:pPr>
                <a:defRPr/>
              </a:pPr>
              <a:t>‹#›</a:t>
            </a:fld>
            <a:endParaRPr lang="en-US" dirty="0"/>
          </a:p>
        </p:txBody>
      </p:sp>
    </p:spTree>
    <p:extLst>
      <p:ext uri="{BB962C8B-B14F-4D97-AF65-F5344CB8AC3E}">
        <p14:creationId xmlns:p14="http://schemas.microsoft.com/office/powerpoint/2010/main" val="6504308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DBEF1F7-29C4-9642-83BB-5CDB5A7474D3}" type="slidenum">
              <a:rPr lang="en-US" smtClean="0"/>
              <a:pPr>
                <a:defRPr/>
              </a:pPr>
              <a:t>‹#›</a:t>
            </a:fld>
            <a:endParaRPr lang="en-US" dirty="0"/>
          </a:p>
        </p:txBody>
      </p:sp>
    </p:spTree>
    <p:extLst>
      <p:ext uri="{BB962C8B-B14F-4D97-AF65-F5344CB8AC3E}">
        <p14:creationId xmlns:p14="http://schemas.microsoft.com/office/powerpoint/2010/main" val="3667040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23E6AF3-10E8-C44C-9196-6E0B7AEA4EEF}" type="slidenum">
              <a:rPr lang="en-US" smtClean="0"/>
              <a:pPr>
                <a:defRPr/>
              </a:pPr>
              <a:t>‹#›</a:t>
            </a:fld>
            <a:endParaRPr lang="en-US" dirty="0"/>
          </a:p>
        </p:txBody>
      </p:sp>
    </p:spTree>
    <p:extLst>
      <p:ext uri="{BB962C8B-B14F-4D97-AF65-F5344CB8AC3E}">
        <p14:creationId xmlns:p14="http://schemas.microsoft.com/office/powerpoint/2010/main" val="4193174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507BA99-DDCE-7C4D-A49C-277D10DA9005}" type="slidenum">
              <a:rPr lang="en-US" smtClean="0"/>
              <a:pPr>
                <a:defRPr/>
              </a:pPr>
              <a:t>‹#›</a:t>
            </a:fld>
            <a:endParaRPr lang="en-US" dirty="0"/>
          </a:p>
        </p:txBody>
      </p:sp>
    </p:spTree>
    <p:extLst>
      <p:ext uri="{BB962C8B-B14F-4D97-AF65-F5344CB8AC3E}">
        <p14:creationId xmlns:p14="http://schemas.microsoft.com/office/powerpoint/2010/main" val="16499535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C0CE02AE-3B72-8B4B-B520-2264458710EE}" type="slidenum">
              <a:rPr lang="en-US" smtClean="0"/>
              <a:pPr>
                <a:defRPr/>
              </a:pPr>
              <a:t>‹#›</a:t>
            </a:fld>
            <a:endParaRPr lang="en-US" dirty="0"/>
          </a:p>
        </p:txBody>
      </p:sp>
    </p:spTree>
    <p:extLst>
      <p:ext uri="{BB962C8B-B14F-4D97-AF65-F5344CB8AC3E}">
        <p14:creationId xmlns:p14="http://schemas.microsoft.com/office/powerpoint/2010/main" val="3008756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AACD37D8-36E9-4444-875C-7E10D29C401B}" type="slidenum">
              <a:rPr lang="en-US" smtClean="0"/>
              <a:pPr>
                <a:defRPr/>
              </a:pPr>
              <a:t>‹#›</a:t>
            </a:fld>
            <a:endParaRPr lang="en-US" dirty="0"/>
          </a:p>
        </p:txBody>
      </p:sp>
    </p:spTree>
    <p:extLst>
      <p:ext uri="{BB962C8B-B14F-4D97-AF65-F5344CB8AC3E}">
        <p14:creationId xmlns:p14="http://schemas.microsoft.com/office/powerpoint/2010/main" val="319300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299815A4-86C4-6340-8DB1-1A34EC14E37D}" type="slidenum">
              <a:rPr lang="en-US" smtClean="0"/>
              <a:pPr>
                <a:defRPr/>
              </a:pPr>
              <a:t>‹#›</a:t>
            </a:fld>
            <a:endParaRPr lang="en-US" dirty="0"/>
          </a:p>
        </p:txBody>
      </p:sp>
    </p:spTree>
    <p:extLst>
      <p:ext uri="{BB962C8B-B14F-4D97-AF65-F5344CB8AC3E}">
        <p14:creationId xmlns:p14="http://schemas.microsoft.com/office/powerpoint/2010/main" val="2238642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504487-D262-CD43-B084-3E6D8B87C50A}" type="slidenum">
              <a:rPr lang="en-US" smtClean="0"/>
              <a:pPr>
                <a:defRPr/>
              </a:pPr>
              <a:t>‹#›</a:t>
            </a:fld>
            <a:endParaRPr lang="en-US" dirty="0"/>
          </a:p>
        </p:txBody>
      </p:sp>
    </p:spTree>
    <p:extLst>
      <p:ext uri="{BB962C8B-B14F-4D97-AF65-F5344CB8AC3E}">
        <p14:creationId xmlns:p14="http://schemas.microsoft.com/office/powerpoint/2010/main" val="565227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C3377066-6E1B-244A-A5AD-16829F1AD4C0}" type="slidenum">
              <a:rPr lang="en-US" smtClean="0"/>
              <a:pPr>
                <a:defRPr/>
              </a:pPr>
              <a:t>‹#›</a:t>
            </a:fld>
            <a:endParaRPr lang="en-US" dirty="0"/>
          </a:p>
        </p:txBody>
      </p:sp>
    </p:spTree>
    <p:extLst>
      <p:ext uri="{BB962C8B-B14F-4D97-AF65-F5344CB8AC3E}">
        <p14:creationId xmlns:p14="http://schemas.microsoft.com/office/powerpoint/2010/main" val="1854908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4B0EC590-4ECF-FB4C-A775-F3DB2B00CBB5}" type="slidenum">
              <a:rPr lang="en-US" smtClean="0"/>
              <a:pPr>
                <a:defRPr/>
              </a:pPr>
              <a:t>‹#›</a:t>
            </a:fld>
            <a:endParaRPr lang="en-US" dirty="0"/>
          </a:p>
        </p:txBody>
      </p:sp>
    </p:spTree>
    <p:extLst>
      <p:ext uri="{BB962C8B-B14F-4D97-AF65-F5344CB8AC3E}">
        <p14:creationId xmlns:p14="http://schemas.microsoft.com/office/powerpoint/2010/main" val="8424181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462D0F56-CB59-F747-A67A-EFC29A59EC08}" type="slidenum">
              <a:rPr lang="en-US" smtClean="0"/>
              <a:pPr>
                <a:defRPr/>
              </a:pPr>
              <a:t>‹#›</a:t>
            </a:fld>
            <a:endParaRPr lang="en-US" dirty="0"/>
          </a:p>
        </p:txBody>
      </p:sp>
    </p:spTree>
    <p:extLst>
      <p:ext uri="{BB962C8B-B14F-4D97-AF65-F5344CB8AC3E}">
        <p14:creationId xmlns:p14="http://schemas.microsoft.com/office/powerpoint/2010/main" val="1751491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pPr>
              <a:defRPr/>
            </a:pPr>
            <a:fld id="{07291979-FC43-DF4C-8138-CF662709471F}" type="slidenum">
              <a:rPr lang="en-US" smtClean="0"/>
              <a:pPr>
                <a:defRPr/>
              </a:pPr>
              <a:t>‹#›</a:t>
            </a:fld>
            <a:endParaRPr lang="en-US" dirty="0"/>
          </a:p>
        </p:txBody>
      </p:sp>
    </p:spTree>
    <p:extLst>
      <p:ext uri="{BB962C8B-B14F-4D97-AF65-F5344CB8AC3E}">
        <p14:creationId xmlns:p14="http://schemas.microsoft.com/office/powerpoint/2010/main" val="1916331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pPr>
              <a:defRPr/>
            </a:pPr>
            <a:fld id="{2DC7E938-B2C9-F242-8183-92991FA87D8C}" type="slidenum">
              <a:rPr lang="en-US" smtClean="0"/>
              <a:pPr>
                <a:defRPr/>
              </a:pPr>
              <a:t>‹#›</a:t>
            </a:fld>
            <a:endParaRPr lang="en-US" dirty="0"/>
          </a:p>
        </p:txBody>
      </p:sp>
    </p:spTree>
    <p:extLst>
      <p:ext uri="{BB962C8B-B14F-4D97-AF65-F5344CB8AC3E}">
        <p14:creationId xmlns:p14="http://schemas.microsoft.com/office/powerpoint/2010/main" val="41291437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pPr>
              <a:defRPr/>
            </a:pPr>
            <a:fld id="{5079CA44-8F90-2E44-859D-9FF7A31BAB08}" type="slidenum">
              <a:rPr lang="en-US" smtClean="0"/>
              <a:pPr>
                <a:defRPr/>
              </a:pPr>
              <a:t>‹#›</a:t>
            </a:fld>
            <a:endParaRPr lang="en-US" dirty="0"/>
          </a:p>
        </p:txBody>
      </p:sp>
    </p:spTree>
    <p:extLst>
      <p:ext uri="{BB962C8B-B14F-4D97-AF65-F5344CB8AC3E}">
        <p14:creationId xmlns:p14="http://schemas.microsoft.com/office/powerpoint/2010/main" val="35849128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AA3A8745-7BB9-B343-8692-39BDB97F5DF2}" type="slidenum">
              <a:rPr lang="en-US" smtClean="0"/>
              <a:pPr>
                <a:defRPr/>
              </a:pPr>
              <a:t>‹#›</a:t>
            </a:fld>
            <a:endParaRPr lang="en-US" dirty="0"/>
          </a:p>
        </p:txBody>
      </p:sp>
    </p:spTree>
    <p:extLst>
      <p:ext uri="{BB962C8B-B14F-4D97-AF65-F5344CB8AC3E}">
        <p14:creationId xmlns:p14="http://schemas.microsoft.com/office/powerpoint/2010/main" val="4143353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17EC9E16-3941-C444-8655-04D48D55EDB0}" type="slidenum">
              <a:rPr lang="en-US" smtClean="0"/>
              <a:pPr>
                <a:defRPr/>
              </a:pPr>
              <a:t>‹#›</a:t>
            </a:fld>
            <a:endParaRPr lang="en-US" dirty="0"/>
          </a:p>
        </p:txBody>
      </p:sp>
    </p:spTree>
    <p:extLst>
      <p:ext uri="{BB962C8B-B14F-4D97-AF65-F5344CB8AC3E}">
        <p14:creationId xmlns:p14="http://schemas.microsoft.com/office/powerpoint/2010/main" val="11510695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1E0F4DDF-4E7E-7C4F-8A49-B95ED1E001D4}" type="slidenum">
              <a:rPr lang="en-US" smtClean="0"/>
              <a:pPr>
                <a:defRPr/>
              </a:pPr>
              <a:t>‹#›</a:t>
            </a:fld>
            <a:endParaRPr lang="en-US" dirty="0"/>
          </a:p>
        </p:txBody>
      </p:sp>
    </p:spTree>
    <p:extLst>
      <p:ext uri="{BB962C8B-B14F-4D97-AF65-F5344CB8AC3E}">
        <p14:creationId xmlns:p14="http://schemas.microsoft.com/office/powerpoint/2010/main" val="17522047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297DD300-840A-C24F-A490-F30F3F162D0F}" type="slidenum">
              <a:rPr lang="en-US" smtClean="0"/>
              <a:pPr>
                <a:defRPr/>
              </a:pPr>
              <a:t>‹#›</a:t>
            </a:fld>
            <a:endParaRPr lang="en-US" dirty="0"/>
          </a:p>
        </p:txBody>
      </p:sp>
    </p:spTree>
    <p:extLst>
      <p:ext uri="{BB962C8B-B14F-4D97-AF65-F5344CB8AC3E}">
        <p14:creationId xmlns:p14="http://schemas.microsoft.com/office/powerpoint/2010/main" val="2378986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DEE8C4-B124-1645-808D-5D84E4A4CCD4}" type="slidenum">
              <a:rPr lang="en-US" smtClean="0"/>
              <a:pPr>
                <a:defRPr/>
              </a:pPr>
              <a:t>‹#›</a:t>
            </a:fld>
            <a:endParaRPr lang="en-US" dirty="0"/>
          </a:p>
        </p:txBody>
      </p:sp>
    </p:spTree>
    <p:extLst>
      <p:ext uri="{BB962C8B-B14F-4D97-AF65-F5344CB8AC3E}">
        <p14:creationId xmlns:p14="http://schemas.microsoft.com/office/powerpoint/2010/main" val="3644625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E05BFE9B-EBDD-2040-A77A-B55C67CF8BA1}" type="slidenum">
              <a:rPr lang="en-US"/>
              <a:pPr>
                <a:defRPr/>
              </a:pPr>
              <a:t>‹#›</a:t>
            </a:fld>
            <a:endParaRPr lang="en-US"/>
          </a:p>
        </p:txBody>
      </p:sp>
    </p:spTree>
    <p:extLst>
      <p:ext uri="{BB962C8B-B14F-4D97-AF65-F5344CB8AC3E}">
        <p14:creationId xmlns:p14="http://schemas.microsoft.com/office/powerpoint/2010/main" val="37625989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7BBCFFA-4352-8B47-B7C3-CDDD2DA6FA91}" type="slidenum">
              <a:rPr lang="en-US"/>
              <a:pPr>
                <a:defRPr/>
              </a:pPr>
              <a:t>‹#›</a:t>
            </a:fld>
            <a:endParaRPr lang="en-US"/>
          </a:p>
        </p:txBody>
      </p:sp>
    </p:spTree>
    <p:extLst>
      <p:ext uri="{BB962C8B-B14F-4D97-AF65-F5344CB8AC3E}">
        <p14:creationId xmlns:p14="http://schemas.microsoft.com/office/powerpoint/2010/main" val="523304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11729A-D240-554A-B585-F75CF513682D}" type="slidenum">
              <a:rPr lang="en-US"/>
              <a:pPr>
                <a:defRPr/>
              </a:pPr>
              <a:t>‹#›</a:t>
            </a:fld>
            <a:endParaRPr lang="en-US"/>
          </a:p>
        </p:txBody>
      </p:sp>
    </p:spTree>
    <p:extLst>
      <p:ext uri="{BB962C8B-B14F-4D97-AF65-F5344CB8AC3E}">
        <p14:creationId xmlns:p14="http://schemas.microsoft.com/office/powerpoint/2010/main" val="42284236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5ADC1E5-FEB7-E740-BD3D-29781AA2C37E}" type="slidenum">
              <a:rPr lang="en-US"/>
              <a:pPr>
                <a:defRPr/>
              </a:pPr>
              <a:t>‹#›</a:t>
            </a:fld>
            <a:endParaRPr lang="en-US"/>
          </a:p>
        </p:txBody>
      </p:sp>
    </p:spTree>
    <p:extLst>
      <p:ext uri="{BB962C8B-B14F-4D97-AF65-F5344CB8AC3E}">
        <p14:creationId xmlns:p14="http://schemas.microsoft.com/office/powerpoint/2010/main" val="29235552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110DAFE-2C3F-B84C-8B3B-1F9FA2C5ADFD}" type="slidenum">
              <a:rPr lang="en-US"/>
              <a:pPr>
                <a:defRPr/>
              </a:pPr>
              <a:t>‹#›</a:t>
            </a:fld>
            <a:endParaRPr lang="en-US"/>
          </a:p>
        </p:txBody>
      </p:sp>
    </p:spTree>
    <p:extLst>
      <p:ext uri="{BB962C8B-B14F-4D97-AF65-F5344CB8AC3E}">
        <p14:creationId xmlns:p14="http://schemas.microsoft.com/office/powerpoint/2010/main" val="18971065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AD47187-0470-3449-A756-312AE431FF18}" type="slidenum">
              <a:rPr lang="en-US"/>
              <a:pPr>
                <a:defRPr/>
              </a:pPr>
              <a:t>‹#›</a:t>
            </a:fld>
            <a:endParaRPr lang="en-US"/>
          </a:p>
        </p:txBody>
      </p:sp>
    </p:spTree>
    <p:extLst>
      <p:ext uri="{BB962C8B-B14F-4D97-AF65-F5344CB8AC3E}">
        <p14:creationId xmlns:p14="http://schemas.microsoft.com/office/powerpoint/2010/main" val="10726543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6DA4F2D6-9B87-A845-B2BF-3B42BDF56A11}" type="slidenum">
              <a:rPr lang="en-US"/>
              <a:pPr>
                <a:defRPr/>
              </a:pPr>
              <a:t>‹#›</a:t>
            </a:fld>
            <a:endParaRPr lang="en-US"/>
          </a:p>
        </p:txBody>
      </p:sp>
    </p:spTree>
    <p:extLst>
      <p:ext uri="{BB962C8B-B14F-4D97-AF65-F5344CB8AC3E}">
        <p14:creationId xmlns:p14="http://schemas.microsoft.com/office/powerpoint/2010/main" val="2303867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1EFC6C-DC88-5A41-975B-5741C5C255C2}" type="slidenum">
              <a:rPr lang="en-US"/>
              <a:pPr>
                <a:defRPr/>
              </a:pPr>
              <a:t>‹#›</a:t>
            </a:fld>
            <a:endParaRPr lang="en-US"/>
          </a:p>
        </p:txBody>
      </p:sp>
    </p:spTree>
    <p:extLst>
      <p:ext uri="{BB962C8B-B14F-4D97-AF65-F5344CB8AC3E}">
        <p14:creationId xmlns:p14="http://schemas.microsoft.com/office/powerpoint/2010/main" val="29885193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1FA01D37-29A8-B44F-A923-DB533FBAB36E}" type="slidenum">
              <a:rPr lang="en-US"/>
              <a:pPr>
                <a:defRPr/>
              </a:pPr>
              <a:t>‹#›</a:t>
            </a:fld>
            <a:endParaRPr lang="en-US"/>
          </a:p>
        </p:txBody>
      </p:sp>
    </p:spTree>
    <p:extLst>
      <p:ext uri="{BB962C8B-B14F-4D97-AF65-F5344CB8AC3E}">
        <p14:creationId xmlns:p14="http://schemas.microsoft.com/office/powerpoint/2010/main" val="36138372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E895ED7-22FD-5144-B5CD-81F5B23F6784}" type="slidenum">
              <a:rPr lang="en-US"/>
              <a:pPr>
                <a:defRPr/>
              </a:pPr>
              <a:t>‹#›</a:t>
            </a:fld>
            <a:endParaRPr lang="en-US"/>
          </a:p>
        </p:txBody>
      </p:sp>
    </p:spTree>
    <p:extLst>
      <p:ext uri="{BB962C8B-B14F-4D97-AF65-F5344CB8AC3E}">
        <p14:creationId xmlns:p14="http://schemas.microsoft.com/office/powerpoint/2010/main" val="3960909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9339B26-98E2-8F43-B0B1-7E5730A0A16A}" type="slidenum">
              <a:rPr lang="en-US" smtClean="0"/>
              <a:pPr>
                <a:defRPr/>
              </a:pPr>
              <a:t>‹#›</a:t>
            </a:fld>
            <a:endParaRPr lang="en-US" dirty="0"/>
          </a:p>
        </p:txBody>
      </p:sp>
    </p:spTree>
    <p:extLst>
      <p:ext uri="{BB962C8B-B14F-4D97-AF65-F5344CB8AC3E}">
        <p14:creationId xmlns:p14="http://schemas.microsoft.com/office/powerpoint/2010/main" val="26312577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645EBE7-4976-BE40-A984-13B8A6D21D86}" type="slidenum">
              <a:rPr lang="en-US"/>
              <a:pPr>
                <a:defRPr/>
              </a:pPr>
              <a:t>‹#›</a:t>
            </a:fld>
            <a:endParaRPr lang="en-US"/>
          </a:p>
        </p:txBody>
      </p:sp>
    </p:spTree>
    <p:extLst>
      <p:ext uri="{BB962C8B-B14F-4D97-AF65-F5344CB8AC3E}">
        <p14:creationId xmlns:p14="http://schemas.microsoft.com/office/powerpoint/2010/main" val="10163534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7EAE5D07-0F7E-E840-ACBF-48A437F81A01}" type="slidenum">
              <a:rPr lang="en-US"/>
              <a:pPr>
                <a:defRPr/>
              </a:pPr>
              <a:t>‹#›</a:t>
            </a:fld>
            <a:endParaRPr lang="en-US"/>
          </a:p>
        </p:txBody>
      </p:sp>
    </p:spTree>
    <p:extLst>
      <p:ext uri="{BB962C8B-B14F-4D97-AF65-F5344CB8AC3E}">
        <p14:creationId xmlns:p14="http://schemas.microsoft.com/office/powerpoint/2010/main" val="35053481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1D886BF-2EF3-5440-B834-AAA5E027C967}" type="slidenum">
              <a:rPr lang="en-US"/>
              <a:pPr>
                <a:defRPr/>
              </a:pPr>
              <a:t>‹#›</a:t>
            </a:fld>
            <a:endParaRPr lang="en-US"/>
          </a:p>
        </p:txBody>
      </p:sp>
    </p:spTree>
    <p:extLst>
      <p:ext uri="{BB962C8B-B14F-4D97-AF65-F5344CB8AC3E}">
        <p14:creationId xmlns:p14="http://schemas.microsoft.com/office/powerpoint/2010/main" val="11862080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2BADFA-14AB-7D43-9DEC-FBDC8E01488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077264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2990D8-6FB6-7F4B-BA93-C66B0DD1B80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05418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C0E03E-4CB9-4046-90CB-81C3DEE4E8A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08516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1F59B9-9CB2-3B4A-AB04-B47990BE20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337941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418287-4EB7-8B4B-B953-DF8614D14F2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900701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18754-9569-FE4A-A296-3EFCF1FD1C0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94693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F90554-FC23-B641-972D-59DBC7F1DD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236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992E25-B87F-534A-BDA0-5CB0D60FEC3A}" type="slidenum">
              <a:rPr lang="en-US" smtClean="0"/>
              <a:pPr>
                <a:defRPr/>
              </a:pPr>
              <a:t>‹#›</a:t>
            </a:fld>
            <a:endParaRPr lang="en-US" dirty="0"/>
          </a:p>
        </p:txBody>
      </p:sp>
    </p:spTree>
    <p:extLst>
      <p:ext uri="{BB962C8B-B14F-4D97-AF65-F5344CB8AC3E}">
        <p14:creationId xmlns:p14="http://schemas.microsoft.com/office/powerpoint/2010/main" val="37630308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D87B5E-C093-FB4C-A46D-39BD18CACC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21206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5A6F57-F07B-6D47-9520-9A044C1CC2F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803968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E85EEF-783A-3447-B412-D5B2B7D8C6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1039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54615E-6C62-FF4B-8A67-53E7ADAEE19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11177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C90EBF2-CAB3-B540-A4F4-2884CBFD46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754749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05A2BCD-8A84-9D47-8357-7ED06716416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27693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E2065B8-E624-424A-9C72-EA6D87A88AD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019121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9A975CE-1AED-494A-9660-A54EB02041C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77656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315B21-2541-F549-A0F3-A530A004B70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58905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873BF2F-2BFE-924D-91A1-9D28F9503A1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7070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2.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theme" Target="../theme/theme11.xml"/><Relationship Id="rId1" Type="http://schemas.openxmlformats.org/officeDocument/2006/relationships/slideLayout" Target="../slideLayouts/slideLayout1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8.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20.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image" Target="../media/image8.jpeg"/><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7.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2.jpe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8.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theme" Target="../theme/theme30.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theme" Target="../theme/theme31.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theme" Target="../theme/theme32.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3.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theme" Target="../theme/theme35.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image" Target="../media/image9.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theme" Target="../theme/theme3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theme" Target="../theme/theme39.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23.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1.xml"/><Relationship Id="rId1" Type="http://schemas.openxmlformats.org/officeDocument/2006/relationships/slideLayout" Target="../slideLayouts/slideLayout42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image" Target="../media/image13.png"/><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2.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3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slideLayout" Target="../slideLayouts/slideLayout449.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slideLayout" Target="../slideLayouts/slideLayout448.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5.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image" Target="../media/image15.png"/><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6.xml"/><Relationship Id="rId2" Type="http://schemas.openxmlformats.org/officeDocument/2006/relationships/slideLayout" Target="../slideLayouts/slideLayout462.xml"/><Relationship Id="rId16" Type="http://schemas.openxmlformats.org/officeDocument/2006/relationships/image" Target="../media/image18.png"/><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5" Type="http://schemas.openxmlformats.org/officeDocument/2006/relationships/image" Target="../media/image17.png"/><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image" Target="../media/image16.png"/></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b="1" i="0">
                <a:latin typeface="Arial" panose="020B0604020202020204" pitchFamily="34" charset="0"/>
              </a:defRPr>
            </a:lvl1pPr>
          </a:lstStyle>
          <a:p>
            <a:pPr>
              <a:defRPr/>
            </a:pPr>
            <a:fld id="{48D1DC39-2249-EF43-85DB-8F887324E57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1765" r:id="rId1"/>
    <p:sldLayoutId id="2147491766" r:id="rId2"/>
    <p:sldLayoutId id="2147491767" r:id="rId3"/>
    <p:sldLayoutId id="2147491768" r:id="rId4"/>
    <p:sldLayoutId id="2147491769" r:id="rId5"/>
    <p:sldLayoutId id="2147491770" r:id="rId6"/>
    <p:sldLayoutId id="2147491771" r:id="rId7"/>
    <p:sldLayoutId id="2147491772" r:id="rId8"/>
    <p:sldLayoutId id="2147491773" r:id="rId9"/>
    <p:sldLayoutId id="2147491774" r:id="rId10"/>
    <p:sldLayoutId id="214749177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42"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085"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124"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17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7"/>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08" tIns="45704" rIns="91408" bIns="45704"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pPr eaLnBrk="1" hangingPunct="1"/>
            <a:fld id="{3BA4472C-6186-C244-8827-F0E01B42753D}" type="datetimeFigureOut">
              <a:rPr lang="en-US" smtClean="0"/>
              <a:pPr eaLnBrk="1" hangingPunct="1"/>
              <a:t>7/20/24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08" tIns="45704" rIns="91408" bIns="45704"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pPr eaLnBrk="1" hangingPunct="1"/>
            <a:fld id="{BA8BE87D-6EF0-114D-BEC2-A820A72651B0}" type="slidenum">
              <a:rPr lang="en-US" smtClean="0"/>
              <a:pPr eaLnBrk="1" hangingPunct="1"/>
              <a:t>‹#›</a:t>
            </a:fld>
            <a:endParaRPr lang="en-US" dirty="0"/>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92103" r:id="rId1"/>
    <p:sldLayoutId id="2147492104" r:id="rId2"/>
    <p:sldLayoutId id="2147492105" r:id="rId3"/>
    <p:sldLayoutId id="2147492106" r:id="rId4"/>
    <p:sldLayoutId id="2147492107" r:id="rId5"/>
    <p:sldLayoutId id="2147492108" r:id="rId6"/>
    <p:sldLayoutId id="2147492109" r:id="rId7"/>
    <p:sldLayoutId id="2147492110" r:id="rId8"/>
    <p:sldLayoutId id="2147492111" r:id="rId9"/>
    <p:sldLayoutId id="2147492112" r:id="rId10"/>
    <p:sldLayoutId id="2147492113"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042" algn="ctr" rtl="0" fontAlgn="base">
        <a:spcBef>
          <a:spcPct val="0"/>
        </a:spcBef>
        <a:spcAft>
          <a:spcPct val="0"/>
        </a:spcAft>
        <a:defRPr sz="4400">
          <a:solidFill>
            <a:schemeClr val="tx1"/>
          </a:solidFill>
          <a:latin typeface="Calibri" charset="0"/>
          <a:ea typeface="ＭＳ Ｐゴシック" charset="0"/>
        </a:defRPr>
      </a:lvl6pPr>
      <a:lvl7pPr marL="914085" algn="ctr" rtl="0" fontAlgn="base">
        <a:spcBef>
          <a:spcPct val="0"/>
        </a:spcBef>
        <a:spcAft>
          <a:spcPct val="0"/>
        </a:spcAft>
        <a:defRPr sz="4400">
          <a:solidFill>
            <a:schemeClr val="tx1"/>
          </a:solidFill>
          <a:latin typeface="Calibri" charset="0"/>
          <a:ea typeface="ＭＳ Ｐゴシック" charset="0"/>
        </a:defRPr>
      </a:lvl7pPr>
      <a:lvl8pPr marL="1371124" algn="ctr" rtl="0" fontAlgn="base">
        <a:spcBef>
          <a:spcPct val="0"/>
        </a:spcBef>
        <a:spcAft>
          <a:spcPct val="0"/>
        </a:spcAft>
        <a:defRPr sz="4400">
          <a:solidFill>
            <a:schemeClr val="tx1"/>
          </a:solidFill>
          <a:latin typeface="Calibri" charset="0"/>
          <a:ea typeface="ＭＳ Ｐゴシック" charset="0"/>
        </a:defRPr>
      </a:lvl8pPr>
      <a:lvl9pPr marL="1828170" algn="ctr" rtl="0" fontAlgn="base">
        <a:spcBef>
          <a:spcPct val="0"/>
        </a:spcBef>
        <a:spcAft>
          <a:spcPct val="0"/>
        </a:spcAft>
        <a:defRPr sz="4400">
          <a:solidFill>
            <a:schemeClr val="tx1"/>
          </a:solidFill>
          <a:latin typeface="Calibri" charset="0"/>
          <a:ea typeface="ＭＳ Ｐゴシック" charset="0"/>
        </a:defRPr>
      </a:lvl9pPr>
    </p:titleStyle>
    <p:bodyStyle>
      <a:lvl1pPr marL="342781" indent="-342781"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691" indent="-285652"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3726"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70"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10"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52"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b="1" i="0" dirty="0">
                <a:solidFill>
                  <a:srgbClr val="2F1311"/>
                </a:solidFill>
                <a:latin typeface="Arial" panose="020B0604020202020204" pitchFamily="34" charset="0"/>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b="1" i="0" dirty="0">
                <a:solidFill>
                  <a:srgbClr val="2F1311"/>
                </a:solidFill>
                <a:latin typeface="Arial" panose="020B0604020202020204" pitchFamily="34"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b="1" i="0" dirty="0">
                <a:solidFill>
                  <a:srgbClr val="2F1311"/>
                </a:solidFill>
                <a:latin typeface="Arial" panose="020B0604020202020204" pitchFamily="34"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pic>
              <p:nvPicPr>
                <p:cNvPr id="15405" name="Picture 10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b="1" i="0" dirty="0">
                <a:solidFill>
                  <a:srgbClr val="2F1311"/>
                </a:solidFill>
                <a:latin typeface="Arial" panose="020B0604020202020204" pitchFamily="34"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sz="1800">
                <a:solidFill>
                  <a:srgbClr val="2F1311"/>
                </a:solidFill>
                <a:latin typeface="Tahoma"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b="1" i="0">
                <a:solidFill>
                  <a:srgbClr val="2F1311"/>
                </a:solidFill>
                <a:latin typeface="Arial" panose="020B0604020202020204" pitchFamily="34" charset="0"/>
                <a:ea typeface="+mn-ea"/>
                <a:cs typeface="+mn-cs"/>
              </a:defRPr>
            </a:lvl1pPr>
          </a:lstStyle>
          <a:p>
            <a:pPr>
              <a:defRPr/>
            </a:pPr>
            <a:endParaRPr lang="en-US" dirty="0"/>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b="1" i="0">
                <a:solidFill>
                  <a:srgbClr val="2F1311"/>
                </a:solidFill>
                <a:latin typeface="Arial" panose="020B0604020202020204" pitchFamily="34" charset="0"/>
                <a:ea typeface="+mn-ea"/>
                <a:cs typeface="+mn-cs"/>
              </a:defRPr>
            </a:lvl1pPr>
          </a:lstStyle>
          <a:p>
            <a:pPr>
              <a:defRPr/>
            </a:pPr>
            <a:endParaRPr lang="en-US" dirty="0"/>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b="1" i="0">
                <a:solidFill>
                  <a:srgbClr val="2F1311"/>
                </a:solidFill>
                <a:latin typeface="Arial" panose="020B0604020202020204" pitchFamily="34" charset="0"/>
              </a:defRPr>
            </a:lvl1pPr>
          </a:lstStyle>
          <a:p>
            <a:pPr>
              <a:defRPr/>
            </a:pPr>
            <a:fld id="{65951808-EB91-4044-B786-B925D7AECD03}" type="slidenum">
              <a:rPr lang="en-US" smtClean="0"/>
              <a:pPr>
                <a:defRPr/>
              </a:pPr>
              <a:t>‹#›</a:t>
            </a:fld>
            <a:endParaRPr lang="en-US" dirty="0"/>
          </a:p>
        </p:txBody>
      </p:sp>
    </p:spTree>
    <p:extLst>
      <p:ext uri="{BB962C8B-B14F-4D97-AF65-F5344CB8AC3E}">
        <p14:creationId xmlns:p14="http://schemas.microsoft.com/office/powerpoint/2010/main" val="2966214362"/>
      </p:ext>
    </p:extLst>
  </p:cSld>
  <p:clrMap bg1="lt1" tx1="dk1" bg2="lt2" tx2="dk2" accent1="accent1" accent2="accent2" accent3="accent3" accent4="accent4" accent5="accent5" accent6="accent6" hlink="hlink" folHlink="folHlink"/>
  <p:sldLayoutIdLst>
    <p:sldLayoutId id="2147492142" r:id="rId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b="1" i="0">
          <a:solidFill>
            <a:schemeClr val="tx1"/>
          </a:solidFill>
          <a:latin typeface="Arial" panose="020B0604020202020204" pitchFamily="34" charset="0"/>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b="1" i="0">
          <a:solidFill>
            <a:schemeClr val="tx1"/>
          </a:solidFill>
          <a:latin typeface="Arial" panose="020B0604020202020204" pitchFamily="34" charset="0"/>
          <a:ea typeface="ＭＳ Ｐゴシック" charset="0"/>
          <a:cs typeface="Geneva" charset="-128"/>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b="1" i="0">
                <a:solidFill>
                  <a:srgbClr val="000000"/>
                </a:solidFill>
                <a:latin typeface="Arial" panose="020B0604020202020204" pitchFamily="34" charset="0"/>
                <a:ea typeface="ヒラギノ角ゴ Pro W3" pitchFamily="80" charset="-128"/>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b="1" i="0">
                <a:solidFill>
                  <a:srgbClr val="000000"/>
                </a:solidFill>
                <a:latin typeface="Arial" panose="020B0604020202020204" pitchFamily="34" charset="0"/>
                <a:ea typeface="ヒラギノ角ゴ Pro W3" pitchFamily="80" charset="-128"/>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b="1" i="0">
                <a:solidFill>
                  <a:srgbClr val="000000"/>
                </a:solidFill>
                <a:latin typeface="Arial" panose="020B0604020202020204" pitchFamily="34" charset="0"/>
                <a:ea typeface="ヒラギノ角ゴ Pro W3" charset="0"/>
                <a:cs typeface="ヒラギノ角ゴ Pro W3" charset="0"/>
              </a:defRPr>
            </a:lvl1pPr>
          </a:lstStyle>
          <a:p>
            <a:pPr>
              <a:defRPr/>
            </a:pPr>
            <a:fld id="{51B45374-AB17-4943-96DB-A6A9993F23F0}" type="slidenum">
              <a:rPr lang="en-US" smtClean="0"/>
              <a:pPr>
                <a:defRPr/>
              </a:pPr>
              <a:t>‹#›</a:t>
            </a:fld>
            <a:endParaRPr lang="en-US" dirty="0"/>
          </a:p>
        </p:txBody>
      </p:sp>
    </p:spTree>
    <p:extLst>
      <p:ext uri="{BB962C8B-B14F-4D97-AF65-F5344CB8AC3E}">
        <p14:creationId xmlns:p14="http://schemas.microsoft.com/office/powerpoint/2010/main" val="458863860"/>
      </p:ext>
    </p:extLst>
  </p:cSld>
  <p:clrMap bg1="lt1" tx1="dk1" bg2="lt2" tx2="dk2" accent1="accent1" accent2="accent2" accent3="accent3" accent4="accent4" accent5="accent5" accent6="accent6" hlink="hlink" folHlink="folHlink"/>
  <p:sldLayoutIdLst>
    <p:sldLayoutId id="2147492144" r:id="rId1"/>
    <p:sldLayoutId id="2147492145" r:id="rId2"/>
    <p:sldLayoutId id="2147492146" r:id="rId3"/>
    <p:sldLayoutId id="2147492147" r:id="rId4"/>
    <p:sldLayoutId id="2147492148" r:id="rId5"/>
    <p:sldLayoutId id="2147492149" r:id="rId6"/>
    <p:sldLayoutId id="2147492150" r:id="rId7"/>
    <p:sldLayoutId id="2147492151" r:id="rId8"/>
    <p:sldLayoutId id="2147492152" r:id="rId9"/>
    <p:sldLayoutId id="2147492153" r:id="rId10"/>
    <p:sldLayoutId id="214749215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charset="0"/>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charset="0"/>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charset="0"/>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charset="0"/>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b="1" i="0">
                <a:solidFill>
                  <a:srgbClr val="000000"/>
                </a:solidFill>
                <a:latin typeface="Arial" panose="020B0604020202020204" pitchFamily="34" charset="0"/>
                <a:ea typeface="ヒラギノ角ゴ Pro W3" pitchFamily="80" charset="-128"/>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b="1" i="0">
                <a:solidFill>
                  <a:srgbClr val="000000"/>
                </a:solidFill>
                <a:latin typeface="Arial" panose="020B0604020202020204" pitchFamily="34" charset="0"/>
                <a:ea typeface="ヒラギノ角ゴ Pro W3" pitchFamily="80" charset="-128"/>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b="1" i="0">
                <a:solidFill>
                  <a:srgbClr val="000000"/>
                </a:solidFill>
                <a:latin typeface="Arial" panose="020B0604020202020204" pitchFamily="34" charset="0"/>
                <a:ea typeface="ヒラギノ角ゴ Pro W3" charset="0"/>
                <a:cs typeface="ヒラギノ角ゴ Pro W3" charset="0"/>
              </a:defRPr>
            </a:lvl1pPr>
          </a:lstStyle>
          <a:p>
            <a:pPr>
              <a:defRPr/>
            </a:pPr>
            <a:fld id="{091E0C72-36E8-1F42-A342-3B27655893AD}" type="slidenum">
              <a:rPr lang="en-US" smtClean="0"/>
              <a:pPr>
                <a:defRPr/>
              </a:pPr>
              <a:t>‹#›</a:t>
            </a:fld>
            <a:endParaRPr lang="en-US" dirty="0"/>
          </a:p>
        </p:txBody>
      </p:sp>
    </p:spTree>
    <p:extLst>
      <p:ext uri="{BB962C8B-B14F-4D97-AF65-F5344CB8AC3E}">
        <p14:creationId xmlns:p14="http://schemas.microsoft.com/office/powerpoint/2010/main" val="60433733"/>
      </p:ext>
    </p:extLst>
  </p:cSld>
  <p:clrMap bg1="lt1" tx1="dk1" bg2="lt2" tx2="dk2" accent1="accent1" accent2="accent2" accent3="accent3" accent4="accent4" accent5="accent5" accent6="accent6" hlink="hlink" folHlink="folHlink"/>
  <p:sldLayoutIdLst>
    <p:sldLayoutId id="2147492156"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charset="-128"/>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charset="-128"/>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charset="-128"/>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charset="-128"/>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charset="-128"/>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5273191"/>
      </p:ext>
    </p:extLst>
  </p:cSld>
  <p:clrMap bg1="lt1" tx1="dk1" bg2="lt2" tx2="dk2" accent1="accent1" accent2="accent2" accent3="accent3" accent4="accent4" accent5="accent5" accent6="accent6" hlink="hlink" folHlink="folHlink"/>
  <p:sldLayoutIdLst>
    <p:sldLayoutId id="2147492184" r:id="rId1"/>
    <p:sldLayoutId id="2147492185" r:id="rId2"/>
    <p:sldLayoutId id="2147492186" r:id="rId3"/>
    <p:sldLayoutId id="2147492187" r:id="rId4"/>
    <p:sldLayoutId id="2147492188" r:id="rId5"/>
    <p:sldLayoutId id="2147492189" r:id="rId6"/>
    <p:sldLayoutId id="2147492190" r:id="rId7"/>
    <p:sldLayoutId id="2147492191" r:id="rId8"/>
    <p:sldLayoutId id="2147492192" r:id="rId9"/>
    <p:sldLayoutId id="2147492193" r:id="rId10"/>
    <p:sldLayoutId id="214749219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0979026"/>
      </p:ext>
    </p:extLst>
  </p:cSld>
  <p:clrMap bg1="dk2" tx1="lt1" bg2="dk1" tx2="lt2" accent1="accent1" accent2="accent2" accent3="accent3" accent4="accent4" accent5="accent5" accent6="accent6" hlink="hlink" folHlink="folHlink"/>
  <p:sldLayoutIdLst>
    <p:sldLayoutId id="2147492343" r:id="rId1"/>
    <p:sldLayoutId id="2147492344" r:id="rId2"/>
    <p:sldLayoutId id="2147492345" r:id="rId3"/>
    <p:sldLayoutId id="2147492346" r:id="rId4"/>
    <p:sldLayoutId id="2147492347" r:id="rId5"/>
    <p:sldLayoutId id="2147492348" r:id="rId6"/>
    <p:sldLayoutId id="2147492349" r:id="rId7"/>
    <p:sldLayoutId id="2147492350" r:id="rId8"/>
    <p:sldLayoutId id="2147492351" r:id="rId9"/>
    <p:sldLayoutId id="2147492352" r:id="rId10"/>
    <p:sldLayoutId id="2147492353" r:id="rId11"/>
    <p:sldLayoutId id="2147492354" r:id="rId12"/>
    <p:sldLayoutId id="2147492355"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839" indent="-28570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829" indent="-228567"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961"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7094"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2052399"/>
      </p:ext>
    </p:extLst>
  </p:cSld>
  <p:clrMap bg1="lt1" tx1="dk1" bg2="lt2" tx2="dk2" accent1="accent1" accent2="accent2" accent3="accent3" accent4="accent4" accent5="accent5" accent6="accent6" hlink="hlink" folHlink="folHlink"/>
  <p:sldLayoutIdLst>
    <p:sldLayoutId id="2147492357" r:id="rId1"/>
    <p:sldLayoutId id="2147492358" r:id="rId2"/>
    <p:sldLayoutId id="2147492359" r:id="rId3"/>
    <p:sldLayoutId id="2147492360" r:id="rId4"/>
    <p:sldLayoutId id="2147492361" r:id="rId5"/>
    <p:sldLayoutId id="2147492362" r:id="rId6"/>
    <p:sldLayoutId id="2147492363" r:id="rId7"/>
    <p:sldLayoutId id="2147492364" r:id="rId8"/>
    <p:sldLayoutId id="2147492365" r:id="rId9"/>
    <p:sldLayoutId id="2147492366" r:id="rId10"/>
    <p:sldLayoutId id="2147492367" r:id="rId11"/>
    <p:sldLayoutId id="214749236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fld id="{4370C4B8-28FD-CA45-96DB-445CE5F9BEB5}" type="slidenum">
              <a:rPr lang="en-US" sz="1800" smtClean="0">
                <a:cs typeface="DejaVu Sans" charset="0"/>
              </a:rPr>
              <a:pPr defTabSz="321503">
                <a:buSzPct val="100000"/>
              </a:pPr>
              <a:t>‹#›</a:t>
            </a:fld>
            <a:endParaRPr lang="en-US" sz="1800" dirty="0">
              <a:cs typeface="DejaVu Sans" charset="0"/>
            </a:endParaRPr>
          </a:p>
        </p:txBody>
      </p:sp>
    </p:spTree>
    <p:extLst>
      <p:ext uri="{BB962C8B-B14F-4D97-AF65-F5344CB8AC3E}">
        <p14:creationId xmlns:p14="http://schemas.microsoft.com/office/powerpoint/2010/main" val="2215146025"/>
      </p:ext>
    </p:extLst>
  </p:cSld>
  <p:clrMap bg1="lt1" tx1="dk1" bg2="lt2" tx2="dk2" accent1="accent1" accent2="accent2" accent3="accent3" accent4="accent4" accent5="accent5" accent6="accent6" hlink="hlink" folHlink="folHlink"/>
  <p:sldLayoutIdLst>
    <p:sldLayoutId id="2147492370" r:id="rId1"/>
    <p:sldLayoutId id="2147492371" r:id="rId2"/>
    <p:sldLayoutId id="2147492372" r:id="rId3"/>
    <p:sldLayoutId id="2147492373" r:id="rId4"/>
    <p:sldLayoutId id="2147492374" r:id="rId5"/>
    <p:sldLayoutId id="2147492375" r:id="rId6"/>
    <p:sldLayoutId id="2147492376" r:id="rId7"/>
    <p:sldLayoutId id="2147492377" r:id="rId8"/>
    <p:sldLayoutId id="2147492378" r:id="rId9"/>
    <p:sldLayoutId id="2147492379" r:id="rId10"/>
    <p:sldLayoutId id="2147492380"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96818129"/>
      </p:ext>
    </p:extLst>
  </p:cSld>
  <p:clrMap bg1="lt1" tx1="dk1" bg2="lt2" tx2="dk2" accent1="accent1" accent2="accent2" accent3="accent3" accent4="accent4" accent5="accent5" accent6="accent6" hlink="hlink" folHlink="folHlink"/>
  <p:sldLayoutIdLst>
    <p:sldLayoutId id="2147492382" r:id="rId1"/>
    <p:sldLayoutId id="2147492383" r:id="rId2"/>
    <p:sldLayoutId id="2147492384" r:id="rId3"/>
    <p:sldLayoutId id="2147492385" r:id="rId4"/>
    <p:sldLayoutId id="2147492386" r:id="rId5"/>
    <p:sldLayoutId id="2147492387" r:id="rId6"/>
    <p:sldLayoutId id="2147492388" r:id="rId7"/>
    <p:sldLayoutId id="2147492389" r:id="rId8"/>
    <p:sldLayoutId id="2147492390" r:id="rId9"/>
    <p:sldLayoutId id="2147492391" r:id="rId10"/>
    <p:sldLayoutId id="2147492392"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09247598"/>
      </p:ext>
    </p:extLst>
  </p:cSld>
  <p:clrMap bg1="lt1" tx1="dk1" bg2="lt2" tx2="dk2" accent1="accent1" accent2="accent2" accent3="accent3" accent4="accent4" accent5="accent5" accent6="accent6" hlink="hlink" folHlink="folHlink"/>
  <p:sldLayoutIdLst>
    <p:sldLayoutId id="2147492407" r:id="rId1"/>
    <p:sldLayoutId id="2147492408" r:id="rId2"/>
    <p:sldLayoutId id="2147492409" r:id="rId3"/>
    <p:sldLayoutId id="2147492410" r:id="rId4"/>
    <p:sldLayoutId id="2147492411" r:id="rId5"/>
    <p:sldLayoutId id="2147492412" r:id="rId6"/>
    <p:sldLayoutId id="2147492413" r:id="rId7"/>
    <p:sldLayoutId id="2147492414" r:id="rId8"/>
    <p:sldLayoutId id="2147492415" r:id="rId9"/>
    <p:sldLayoutId id="2147492416" r:id="rId10"/>
    <p:sldLayoutId id="214749241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1878" r:id="rId1"/>
    <p:sldLayoutId id="2147491807" r:id="rId2"/>
    <p:sldLayoutId id="2147491808" r:id="rId3"/>
    <p:sldLayoutId id="2147491809" r:id="rId4"/>
    <p:sldLayoutId id="2147491810" r:id="rId5"/>
    <p:sldLayoutId id="2147491811" r:id="rId6"/>
    <p:sldLayoutId id="2147491812" r:id="rId7"/>
    <p:sldLayoutId id="2147491813" r:id="rId8"/>
    <p:sldLayoutId id="2147491814" r:id="rId9"/>
    <p:sldLayoutId id="2147491815" r:id="rId10"/>
    <p:sldLayoutId id="2147491816" r:id="rId11"/>
    <p:sldLayoutId id="2147491817" r:id="rId12"/>
    <p:sldLayoutId id="2147491818"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602" indent="-22852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645"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6686"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20180804"/>
      </p:ext>
    </p:extLst>
  </p:cSld>
  <p:clrMap bg1="lt1" tx1="dk1" bg2="lt2" tx2="dk2" accent1="accent1" accent2="accent2" accent3="accent3" accent4="accent4" accent5="accent5" accent6="accent6" hlink="hlink" folHlink="folHlink"/>
  <p:sldLayoutIdLst>
    <p:sldLayoutId id="2147492419" r:id="rId1"/>
    <p:sldLayoutId id="2147492420" r:id="rId2"/>
    <p:sldLayoutId id="2147492421" r:id="rId3"/>
    <p:sldLayoutId id="2147492422" r:id="rId4"/>
    <p:sldLayoutId id="2147492423" r:id="rId5"/>
    <p:sldLayoutId id="2147492424" r:id="rId6"/>
    <p:sldLayoutId id="2147492425" r:id="rId7"/>
    <p:sldLayoutId id="2147492426" r:id="rId8"/>
    <p:sldLayoutId id="2147492427" r:id="rId9"/>
    <p:sldLayoutId id="2147492428" r:id="rId10"/>
    <p:sldLayoutId id="2147492429" r:id="rId11"/>
    <p:sldLayoutId id="214749243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6275450"/>
      </p:ext>
    </p:extLst>
  </p:cSld>
  <p:clrMap bg1="lt1" tx1="dk1" bg2="lt2" tx2="dk2" accent1="accent1" accent2="accent2" accent3="accent3" accent4="accent4" accent5="accent5" accent6="accent6" hlink="hlink" folHlink="folHlink"/>
  <p:sldLayoutIdLst>
    <p:sldLayoutId id="2147492468" r:id="rId1"/>
    <p:sldLayoutId id="2147492469" r:id="rId2"/>
    <p:sldLayoutId id="2147492470" r:id="rId3"/>
    <p:sldLayoutId id="2147492471" r:id="rId4"/>
    <p:sldLayoutId id="2147492472" r:id="rId5"/>
    <p:sldLayoutId id="2147492473" r:id="rId6"/>
    <p:sldLayoutId id="2147492474" r:id="rId7"/>
    <p:sldLayoutId id="2147492475" r:id="rId8"/>
    <p:sldLayoutId id="2147492476" r:id="rId9"/>
    <p:sldLayoutId id="2147492477" r:id="rId10"/>
    <p:sldLayoutId id="2147492478" r:id="rId11"/>
    <p:sldLayoutId id="2147492479" r:id="rId12"/>
    <p:sldLayoutId id="214749248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78141309"/>
      </p:ext>
    </p:extLst>
  </p:cSld>
  <p:clrMap bg1="lt1" tx1="dk1" bg2="lt2" tx2="dk2" accent1="accent1" accent2="accent2" accent3="accent3" accent4="accent4" accent5="accent5" accent6="accent6" hlink="hlink" folHlink="folHlink"/>
  <p:sldLayoutIdLst>
    <p:sldLayoutId id="2147492494" r:id="rId1"/>
    <p:sldLayoutId id="2147492495" r:id="rId2"/>
    <p:sldLayoutId id="2147492496" r:id="rId3"/>
    <p:sldLayoutId id="2147492497" r:id="rId4"/>
    <p:sldLayoutId id="2147492498" r:id="rId5"/>
    <p:sldLayoutId id="2147492499" r:id="rId6"/>
    <p:sldLayoutId id="2147492500" r:id="rId7"/>
    <p:sldLayoutId id="2147492501" r:id="rId8"/>
    <p:sldLayoutId id="2147492502" r:id="rId9"/>
    <p:sldLayoutId id="2147492503" r:id="rId10"/>
    <p:sldLayoutId id="2147492504" r:id="rId11"/>
    <p:sldLayoutId id="2147492505" r:id="rId12"/>
    <p:sldLayoutId id="214749250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386999305"/>
      </p:ext>
    </p:extLst>
  </p:cSld>
  <p:clrMap bg1="dk2" tx1="lt1" bg2="dk1" tx2="lt2" accent1="accent1" accent2="accent2" accent3="accent3" accent4="accent4" accent5="accent5" accent6="accent6" hlink="hlink" folHlink="folHlink"/>
  <p:sldLayoutIdLst>
    <p:sldLayoutId id="2147492508" r:id="rId1"/>
    <p:sldLayoutId id="2147492509" r:id="rId2"/>
    <p:sldLayoutId id="2147492510" r:id="rId3"/>
    <p:sldLayoutId id="2147492511" r:id="rId4"/>
    <p:sldLayoutId id="2147492512" r:id="rId5"/>
    <p:sldLayoutId id="2147492513" r:id="rId6"/>
    <p:sldLayoutId id="2147492514" r:id="rId7"/>
    <p:sldLayoutId id="2147492515" r:id="rId8"/>
    <p:sldLayoutId id="2147492516" r:id="rId9"/>
    <p:sldLayoutId id="2147492517" r:id="rId10"/>
    <p:sldLayoutId id="2147492518"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fld id="{2EE7642A-7B80-D448-BF65-EEDFC4BA5E40}" type="slidenum">
              <a:rPr lang="en-US" sz="1800" smtClean="0">
                <a:cs typeface="DejaVu Sans" charset="0"/>
              </a:rPr>
              <a:pPr defTabSz="321311">
                <a:buSzPct val="100000"/>
              </a:pPr>
              <a:t>‹#›</a:t>
            </a:fld>
            <a:endParaRPr lang="en-US" sz="1800" dirty="0">
              <a:cs typeface="DejaVu Sans" charset="0"/>
            </a:endParaRPr>
          </a:p>
        </p:txBody>
      </p:sp>
    </p:spTree>
    <p:extLst>
      <p:ext uri="{BB962C8B-B14F-4D97-AF65-F5344CB8AC3E}">
        <p14:creationId xmlns:p14="http://schemas.microsoft.com/office/powerpoint/2010/main" val="684086961"/>
      </p:ext>
    </p:extLst>
  </p:cSld>
  <p:clrMap bg1="lt1" tx1="dk1" bg2="lt2" tx2="dk2" accent1="accent1" accent2="accent2" accent3="accent3" accent4="accent4" accent5="accent5" accent6="accent6" hlink="hlink" folHlink="folHlink"/>
  <p:sldLayoutIdLst>
    <p:sldLayoutId id="2147492520" r:id="rId1"/>
    <p:sldLayoutId id="2147492521" r:id="rId2"/>
    <p:sldLayoutId id="2147492522" r:id="rId3"/>
    <p:sldLayoutId id="2147492523" r:id="rId4"/>
    <p:sldLayoutId id="2147492524" r:id="rId5"/>
    <p:sldLayoutId id="2147492525" r:id="rId6"/>
    <p:sldLayoutId id="2147492526" r:id="rId7"/>
    <p:sldLayoutId id="2147492527" r:id="rId8"/>
    <p:sldLayoutId id="2147492528" r:id="rId9"/>
    <p:sldLayoutId id="2147492529" r:id="rId10"/>
    <p:sldLayoutId id="2147492530"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6911339"/>
      </p:ext>
    </p:extLst>
  </p:cSld>
  <p:clrMap bg1="lt1" tx1="dk1" bg2="lt2" tx2="dk2" accent1="accent1" accent2="accent2" accent3="accent3" accent4="accent4" accent5="accent5" accent6="accent6" hlink="hlink" folHlink="folHlink"/>
  <p:sldLayoutIdLst>
    <p:sldLayoutId id="2147492532" r:id="rId1"/>
    <p:sldLayoutId id="2147492533" r:id="rId2"/>
    <p:sldLayoutId id="2147492534" r:id="rId3"/>
    <p:sldLayoutId id="2147492535" r:id="rId4"/>
    <p:sldLayoutId id="2147492536" r:id="rId5"/>
    <p:sldLayoutId id="2147492537" r:id="rId6"/>
    <p:sldLayoutId id="2147492538" r:id="rId7"/>
    <p:sldLayoutId id="2147492539" r:id="rId8"/>
    <p:sldLayoutId id="2147492540" r:id="rId9"/>
    <p:sldLayoutId id="2147492541" r:id="rId10"/>
    <p:sldLayoutId id="2147492542" r:id="rId11"/>
    <p:sldLayoutId id="214749254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b="1" i="0" dirty="0">
              <a:latin typeface="Arial" panose="020B0604020202020204" pitchFamily="34" charset="0"/>
            </a:endParaRPr>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75" tIns="45638" rIns="91275" bIns="45638"/>
          <a:lstStyle/>
          <a:p>
            <a:pPr algn="ctr"/>
            <a:endParaRPr kumimoji="1" lang="en-US" b="1" i="0" dirty="0">
              <a:solidFill>
                <a:srgbClr val="FFFFCC"/>
              </a:solidFill>
              <a:latin typeface="Arial" panose="020B0604020202020204" pitchFamily="34" charset="0"/>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b="1" i="0" dirty="0">
              <a:latin typeface="Arial" panose="020B0604020202020204" pitchFamily="34" charset="0"/>
            </a:endParaRPr>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b="1" i="0" dirty="0">
              <a:latin typeface="Arial" panose="020B0604020202020204" pitchFamily="34" charset="0"/>
            </a:endParaRPr>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b="1" i="0" dirty="0">
              <a:latin typeface="Arial" panose="020B0604020202020204" pitchFamily="34" charset="0"/>
            </a:endParaRPr>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b="1" i="0" dirty="0">
              <a:latin typeface="Arial" panose="020B0604020202020204" pitchFamily="34" charset="0"/>
            </a:endParaRPr>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b="1" i="0" dirty="0">
              <a:latin typeface="Arial" panose="020B0604020202020204" pitchFamily="34" charset="0"/>
            </a:endParaRPr>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b="1" i="0" dirty="0">
              <a:latin typeface="Arial" panose="020B0604020202020204" pitchFamily="34" charset="0"/>
            </a:endParaRPr>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b="1" i="0">
                <a:solidFill>
                  <a:srgbClr val="FFFFCC"/>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b="1" i="0">
                <a:solidFill>
                  <a:srgbClr val="FFFFCC"/>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36C23D01-61D0-FA44-97A4-122099C96E89}" type="slidenum">
              <a:rPr lang="en-US" smtClean="0"/>
              <a:pPr>
                <a:defRPr/>
              </a:pPr>
              <a:t>‹#›</a:t>
            </a:fld>
            <a:endParaRPr lang="en-US" dirty="0"/>
          </a:p>
        </p:txBody>
      </p:sp>
    </p:spTree>
    <p:extLst>
      <p:ext uri="{BB962C8B-B14F-4D97-AF65-F5344CB8AC3E}">
        <p14:creationId xmlns:p14="http://schemas.microsoft.com/office/powerpoint/2010/main" val="2043227147"/>
      </p:ext>
    </p:extLst>
  </p:cSld>
  <p:clrMap bg1="dk2" tx1="lt1" bg2="dk1" tx2="lt2" accent1="accent1" accent2="accent2" accent3="accent3" accent4="accent4" accent5="accent5" accent6="accent6" hlink="hlink" folHlink="folHlink"/>
  <p:sldLayoutIdLst>
    <p:sldLayoutId id="214749254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8867656"/>
      </p:ext>
    </p:extLst>
  </p:cSld>
  <p:clrMap bg1="lt1" tx1="dk1" bg2="lt2" tx2="dk2" accent1="accent1" accent2="accent2" accent3="accent3" accent4="accent4" accent5="accent5" accent6="accent6" hlink="hlink" folHlink="folHlink"/>
  <p:sldLayoutIdLst>
    <p:sldLayoutId id="2147492547" r:id="rId1"/>
    <p:sldLayoutId id="2147492548" r:id="rId2"/>
    <p:sldLayoutId id="2147492549" r:id="rId3"/>
    <p:sldLayoutId id="2147492550" r:id="rId4"/>
    <p:sldLayoutId id="2147492551" r:id="rId5"/>
    <p:sldLayoutId id="2147492552" r:id="rId6"/>
    <p:sldLayoutId id="2147492553" r:id="rId7"/>
    <p:sldLayoutId id="2147492554" r:id="rId8"/>
    <p:sldLayoutId id="2147492555" r:id="rId9"/>
    <p:sldLayoutId id="2147492556" r:id="rId10"/>
    <p:sldLayoutId id="2147492557"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1657" indent="-28526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1010" indent="-228206"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597431" indent="-228206"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3830" indent="-228206"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pPr>
              <a:defRPr/>
            </a:pPr>
            <a:fld id="{3BA4472C-6186-C244-8827-F0E01B42753D}" type="datetimeFigureOut">
              <a:rPr lang="en-US" smtClean="0"/>
              <a:pPr>
                <a:defRPr/>
              </a:pPr>
              <a:t>7/20/24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pPr>
              <a:defRPr/>
            </a:pPr>
            <a:fld id="{43353A87-E10E-E14E-9B6D-4F639F137B5C}" type="slidenum">
              <a:rPr lang="en-US" smtClean="0"/>
              <a:pPr>
                <a:defRPr/>
              </a:pPr>
              <a:t>‹#›</a:t>
            </a:fld>
            <a:endParaRPr lang="en-US" dirty="0"/>
          </a:p>
        </p:txBody>
      </p:sp>
    </p:spTree>
    <p:extLst>
      <p:ext uri="{BB962C8B-B14F-4D97-AF65-F5344CB8AC3E}">
        <p14:creationId xmlns:p14="http://schemas.microsoft.com/office/powerpoint/2010/main" val="1574577334"/>
      </p:ext>
    </p:extLst>
  </p:cSld>
  <p:clrMap bg1="lt1" tx1="dk1" bg2="lt2" tx2="dk2" accent1="accent1" accent2="accent2" accent3="accent3" accent4="accent4" accent5="accent5" accent6="accent6" hlink="hlink" folHlink="folHlink"/>
  <p:sldLayoutIdLst>
    <p:sldLayoutId id="2147492559" r:id="rId1"/>
    <p:sldLayoutId id="2147492560" r:id="rId2"/>
    <p:sldLayoutId id="2147492561" r:id="rId3"/>
    <p:sldLayoutId id="2147492562" r:id="rId4"/>
    <p:sldLayoutId id="2147492563" r:id="rId5"/>
    <p:sldLayoutId id="2147492564" r:id="rId6"/>
    <p:sldLayoutId id="2147492565" r:id="rId7"/>
    <p:sldLayoutId id="2147492566" r:id="rId8"/>
    <p:sldLayoutId id="2147492567" r:id="rId9"/>
    <p:sldLayoutId id="2147492568" r:id="rId10"/>
    <p:sldLayoutId id="2147492569"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extLst>
      <p:ext uri="{BB962C8B-B14F-4D97-AF65-F5344CB8AC3E}">
        <p14:creationId xmlns:p14="http://schemas.microsoft.com/office/powerpoint/2010/main" val="3681671125"/>
      </p:ext>
    </p:extLst>
  </p:cSld>
  <p:clrMap bg1="lt1" tx1="dk1" bg2="lt2" tx2="dk2" accent1="accent1" accent2="accent2" accent3="accent3" accent4="accent4" accent5="accent5" accent6="accent6" hlink="hlink" folHlink="folHlink"/>
  <p:sldLayoutIdLst>
    <p:sldLayoutId id="2147492571" r:id="rId1"/>
    <p:sldLayoutId id="2147492572" r:id="rId2"/>
    <p:sldLayoutId id="2147492573" r:id="rId3"/>
    <p:sldLayoutId id="2147492574" r:id="rId4"/>
    <p:sldLayoutId id="2147492575" r:id="rId5"/>
    <p:sldLayoutId id="2147492576" r:id="rId6"/>
    <p:sldLayoutId id="2147492577" r:id="rId7"/>
    <p:sldLayoutId id="2147492578" r:id="rId8"/>
    <p:sldLayoutId id="2147492579" r:id="rId9"/>
    <p:sldLayoutId id="2147492580" r:id="rId10"/>
    <p:sldLayoutId id="2147492581" r:id="rId11"/>
    <p:sldLayoutId id="2147492582" r:id="rId12"/>
    <p:sldLayoutId id="214749258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1657" indent="-28526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010" indent="-228206"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7431" indent="-228206"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3830" indent="-228206"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1908" r:id="rId1"/>
    <p:sldLayoutId id="2147491909" r:id="rId2"/>
    <p:sldLayoutId id="2147491910" r:id="rId3"/>
    <p:sldLayoutId id="2147491911" r:id="rId4"/>
    <p:sldLayoutId id="2147491912" r:id="rId5"/>
    <p:sldLayoutId id="2147491913" r:id="rId6"/>
    <p:sldLayoutId id="2147491914" r:id="rId7"/>
    <p:sldLayoutId id="2147491915" r:id="rId8"/>
    <p:sldLayoutId id="2147491916" r:id="rId9"/>
    <p:sldLayoutId id="2147491917" r:id="rId10"/>
    <p:sldLayoutId id="2147491918" r:id="rId11"/>
    <p:sldLayoutId id="214749191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691" indent="-28565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602" indent="-228522"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645" indent="-228522"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686" indent="-228522"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dirty="0"/>
          </a:p>
        </p:txBody>
      </p:sp>
    </p:spTree>
    <p:extLst>
      <p:ext uri="{BB962C8B-B14F-4D97-AF65-F5344CB8AC3E}">
        <p14:creationId xmlns:p14="http://schemas.microsoft.com/office/powerpoint/2010/main" val="2019863043"/>
      </p:ext>
    </p:extLst>
  </p:cSld>
  <p:clrMap bg1="lt1" tx1="dk1" bg2="lt2" tx2="dk2" accent1="accent1" accent2="accent2" accent3="accent3" accent4="accent4" accent5="accent5" accent6="accent6" hlink="hlink" folHlink="folHlink"/>
  <p:sldLayoutIdLst>
    <p:sldLayoutId id="2147492585" r:id="rId1"/>
    <p:sldLayoutId id="2147492586" r:id="rId2"/>
    <p:sldLayoutId id="2147492587" r:id="rId3"/>
    <p:sldLayoutId id="2147492588" r:id="rId4"/>
    <p:sldLayoutId id="2147492589" r:id="rId5"/>
    <p:sldLayoutId id="2147492590" r:id="rId6"/>
    <p:sldLayoutId id="2147492591" r:id="rId7"/>
    <p:sldLayoutId id="2147492592" r:id="rId8"/>
    <p:sldLayoutId id="2147492593" r:id="rId9"/>
    <p:sldLayoutId id="2147492594" r:id="rId10"/>
    <p:sldLayoutId id="2147492595" r:id="rId11"/>
    <p:sldLayoutId id="2147492596"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b="1" i="0" dirty="0">
              <a:solidFill>
                <a:srgbClr val="FFFFCC"/>
              </a:solidFill>
              <a:effectLst/>
              <a:latin typeface="Arial" panose="020B0604020202020204" pitchFamily="34"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b="1" i="0" dirty="0">
                <a:solidFill>
                  <a:srgbClr val="FFFFCC"/>
                </a:solidFill>
                <a:latin typeface="Arial" panose="020B0604020202020204" pitchFamily="34"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b="1" i="0">
                <a:effectLst/>
                <a:latin typeface="Arial" panose="020B0604020202020204" pitchFamily="34" charset="0"/>
              </a:defRPr>
            </a:lvl1pPr>
          </a:lstStyle>
          <a:p>
            <a:pPr>
              <a:defRPr/>
            </a:pPr>
            <a:fld id="{31C50BBB-7E97-384D-9A1F-EB0C90A1C3E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98822200"/>
      </p:ext>
    </p:extLst>
  </p:cSld>
  <p:clrMap bg1="dk2" tx1="lt1" bg2="dk1" tx2="lt2" accent1="accent1" accent2="accent2" accent3="accent3" accent4="accent4" accent5="accent5" accent6="accent6" hlink="hlink" folHlink="folHlink"/>
  <p:sldLayoutIdLst>
    <p:sldLayoutId id="2147492598" r:id="rId1"/>
    <p:sldLayoutId id="2147492599" r:id="rId2"/>
    <p:sldLayoutId id="2147492600" r:id="rId3"/>
    <p:sldLayoutId id="2147492601" r:id="rId4"/>
    <p:sldLayoutId id="2147492602" r:id="rId5"/>
    <p:sldLayoutId id="2147492603" r:id="rId6"/>
    <p:sldLayoutId id="2147492604" r:id="rId7"/>
    <p:sldLayoutId id="2147492605" r:id="rId8"/>
    <p:sldLayoutId id="2147492606" r:id="rId9"/>
    <p:sldLayoutId id="2147492607" r:id="rId10"/>
    <p:sldLayoutId id="2147492608" r:id="rId11"/>
    <p:sldLayoutId id="214749260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0802283"/>
      </p:ext>
    </p:extLst>
  </p:cSld>
  <p:clrMap bg1="lt1" tx1="dk1" bg2="lt2" tx2="dk2" accent1="accent1" accent2="accent2" accent3="accent3" accent4="accent4" accent5="accent5" accent6="accent6" hlink="hlink" folHlink="folHlink"/>
  <p:sldLayoutIdLst>
    <p:sldLayoutId id="2147492611" r:id="rId1"/>
    <p:sldLayoutId id="2147492612" r:id="rId2"/>
    <p:sldLayoutId id="2147492613" r:id="rId3"/>
    <p:sldLayoutId id="2147492614" r:id="rId4"/>
    <p:sldLayoutId id="2147492615" r:id="rId5"/>
    <p:sldLayoutId id="2147492616" r:id="rId6"/>
    <p:sldLayoutId id="2147492617" r:id="rId7"/>
    <p:sldLayoutId id="2147492618" r:id="rId8"/>
    <p:sldLayoutId id="2147492619" r:id="rId9"/>
    <p:sldLayoutId id="2147492620" r:id="rId10"/>
    <p:sldLayoutId id="2147492621" r:id="rId11"/>
    <p:sldLayoutId id="2147492622"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39397" indent="-227888"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5157"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0913"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b="1" i="0" dirty="0">
              <a:solidFill>
                <a:srgbClr val="FFFFCC"/>
              </a:solidFill>
              <a:latin typeface="Arial" panose="020B0604020202020204" pitchFamily="34" charset="0"/>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37055873"/>
      </p:ext>
    </p:extLst>
  </p:cSld>
  <p:clrMap bg1="dk2" tx1="lt1" bg2="dk1" tx2="lt2" accent1="accent1" accent2="accent2" accent3="accent3" accent4="accent4" accent5="accent5" accent6="accent6" hlink="hlink" folHlink="folHlink"/>
  <p:sldLayoutIdLst>
    <p:sldLayoutId id="2147492624" r:id="rId1"/>
    <p:sldLayoutId id="2147492625" r:id="rId2"/>
    <p:sldLayoutId id="2147492626" r:id="rId3"/>
    <p:sldLayoutId id="2147492627" r:id="rId4"/>
    <p:sldLayoutId id="2147492628" r:id="rId5"/>
    <p:sldLayoutId id="2147492629" r:id="rId6"/>
    <p:sldLayoutId id="2147492630" r:id="rId7"/>
    <p:sldLayoutId id="2147492631" r:id="rId8"/>
    <p:sldLayoutId id="2147492632" r:id="rId9"/>
    <p:sldLayoutId id="2147492633" r:id="rId10"/>
    <p:sldLayoutId id="214749263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b="1" i="0">
          <a:solidFill>
            <a:schemeClr val="tx1"/>
          </a:solidFill>
          <a:latin typeface="Arial" panose="020B0604020202020204" pitchFamily="34" charset="0"/>
          <a:ea typeface="ＭＳ Ｐゴシック" charset="0"/>
          <a:cs typeface="Arial" panose="020B0604020202020204" pitchFamily="34" charset="0"/>
        </a:defRPr>
      </a:lvl1pPr>
      <a:lvl2pPr marL="741694" indent="-285274" algn="l" rtl="0" eaLnBrk="0" fontAlgn="base" hangingPunct="0">
        <a:spcBef>
          <a:spcPct val="20000"/>
        </a:spcBef>
        <a:spcAft>
          <a:spcPct val="0"/>
        </a:spcAft>
        <a:buSzPct val="75000"/>
        <a:buFont typeface="Wingdings" charset="0"/>
        <a:buChar char="v"/>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1066" indent="-228217" algn="l" rtl="0" eaLnBrk="0" fontAlgn="base" hangingPunct="0">
        <a:spcBef>
          <a:spcPct val="20000"/>
        </a:spcBef>
        <a:spcAft>
          <a:spcPct val="0"/>
        </a:spcAft>
        <a:buSzPct val="75000"/>
        <a:buFont typeface="Wingdings" charset="0"/>
        <a:buChar char="v"/>
        <a:defRPr sz="2400" b="1" i="0">
          <a:solidFill>
            <a:schemeClr val="tx1"/>
          </a:solidFill>
          <a:latin typeface="Arial" panose="020B0604020202020204" pitchFamily="34" charset="0"/>
          <a:ea typeface="ＭＳ Ｐゴシック" charset="-128"/>
          <a:cs typeface="Arial" panose="020B0604020202020204" pitchFamily="34" charset="0"/>
        </a:defRPr>
      </a:lvl3pPr>
      <a:lvl4pPr marL="1597510"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3932"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4079475892"/>
      </p:ext>
    </p:extLst>
  </p:cSld>
  <p:clrMap bg1="lt1" tx1="dk1" bg2="lt2" tx2="dk2" accent1="accent1" accent2="accent2" accent3="accent3" accent4="accent4" accent5="accent5" accent6="accent6" hlink="hlink" folHlink="folHlink"/>
  <p:sldLayoutIdLst>
    <p:sldLayoutId id="2147492636" r:id="rId1"/>
    <p:sldLayoutId id="2147492637" r:id="rId2"/>
    <p:sldLayoutId id="2147492638" r:id="rId3"/>
    <p:sldLayoutId id="2147492639" r:id="rId4"/>
    <p:sldLayoutId id="2147492640" r:id="rId5"/>
    <p:sldLayoutId id="2147492641" r:id="rId6"/>
    <p:sldLayoutId id="2147492642" r:id="rId7"/>
    <p:sldLayoutId id="2147492643" r:id="rId8"/>
    <p:sldLayoutId id="2147492644" r:id="rId9"/>
    <p:sldLayoutId id="2147492645" r:id="rId10"/>
    <p:sldLayoutId id="2147492646" r:id="rId11"/>
    <p:sldLayoutId id="2147492647" r:id="rId12"/>
    <p:sldLayoutId id="214749264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ea typeface="+mn-ea"/>
                <a:cs typeface="+mn-cs"/>
              </a:rPr>
              <a:pPr defTabSz="457200" eaLnBrk="1" fontAlgn="auto" hangingPunct="1">
                <a:spcBef>
                  <a:spcPts val="0"/>
                </a:spcBef>
                <a:spcAft>
                  <a:spcPts val="0"/>
                </a:spcAft>
              </a:pPr>
              <a:t>7/20/24</a:t>
            </a:fld>
            <a:endParaRPr lang="en-US"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pPr defTabSz="457200" eaLnBrk="1" fontAlgn="auto" hangingPunct="1">
              <a:spcBef>
                <a:spcPts val="0"/>
              </a:spcBef>
              <a:spcAft>
                <a:spcPts val="0"/>
              </a:spcAft>
            </a:pPr>
            <a:endParaRPr lang="en-US"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ea typeface="+mn-ea"/>
                <a:cs typeface="+mn-cs"/>
              </a:rPr>
              <a:pPr defTabSz="457200" eaLnBrk="1" fontAlgn="auto" hangingPunct="1">
                <a:spcBef>
                  <a:spcPts val="0"/>
                </a:spcBef>
                <a:spcAft>
                  <a:spcPts val="0"/>
                </a:spcAft>
              </a:pPr>
              <a:t>‹#›</a:t>
            </a:fld>
            <a:endParaRPr lang="en-US" dirty="0">
              <a:solidFill>
                <a:prstClr val="black">
                  <a:tint val="75000"/>
                </a:prstClr>
              </a:solidFill>
              <a:ea typeface="+mn-ea"/>
              <a:cs typeface="+mn-cs"/>
            </a:endParaRPr>
          </a:p>
        </p:txBody>
      </p:sp>
    </p:spTree>
    <p:extLst>
      <p:ext uri="{BB962C8B-B14F-4D97-AF65-F5344CB8AC3E}">
        <p14:creationId xmlns:p14="http://schemas.microsoft.com/office/powerpoint/2010/main" val="275476811"/>
      </p:ext>
    </p:extLst>
  </p:cSld>
  <p:clrMap bg1="lt1" tx1="dk1" bg2="lt2" tx2="dk2" accent1="accent1" accent2="accent2" accent3="accent3" accent4="accent4" accent5="accent5" accent6="accent6" hlink="hlink" folHlink="folHlink"/>
  <p:sldLayoutIdLst>
    <p:sldLayoutId id="2147492650" r:id="rId1"/>
    <p:sldLayoutId id="2147492651" r:id="rId2"/>
    <p:sldLayoutId id="2147492652" r:id="rId3"/>
    <p:sldLayoutId id="2147492653" r:id="rId4"/>
    <p:sldLayoutId id="2147492654" r:id="rId5"/>
    <p:sldLayoutId id="2147492655" r:id="rId6"/>
    <p:sldLayoutId id="2147492656" r:id="rId7"/>
    <p:sldLayoutId id="2147492657" r:id="rId8"/>
    <p:sldLayoutId id="2147492658" r:id="rId9"/>
    <p:sldLayoutId id="2147492659" r:id="rId10"/>
    <p:sldLayoutId id="2147492660" r:id="rId11"/>
    <p:sldLayoutId id="2147492661" r:id="rId12"/>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3646497928"/>
      </p:ext>
    </p:extLst>
  </p:cSld>
  <p:clrMap bg1="lt1" tx1="dk1" bg2="lt2" tx2="dk2" accent1="accent1" accent2="accent2" accent3="accent3" accent4="accent4" accent5="accent5" accent6="accent6" hlink="hlink" folHlink="folHlink"/>
  <p:sldLayoutIdLst>
    <p:sldLayoutId id="2147492663" r:id="rId1"/>
    <p:sldLayoutId id="2147492664" r:id="rId2"/>
    <p:sldLayoutId id="2147492665" r:id="rId3"/>
    <p:sldLayoutId id="2147492666" r:id="rId4"/>
    <p:sldLayoutId id="2147492667" r:id="rId5"/>
    <p:sldLayoutId id="2147492668" r:id="rId6"/>
    <p:sldLayoutId id="2147492669" r:id="rId7"/>
    <p:sldLayoutId id="2147492670" r:id="rId8"/>
    <p:sldLayoutId id="2147492671" r:id="rId9"/>
    <p:sldLayoutId id="2147492672" r:id="rId10"/>
    <p:sldLayoutId id="2147492673" r:id="rId11"/>
  </p:sldLayoutIdLst>
  <p:txStyles>
    <p:titleStyle>
      <a:lvl1pPr algn="ctr" defTabSz="456343" rtl="0" eaLnBrk="0" fontAlgn="base" hangingPunct="0">
        <a:spcBef>
          <a:spcPct val="0"/>
        </a:spcBef>
        <a:spcAft>
          <a:spcPct val="0"/>
        </a:spcAft>
        <a:defRPr sz="3600" b="1" i="0" kern="120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b="1" i="0" dirty="0">
                <a:solidFill>
                  <a:srgbClr val="FFFFFF"/>
                </a:solidFill>
                <a:latin typeface="Arial" panose="020B0604020202020204" pitchFamily="34"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9483796"/>
      </p:ext>
    </p:extLst>
  </p:cSld>
  <p:clrMap bg1="dk2" tx1="lt1" bg2="dk1" tx2="lt2" accent1="accent1" accent2="accent2" accent3="accent3" accent4="accent4" accent5="accent5" accent6="accent6" hlink="hlink" folHlink="folHlink"/>
  <p:sldLayoutIdLst>
    <p:sldLayoutId id="2147492687" r:id="rId1"/>
    <p:sldLayoutId id="2147492688" r:id="rId2"/>
    <p:sldLayoutId id="2147492689" r:id="rId3"/>
    <p:sldLayoutId id="2147492690" r:id="rId4"/>
    <p:sldLayoutId id="2147492691" r:id="rId5"/>
    <p:sldLayoutId id="2147492692" r:id="rId6"/>
    <p:sldLayoutId id="2147492693" r:id="rId7"/>
    <p:sldLayoutId id="2147492694" r:id="rId8"/>
    <p:sldLayoutId id="2147492695" r:id="rId9"/>
    <p:sldLayoutId id="2147492696" r:id="rId10"/>
    <p:sldLayoutId id="2147492697" r:id="rId11"/>
    <p:sldLayoutId id="2147492698"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691" indent="-28565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602" indent="-228522"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645" indent="-228522"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686" indent="-228522"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3588039902"/>
      </p:ext>
    </p:extLst>
  </p:cSld>
  <p:clrMap bg1="dk2" tx1="lt1" bg2="dk1" tx2="lt2" accent1="accent1" accent2="accent2" accent3="accent3" accent4="accent4" accent5="accent5" accent6="accent6" hlink="hlink" folHlink="folHlink"/>
  <p:sldLayoutIdLst>
    <p:sldLayoutId id="2147492700" r:id="rId1"/>
    <p:sldLayoutId id="2147492701" r:id="rId2"/>
    <p:sldLayoutId id="2147492702" r:id="rId3"/>
    <p:sldLayoutId id="2147492703" r:id="rId4"/>
    <p:sldLayoutId id="2147492704" r:id="rId5"/>
    <p:sldLayoutId id="2147492705" r:id="rId6"/>
    <p:sldLayoutId id="2147492706" r:id="rId7"/>
    <p:sldLayoutId id="2147492707" r:id="rId8"/>
    <p:sldLayoutId id="2147492708" r:id="rId9"/>
    <p:sldLayoutId id="2147492709" r:id="rId10"/>
    <p:sldLayoutId id="21474927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7/20/24</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012577"/>
      </p:ext>
    </p:extLst>
  </p:cSld>
  <p:clrMap bg1="lt1" tx1="dk1" bg2="lt2" tx2="dk2" accent1="accent1" accent2="accent2" accent3="accent3" accent4="accent4" accent5="accent5" accent6="accent6" hlink="hlink" folHlink="folHlink"/>
  <p:sldLayoutIdLst>
    <p:sldLayoutId id="2147492724" r:id="rId1"/>
    <p:sldLayoutId id="2147492725" r:id="rId2"/>
    <p:sldLayoutId id="2147492726" r:id="rId3"/>
    <p:sldLayoutId id="2147492727" r:id="rId4"/>
    <p:sldLayoutId id="2147492728" r:id="rId5"/>
    <p:sldLayoutId id="2147492729" r:id="rId6"/>
    <p:sldLayoutId id="2147492730" r:id="rId7"/>
    <p:sldLayoutId id="2147492731" r:id="rId8"/>
    <p:sldLayoutId id="2147492732" r:id="rId9"/>
    <p:sldLayoutId id="2147492733"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20" r:id="rId1"/>
    <p:sldLayoutId id="2147491921" r:id="rId2"/>
    <p:sldLayoutId id="2147491922" r:id="rId3"/>
    <p:sldLayoutId id="2147491923" r:id="rId4"/>
    <p:sldLayoutId id="2147491924" r:id="rId5"/>
    <p:sldLayoutId id="2147491925" r:id="rId6"/>
    <p:sldLayoutId id="2147491926" r:id="rId7"/>
    <p:sldLayoutId id="2147491927" r:id="rId8"/>
    <p:sldLayoutId id="2147491928" r:id="rId9"/>
    <p:sldLayoutId id="2147491929" r:id="rId10"/>
    <p:sldLayoutId id="21474919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pitchFamily="80" charset="-128"/>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pitchFamily="80" charset="-128"/>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fld id="{52AB8EA5-0F0E-944B-BAFD-6B759AF909F6}" type="slidenum">
              <a:rPr lang="en-US" smtClean="0"/>
              <a:pPr>
                <a:defRPr/>
              </a:pPr>
              <a:t>‹#›</a:t>
            </a:fld>
            <a:endParaRPr lang="en-US" dirty="0"/>
          </a:p>
        </p:txBody>
      </p:sp>
    </p:spTree>
    <p:extLst>
      <p:ext uri="{BB962C8B-B14F-4D97-AF65-F5344CB8AC3E}">
        <p14:creationId xmlns:p14="http://schemas.microsoft.com/office/powerpoint/2010/main" val="1344188586"/>
      </p:ext>
    </p:extLst>
  </p:cSld>
  <p:clrMap bg1="lt1" tx1="dk1" bg2="lt2" tx2="dk2" accent1="accent1" accent2="accent2" accent3="accent3" accent4="accent4" accent5="accent5" accent6="accent6" hlink="hlink" folHlink="folHlink"/>
  <p:sldLayoutIdLst>
    <p:sldLayoutId id="2147492735"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498" name="Rectangle 1026"/>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649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charset="0"/>
              </a:defRPr>
            </a:lvl1pPr>
          </a:lstStyle>
          <a:p>
            <a:pPr defTabSz="914400" fontAlgn="base">
              <a:spcAft>
                <a:spcPct val="0"/>
              </a:spcAft>
              <a:defRPr/>
            </a:pPr>
            <a:fld id="{786752BC-F625-F34E-A4DE-EC2293C38998}"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
        <p:nvSpPr>
          <p:cNvPr id="106503" name="Rectangle 1031"/>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0570214"/>
      </p:ext>
    </p:extLst>
  </p:cSld>
  <p:clrMap bg1="dk2" tx1="lt1" bg2="dk1" tx2="lt2" accent1="accent1" accent2="accent2" accent3="accent3" accent4="accent4" accent5="accent5" accent6="accent6" hlink="hlink" folHlink="folHlink"/>
  <p:sldLayoutIdLst>
    <p:sldLayoutId id="214749273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06503"/>
                                        </p:tgtEl>
                                        <p:attrNameLst>
                                          <p:attrName>style.visibility</p:attrName>
                                        </p:attrNameLst>
                                      </p:cBhvr>
                                      <p:to>
                                        <p:strVal val="visible"/>
                                      </p:to>
                                    </p:set>
                                    <p:animEffect transition="in" filter="wipe(right)">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CCFA023-445C-7A47-A900-527E22B4034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38147246"/>
      </p:ext>
    </p:extLst>
  </p:cSld>
  <p:clrMap bg1="lt1" tx1="dk1" bg2="lt2" tx2="dk2" accent1="accent1" accent2="accent2" accent3="accent3" accent4="accent4" accent5="accent5" accent6="accent6" hlink="hlink" folHlink="folHlink"/>
  <p:sldLayoutIdLst>
    <p:sldLayoutId id="2147492739" r:id="rId1"/>
    <p:sldLayoutId id="2147492740" r:id="rId2"/>
    <p:sldLayoutId id="2147492741" r:id="rId3"/>
    <p:sldLayoutId id="2147492742" r:id="rId4"/>
    <p:sldLayoutId id="2147492743" r:id="rId5"/>
    <p:sldLayoutId id="2147492744" r:id="rId6"/>
    <p:sldLayoutId id="2147492745" r:id="rId7"/>
    <p:sldLayoutId id="2147492746" r:id="rId8"/>
    <p:sldLayoutId id="2147492747" r:id="rId9"/>
    <p:sldLayoutId id="2147492748" r:id="rId10"/>
    <p:sldLayoutId id="214749274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75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30C4273B-DE5B-9647-BB48-DD205EE6EA3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20688119"/>
      </p:ext>
    </p:extLst>
  </p:cSld>
  <p:clrMap bg1="dk2" tx1="lt1" bg2="dk1" tx2="lt2" accent1="accent1" accent2="accent2" accent3="accent3" accent4="accent4" accent5="accent5" accent6="accent6" hlink="hlink" folHlink="folHlink"/>
  <p:sldLayoutIdLst>
    <p:sldLayoutId id="214749275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03664134"/>
      </p:ext>
    </p:extLst>
  </p:cSld>
  <p:clrMap bg1="lt1" tx1="dk1" bg2="lt2" tx2="dk2" accent1="accent1" accent2="accent2" accent3="accent3" accent4="accent4" accent5="accent5" accent6="accent6" hlink="hlink" folHlink="folHlink"/>
  <p:sldLayoutIdLst>
    <p:sldLayoutId id="2147492753" r:id="rId1"/>
    <p:sldLayoutId id="2147492754" r:id="rId2"/>
    <p:sldLayoutId id="2147492755" r:id="rId3"/>
    <p:sldLayoutId id="2147492756" r:id="rId4"/>
    <p:sldLayoutId id="2147492757" r:id="rId5"/>
    <p:sldLayoutId id="2147492758" r:id="rId6"/>
    <p:sldLayoutId id="2147492759" r:id="rId7"/>
    <p:sldLayoutId id="2147492760" r:id="rId8"/>
    <p:sldLayoutId id="2147492761" r:id="rId9"/>
    <p:sldLayoutId id="2147492762" r:id="rId10"/>
    <p:sldLayoutId id="2147492763" r:id="rId11"/>
    <p:sldLayoutId id="2147492764" r:id="rId12"/>
    <p:sldLayoutId id="214749276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261A3F99-0323-4251-B789-07BE038C1AB7}" type="datetimeFigureOut">
              <a:rPr lang="en-GB" smtClean="0"/>
              <a:pPr/>
              <a:t>20/07/2024</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AE3156D7-2CE4-4B79-B48D-7C83A305DB3F}" type="slidenum">
              <a:rPr lang="en-GB" smtClean="0"/>
              <a:pPr/>
              <a:t>‹#›</a:t>
            </a:fld>
            <a:endParaRPr lang="en-GB" dirty="0"/>
          </a:p>
        </p:txBody>
      </p:sp>
    </p:spTree>
    <p:extLst>
      <p:ext uri="{BB962C8B-B14F-4D97-AF65-F5344CB8AC3E}">
        <p14:creationId xmlns:p14="http://schemas.microsoft.com/office/powerpoint/2010/main" val="406626743"/>
      </p:ext>
    </p:extLst>
  </p:cSld>
  <p:clrMap bg1="lt1" tx1="dk1" bg2="lt2" tx2="dk2" accent1="accent1" accent2="accent2" accent3="accent3" accent4="accent4" accent5="accent5" accent6="accent6" hlink="hlink" folHlink="folHlink"/>
  <p:sldLayoutIdLst>
    <p:sldLayoutId id="2147492767" r:id="rId1"/>
    <p:sldLayoutId id="2147492768" r:id="rId2"/>
    <p:sldLayoutId id="2147492769" r:id="rId3"/>
    <p:sldLayoutId id="2147492770" r:id="rId4"/>
    <p:sldLayoutId id="2147492771" r:id="rId5"/>
    <p:sldLayoutId id="2147492772" r:id="rId6"/>
    <p:sldLayoutId id="2147492773" r:id="rId7"/>
    <p:sldLayoutId id="2147492774" r:id="rId8"/>
    <p:sldLayoutId id="2147492775" r:id="rId9"/>
    <p:sldLayoutId id="2147492776" r:id="rId10"/>
    <p:sldLayoutId id="2147492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564584699"/>
      </p:ext>
    </p:extLst>
  </p:cSld>
  <p:clrMap bg1="lt1" tx1="dk1" bg2="lt2" tx2="dk2" accent1="accent1" accent2="accent2" accent3="accent3" accent4="accent4" accent5="accent5" accent6="accent6" hlink="hlink" folHlink="folHlink"/>
  <p:sldLayoutIdLst>
    <p:sldLayoutId id="2147492779" r:id="rId1"/>
    <p:sldLayoutId id="2147492780" r:id="rId2"/>
    <p:sldLayoutId id="2147492781" r:id="rId3"/>
    <p:sldLayoutId id="2147492782" r:id="rId4"/>
    <p:sldLayoutId id="2147492783" r:id="rId5"/>
    <p:sldLayoutId id="2147492784" r:id="rId6"/>
    <p:sldLayoutId id="2147492785" r:id="rId7"/>
    <p:sldLayoutId id="2147492786" r:id="rId8"/>
    <p:sldLayoutId id="2147492787" r:id="rId9"/>
    <p:sldLayoutId id="2147492788" r:id="rId10"/>
    <p:sldLayoutId id="2147492789"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253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F384E668-2CCE-43F2-9005-90D6C6791EDB}" type="slidenum">
              <a:rPr lang="en-GB"/>
              <a:pPr>
                <a:defRPr/>
              </a:pPr>
              <a:t>‹#›</a:t>
            </a:fld>
            <a:endParaRPr lang="en-GB"/>
          </a:p>
        </p:txBody>
      </p:sp>
    </p:spTree>
    <p:extLst>
      <p:ext uri="{BB962C8B-B14F-4D97-AF65-F5344CB8AC3E}">
        <p14:creationId xmlns:p14="http://schemas.microsoft.com/office/powerpoint/2010/main" val="532659242"/>
      </p:ext>
    </p:extLst>
  </p:cSld>
  <p:clrMap bg1="lt1" tx1="dk1" bg2="lt2" tx2="dk2" accent1="accent1" accent2="accent2" accent3="accent3" accent4="accent4" accent5="accent5" accent6="accent6" hlink="hlink" folHlink="folHlink"/>
  <p:sldLayoutIdLst>
    <p:sldLayoutId id="214749279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000000"/>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000000"/>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000000"/>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000000"/>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31" r:id="rId1"/>
    <p:sldLayoutId id="2147491932" r:id="rId2"/>
    <p:sldLayoutId id="2147491933" r:id="rId3"/>
    <p:sldLayoutId id="2147491934" r:id="rId4"/>
    <p:sldLayoutId id="2147491935" r:id="rId5"/>
    <p:sldLayoutId id="2147491936" r:id="rId6"/>
    <p:sldLayoutId id="2147491937" r:id="rId7"/>
    <p:sldLayoutId id="2147491938" r:id="rId8"/>
    <p:sldLayoutId id="2147491939" r:id="rId9"/>
    <p:sldLayoutId id="2147491940" r:id="rId10"/>
    <p:sldLayoutId id="214749194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defRPr>
            </a:lvl1pPr>
          </a:lstStyle>
          <a:p>
            <a:pPr>
              <a:defRPr/>
            </a:pPr>
            <a:fld id="{6B07EEE6-B67C-CA43-B931-8D3D37B7FB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79" r:id="rId1"/>
    <p:sldLayoutId id="2147491980" r:id="rId2"/>
    <p:sldLayoutId id="2147491981" r:id="rId3"/>
    <p:sldLayoutId id="2147491982" r:id="rId4"/>
    <p:sldLayoutId id="2147491983" r:id="rId5"/>
    <p:sldLayoutId id="2147491984" r:id="rId6"/>
    <p:sldLayoutId id="2147491985" r:id="rId7"/>
    <p:sldLayoutId id="2147491986" r:id="rId8"/>
    <p:sldLayoutId id="2147491987" r:id="rId9"/>
    <p:sldLayoutId id="2147491988" r:id="rId10"/>
    <p:sldLayoutId id="214749198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24473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CDC9B090-16BE-4649-AC7E-B38F38408FF0}" type="slidenum">
              <a:rPr lang="en-US"/>
              <a:pPr>
                <a:defRPr/>
              </a:pPr>
              <a:t>‹#›</a:t>
            </a:fld>
            <a:endParaRPr lang="en-US"/>
          </a:p>
        </p:txBody>
      </p:sp>
      <p:sp>
        <p:nvSpPr>
          <p:cNvPr id="24474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1990" r:id="rId1"/>
    <p:sldLayoutId id="2147491864" r:id="rId2"/>
    <p:sldLayoutId id="2147491865" r:id="rId3"/>
    <p:sldLayoutId id="2147491866" r:id="rId4"/>
    <p:sldLayoutId id="2147491867" r:id="rId5"/>
    <p:sldLayoutId id="2147491868" r:id="rId6"/>
    <p:sldLayoutId id="2147491869" r:id="rId7"/>
    <p:sldLayoutId id="2147491870" r:id="rId8"/>
    <p:sldLayoutId id="2147491871" r:id="rId9"/>
    <p:sldLayoutId id="2147491872" r:id="rId10"/>
    <p:sldLayoutId id="2147491873" r:id="rId11"/>
    <p:sldLayoutId id="2147491874" r:id="rId12"/>
    <p:sldLayoutId id="2147491875"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602" indent="-22852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645"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6686"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eaLnBrk="1" hangingPunct="1">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b="1" i="0">
                <a:latin typeface="Arial" panose="020B0604020202020204" pitchFamily="34" charset="0"/>
                <a:ea typeface="+mn-ea"/>
                <a:cs typeface="+mn-cs"/>
              </a:defRPr>
            </a:lvl1pPr>
          </a:lstStyle>
          <a:p>
            <a:pPr algn="ctr" eaLnBrk="1" hangingPunct="1">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b="1" i="0">
                <a:latin typeface="Arial" panose="020B0604020202020204" pitchFamily="34" charset="0"/>
              </a:defRPr>
            </a:lvl1pPr>
          </a:lstStyle>
          <a:p>
            <a:pPr eaLnBrk="1" hangingPunct="1">
              <a:defRPr/>
            </a:pPr>
            <a:fld id="{8B7CBFBD-A24F-E149-AACB-2AD93A87433A}" type="slidenum">
              <a:rPr lang="en-US" smtClean="0">
                <a:solidFill>
                  <a:srgbClr val="000000"/>
                </a:solidFill>
              </a:rPr>
              <a:pPr eaLnBrk="1" hangingPunct="1">
                <a:defRPr/>
              </a:pPr>
              <a:t>‹#›</a:t>
            </a:fld>
            <a:endParaRPr lang="en-US" dirty="0">
              <a:solidFill>
                <a:srgbClr val="000000"/>
              </a:solidFill>
            </a:endParaRPr>
          </a:p>
        </p:txBody>
      </p:sp>
    </p:spTree>
    <p:extLst>
      <p:ext uri="{BB962C8B-B14F-4D97-AF65-F5344CB8AC3E}">
        <p14:creationId xmlns:p14="http://schemas.microsoft.com/office/powerpoint/2010/main" val="3766724816"/>
      </p:ext>
    </p:extLst>
  </p:cSld>
  <p:clrMap bg1="lt1" tx1="dk1" bg2="lt2" tx2="dk2" accent1="accent1" accent2="accent2" accent3="accent3" accent4="accent4" accent5="accent5" accent6="accent6" hlink="hlink" folHlink="folHlink"/>
  <p:sldLayoutIdLst>
    <p:sldLayoutId id="2147492034" r:id="rId1"/>
    <p:sldLayoutId id="2147492035" r:id="rId2"/>
    <p:sldLayoutId id="2147492036" r:id="rId3"/>
    <p:sldLayoutId id="2147492037" r:id="rId4"/>
    <p:sldLayoutId id="2147492038" r:id="rId5"/>
    <p:sldLayoutId id="2147492039" r:id="rId6"/>
    <p:sldLayoutId id="2147492040" r:id="rId7"/>
    <p:sldLayoutId id="2147492041" r:id="rId8"/>
    <p:sldLayoutId id="2147492042" r:id="rId9"/>
    <p:sldLayoutId id="2147492043" r:id="rId10"/>
    <p:sldLayoutId id="2147492044" r:id="rId11"/>
    <p:sldLayoutId id="2147492045"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b="1" i="0">
                <a:latin typeface="Arial" panose="020B0604020202020204" pitchFamily="34" charset="0"/>
                <a:ea typeface="ヒラギノ角ゴ Pro W3" pitchFamily="-107" charset="-128"/>
                <a:cs typeface="ヒラギノ角ゴ Pro W3" pitchFamily="-107" charset="-128"/>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b="1" i="0">
                <a:latin typeface="Arial" panose="020B0604020202020204" pitchFamily="34" charset="0"/>
                <a:ea typeface="ヒラギノ角ゴ Pro W3" pitchFamily="-107" charset="-128"/>
                <a:cs typeface="ヒラギノ角ゴ Pro W3" pitchFamily="-107" charset="-128"/>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b="1" i="0">
                <a:latin typeface="Arial" panose="020B0604020202020204" pitchFamily="34" charset="0"/>
              </a:defRPr>
            </a:lvl1pPr>
          </a:lstStyle>
          <a:p>
            <a:fld id="{DC6483FD-CCEA-0641-B7D3-DE33DF9F8679}" type="slidenum">
              <a:rPr lang="en-US" smtClean="0">
                <a:solidFill>
                  <a:srgbClr val="000000"/>
                </a:solidFill>
                <a:ea typeface="ヒラギノ角ゴ Pro W3" charset="0"/>
                <a:cs typeface="ヒラギノ角ゴ Pro W3" charset="0"/>
              </a:rPr>
              <a:pPr/>
              <a:t>‹#›</a:t>
            </a:fld>
            <a:endParaRPr lang="en-US" dirty="0">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1060615184"/>
      </p:ext>
    </p:extLst>
  </p:cSld>
  <p:clrMap bg1="lt1" tx1="dk1" bg2="lt2" tx2="dk2" accent1="accent1" accent2="accent2" accent3="accent3" accent4="accent4" accent5="accent5" accent6="accent6" hlink="hlink" folHlink="folHlink"/>
  <p:sldLayoutIdLst>
    <p:sldLayoutId id="2147492091" r:id="rId1"/>
    <p:sldLayoutId id="2147492092" r:id="rId2"/>
    <p:sldLayoutId id="2147492093" r:id="rId3"/>
    <p:sldLayoutId id="2147492094" r:id="rId4"/>
    <p:sldLayoutId id="2147492095" r:id="rId5"/>
    <p:sldLayoutId id="2147492096" r:id="rId6"/>
    <p:sldLayoutId id="2147492097" r:id="rId7"/>
    <p:sldLayoutId id="2147492098" r:id="rId8"/>
    <p:sldLayoutId id="2147492099" r:id="rId9"/>
    <p:sldLayoutId id="2147492100" r:id="rId10"/>
    <p:sldLayoutId id="214749210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042"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085"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124"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17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46.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0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6.xml"/></Relationships>
</file>

<file path=ppt/slides/_rels/slide10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4.jpeg"/><Relationship Id="rId1" Type="http://schemas.openxmlformats.org/officeDocument/2006/relationships/slideLayout" Target="../slideLayouts/slideLayout16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6.xml"/><Relationship Id="rId1" Type="http://schemas.openxmlformats.org/officeDocument/2006/relationships/slideLayout" Target="../slideLayouts/slideLayout283.xml"/><Relationship Id="rId4" Type="http://schemas.openxmlformats.org/officeDocument/2006/relationships/image" Target="../media/image108.png"/></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7.xml"/><Relationship Id="rId1" Type="http://schemas.openxmlformats.org/officeDocument/2006/relationships/slideLayout" Target="../slideLayouts/slideLayout107.xml"/><Relationship Id="rId4" Type="http://schemas.openxmlformats.org/officeDocument/2006/relationships/image" Target="../media/image110.png"/></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294.xml"/><Relationship Id="rId4" Type="http://schemas.openxmlformats.org/officeDocument/2006/relationships/image" Target="../media/image112.png"/></Relationships>
</file>

<file path=ppt/slides/_rels/slide10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9.xml"/><Relationship Id="rId1" Type="http://schemas.openxmlformats.org/officeDocument/2006/relationships/slideLayout" Target="../slideLayouts/slideLayout283.xml"/><Relationship Id="rId4" Type="http://schemas.openxmlformats.org/officeDocument/2006/relationships/image" Target="../media/image11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294.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1.xml"/><Relationship Id="rId1" Type="http://schemas.openxmlformats.org/officeDocument/2006/relationships/slideLayout" Target="../slideLayouts/slideLayout28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354.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368.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1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68.xml"/></Relationships>
</file>

<file path=ppt/slides/_rels/slide11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343.xml"/></Relationships>
</file>

<file path=ppt/slides/_rels/slide11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4.xml"/><Relationship Id="rId1" Type="http://schemas.openxmlformats.org/officeDocument/2006/relationships/slideLayout" Target="../slideLayouts/slideLayout271.xml"/></Relationships>
</file>

<file path=ppt/slides/_rels/slide11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5.xml"/><Relationship Id="rId1" Type="http://schemas.openxmlformats.org/officeDocument/2006/relationships/slideLayout" Target="../slideLayouts/slideLayout278.xml"/></Relationships>
</file>

<file path=ppt/slides/_rels/slide11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6.xml"/><Relationship Id="rId1" Type="http://schemas.openxmlformats.org/officeDocument/2006/relationships/slideLayout" Target="../slideLayouts/slideLayout273.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7.xml"/><Relationship Id="rId1" Type="http://schemas.openxmlformats.org/officeDocument/2006/relationships/slideLayout" Target="../slideLayouts/slideLayout273.xml"/></Relationships>
</file>

<file path=ppt/slides/_rels/slide1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95.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95.xml"/></Relationships>
</file>

<file path=ppt/slides/_rels/slide11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0.jpeg"/><Relationship Id="rId1" Type="http://schemas.openxmlformats.org/officeDocument/2006/relationships/slideLayout" Target="../slideLayouts/slideLayout95.xml"/></Relationships>
</file>

<file path=ppt/slides/_rels/slide119.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notesSlide" Target="../notesSlides/notesSlide68.xml"/><Relationship Id="rId1" Type="http://schemas.openxmlformats.org/officeDocument/2006/relationships/slideLayout" Target="../slideLayouts/slideLayout325.xml"/><Relationship Id="rId6" Type="http://schemas.openxmlformats.org/officeDocument/2006/relationships/image" Target="../media/image134.jpeg"/><Relationship Id="rId11" Type="http://schemas.openxmlformats.org/officeDocument/2006/relationships/image" Target="../media/image139.emf"/><Relationship Id="rId5" Type="http://schemas.openxmlformats.org/officeDocument/2006/relationships/image" Target="../media/image133.emf"/><Relationship Id="rId10" Type="http://schemas.openxmlformats.org/officeDocument/2006/relationships/image" Target="../media/image138.emf"/><Relationship Id="rId4" Type="http://schemas.openxmlformats.org/officeDocument/2006/relationships/image" Target="../media/image132.jpeg"/><Relationship Id="rId9" Type="http://schemas.openxmlformats.org/officeDocument/2006/relationships/image" Target="../media/image137.gif"/></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9.xml"/><Relationship Id="rId1" Type="http://schemas.openxmlformats.org/officeDocument/2006/relationships/slideLayout" Target="../slideLayouts/slideLayout94.xml"/></Relationships>
</file>

<file path=ppt/slides/_rels/slide121.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94.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72.xml"/><Relationship Id="rId1" Type="http://schemas.openxmlformats.org/officeDocument/2006/relationships/themeOverride" Target="../theme/themeOverride1.xml"/><Relationship Id="rId4" Type="http://schemas.openxmlformats.org/officeDocument/2006/relationships/image" Target="../media/image141.jpeg"/></Relationships>
</file>

<file path=ppt/slides/_rels/slide1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2.jpeg"/><Relationship Id="rId1" Type="http://schemas.openxmlformats.org/officeDocument/2006/relationships/slideLayout" Target="../slideLayouts/slideLayout259.xml"/><Relationship Id="rId4" Type="http://schemas.openxmlformats.org/officeDocument/2006/relationships/image" Target="../media/image143.jpeg"/></Relationships>
</file>

<file path=ppt/slides/_rels/slide12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1.xml"/><Relationship Id="rId1" Type="http://schemas.openxmlformats.org/officeDocument/2006/relationships/slideLayout" Target="../slideLayouts/slideLayout33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2.xml"/><Relationship Id="rId1" Type="http://schemas.openxmlformats.org/officeDocument/2006/relationships/slideLayout" Target="../slideLayouts/slideLayout337.xml"/></Relationships>
</file>

<file path=ppt/slides/_rels/slide12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3.xml"/><Relationship Id="rId1" Type="http://schemas.openxmlformats.org/officeDocument/2006/relationships/slideLayout" Target="../slideLayouts/slideLayout33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4.xml"/><Relationship Id="rId1" Type="http://schemas.openxmlformats.org/officeDocument/2006/relationships/slideLayout" Target="../slideLayouts/slideLayout337.xml"/></Relationships>
</file>

<file path=ppt/slides/_rels/slide12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5.xml"/><Relationship Id="rId1" Type="http://schemas.openxmlformats.org/officeDocument/2006/relationships/slideLayout" Target="../slideLayouts/slideLayout33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6.xml"/><Relationship Id="rId1" Type="http://schemas.openxmlformats.org/officeDocument/2006/relationships/slideLayout" Target="../slideLayouts/slideLayout33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3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7.xml"/><Relationship Id="rId1" Type="http://schemas.openxmlformats.org/officeDocument/2006/relationships/slideLayout" Target="../slideLayouts/slideLayout337.xml"/></Relationships>
</file>

<file path=ppt/slides/_rels/slide13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8.xml"/><Relationship Id="rId1" Type="http://schemas.openxmlformats.org/officeDocument/2006/relationships/slideLayout" Target="../slideLayouts/slideLayout337.xml"/></Relationships>
</file>

<file path=ppt/slides/_rels/slide13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9.xml"/><Relationship Id="rId1" Type="http://schemas.openxmlformats.org/officeDocument/2006/relationships/slideLayout" Target="../slideLayouts/slideLayout337.xml"/></Relationships>
</file>

<file path=ppt/slides/_rels/slide13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0.xml"/><Relationship Id="rId1" Type="http://schemas.openxmlformats.org/officeDocument/2006/relationships/slideLayout" Target="../slideLayouts/slideLayout337.xml"/></Relationships>
</file>

<file path=ppt/slides/_rels/slide13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1.xml"/><Relationship Id="rId1" Type="http://schemas.openxmlformats.org/officeDocument/2006/relationships/slideLayout" Target="../slideLayouts/slideLayout337.xml"/></Relationships>
</file>

<file path=ppt/slides/_rels/slide13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2.xml"/><Relationship Id="rId1" Type="http://schemas.openxmlformats.org/officeDocument/2006/relationships/slideLayout" Target="../slideLayouts/slideLayout337.xml"/></Relationships>
</file>

<file path=ppt/slides/_rels/slide13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3.xml"/><Relationship Id="rId1" Type="http://schemas.openxmlformats.org/officeDocument/2006/relationships/slideLayout" Target="../slideLayouts/slideLayout337.xml"/></Relationships>
</file>

<file path=ppt/slides/_rels/slide13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4.xml"/><Relationship Id="rId1" Type="http://schemas.openxmlformats.org/officeDocument/2006/relationships/slideLayout" Target="../slideLayouts/slideLayout337.xml"/></Relationships>
</file>

<file path=ppt/slides/_rels/slide13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5.xml"/><Relationship Id="rId1" Type="http://schemas.openxmlformats.org/officeDocument/2006/relationships/slideLayout" Target="../slideLayouts/slideLayout337.xml"/></Relationships>
</file>

<file path=ppt/slides/_rels/slide13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6.xml"/><Relationship Id="rId1" Type="http://schemas.openxmlformats.org/officeDocument/2006/relationships/slideLayout" Target="../slideLayouts/slideLayout33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9.xml"/></Relationships>
</file>

<file path=ppt/slides/_rels/slide14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4.jpeg"/><Relationship Id="rId1" Type="http://schemas.openxmlformats.org/officeDocument/2006/relationships/slideLayout" Target="../slideLayouts/slideLayout24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136.xml"/><Relationship Id="rId1" Type="http://schemas.openxmlformats.org/officeDocument/2006/relationships/themeOverride" Target="../theme/themeOverride2.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24.xml"/><Relationship Id="rId1" Type="http://schemas.openxmlformats.org/officeDocument/2006/relationships/themeOverride" Target="../theme/themeOverride3.xml"/><Relationship Id="rId4" Type="http://schemas.openxmlformats.org/officeDocument/2006/relationships/image" Target="../media/image159.png"/></Relationships>
</file>

<file path=ppt/slides/_rels/slide1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0.jpeg"/><Relationship Id="rId1" Type="http://schemas.openxmlformats.org/officeDocument/2006/relationships/slideLayout" Target="../slideLayouts/slideLayout379.xml"/><Relationship Id="rId4" Type="http://schemas.openxmlformats.org/officeDocument/2006/relationships/image" Target="../media/image22.jpeg"/></Relationships>
</file>

<file path=ppt/slides/_rels/slide14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0.xml"/><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5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1.xml"/><Relationship Id="rId1" Type="http://schemas.openxmlformats.org/officeDocument/2006/relationships/slideLayout" Target="../slideLayouts/slideLayout136.xml"/></Relationships>
</file>

<file path=ppt/slides/_rels/slide15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2.xml"/><Relationship Id="rId1" Type="http://schemas.openxmlformats.org/officeDocument/2006/relationships/slideLayout" Target="../slideLayouts/slideLayout136.xml"/></Relationships>
</file>

<file path=ppt/slides/_rels/slide15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3.xml"/><Relationship Id="rId1" Type="http://schemas.openxmlformats.org/officeDocument/2006/relationships/slideLayout" Target="../slideLayouts/slideLayout136.xml"/></Relationships>
</file>

<file path=ppt/slides/_rels/slide15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94.xml"/><Relationship Id="rId1" Type="http://schemas.openxmlformats.org/officeDocument/2006/relationships/slideLayout" Target="../slideLayouts/slideLayout136.xml"/></Relationships>
</file>

<file path=ppt/slides/_rels/slide15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95.xml"/><Relationship Id="rId1" Type="http://schemas.openxmlformats.org/officeDocument/2006/relationships/slideLayout" Target="../slideLayouts/slideLayout136.xml"/></Relationships>
</file>

<file path=ppt/slides/_rels/slide15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96.xml"/><Relationship Id="rId1" Type="http://schemas.openxmlformats.org/officeDocument/2006/relationships/slideLayout" Target="../slideLayouts/slideLayout136.xml"/></Relationships>
</file>

<file path=ppt/slides/_rels/slide15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97.xml"/><Relationship Id="rId1" Type="http://schemas.openxmlformats.org/officeDocument/2006/relationships/slideLayout" Target="../slideLayouts/slideLayout136.xml"/></Relationships>
</file>

<file path=ppt/slides/_rels/slide15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8.xml"/><Relationship Id="rId1" Type="http://schemas.openxmlformats.org/officeDocument/2006/relationships/slideLayout" Target="../slideLayouts/slideLayout136.xml"/></Relationships>
</file>

<file path=ppt/slides/_rels/slide15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99.xml"/><Relationship Id="rId1" Type="http://schemas.openxmlformats.org/officeDocument/2006/relationships/slideLayout" Target="../slideLayouts/slideLayout136.xml"/></Relationships>
</file>

<file path=ppt/slides/_rels/slide15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0.xml"/><Relationship Id="rId1" Type="http://schemas.openxmlformats.org/officeDocument/2006/relationships/slideLayout" Target="../slideLayouts/slideLayout136.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6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1.xml"/><Relationship Id="rId1" Type="http://schemas.openxmlformats.org/officeDocument/2006/relationships/slideLayout" Target="../slideLayouts/slideLayout136.xml"/></Relationships>
</file>

<file path=ppt/slides/_rels/slide16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2.xml"/><Relationship Id="rId1" Type="http://schemas.openxmlformats.org/officeDocument/2006/relationships/slideLayout" Target="../slideLayouts/slideLayout136.xml"/></Relationships>
</file>

<file path=ppt/slides/_rels/slide16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03.xml"/><Relationship Id="rId1" Type="http://schemas.openxmlformats.org/officeDocument/2006/relationships/slideLayout" Target="../slideLayouts/slideLayout136.xml"/></Relationships>
</file>

<file path=ppt/slides/_rels/slide16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04.xml"/><Relationship Id="rId1" Type="http://schemas.openxmlformats.org/officeDocument/2006/relationships/slideLayout" Target="../slideLayouts/slideLayout136.xml"/></Relationships>
</file>

<file path=ppt/slides/_rels/slide1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9.xml"/></Relationships>
</file>

<file path=ppt/slides/_rels/slide16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4.jpeg"/><Relationship Id="rId1" Type="http://schemas.openxmlformats.org/officeDocument/2006/relationships/slideLayout" Target="../slideLayouts/slideLayout248.xml"/></Relationships>
</file>

<file path=ppt/slides/_rels/slide16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05.xml"/><Relationship Id="rId1" Type="http://schemas.openxmlformats.org/officeDocument/2006/relationships/slideLayout" Target="../slideLayouts/slideLayout129.xml"/><Relationship Id="rId4" Type="http://schemas.openxmlformats.org/officeDocument/2006/relationships/image" Target="../media/image176.png"/></Relationships>
</file>

<file path=ppt/slides/_rels/slide167.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106.xml"/><Relationship Id="rId1" Type="http://schemas.openxmlformats.org/officeDocument/2006/relationships/slideLayout" Target="../slideLayouts/slideLayout117.xml"/></Relationships>
</file>

<file path=ppt/slides/_rels/slide16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118.xml"/></Relationships>
</file>

<file path=ppt/slides/_rels/slide16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7.xml"/><Relationship Id="rId1" Type="http://schemas.openxmlformats.org/officeDocument/2006/relationships/slideLayout" Target="../slideLayouts/slideLayout42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16.xml"/></Relationships>
</file>

<file path=ppt/slides/_rels/slide17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09.xml"/><Relationship Id="rId1" Type="http://schemas.openxmlformats.org/officeDocument/2006/relationships/slideLayout" Target="../slideLayouts/slideLayout413.xml"/></Relationships>
</file>

<file path=ppt/slides/_rels/slide17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0.xml"/><Relationship Id="rId1" Type="http://schemas.openxmlformats.org/officeDocument/2006/relationships/slideLayout" Target="../slideLayouts/slideLayout413.xml"/></Relationships>
</file>

<file path=ppt/slides/_rels/slide17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1.xml"/><Relationship Id="rId1" Type="http://schemas.openxmlformats.org/officeDocument/2006/relationships/slideLayout" Target="../slideLayouts/slideLayout413.xml"/></Relationships>
</file>

<file path=ppt/slides/_rels/slide1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118.xml"/></Relationships>
</file>

<file path=ppt/slides/_rels/slide17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2.xml"/><Relationship Id="rId1" Type="http://schemas.openxmlformats.org/officeDocument/2006/relationships/slideLayout" Target="../slideLayouts/slideLayout42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24.xml"/></Relationships>
</file>

<file path=ppt/slides/_rels/slide17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14.xml"/><Relationship Id="rId1" Type="http://schemas.openxmlformats.org/officeDocument/2006/relationships/slideLayout" Target="../slideLayouts/slideLayout416.xml"/></Relationships>
</file>

<file path=ppt/slides/_rels/slide17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5.xml"/><Relationship Id="rId1" Type="http://schemas.openxmlformats.org/officeDocument/2006/relationships/slideLayout" Target="../slideLayouts/slideLayout41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3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31.xml"/></Relationships>
</file>

<file path=ppt/slides/_rels/slide18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18.xml"/><Relationship Id="rId1" Type="http://schemas.openxmlformats.org/officeDocument/2006/relationships/slideLayout" Target="../slideLayouts/slideLayout43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3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31.xml"/></Relationships>
</file>

<file path=ppt/slides/_rels/slide18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6.jpeg"/><Relationship Id="rId1" Type="http://schemas.openxmlformats.org/officeDocument/2006/relationships/slideLayout" Target="../slideLayouts/slideLayout177.xml"/><Relationship Id="rId4" Type="http://schemas.openxmlformats.org/officeDocument/2006/relationships/image" Target="../media/image22.jpeg"/></Relationships>
</file>

<file path=ppt/slides/_rels/slide18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21.xml"/><Relationship Id="rId1" Type="http://schemas.openxmlformats.org/officeDocument/2006/relationships/slideLayout" Target="../slideLayouts/slideLayout183.xml"/></Relationships>
</file>

<file path=ppt/slides/_rels/slide18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22.xml"/><Relationship Id="rId1" Type="http://schemas.openxmlformats.org/officeDocument/2006/relationships/slideLayout" Target="../slideLayouts/slideLayout183.xml"/></Relationships>
</file>

<file path=ppt/slides/_rels/slide18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23.xml"/><Relationship Id="rId1" Type="http://schemas.openxmlformats.org/officeDocument/2006/relationships/slideLayout" Target="../slideLayouts/slideLayout183.xml"/></Relationships>
</file>

<file path=ppt/slides/_rels/slide18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4.xml"/><Relationship Id="rId1" Type="http://schemas.openxmlformats.org/officeDocument/2006/relationships/slideLayout" Target="../slideLayouts/slideLayout183.xml"/></Relationships>
</file>

<file path=ppt/slides/_rels/slide18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25.xml"/><Relationship Id="rId1" Type="http://schemas.openxmlformats.org/officeDocument/2006/relationships/slideLayout" Target="../slideLayouts/slideLayout18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9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6.xml"/><Relationship Id="rId1" Type="http://schemas.openxmlformats.org/officeDocument/2006/relationships/slideLayout" Target="../slideLayouts/slideLayout183.xml"/></Relationships>
</file>

<file path=ppt/slides/_rels/slide19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27.xml"/><Relationship Id="rId1" Type="http://schemas.openxmlformats.org/officeDocument/2006/relationships/slideLayout" Target="../slideLayouts/slideLayout183.xml"/></Relationships>
</file>

<file path=ppt/slides/_rels/slide19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28.xml"/><Relationship Id="rId1" Type="http://schemas.openxmlformats.org/officeDocument/2006/relationships/slideLayout" Target="../slideLayouts/slideLayout183.xml"/></Relationships>
</file>

<file path=ppt/slides/_rels/slide19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29.xml"/><Relationship Id="rId1" Type="http://schemas.openxmlformats.org/officeDocument/2006/relationships/slideLayout" Target="../slideLayouts/slideLayout183.xml"/></Relationships>
</file>

<file path=ppt/slides/_rels/slide19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0.xml"/><Relationship Id="rId1" Type="http://schemas.openxmlformats.org/officeDocument/2006/relationships/slideLayout" Target="../slideLayouts/slideLayout183.xml"/></Relationships>
</file>

<file path=ppt/slides/_rels/slide19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31.xml"/><Relationship Id="rId1" Type="http://schemas.openxmlformats.org/officeDocument/2006/relationships/slideLayout" Target="../slideLayouts/slideLayout183.xml"/></Relationships>
</file>

<file path=ppt/slides/_rels/slide19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32.xml"/><Relationship Id="rId1" Type="http://schemas.openxmlformats.org/officeDocument/2006/relationships/slideLayout" Target="../slideLayouts/slideLayout183.xml"/></Relationships>
</file>

<file path=ppt/slides/_rels/slide19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33.xml"/><Relationship Id="rId1" Type="http://schemas.openxmlformats.org/officeDocument/2006/relationships/slideLayout" Target="../slideLayouts/slideLayout183.xml"/></Relationships>
</file>

<file path=ppt/slides/_rels/slide19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4.xml"/><Relationship Id="rId1" Type="http://schemas.openxmlformats.org/officeDocument/2006/relationships/slideLayout" Target="../slideLayouts/slideLayout183.xml"/></Relationships>
</file>

<file path=ppt/slides/_rels/slide19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35.xml"/><Relationship Id="rId1" Type="http://schemas.openxmlformats.org/officeDocument/2006/relationships/slideLayout" Target="../slideLayouts/slideLayout18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4.xml"/></Relationships>
</file>

<file path=ppt/slides/_rels/slide20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36.xml"/><Relationship Id="rId1" Type="http://schemas.openxmlformats.org/officeDocument/2006/relationships/slideLayout" Target="../slideLayouts/slideLayout183.xml"/></Relationships>
</file>

<file path=ppt/slides/_rels/slide20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37.xml"/><Relationship Id="rId1" Type="http://schemas.openxmlformats.org/officeDocument/2006/relationships/slideLayout" Target="../slideLayouts/slideLayout183.xml"/></Relationships>
</file>

<file path=ppt/slides/_rels/slide20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8.xml"/><Relationship Id="rId1" Type="http://schemas.openxmlformats.org/officeDocument/2006/relationships/slideLayout" Target="../slideLayouts/slideLayout183.xml"/></Relationships>
</file>

<file path=ppt/slides/_rels/slide20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39.xml"/><Relationship Id="rId1" Type="http://schemas.openxmlformats.org/officeDocument/2006/relationships/slideLayout" Target="../slideLayouts/slideLayout183.xml"/></Relationships>
</file>

<file path=ppt/slides/_rels/slide20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0.xml"/><Relationship Id="rId1" Type="http://schemas.openxmlformats.org/officeDocument/2006/relationships/slideLayout" Target="../slideLayouts/slideLayout183.xml"/></Relationships>
</file>

<file path=ppt/slides/_rels/slide20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6.xml"/></Relationships>
</file>

<file path=ppt/slides/_rels/slide20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4.jpeg"/><Relationship Id="rId1" Type="http://schemas.openxmlformats.org/officeDocument/2006/relationships/slideLayout" Target="../slideLayouts/slideLayout166.xml"/></Relationships>
</file>

<file path=ppt/slides/_rels/slide20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130.xml"/><Relationship Id="rId5" Type="http://schemas.openxmlformats.org/officeDocument/2006/relationships/image" Target="../media/image22.jpeg"/><Relationship Id="rId4" Type="http://schemas.openxmlformats.org/officeDocument/2006/relationships/image" Target="../media/image21.jpeg"/></Relationships>
</file>

<file path=ppt/slides/_rels/slide20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30.xml"/></Relationships>
</file>

<file path=ppt/slides/_rels/slide20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3.xml"/></Relationships>
</file>

<file path=ppt/slides/_rels/slide210.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30.xml"/></Relationships>
</file>

<file path=ppt/slides/_rels/slide211.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130.xml"/></Relationships>
</file>

<file path=ppt/slides/_rels/slide212.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130.xml"/></Relationships>
</file>

<file path=ppt/slides/_rels/slide21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30.xml"/></Relationships>
</file>

<file path=ppt/slides/_rels/slide214.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30.xml"/></Relationships>
</file>

<file path=ppt/slides/_rels/slide21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130.xml"/></Relationships>
</file>

<file path=ppt/slides/_rels/slide216.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130.xml"/></Relationships>
</file>

<file path=ppt/slides/_rels/slide217.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30.xml"/></Relationships>
</file>

<file path=ppt/slides/_rels/slide218.xml.rels><?xml version="1.0" encoding="UTF-8" standalone="yes"?>
<Relationships xmlns="http://schemas.openxmlformats.org/package/2006/relationships"><Relationship Id="rId3" Type="http://schemas.openxmlformats.org/officeDocument/2006/relationships/hyperlink" Target="http://www.bigbookmedia.com/" TargetMode="External"/><Relationship Id="rId2" Type="http://schemas.openxmlformats.org/officeDocument/2006/relationships/notesSlide" Target="../notesSlides/notesSlide141.xml"/><Relationship Id="rId1" Type="http://schemas.openxmlformats.org/officeDocument/2006/relationships/slideLayout" Target="../slideLayouts/slideLayout248.xml"/><Relationship Id="rId4" Type="http://schemas.openxmlformats.org/officeDocument/2006/relationships/image" Target="../media/image217.jpeg"/></Relationships>
</file>

<file path=ppt/slides/_rels/slide2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6.xml"/></Relationships>
</file>

<file path=ppt/slides/_rels/slide220.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42.xml"/><Relationship Id="rId1" Type="http://schemas.openxmlformats.org/officeDocument/2006/relationships/slideLayout" Target="../slideLayouts/slideLayout166.xml"/><Relationship Id="rId5" Type="http://schemas.openxmlformats.org/officeDocument/2006/relationships/image" Target="../media/image22.jpeg"/><Relationship Id="rId4" Type="http://schemas.openxmlformats.org/officeDocument/2006/relationships/image" Target="../media/image21.jpeg"/></Relationships>
</file>

<file path=ppt/slides/_rels/slide22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43.xml"/><Relationship Id="rId1" Type="http://schemas.openxmlformats.org/officeDocument/2006/relationships/slideLayout" Target="../slideLayouts/slideLayout172.xml"/></Relationships>
</file>

<file path=ppt/slides/_rels/slide22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44.xml"/><Relationship Id="rId1" Type="http://schemas.openxmlformats.org/officeDocument/2006/relationships/slideLayout" Target="../slideLayouts/slideLayout172.xml"/></Relationships>
</file>

<file path=ppt/slides/_rels/slide22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45.xml"/><Relationship Id="rId1" Type="http://schemas.openxmlformats.org/officeDocument/2006/relationships/slideLayout" Target="../slideLayouts/slideLayout172.xml"/></Relationships>
</file>

<file path=ppt/slides/_rels/slide22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46.xml"/><Relationship Id="rId1" Type="http://schemas.openxmlformats.org/officeDocument/2006/relationships/slideLayout" Target="../slideLayouts/slideLayout172.xml"/></Relationships>
</file>

<file path=ppt/slides/_rels/slide22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47.xml"/><Relationship Id="rId1" Type="http://schemas.openxmlformats.org/officeDocument/2006/relationships/slideLayout" Target="../slideLayouts/slideLayout172.xml"/></Relationships>
</file>

<file path=ppt/slides/_rels/slide22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48.xml"/><Relationship Id="rId1" Type="http://schemas.openxmlformats.org/officeDocument/2006/relationships/slideLayout" Target="../slideLayouts/slideLayout172.xml"/></Relationships>
</file>

<file path=ppt/slides/_rels/slide227.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49.xml"/><Relationship Id="rId1" Type="http://schemas.openxmlformats.org/officeDocument/2006/relationships/slideLayout" Target="../slideLayouts/slideLayout172.xml"/></Relationships>
</file>

<file path=ppt/slides/_rels/slide22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50.xml"/><Relationship Id="rId1" Type="http://schemas.openxmlformats.org/officeDocument/2006/relationships/slideLayout" Target="../slideLayouts/slideLayout172.xml"/></Relationships>
</file>

<file path=ppt/slides/_rels/slide2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37.xml"/></Relationships>
</file>

<file path=ppt/slides/_rels/slide23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4.jpeg"/><Relationship Id="rId1" Type="http://schemas.openxmlformats.org/officeDocument/2006/relationships/slideLayout" Target="../slideLayouts/slideLayout16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3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51.xml"/><Relationship Id="rId1" Type="http://schemas.openxmlformats.org/officeDocument/2006/relationships/slideLayout" Target="../slideLayouts/slideLayout26.xml"/><Relationship Id="rId4" Type="http://schemas.openxmlformats.org/officeDocument/2006/relationships/image" Target="../media/image227.emf"/></Relationships>
</file>

<file path=ppt/slides/_rels/slide2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8.jpeg"/><Relationship Id="rId1" Type="http://schemas.openxmlformats.org/officeDocument/2006/relationships/slideLayout" Target="../slideLayouts/slideLayout188.xml"/><Relationship Id="rId4" Type="http://schemas.openxmlformats.org/officeDocument/2006/relationships/image" Target="../media/image22.jpeg"/></Relationships>
</file>

<file path=ppt/slides/_rels/slide23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52.xml"/><Relationship Id="rId1" Type="http://schemas.openxmlformats.org/officeDocument/2006/relationships/slideLayout" Target="../slideLayouts/slideLayout31.xml"/></Relationships>
</file>

<file path=ppt/slides/_rels/slide23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53.xml"/><Relationship Id="rId1" Type="http://schemas.openxmlformats.org/officeDocument/2006/relationships/slideLayout" Target="../slideLayouts/slideLayout31.xml"/></Relationships>
</file>

<file path=ppt/slides/_rels/slide23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54.xml"/><Relationship Id="rId1" Type="http://schemas.openxmlformats.org/officeDocument/2006/relationships/slideLayout" Target="../slideLayouts/slideLayout31.xml"/></Relationships>
</file>

<file path=ppt/slides/_rels/slide23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55.xml"/><Relationship Id="rId1" Type="http://schemas.openxmlformats.org/officeDocument/2006/relationships/slideLayout" Target="../slideLayouts/slideLayout31.xml"/></Relationships>
</file>

<file path=ppt/slides/_rels/slide23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56.xml"/><Relationship Id="rId1" Type="http://schemas.openxmlformats.org/officeDocument/2006/relationships/slideLayout" Target="../slideLayouts/slideLayout31.xml"/></Relationships>
</file>

<file path=ppt/slides/_rels/slide239.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57.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437.xml"/></Relationships>
</file>

<file path=ppt/slides/_rels/slide240.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58.xml"/><Relationship Id="rId1" Type="http://schemas.openxmlformats.org/officeDocument/2006/relationships/slideLayout" Target="../slideLayouts/slideLayout31.xml"/></Relationships>
</file>

<file path=ppt/slides/_rels/slide24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59.xml"/><Relationship Id="rId1" Type="http://schemas.openxmlformats.org/officeDocument/2006/relationships/slideLayout" Target="../slideLayouts/slideLayout31.xml"/></Relationships>
</file>

<file path=ppt/slides/_rels/slide24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60.xml"/><Relationship Id="rId1" Type="http://schemas.openxmlformats.org/officeDocument/2006/relationships/slideLayout" Target="../slideLayouts/slideLayout31.xml"/></Relationships>
</file>

<file path=ppt/slides/_rels/slide24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1.xml"/><Relationship Id="rId1" Type="http://schemas.openxmlformats.org/officeDocument/2006/relationships/slideLayout" Target="../slideLayouts/slideLayout31.xml"/></Relationships>
</file>

<file path=ppt/slides/_rels/slide244.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62.xml"/><Relationship Id="rId1" Type="http://schemas.openxmlformats.org/officeDocument/2006/relationships/slideLayout" Target="../slideLayouts/slideLayout31.xml"/></Relationships>
</file>

<file path=ppt/slides/_rels/slide245.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63.xml"/><Relationship Id="rId1" Type="http://schemas.openxmlformats.org/officeDocument/2006/relationships/slideLayout" Target="../slideLayouts/slideLayout31.xml"/></Relationships>
</file>

<file path=ppt/slides/_rels/slide24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64.xml"/><Relationship Id="rId1" Type="http://schemas.openxmlformats.org/officeDocument/2006/relationships/slideLayout" Target="../slideLayouts/slideLayout31.xml"/></Relationships>
</file>

<file path=ppt/slides/_rels/slide247.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65.xml"/><Relationship Id="rId1" Type="http://schemas.openxmlformats.org/officeDocument/2006/relationships/slideLayout" Target="../slideLayouts/slideLayout31.xml"/></Relationships>
</file>

<file path=ppt/slides/_rels/slide248.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66.xml"/><Relationship Id="rId1" Type="http://schemas.openxmlformats.org/officeDocument/2006/relationships/slideLayout" Target="../slideLayouts/slideLayout31.xml"/></Relationships>
</file>

<file path=ppt/slides/_rels/slide249.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67.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437.xml"/></Relationships>
</file>

<file path=ppt/slides/_rels/slide2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8.xml"/></Relationships>
</file>

<file path=ppt/slides/_rels/slide25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4.jpeg"/><Relationship Id="rId1" Type="http://schemas.openxmlformats.org/officeDocument/2006/relationships/slideLayout" Target="../slideLayouts/slideLayout118.xml"/></Relationships>
</file>

<file path=ppt/slides/_rels/slide252.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68.xml"/><Relationship Id="rId1" Type="http://schemas.openxmlformats.org/officeDocument/2006/relationships/slideLayout" Target="../slideLayouts/slideLayout248.xml"/><Relationship Id="rId5" Type="http://schemas.openxmlformats.org/officeDocument/2006/relationships/image" Target="../media/image22.jpeg"/><Relationship Id="rId4" Type="http://schemas.openxmlformats.org/officeDocument/2006/relationships/image" Target="../media/image21.jpeg"/></Relationships>
</file>

<file path=ppt/slides/_rels/slide253.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69.xml"/><Relationship Id="rId1" Type="http://schemas.openxmlformats.org/officeDocument/2006/relationships/slideLayout" Target="../slideLayouts/slideLayout124.xml"/></Relationships>
</file>

<file path=ppt/slides/_rels/slide254.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70.xml"/><Relationship Id="rId1" Type="http://schemas.openxmlformats.org/officeDocument/2006/relationships/slideLayout" Target="../slideLayouts/slideLayout124.xml"/></Relationships>
</file>

<file path=ppt/slides/_rels/slide255.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71.xml"/><Relationship Id="rId1" Type="http://schemas.openxmlformats.org/officeDocument/2006/relationships/slideLayout" Target="../slideLayouts/slideLayout124.xml"/></Relationships>
</file>

<file path=ppt/slides/_rels/slide256.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72.xml"/><Relationship Id="rId1" Type="http://schemas.openxmlformats.org/officeDocument/2006/relationships/slideLayout" Target="../slideLayouts/slideLayout124.xml"/></Relationships>
</file>

<file path=ppt/slides/_rels/slide257.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73.xml"/><Relationship Id="rId1" Type="http://schemas.openxmlformats.org/officeDocument/2006/relationships/slideLayout" Target="../slideLayouts/slideLayout124.xml"/></Relationships>
</file>

<file path=ppt/slides/_rels/slide258.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74.xml"/><Relationship Id="rId1" Type="http://schemas.openxmlformats.org/officeDocument/2006/relationships/slideLayout" Target="../slideLayouts/slideLayout124.xml"/></Relationships>
</file>

<file path=ppt/slides/_rels/slide259.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75.xml"/><Relationship Id="rId1" Type="http://schemas.openxmlformats.org/officeDocument/2006/relationships/slideLayout" Target="../slideLayouts/slideLayout12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37.xml"/></Relationships>
</file>

<file path=ppt/slides/_rels/slide26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6.xml"/><Relationship Id="rId1" Type="http://schemas.openxmlformats.org/officeDocument/2006/relationships/slideLayout" Target="../slideLayouts/slideLayout124.xml"/></Relationships>
</file>

<file path=ppt/slides/_rels/slide26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77.xml"/><Relationship Id="rId1" Type="http://schemas.openxmlformats.org/officeDocument/2006/relationships/slideLayout" Target="../slideLayouts/slideLayout124.xml"/></Relationships>
</file>

<file path=ppt/slides/_rels/slide262.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78.xml"/><Relationship Id="rId1" Type="http://schemas.openxmlformats.org/officeDocument/2006/relationships/slideLayout" Target="../slideLayouts/slideLayout124.xml"/></Relationships>
</file>

<file path=ppt/slides/_rels/slide26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79.xml"/><Relationship Id="rId1" Type="http://schemas.openxmlformats.org/officeDocument/2006/relationships/slideLayout" Target="../slideLayouts/slideLayout124.xml"/></Relationships>
</file>

<file path=ppt/slides/_rels/slide264.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80.xml"/><Relationship Id="rId1" Type="http://schemas.openxmlformats.org/officeDocument/2006/relationships/slideLayout" Target="../slideLayouts/slideLayout124.xml"/></Relationships>
</file>

<file path=ppt/slides/_rels/slide265.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81.xml"/><Relationship Id="rId1" Type="http://schemas.openxmlformats.org/officeDocument/2006/relationships/slideLayout" Target="../slideLayouts/slideLayout124.xml"/></Relationships>
</file>

<file path=ppt/slides/_rels/slide266.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82.xml"/><Relationship Id="rId1" Type="http://schemas.openxmlformats.org/officeDocument/2006/relationships/slideLayout" Target="../slideLayouts/slideLayout124.xml"/></Relationships>
</file>

<file path=ppt/slides/_rels/slide267.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83.xml"/><Relationship Id="rId1" Type="http://schemas.openxmlformats.org/officeDocument/2006/relationships/slideLayout" Target="../slideLayouts/slideLayout124.xml"/></Relationships>
</file>

<file path=ppt/slides/_rels/slide268.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84.xml"/><Relationship Id="rId1" Type="http://schemas.openxmlformats.org/officeDocument/2006/relationships/slideLayout" Target="../slideLayouts/slideLayout124.xml"/></Relationships>
</file>

<file path=ppt/slides/_rels/slide26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85.xml"/><Relationship Id="rId1" Type="http://schemas.openxmlformats.org/officeDocument/2006/relationships/slideLayout" Target="../slideLayouts/slideLayout12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437.xml"/></Relationships>
</file>

<file path=ppt/slides/_rels/slide270.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86.xml"/><Relationship Id="rId1" Type="http://schemas.openxmlformats.org/officeDocument/2006/relationships/slideLayout" Target="../slideLayouts/slideLayout124.xml"/></Relationships>
</file>

<file path=ppt/slides/_rels/slide27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8.xml"/></Relationships>
</file>

<file path=ppt/slides/_rels/slide27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4.jpeg"/><Relationship Id="rId1" Type="http://schemas.openxmlformats.org/officeDocument/2006/relationships/slideLayout" Target="../slideLayouts/slideLayout118.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24.xml"/><Relationship Id="rId1" Type="http://schemas.openxmlformats.org/officeDocument/2006/relationships/themeOverride" Target="../theme/themeOverride4.xml"/><Relationship Id="rId4" Type="http://schemas.openxmlformats.org/officeDocument/2006/relationships/image" Target="../media/image159.png"/></Relationships>
</file>

<file path=ppt/slides/_rels/slide27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62.jpeg"/><Relationship Id="rId1" Type="http://schemas.openxmlformats.org/officeDocument/2006/relationships/slideLayout" Target="../slideLayouts/slideLayout154.xml"/><Relationship Id="rId4" Type="http://schemas.openxmlformats.org/officeDocument/2006/relationships/image" Target="../media/image22.jpeg"/></Relationships>
</file>

<file path=ppt/slides/_rels/slide276.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88.xml"/><Relationship Id="rId1" Type="http://schemas.openxmlformats.org/officeDocument/2006/relationships/slideLayout" Target="../slideLayouts/slideLayout160.xml"/></Relationships>
</file>

<file path=ppt/slides/_rels/slide277.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89.xml"/><Relationship Id="rId1" Type="http://schemas.openxmlformats.org/officeDocument/2006/relationships/slideLayout" Target="../slideLayouts/slideLayout205.xml"/></Relationships>
</file>

<file path=ppt/slides/_rels/slide278.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90.xml"/><Relationship Id="rId1" Type="http://schemas.openxmlformats.org/officeDocument/2006/relationships/slideLayout" Target="../slideLayouts/slideLayout205.xml"/></Relationships>
</file>

<file path=ppt/slides/_rels/slide279.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91.xml"/><Relationship Id="rId1" Type="http://schemas.openxmlformats.org/officeDocument/2006/relationships/slideLayout" Target="../slideLayouts/slideLayout205.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3.jpeg"/><Relationship Id="rId1" Type="http://schemas.openxmlformats.org/officeDocument/2006/relationships/slideLayout" Target="../slideLayouts/slideLayout130.xml"/><Relationship Id="rId4" Type="http://schemas.openxmlformats.org/officeDocument/2006/relationships/image" Target="../media/image22.jpeg"/></Relationships>
</file>

<file path=ppt/slides/_rels/slide28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92.xml"/><Relationship Id="rId1" Type="http://schemas.openxmlformats.org/officeDocument/2006/relationships/slideLayout" Target="../slideLayouts/slideLayout205.xml"/></Relationships>
</file>

<file path=ppt/slides/_rels/slide28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93.xml"/><Relationship Id="rId1" Type="http://schemas.openxmlformats.org/officeDocument/2006/relationships/slideLayout" Target="../slideLayouts/slideLayout205.xml"/></Relationships>
</file>

<file path=ppt/slides/_rels/slide28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94.xml"/><Relationship Id="rId1" Type="http://schemas.openxmlformats.org/officeDocument/2006/relationships/slideLayout" Target="../slideLayouts/slideLayout205.xml"/></Relationships>
</file>

<file path=ppt/slides/_rels/slide283.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95.xml"/><Relationship Id="rId1" Type="http://schemas.openxmlformats.org/officeDocument/2006/relationships/slideLayout" Target="../slideLayouts/slideLayout205.xml"/></Relationships>
</file>

<file path=ppt/slides/_rels/slide284.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96.xml"/><Relationship Id="rId1" Type="http://schemas.openxmlformats.org/officeDocument/2006/relationships/slideLayout" Target="../slideLayouts/slideLayout205.xml"/></Relationships>
</file>

<file path=ppt/slides/_rels/slide285.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97.xml"/><Relationship Id="rId1" Type="http://schemas.openxmlformats.org/officeDocument/2006/relationships/slideLayout" Target="../slideLayouts/slideLayout205.xml"/></Relationships>
</file>

<file path=ppt/slides/_rels/slide286.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98.xml"/><Relationship Id="rId1" Type="http://schemas.openxmlformats.org/officeDocument/2006/relationships/slideLayout" Target="../slideLayouts/slideLayout205.xml"/></Relationships>
</file>

<file path=ppt/slides/_rels/slide287.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99.xml"/><Relationship Id="rId1" Type="http://schemas.openxmlformats.org/officeDocument/2006/relationships/slideLayout" Target="../slideLayouts/slideLayout205.xml"/></Relationships>
</file>

<file path=ppt/slides/_rels/slide288.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00.xml"/><Relationship Id="rId1" Type="http://schemas.openxmlformats.org/officeDocument/2006/relationships/slideLayout" Target="../slideLayouts/slideLayout205.xml"/></Relationships>
</file>

<file path=ppt/slides/_rels/slide289.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01.xml"/><Relationship Id="rId1" Type="http://schemas.openxmlformats.org/officeDocument/2006/relationships/slideLayout" Target="../slideLayouts/slideLayout205.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4.xml"/></Relationships>
</file>

<file path=ppt/slides/_rels/slide290.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02.xml"/><Relationship Id="rId1" Type="http://schemas.openxmlformats.org/officeDocument/2006/relationships/slideLayout" Target="../slideLayouts/slideLayout205.xml"/></Relationships>
</file>

<file path=ppt/slides/_rels/slide291.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03.xml"/><Relationship Id="rId1" Type="http://schemas.openxmlformats.org/officeDocument/2006/relationships/slideLayout" Target="../slideLayouts/slideLayout205.xml"/></Relationships>
</file>

<file path=ppt/slides/_rels/slide292.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04.xml"/><Relationship Id="rId1" Type="http://schemas.openxmlformats.org/officeDocument/2006/relationships/slideLayout" Target="../slideLayouts/slideLayout160.xml"/></Relationships>
</file>

<file path=ppt/slides/_rels/slide293.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05.xml"/><Relationship Id="rId1" Type="http://schemas.openxmlformats.org/officeDocument/2006/relationships/slideLayout" Target="../slideLayouts/slideLayout205.xml"/></Relationships>
</file>

<file path=ppt/slides/_rels/slide29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6.xml"/></Relationships>
</file>

<file path=ppt/slides/_rels/slide29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4.jpeg"/><Relationship Id="rId1" Type="http://schemas.openxmlformats.org/officeDocument/2006/relationships/slideLayout" Target="../slideLayouts/slideLayout166.xml"/></Relationships>
</file>

<file path=ppt/slides/_rels/slide296.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16.xml"/></Relationships>
</file>

<file path=ppt/slides/_rels/slide297.xml.rels><?xml version="1.0" encoding="UTF-8" standalone="yes"?>
<Relationships xmlns="http://schemas.openxmlformats.org/package/2006/relationships"><Relationship Id="rId2" Type="http://schemas.openxmlformats.org/officeDocument/2006/relationships/image" Target="../media/image281.gif"/><Relationship Id="rId1" Type="http://schemas.openxmlformats.org/officeDocument/2006/relationships/slideLayout" Target="../slideLayouts/slideLayout216.xml"/></Relationships>
</file>

<file path=ppt/slides/_rels/slide298.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16.xml"/></Relationships>
</file>

<file path=ppt/slides/_rels/slide299.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2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4.xml"/></Relationships>
</file>

<file path=ppt/slides/_rels/slide300.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16.xml"/></Relationships>
</file>

<file path=ppt/slides/_rels/slide301.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390.xml"/><Relationship Id="rId4" Type="http://schemas.openxmlformats.org/officeDocument/2006/relationships/image" Target="../media/image22.jpeg"/></Relationships>
</file>

<file path=ppt/slides/_rels/slide30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06.xml"/><Relationship Id="rId1" Type="http://schemas.openxmlformats.org/officeDocument/2006/relationships/slideLayout" Target="../slideLayouts/slideLayout31.xml"/></Relationships>
</file>

<file path=ppt/slides/_rels/slide303.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07.xml"/><Relationship Id="rId1" Type="http://schemas.openxmlformats.org/officeDocument/2006/relationships/slideLayout" Target="../slideLayouts/slideLayout31.xml"/></Relationships>
</file>

<file path=ppt/slides/_rels/slide304.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08.xml"/><Relationship Id="rId1" Type="http://schemas.openxmlformats.org/officeDocument/2006/relationships/slideLayout" Target="../slideLayouts/slideLayout31.xml"/></Relationships>
</file>

<file path=ppt/slides/_rels/slide305.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09.xml"/><Relationship Id="rId1" Type="http://schemas.openxmlformats.org/officeDocument/2006/relationships/slideLayout" Target="../slideLayouts/slideLayout31.xml"/></Relationships>
</file>

<file path=ppt/slides/_rels/slide306.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10.xml"/><Relationship Id="rId1" Type="http://schemas.openxmlformats.org/officeDocument/2006/relationships/slideLayout" Target="../slideLayouts/slideLayout31.xml"/></Relationships>
</file>

<file path=ppt/slides/_rels/slide307.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11.xml"/><Relationship Id="rId1" Type="http://schemas.openxmlformats.org/officeDocument/2006/relationships/slideLayout" Target="../slideLayouts/slideLayout31.xml"/></Relationships>
</file>

<file path=ppt/slides/_rels/slide308.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12.xml"/><Relationship Id="rId1" Type="http://schemas.openxmlformats.org/officeDocument/2006/relationships/slideLayout" Target="../slideLayouts/slideLayout31.xml"/></Relationships>
</file>

<file path=ppt/slides/_rels/slide309.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13.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4.xml"/></Relationships>
</file>

<file path=ppt/slides/_rels/slide310.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14.xml"/><Relationship Id="rId1" Type="http://schemas.openxmlformats.org/officeDocument/2006/relationships/slideLayout" Target="../slideLayouts/slideLayout31.xml"/></Relationships>
</file>

<file path=ppt/slides/_rels/slide3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8.xml"/></Relationships>
</file>

<file path=ppt/slides/_rels/slide31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4.jpeg"/><Relationship Id="rId1" Type="http://schemas.openxmlformats.org/officeDocument/2006/relationships/slideLayout" Target="../slideLayouts/slideLayout118.xml"/></Relationships>
</file>

<file path=ppt/slides/_rels/slide313.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15.xml"/><Relationship Id="rId1" Type="http://schemas.openxmlformats.org/officeDocument/2006/relationships/slideLayout" Target="../slideLayouts/slideLayout407.xml"/></Relationships>
</file>

<file path=ppt/slides/_rels/slide314.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216.xml"/><Relationship Id="rId1" Type="http://schemas.openxmlformats.org/officeDocument/2006/relationships/slideLayout" Target="../slideLayouts/slideLayout18.xml"/><Relationship Id="rId5" Type="http://schemas.openxmlformats.org/officeDocument/2006/relationships/image" Target="../media/image298.emf"/><Relationship Id="rId4" Type="http://schemas.openxmlformats.org/officeDocument/2006/relationships/image" Target="../media/image297.emf"/></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24.xml"/><Relationship Id="rId1" Type="http://schemas.openxmlformats.org/officeDocument/2006/relationships/themeOverride" Target="../theme/themeOverride5.xml"/><Relationship Id="rId4" Type="http://schemas.openxmlformats.org/officeDocument/2006/relationships/image" Target="../media/image159.png"/></Relationships>
</file>

<file path=ppt/slides/_rels/slide316.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218.xml"/><Relationship Id="rId1" Type="http://schemas.openxmlformats.org/officeDocument/2006/relationships/slideLayout" Target="../slideLayouts/slideLayout224.xml"/><Relationship Id="rId4" Type="http://schemas.openxmlformats.org/officeDocument/2006/relationships/image" Target="../media/image300.png"/></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24.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24.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24.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4.xml"/></Relationships>
</file>

<file path=ppt/slides/_rels/slide320.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22.xml"/><Relationship Id="rId1" Type="http://schemas.openxmlformats.org/officeDocument/2006/relationships/slideLayout" Target="../slideLayouts/slideLayout224.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24.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323.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24.xml"/><Relationship Id="rId1" Type="http://schemas.openxmlformats.org/officeDocument/2006/relationships/slideLayout" Target="../slideLayouts/slideLayout247.xml"/><Relationship Id="rId4" Type="http://schemas.openxmlformats.org/officeDocument/2006/relationships/image" Target="../media/image303.png"/></Relationships>
</file>

<file path=ppt/slides/_rels/slide324.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225.xml"/><Relationship Id="rId1" Type="http://schemas.openxmlformats.org/officeDocument/2006/relationships/slideLayout" Target="../slideLayouts/slideLayout18.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8.xml"/></Relationships>
</file>

<file path=ppt/slides/_rels/slide326.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27.xml"/><Relationship Id="rId1" Type="http://schemas.openxmlformats.org/officeDocument/2006/relationships/slideLayout" Target="../slideLayouts/slideLayout247.xml"/><Relationship Id="rId4" Type="http://schemas.openxmlformats.org/officeDocument/2006/relationships/image" Target="../media/image303.png"/></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22.jpe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4.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307.xml"/><Relationship Id="rId5" Type="http://schemas.openxmlformats.org/officeDocument/2006/relationships/image" Target="../media/image73.jpeg"/><Relationship Id="rId4" Type="http://schemas.openxmlformats.org/officeDocument/2006/relationships/image" Target="../media/image21.jpeg"/></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194.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194.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194.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194.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194.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19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194.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194.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1.xml"/><Relationship Id="rId1" Type="http://schemas.openxmlformats.org/officeDocument/2006/relationships/slideLayout" Target="../slideLayouts/slideLayout194.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194.xml"/></Relationships>
</file>

<file path=ppt/slides/_rels/slide7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4.jpeg"/><Relationship Id="rId1" Type="http://schemas.openxmlformats.org/officeDocument/2006/relationships/slideLayout" Target="../slideLayouts/slideLayout24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450.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467.xml"/><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2.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9.jpeg"/><Relationship Id="rId1" Type="http://schemas.openxmlformats.org/officeDocument/2006/relationships/slideLayout" Target="../slideLayouts/slideLayout259.xml"/><Relationship Id="rId4" Type="http://schemas.openxmlformats.org/officeDocument/2006/relationships/image" Target="../media/image22.jpeg"/></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160.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160.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160.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0.xml"/><Relationship Id="rId1" Type="http://schemas.openxmlformats.org/officeDocument/2006/relationships/slideLayout" Target="../slideLayouts/slideLayout160.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160.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160.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3.xml"/><Relationship Id="rId1" Type="http://schemas.openxmlformats.org/officeDocument/2006/relationships/slideLayout" Target="../slideLayouts/slideLayout160.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4.xml"/><Relationship Id="rId1" Type="http://schemas.openxmlformats.org/officeDocument/2006/relationships/slideLayout" Target="../slideLayouts/slideLayout160.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5.xml"/><Relationship Id="rId1" Type="http://schemas.openxmlformats.org/officeDocument/2006/relationships/slideLayout" Target="../slideLayouts/slideLayout160.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160.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7.xml"/><Relationship Id="rId1" Type="http://schemas.openxmlformats.org/officeDocument/2006/relationships/slideLayout" Target="../slideLayouts/slideLayout160.xml"/></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8.xml"/><Relationship Id="rId1" Type="http://schemas.openxmlformats.org/officeDocument/2006/relationships/slideLayout" Target="../slideLayouts/slideLayout160.xml"/></Relationships>
</file>

<file path=ppt/slides/_rels/slide9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160.xml"/></Relationships>
</file>

<file path=ppt/slides/_rels/slide9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160.xml"/></Relationships>
</file>

<file path=ppt/slides/_rels/slide9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1.xml"/><Relationship Id="rId1" Type="http://schemas.openxmlformats.org/officeDocument/2006/relationships/slideLayout" Target="../slideLayouts/slideLayout160.xml"/></Relationships>
</file>

<file path=ppt/slides/_rels/slide9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2.xml"/><Relationship Id="rId1" Type="http://schemas.openxmlformats.org/officeDocument/2006/relationships/slideLayout" Target="../slideLayouts/slideLayout160.xml"/></Relationships>
</file>

<file path=ppt/slides/_rels/slide9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160.xml"/></Relationships>
</file>

<file path=ppt/slides/_rels/slide9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4.xml"/><Relationship Id="rId1" Type="http://schemas.openxmlformats.org/officeDocument/2006/relationships/slideLayout" Target="../slideLayouts/slideLayout160.xml"/></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5.xml"/><Relationship Id="rId1" Type="http://schemas.openxmlformats.org/officeDocument/2006/relationships/slideLayout" Target="../slideLayouts/slideLayout16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63170" name="Rectangle 4"/>
          <p:cNvSpPr>
            <a:spLocks noGrp="1" noChangeArrowheads="1"/>
          </p:cNvSpPr>
          <p:nvPr>
            <p:ph type="title"/>
          </p:nvPr>
        </p:nvSpPr>
        <p:spPr/>
        <p:txBody>
          <a:bodyPr/>
          <a:lstStyle/>
          <a:p>
            <a:pPr eaLnBrk="1" hangingPunct="1"/>
            <a:r>
              <a:rPr lang="ar-SA" dirty="0">
                <a:solidFill>
                  <a:srgbClr val="000000"/>
                </a:solidFill>
              </a:rPr>
              <a:t>لوقا</a:t>
            </a:r>
            <a:r>
              <a:rPr lang="en-US" dirty="0">
                <a:solidFill>
                  <a:srgbClr val="000000"/>
                </a:solidFill>
              </a:rPr>
              <a:t> Title Slide</a:t>
            </a:r>
            <a:endParaRPr lang="en-US" dirty="0"/>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63172" name="Picture 1"/>
          <p:cNvSpPr>
            <a:spLocks noChangeAspect="1"/>
          </p:cNvSpPr>
          <p:nvPr/>
        </p:nvSpPr>
        <p:spPr bwMode="auto">
          <a:xfrm>
            <a:off x="3924301" y="115888"/>
            <a:ext cx="5080000"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endParaRPr lang="en-US" b="1" dirty="0">
              <a:solidFill>
                <a:srgbClr val="FFFFCC"/>
              </a:solidFill>
              <a:latin typeface="Arial" panose="020B0604020202020204" pitchFamily="34" charset="0"/>
              <a:cs typeface="Arial" panose="020B0604020202020204" pitchFamily="34" charset="0"/>
            </a:endParaRPr>
          </a:p>
        </p:txBody>
      </p:sp>
      <p:sp>
        <p:nvSpPr>
          <p:cNvPr id="263173" name="Picture 2"/>
          <p:cNvSpPr>
            <a:spLocks noChangeAspect="1"/>
          </p:cNvSpPr>
          <p:nvPr/>
        </p:nvSpPr>
        <p:spPr bwMode="auto">
          <a:xfrm>
            <a:off x="4362450" y="3519489"/>
            <a:ext cx="381000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endParaRPr lang="en-US" b="1" dirty="0">
              <a:solidFill>
                <a:srgbClr val="FFFFCC"/>
              </a:solidFill>
              <a:latin typeface="Arial" panose="020B0604020202020204" pitchFamily="34" charset="0"/>
              <a:cs typeface="Arial" panose="020B0604020202020204" pitchFamily="34" charset="0"/>
            </a:endParaRPr>
          </a:p>
        </p:txBody>
      </p:sp>
      <p:sp>
        <p:nvSpPr>
          <p:cNvPr id="263174" name="Picture 3"/>
          <p:cNvSpPr>
            <a:spLocks noChangeAspect="1"/>
          </p:cNvSpPr>
          <p:nvPr/>
        </p:nvSpPr>
        <p:spPr bwMode="auto">
          <a:xfrm>
            <a:off x="179389" y="188914"/>
            <a:ext cx="50800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endParaRPr lang="en-US" b="1" dirty="0">
              <a:solidFill>
                <a:srgbClr val="FFFFCC"/>
              </a:solidFill>
              <a:latin typeface="Arial" panose="020B0604020202020204" pitchFamily="34" charset="0"/>
              <a:cs typeface="Arial" panose="020B0604020202020204" pitchFamily="34" charset="0"/>
            </a:endParaRPr>
          </a:p>
        </p:txBody>
      </p:sp>
      <p:sp>
        <p:nvSpPr>
          <p:cNvPr id="263175" name="WordArt 3"/>
          <p:cNvSpPr>
            <a:spLocks noChangeArrowheads="1" noChangeShapeType="1" noTextEdit="1"/>
          </p:cNvSpPr>
          <p:nvPr/>
        </p:nvSpPr>
        <p:spPr bwMode="auto">
          <a:xfrm>
            <a:off x="395288" y="3406778"/>
            <a:ext cx="4864101" cy="2743200"/>
          </a:xfrm>
          <a:prstGeom prst="rect">
            <a:avLst/>
          </a:prstGeom>
        </p:spPr>
        <p:txBody>
          <a:bodyPr wrap="none" lIns="91427" tIns="45714" rIns="91427" bIns="45714" fromWordArt="1">
            <a:prstTxWarp prst="textDoubleWave1">
              <a:avLst>
                <a:gd name="adj1" fmla="val 6500"/>
                <a:gd name="adj2" fmla="val 0"/>
              </a:avLst>
            </a:prstTxWarp>
          </a:bodyPr>
          <a:lstStyle/>
          <a:p>
            <a:pPr algn="ctr"/>
            <a:r>
              <a:rPr lang="ar-SA"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rPr>
              <a:t>١٣-٢٤</a:t>
            </a:r>
            <a:r>
              <a:rPr 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rPr>
              <a:t> </a:t>
            </a:r>
            <a:r>
              <a:rPr lang="ar-SA"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rPr>
              <a:t>لوقا</a:t>
            </a:r>
            <a:endParaRPr 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10" name="Rectangle 9">
            <a:extLst>
              <a:ext uri="{FF2B5EF4-FFF2-40B4-BE49-F238E27FC236}">
                <a16:creationId xmlns:a16="http://schemas.microsoft.com/office/drawing/2014/main" id="{93BBB71D-4D96-5D45-94D6-C0F41FAC0A7F}"/>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291093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32255690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3526267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9600" b="1" u="none" strike="noStrike" kern="1200" cap="none" spc="0" normalizeH="0" baseline="0" noProof="0" dirty="0">
                <a:ln>
                  <a:noFill/>
                </a:ln>
                <a:solidFill>
                  <a:srgbClr val="1F497D">
                    <a:lumMod val="75000"/>
                  </a:srgbClr>
                </a:solidFill>
                <a:effectLst/>
                <a:uLnTx/>
                <a:uFillTx/>
                <a:latin typeface="Arial" panose="020B0604020202020204" pitchFamily="34" charset="0"/>
                <a:ea typeface="KaiTi" panose="02010609060101010101" pitchFamily="49" charset="-122"/>
                <a:cs typeface="Arial" panose="020B0604020202020204" pitchFamily="34" charset="0"/>
              </a:rPr>
              <a:t>مزمور</a:t>
            </a:r>
            <a:endParaRPr kumimoji="0" lang="en-SG" sz="115900" b="1" u="none" strike="noStrike" kern="1200" cap="none" spc="0" normalizeH="0" baseline="0" noProof="0" dirty="0">
              <a:ln>
                <a:noFill/>
              </a:ln>
              <a:solidFill>
                <a:srgbClr val="1F497D">
                  <a:lumMod val="75000"/>
                </a:srgbClr>
              </a:solidFill>
              <a:effectLst/>
              <a:uLnTx/>
              <a:uFillTx/>
              <a:latin typeface="Arial" panose="020B0604020202020204" pitchFamily="34" charset="0"/>
              <a:ea typeface="KaiTi" panose="02010609060101010101" pitchFamily="49" charset="-122"/>
              <a:cs typeface="Arial" panose="020B0604020202020204" pitchFamily="34" charset="0"/>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0" i="0" u="none" strike="noStrike" kern="1200" cap="none" spc="0" normalizeH="0" baseline="0" noProof="0" dirty="0">
                  <a:ln>
                    <a:noFill/>
                  </a:ln>
                  <a:solidFill>
                    <a:srgbClr val="006E00"/>
                  </a:solidFill>
                  <a:effectLst/>
                  <a:uLnTx/>
                  <a:uFillTx/>
                  <a:latin typeface="Times New Roman" panose="02020603050405020304" pitchFamily="18" charset="0"/>
                  <a:ea typeface="宋体"/>
                  <a:cs typeface="Times New Roman" panose="02020603050405020304" pitchFamily="18" charset="0"/>
                </a:rPr>
                <a:t>الأحد</a:t>
              </a:r>
              <a:endParaRPr kumimoji="0" lang="en-SG" sz="13800" b="0" i="0" u="none" strike="noStrike" kern="1200" cap="none" spc="0" normalizeH="0" baseline="0" noProof="0" dirty="0">
                <a:ln>
                  <a:noFill/>
                </a:ln>
                <a:solidFill>
                  <a:srgbClr val="006E00"/>
                </a:solidFill>
                <a:effectLst/>
                <a:uLnTx/>
                <a:uFillTx/>
                <a:latin typeface="Times New Roman" panose="02020603050405020304" pitchFamily="18" charset="0"/>
                <a:ea typeface="ＭＳ Ｐゴシック" charset="0"/>
                <a:cs typeface="Times New Roman" panose="02020603050405020304" pitchFamily="18" charset="0"/>
              </a:endParaRPr>
            </a:p>
          </p:txBody>
        </p:sp>
      </p:grpSp>
    </p:spTree>
    <p:extLst>
      <p:ext uri="{BB962C8B-B14F-4D97-AF65-F5344CB8AC3E}">
        <p14:creationId xmlns:p14="http://schemas.microsoft.com/office/powerpoint/2010/main" val="1425127524"/>
      </p:ext>
    </p:extLst>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 y="845045"/>
            <a:ext cx="4271369" cy="5582383"/>
          </a:xfrm>
          <a:prstGeom prst="rect">
            <a:avLst/>
          </a:prstGeom>
        </p:spPr>
      </p:pic>
      <p:pic>
        <p:nvPicPr>
          <p:cNvPr id="3" name="Picture 2"/>
          <p:cNvPicPr>
            <a:picLocks noChangeAspect="1"/>
          </p:cNvPicPr>
          <p:nvPr/>
        </p:nvPicPr>
        <p:blipFill>
          <a:blip r:embed="rId4"/>
          <a:stretch>
            <a:fillRect/>
          </a:stretch>
        </p:blipFill>
        <p:spPr>
          <a:xfrm>
            <a:off x="3578024"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dirty="0">
                <a:effectLst>
                  <a:glow rad="127000">
                    <a:schemeClr val="tx1"/>
                  </a:glow>
                </a:effectLst>
                <a:ea typeface="ＭＳ Ｐゴシック" charset="0"/>
              </a:rPr>
              <a:t>أشجار النخيل للعبور</a:t>
            </a:r>
            <a:endParaRPr lang="en-US" sz="6000" dirty="0">
              <a:effectLst>
                <a:glow rad="127000">
                  <a:schemeClr val="tx1"/>
                </a:glow>
              </a:effectLst>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b="1"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ＭＳ Ｐゴシック" charset="0"/>
              </a:rPr>
              <a:t>الدخول</a:t>
            </a:r>
            <a:r>
              <a:rPr lang="ar-JO" sz="5400" dirty="0">
                <a:effectLst>
                  <a:glow rad="127000">
                    <a:schemeClr val="tx1"/>
                  </a:glow>
                </a:effectLst>
                <a:ea typeface="ＭＳ Ｐゴシック" charset="0"/>
              </a:rPr>
              <a:t> الإ</a:t>
            </a:r>
            <a:r>
              <a:rPr lang="ar-SA" sz="5400" dirty="0">
                <a:effectLst>
                  <a:glow rad="127000">
                    <a:schemeClr val="tx1"/>
                  </a:glow>
                </a:effectLst>
                <a:ea typeface="ＭＳ Ｐゴシック" charset="0"/>
              </a:rPr>
              <a:t>نتصار</a:t>
            </a:r>
            <a:r>
              <a:rPr lang="ar-JO" sz="5400" dirty="0">
                <a:effectLst>
                  <a:glow rad="127000">
                    <a:schemeClr val="tx1"/>
                  </a:glow>
                </a:effectLst>
                <a:ea typeface="ＭＳ Ｐゴシック" charset="0"/>
              </a:rPr>
              <a:t>يّ</a:t>
            </a:r>
            <a:endParaRPr lang="ar-SA" sz="5400" dirty="0">
              <a:effectLst>
                <a:glow rad="127000">
                  <a:schemeClr val="tx1"/>
                </a:glow>
              </a:effectLst>
              <a:ea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rtl="1" eaLnBrk="1" hangingPunct="1"/>
            <a:r>
              <a:rPr lang="ar-SA" sz="4800" b="1" dirty="0">
                <a:solidFill>
                  <a:schemeClr val="bg1"/>
                </a:solidFill>
                <a:latin typeface="Arial" panose="020B0604020202020204" pitchFamily="34" charset="0"/>
                <a:cs typeface="Arial" panose="020B0604020202020204" pitchFamily="34" charset="0"/>
              </a:rPr>
              <a:t>الدخول</a:t>
            </a:r>
            <a:r>
              <a:rPr lang="ar-JO" sz="4800" b="1" dirty="0">
                <a:solidFill>
                  <a:schemeClr val="bg1"/>
                </a:solidFill>
                <a:latin typeface="Arial" panose="020B0604020202020204" pitchFamily="34" charset="0"/>
                <a:cs typeface="Arial" panose="020B0604020202020204" pitchFamily="34" charset="0"/>
              </a:rPr>
              <a:t> الإ</a:t>
            </a:r>
            <a:r>
              <a:rPr lang="ar-SA" sz="4800" b="1" dirty="0">
                <a:solidFill>
                  <a:schemeClr val="bg1"/>
                </a:solidFill>
                <a:latin typeface="Arial" panose="020B0604020202020204" pitchFamily="34" charset="0"/>
                <a:cs typeface="Arial" panose="020B0604020202020204" pitchFamily="34" charset="0"/>
              </a:rPr>
              <a:t>نتصار</a:t>
            </a:r>
            <a:r>
              <a:rPr lang="ar-JO" sz="4800" b="1" dirty="0">
                <a:solidFill>
                  <a:schemeClr val="bg1"/>
                </a:solidFill>
                <a:latin typeface="Arial" panose="020B0604020202020204" pitchFamily="34" charset="0"/>
                <a:cs typeface="Arial" panose="020B0604020202020204" pitchFamily="34" charset="0"/>
              </a:rPr>
              <a:t>يّ</a:t>
            </a:r>
            <a:endParaRPr lang="ar-SA" sz="4800" b="1" dirty="0">
              <a:solidFill>
                <a:schemeClr val="bg1"/>
              </a:solidFill>
              <a:latin typeface="Arial" panose="020B0604020202020204" pitchFamily="34" charset="0"/>
              <a:cs typeface="Arial" panose="020B0604020202020204" pitchFamily="34" charset="0"/>
            </a:endParaRP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a:t>
            </a:r>
            <a:r>
              <a:rPr kumimoji="0" lang="ar-JO"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a:t>
            </a: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ى ٢١ : ٩</a:t>
            </a:r>
            <a:endParaRPr kumimoji="0" lang="en-US"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1"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الشعانين إلى الشعانين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7421355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ما هو الأمر الجيد بخصوص الجمعة العظيمة ؟</a:t>
            </a:r>
            <a:endParaRPr lang="en-US" dirty="0">
              <a:cs typeface="Arial" panose="020B0604020202020204" pitchFamily="34" charset="0"/>
            </a:endParaRPr>
          </a:p>
        </p:txBody>
      </p:sp>
    </p:spTree>
    <p:extLst>
      <p:ext uri="{BB962C8B-B14F-4D97-AF65-F5344CB8AC3E}">
        <p14:creationId xmlns:p14="http://schemas.microsoft.com/office/powerpoint/2010/main" val="1059659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 ؟</a:t>
            </a:r>
            <a:endParaRPr lang="en-US" dirty="0">
              <a:cs typeface="Arial" panose="020B0604020202020204" pitchFamily="34" charset="0"/>
            </a:endParaRPr>
          </a:p>
        </p:txBody>
      </p:sp>
    </p:spTree>
    <p:extLst>
      <p:ext uri="{BB962C8B-B14F-4D97-AF65-F5344CB8AC3E}">
        <p14:creationId xmlns:p14="http://schemas.microsoft.com/office/powerpoint/2010/main" val="12745165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rPr>
              <a:t>هل كانت مريم المجدلية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هي المرأة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حاملة قارورة الطيب ؟</a:t>
            </a:r>
            <a:endParaRPr lang="en-US" dirty="0">
              <a:effectLst>
                <a:outerShdw blurRad="50800" dist="63500" dir="2700000" algn="tl" rotWithShape="0">
                  <a:srgbClr val="000000">
                    <a:alpha val="85000"/>
                  </a:srgbClr>
                </a:outerShdw>
              </a:effectLst>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بكل وضوح</a:t>
            </a:r>
            <a:endParaRPr kumimoji="0" lang="en-US"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endParaRPr>
          </a:p>
        </p:txBody>
      </p:sp>
      <p:pic>
        <p:nvPicPr>
          <p:cNvPr id="5"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قارورة الطيب</a:t>
            </a:r>
            <a:endParaRPr kumimoji="0" lang="en-US" sz="28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المقدسة</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كما ورد</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يوحنا ١٢ حدث</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235468" y="5638800"/>
            <a:ext cx="3799105"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الدهن في بيت عنيا ١٢: ١-١١</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4493895" y="4165600"/>
            <a:ext cx="2529527"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النصر١٢:١٢ - ٢٠</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54860" y="2692400"/>
            <a:ext cx="1711995" cy="95394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التنبؤ بالموت</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rPr>
              <a:t>ملخص عدم الإيمان ١٢: ٣٧-٥٠</a:t>
            </a:r>
            <a:endParaRPr kumimoji="0" lang="en-US" sz="2800" b="1"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64</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cs typeface="Arial" panose="020B0604020202020204" pitchFamily="34" charset="0"/>
              </a:rPr>
              <a:t>لم يكن هذا مثل لوقا ٧: ٣٦-٥٠ مع يسوع والمرأة الخاطئة</a:t>
            </a:r>
            <a:endParaRPr lang="en-US" sz="2800" kern="1200" dirty="0">
              <a:solidFill>
                <a:srgbClr val="FFFFCC"/>
              </a:solidFill>
              <a:cs typeface="Arial" panose="020B0604020202020204" pitchFamily="34" charset="0"/>
            </a:endParaRPr>
          </a:p>
        </p:txBody>
      </p:sp>
    </p:spTree>
    <p:extLst>
      <p:ext uri="{BB962C8B-B14F-4D97-AF65-F5344CB8AC3E}">
        <p14:creationId xmlns:p14="http://schemas.microsoft.com/office/powerpoint/2010/main" val="6953257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87338"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مشترك بين جميع روايات الإنجيل الأربعة: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4" name="Rectangle 4"/>
          <p:cNvSpPr>
            <a:spLocks noGrp="1" noChangeArrowheads="1"/>
          </p:cNvSpPr>
          <p:nvPr>
            <p:ph type="title"/>
          </p:nvPr>
        </p:nvSpPr>
        <p:spPr>
          <a:xfrm>
            <a:off x="0" y="238160"/>
            <a:ext cx="7620000" cy="600075"/>
          </a:xfrm>
        </p:spPr>
        <p:txBody>
          <a:bodyPr anchor="t">
            <a:spAutoFit/>
          </a:bodyPr>
          <a:lstStyle/>
          <a:p>
            <a:pPr eaLnBrk="1" hangingPunct="1">
              <a:defRPr/>
            </a:pPr>
            <a:r>
              <a:rPr lang="ar-JO" sz="3200" dirty="0">
                <a:solidFill>
                  <a:schemeClr val="bg1"/>
                </a:solidFill>
                <a:effectLst>
                  <a:outerShdw blurRad="38100" dist="38100" dir="2700000" algn="tl">
                    <a:srgbClr val="000000"/>
                  </a:outerShdw>
                </a:effectLst>
                <a:cs typeface="Arial" panose="020B0604020202020204" pitchFamily="34" charset="0"/>
              </a:rPr>
              <a:t>دهن يسوع</a:t>
            </a:r>
            <a:endParaRPr lang="en-US" sz="3200" dirty="0">
              <a:solidFill>
                <a:schemeClr val="tx1"/>
              </a:solidFill>
              <a:cs typeface="Arial" panose="020B0604020202020204" pitchFamily="34" charset="0"/>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08"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5" name="Text Box 5"/>
          <p:cNvSpPr txBox="1">
            <a:spLocks noChangeArrowheads="1"/>
          </p:cNvSpPr>
          <p:nvPr/>
        </p:nvSpPr>
        <p:spPr bwMode="auto">
          <a:xfrm>
            <a:off x="144462" y="1877658"/>
            <a:ext cx="8855075" cy="3539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زيارة غير معلنة من قبل امرأة</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يدهن رأس يسوع و / أو قدميه</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يمسح قدميه بشعرهاشكوى التلاميذ من الهدر / يهوذا</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وبَّخ يسوع التلاميذ </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المنزل</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جرة المرمر (ماعدا في يوحنا)</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منزل مملوك لرجل يدعى سيمون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8372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3" name="Text Box 5"/>
          <p:cNvSpPr txBox="1">
            <a:spLocks noChangeArrowheads="1"/>
          </p:cNvSpPr>
          <p:nvPr/>
        </p:nvSpPr>
        <p:spPr bwMode="auto">
          <a:xfrm>
            <a:off x="0" y="990600"/>
            <a:ext cx="4211961" cy="501659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 ٣٦ - ٥٠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وقت مبكر في الخدمة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البكاء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للعبادة، مغفورة خطايا المرأة (لوقا ٧:٤٨)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بواسطة زانية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يذكر اسمها في منزل سمعان الفريسي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(لوقا ٧:٤٠) في بلدة غير معروفة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٢٦: ٦ – ١٣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مرقس ١٤: ۳ – 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١٢: ١ – ١١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خلال أسبوع الآلام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يلاحظ بكاء</a:t>
            </a: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للدفن ، لا تحتاج المرأة إلى الصفح</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 مريم أخت لعازر في منزل سمعان الأبرص(متى ٢٦: ٦ ؛ مرقس ١٤: ٣) في بيت عنيا مسقط رأس لعازر (يوحنا١٢: 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81255" name="Rectangle 7"/>
          <p:cNvSpPr>
            <a:spLocks noGrp="1" noChangeArrowheads="1"/>
          </p:cNvSpPr>
          <p:nvPr>
            <p:ph type="title"/>
          </p:nvPr>
        </p:nvSpPr>
        <p:spPr>
          <a:xfrm>
            <a:off x="0" y="238160"/>
            <a:ext cx="9144000" cy="584610"/>
          </a:xfrm>
        </p:spPr>
        <p:txBody>
          <a:bodyPr anchor="t">
            <a:spAutoFit/>
          </a:bodyPr>
          <a:lstStyle/>
          <a:p>
            <a:pPr eaLnBrk="1" hangingPunct="1">
              <a:defRPr/>
            </a:pPr>
            <a:r>
              <a:rPr lang="ar-SA" sz="3200" dirty="0">
                <a:solidFill>
                  <a:schemeClr val="bg1"/>
                </a:solidFill>
                <a:effectLst>
                  <a:outerShdw blurRad="38100" dist="38100" dir="2700000" algn="tl">
                    <a:srgbClr val="000000"/>
                  </a:outerShdw>
                </a:effectLst>
                <a:cs typeface="Arial" panose="020B0604020202020204" pitchFamily="34" charset="0"/>
              </a:rPr>
              <a:t>دهن يسوع</a:t>
            </a:r>
            <a:endParaRPr lang="en-US" sz="3200" dirty="0">
              <a:solidFill>
                <a:schemeClr val="bg1"/>
              </a:solidFill>
              <a:effectLst>
                <a:outerShdw blurRad="38100" dist="38100" dir="2700000" algn="tl">
                  <a:srgbClr val="000000"/>
                </a:outerShdw>
              </a:effectLst>
              <a:cs typeface="Arial" panose="020B0604020202020204" pitchFamily="34" charset="0"/>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79966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22.0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49845"/>
          </a:xfrm>
          <a:prstGeom prst="rect">
            <a:avLst/>
          </a:prstGeom>
        </p:spPr>
      </p:pic>
      <p:sp>
        <p:nvSpPr>
          <p:cNvPr id="3" name="Title 2"/>
          <p:cNvSpPr>
            <a:spLocks noGrp="1"/>
          </p:cNvSpPr>
          <p:nvPr>
            <p:ph type="ctrTitle"/>
          </p:nvPr>
        </p:nvSpPr>
        <p:spPr>
          <a:xfrm>
            <a:off x="2843808" y="6093296"/>
            <a:ext cx="3456384" cy="792088"/>
          </a:xfrm>
          <a:solidFill>
            <a:srgbClr val="B7CF5A"/>
          </a:solidFill>
        </p:spPr>
        <p:txBody>
          <a:bodyPr/>
          <a:lstStyle/>
          <a:p>
            <a:r>
              <a:rPr lang="ar-SA" sz="2800" dirty="0">
                <a:solidFill>
                  <a:srgbClr val="008000"/>
                </a:solidFill>
                <a:cs typeface="Arial" panose="020B0604020202020204" pitchFamily="34" charset="0"/>
              </a:rPr>
              <a:t>لوقا ١٩ : ٣٨</a:t>
            </a:r>
          </a:p>
        </p:txBody>
      </p:sp>
      <p:sp>
        <p:nvSpPr>
          <p:cNvPr id="4" name="Title 2"/>
          <p:cNvSpPr txBox="1">
            <a:spLocks/>
          </p:cNvSpPr>
          <p:nvPr/>
        </p:nvSpPr>
        <p:spPr bwMode="auto">
          <a:xfrm>
            <a:off x="11556776" y="2204864"/>
            <a:ext cx="4824536" cy="2592288"/>
          </a:xfrm>
          <a:prstGeom prst="rect">
            <a:avLst/>
          </a:prstGeom>
          <a:noFill/>
          <a:ln>
            <a:noFill/>
          </a:ln>
          <a:extLs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a:lstStyle>
          <a:p>
            <a:r>
              <a:rPr lang="en-US" sz="3200" b="1" dirty="0">
                <a:solidFill>
                  <a:srgbClr val="F1FF80"/>
                </a:solidFill>
                <a:latin typeface="Arial" panose="020B0604020202020204" pitchFamily="34" charset="0"/>
                <a:cs typeface="Arial" panose="020B0604020202020204" pitchFamily="34" charset="0"/>
              </a:rPr>
              <a:t>Blessed is He Who Comes in the Name of the </a:t>
            </a:r>
            <a:br>
              <a:rPr lang="en-US" sz="3200" b="1" dirty="0">
                <a:solidFill>
                  <a:srgbClr val="F1FF80"/>
                </a:solidFill>
                <a:latin typeface="Arial" panose="020B0604020202020204" pitchFamily="34" charset="0"/>
                <a:cs typeface="Arial" panose="020B0604020202020204" pitchFamily="34" charset="0"/>
              </a:rPr>
            </a:br>
            <a:r>
              <a:rPr lang="en-US" sz="8800" b="1" dirty="0">
                <a:solidFill>
                  <a:srgbClr val="F1FF80"/>
                </a:solidFill>
                <a:latin typeface="Arial" panose="020B0604020202020204" pitchFamily="34" charset="0"/>
                <a:cs typeface="Arial" panose="020B0604020202020204" pitchFamily="34" charset="0"/>
              </a:rPr>
              <a:t>LORD</a:t>
            </a:r>
            <a:endParaRPr lang="en-US" sz="3200" b="1" dirty="0">
              <a:solidFill>
                <a:srgbClr val="F1FF80"/>
              </a:solidFill>
              <a:latin typeface="Arial" panose="020B0604020202020204" pitchFamily="34" charset="0"/>
              <a:cs typeface="Arial" panose="020B0604020202020204" pitchFamily="34" charset="0"/>
            </a:endParaRPr>
          </a:p>
        </p:txBody>
      </p:sp>
      <p:sp>
        <p:nvSpPr>
          <p:cNvPr id="5" name="Title 2">
            <a:extLst>
              <a:ext uri="{FF2B5EF4-FFF2-40B4-BE49-F238E27FC236}">
                <a16:creationId xmlns:a16="http://schemas.microsoft.com/office/drawing/2014/main" id="{71716347-A638-61E9-7A3F-7B6627D5AC09}"/>
              </a:ext>
            </a:extLst>
          </p:cNvPr>
          <p:cNvSpPr txBox="1">
            <a:spLocks/>
          </p:cNvSpPr>
          <p:nvPr/>
        </p:nvSpPr>
        <p:spPr bwMode="auto">
          <a:xfrm>
            <a:off x="2267744" y="1750566"/>
            <a:ext cx="4536503" cy="3500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042"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085"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124"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17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a:lstStyle>
          <a:p>
            <a:pPr rtl="1"/>
            <a:r>
              <a:rPr lang="ar-SA" b="1" dirty="0">
                <a:solidFill>
                  <a:srgbClr val="FAE16A"/>
                </a:solidFill>
                <a:latin typeface="Arial" panose="020B0604020202020204" pitchFamily="34" charset="0"/>
                <a:cs typeface="Arial" panose="020B0604020202020204" pitchFamily="34" charset="0"/>
              </a:rPr>
              <a:t>«مُبَارَكٌ الْمَلِكُ الآتِي بِاسْمِ الرَّبِّ! سَلاَمٌ فِي السَّمَاءِ وَمَجْدٌ فِي </a:t>
            </a:r>
            <a:r>
              <a:rPr lang="ar-SA" b="1" dirty="0" err="1">
                <a:solidFill>
                  <a:srgbClr val="FAE16A"/>
                </a:solidFill>
                <a:latin typeface="Arial" panose="020B0604020202020204" pitchFamily="34" charset="0"/>
                <a:cs typeface="Arial" panose="020B0604020202020204" pitchFamily="34" charset="0"/>
              </a:rPr>
              <a:t>الأَعَالِي</a:t>
            </a:r>
            <a:r>
              <a:rPr lang="ar-SA" b="1" dirty="0">
                <a:solidFill>
                  <a:srgbClr val="FAE16A"/>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186352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30.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346"/>
            <a:ext cx="9144000" cy="6819254"/>
          </a:xfrm>
          <a:prstGeom prst="rect">
            <a:avLst/>
          </a:prstGeom>
        </p:spPr>
      </p:pic>
      <p:sp>
        <p:nvSpPr>
          <p:cNvPr id="3" name="Title 2"/>
          <p:cNvSpPr>
            <a:spLocks noGrp="1"/>
          </p:cNvSpPr>
          <p:nvPr>
            <p:ph type="ctrTitle"/>
          </p:nvPr>
        </p:nvSpPr>
        <p:spPr>
          <a:xfrm>
            <a:off x="3203848" y="7029400"/>
            <a:ext cx="2808312" cy="648072"/>
          </a:xfrm>
          <a:solidFill>
            <a:srgbClr val="B7CF5A"/>
          </a:solidFill>
          <a:ln>
            <a:noFill/>
          </a:ln>
        </p:spPr>
        <p:txBody>
          <a:bodyPr vert="horz" wrap="square" lIns="91408" tIns="45704" rIns="91408" bIns="45704" numCol="1" anchor="ctr" anchorCtr="0" compatLnSpc="1">
            <a:prstTxWarp prst="textNoShape">
              <a:avLst/>
            </a:prstTxWarp>
          </a:bodyPr>
          <a:lstStyle/>
          <a:p>
            <a:r>
              <a:rPr lang="ar-SA" sz="2800" dirty="0">
                <a:solidFill>
                  <a:srgbClr val="008000"/>
                </a:solidFill>
                <a:cs typeface="Arial" panose="020B0604020202020204" pitchFamily="34" charset="0"/>
              </a:rPr>
              <a:t>لوقا</a:t>
            </a:r>
            <a:r>
              <a:rPr lang="en-US" sz="2800" dirty="0">
                <a:solidFill>
                  <a:srgbClr val="008000"/>
                </a:solidFill>
                <a:cs typeface="Arial" panose="020B0604020202020204" pitchFamily="34" charset="0"/>
              </a:rPr>
              <a:t> 19:29- 36</a:t>
            </a:r>
          </a:p>
        </p:txBody>
      </p:sp>
      <p:sp>
        <p:nvSpPr>
          <p:cNvPr id="4" name="TextBox 3">
            <a:extLst>
              <a:ext uri="{FF2B5EF4-FFF2-40B4-BE49-F238E27FC236}">
                <a16:creationId xmlns:a16="http://schemas.microsoft.com/office/drawing/2014/main" id="{A85526F1-F091-1B0F-41D4-4A43E4F9C961}"/>
              </a:ext>
            </a:extLst>
          </p:cNvPr>
          <p:cNvSpPr txBox="1"/>
          <p:nvPr/>
        </p:nvSpPr>
        <p:spPr>
          <a:xfrm>
            <a:off x="539552" y="422151"/>
            <a:ext cx="8136904" cy="6001643"/>
          </a:xfrm>
          <a:prstGeom prst="rect">
            <a:avLst/>
          </a:prstGeom>
          <a:noFill/>
        </p:spPr>
        <p:txBody>
          <a:bodyPr wrap="square" rtlCol="0">
            <a:spAutoFit/>
          </a:bodyPr>
          <a:lstStyle/>
          <a:p>
            <a:pPr algn="ctr" rtl="1"/>
            <a:r>
              <a:rPr lang="ar-SA" sz="3200" b="1" dirty="0">
                <a:solidFill>
                  <a:schemeClr val="bg1"/>
                </a:solidFill>
                <a:latin typeface="Arial" panose="020B0604020202020204" pitchFamily="34" charset="0"/>
                <a:cs typeface="Arial" panose="020B0604020202020204" pitchFamily="34" charset="0"/>
              </a:rPr>
              <a:t>لوقا ١٩ : ٢٩-٣٦</a:t>
            </a:r>
            <a:endParaRPr lang="ar-SA" b="1" dirty="0">
              <a:solidFill>
                <a:schemeClr val="bg1"/>
              </a:solidFill>
              <a:latin typeface="Arial" panose="020B0604020202020204" pitchFamily="34" charset="0"/>
              <a:cs typeface="Arial" panose="020B0604020202020204" pitchFamily="34" charset="0"/>
            </a:endParaRPr>
          </a:p>
          <a:p>
            <a:pPr algn="ctr" rtl="1"/>
            <a:endParaRPr lang="en-US" sz="3200" b="1" dirty="0">
              <a:solidFill>
                <a:schemeClr val="bg1"/>
              </a:solidFill>
              <a:latin typeface="Arial" panose="020B0604020202020204" pitchFamily="34" charset="0"/>
              <a:cs typeface="Arial" panose="020B0604020202020204" pitchFamily="34" charset="0"/>
            </a:endParaRPr>
          </a:p>
          <a:p>
            <a:pPr algn="ctr" rtl="1"/>
            <a:r>
              <a:rPr lang="ar-SA" sz="3200" b="1" dirty="0">
                <a:solidFill>
                  <a:schemeClr val="bg1"/>
                </a:solidFill>
                <a:latin typeface="Arial" panose="020B0604020202020204" pitchFamily="34" charset="0"/>
                <a:cs typeface="Arial" panose="020B0604020202020204" pitchFamily="34" charset="0"/>
              </a:rPr>
              <a:t> وَإِذْ قَرُبَ مِنْ بَيْتِ </a:t>
            </a:r>
            <a:r>
              <a:rPr lang="ar-SA" sz="3200" b="1" dirty="0" err="1">
                <a:solidFill>
                  <a:schemeClr val="bg1"/>
                </a:solidFill>
                <a:latin typeface="Arial" panose="020B0604020202020204" pitchFamily="34" charset="0"/>
                <a:cs typeface="Arial" panose="020B0604020202020204" pitchFamily="34" charset="0"/>
              </a:rPr>
              <a:t>فَاجِي</a:t>
            </a:r>
            <a:r>
              <a:rPr lang="ar-SA" sz="3200" b="1" dirty="0">
                <a:solidFill>
                  <a:schemeClr val="bg1"/>
                </a:solidFill>
                <a:latin typeface="Arial" panose="020B0604020202020204" pitchFamily="34" charset="0"/>
                <a:cs typeface="Arial" panose="020B0604020202020204" pitchFamily="34" charset="0"/>
              </a:rPr>
              <a:t> وَبَيْتِ عَنْيَا عِنْدَ الْجَبَلِ الَّذِي يُدْعَى جَبَلَ الزَّيْتُونِ أَرْسَلَ اثْنَيْنِ مِنْ تَلاَمِيذِهِ ٣٠ قَائِلاً: «اِذْهَبَا إِلَى الْقَرْيَةِ الَّتِي أَمَامَكُمَا وَحِينَ تَدْخُلاَنِهَا تَجِدَانِ جَحْشاً مَرْبُوطاً لَمْ يَجْلِسْ عَلَيْهِ أَحَدٌ مِنَ النَّاسِ قَطُّ. فَحُلاَّهُ وَأْتِيَا بِهِ. ٣١ وَإِنْ سَأَلَكُمَا أَحَدٌ: لِمَاذَا تَحُلاَّنِهِ؟ فَقُولاَ لَهُ: إِنَّ الرَّبَّ مُحْتَاجٌ إِلَيْهِ». ٣٢ فَمَضَى الْمُرْسَلاَنِ وَوَجَدَا كَمَا قَالَ لَهُمَا. ٣٣ وَفِيمَا هُمَا يَحُلاَّنِ الْجَحْشَ قَالَ لَهُمَا أَصْحَابُهُ: «لِمَاذَا تَحُلاَّنِ الْجَحْشَ؟» ٣٤ فَقَالاَ: «الرَّبُّ مُحْتَاجٌ إِلَيْهِ». ٣٥ وَأَتَيَا بِهِ إِلَى يَسُوعَ وَطَرَحَا ثِيَابَهُمَا عَلَى الْجَحْشِ وَأَرْكَبَا يَسُوعَ. ٣٦ وَفِيمَا هُوَ سَائِرٌ فَرَشُوا ثِيَابَهُمْ فِي الطَّرِيقِ. </a:t>
            </a:r>
          </a:p>
        </p:txBody>
      </p:sp>
    </p:spTree>
    <p:extLst>
      <p:ext uri="{BB962C8B-B14F-4D97-AF65-F5344CB8AC3E}">
        <p14:creationId xmlns:p14="http://schemas.microsoft.com/office/powerpoint/2010/main" val="6819130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59832" y="6929958"/>
            <a:ext cx="3094112" cy="531490"/>
          </a:xfrm>
          <a:solidFill>
            <a:srgbClr val="B7CF5A"/>
          </a:solidFill>
          <a:ln>
            <a:noFill/>
          </a:ln>
        </p:spPr>
        <p:txBody>
          <a:bodyPr vert="horz" wrap="square" lIns="91408" tIns="45704" rIns="91408" bIns="45704" numCol="1" anchor="ctr" anchorCtr="0" compatLnSpc="1">
            <a:prstTxWarp prst="textNoShape">
              <a:avLst/>
            </a:prstTxWarp>
          </a:bodyPr>
          <a:lstStyle/>
          <a:p>
            <a:r>
              <a:rPr lang="ar-SA" sz="2800" dirty="0">
                <a:solidFill>
                  <a:srgbClr val="008000"/>
                </a:solidFill>
                <a:cs typeface="Arial" panose="020B0604020202020204" pitchFamily="34" charset="0"/>
              </a:rPr>
              <a:t>لوقا</a:t>
            </a:r>
            <a:r>
              <a:rPr lang="en-US" sz="2800" dirty="0">
                <a:solidFill>
                  <a:srgbClr val="008000"/>
                </a:solidFill>
                <a:cs typeface="Arial" panose="020B0604020202020204" pitchFamily="34" charset="0"/>
              </a:rPr>
              <a:t> 19:37-40</a:t>
            </a:r>
          </a:p>
        </p:txBody>
      </p:sp>
      <p:pic>
        <p:nvPicPr>
          <p:cNvPr id="4" name="Picture 3" descr="Screen Shot 2015-01-09 at 9.30.23 pm.png">
            <a:extLst>
              <a:ext uri="{FF2B5EF4-FFF2-40B4-BE49-F238E27FC236}">
                <a16:creationId xmlns:a16="http://schemas.microsoft.com/office/drawing/2014/main" id="{CDA214E3-AFAE-6D85-4B56-8CD6D64FC2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346"/>
            <a:ext cx="9144000" cy="6819254"/>
          </a:xfrm>
          <a:prstGeom prst="rect">
            <a:avLst/>
          </a:prstGeom>
        </p:spPr>
      </p:pic>
      <p:sp>
        <p:nvSpPr>
          <p:cNvPr id="5" name="TextBox 4">
            <a:extLst>
              <a:ext uri="{FF2B5EF4-FFF2-40B4-BE49-F238E27FC236}">
                <a16:creationId xmlns:a16="http://schemas.microsoft.com/office/drawing/2014/main" id="{4B0348D4-CF46-89E7-5673-DF87F1DADDBD}"/>
              </a:ext>
            </a:extLst>
          </p:cNvPr>
          <p:cNvSpPr txBox="1"/>
          <p:nvPr/>
        </p:nvSpPr>
        <p:spPr>
          <a:xfrm>
            <a:off x="539552" y="422151"/>
            <a:ext cx="8136904" cy="4031873"/>
          </a:xfrm>
          <a:prstGeom prst="rect">
            <a:avLst/>
          </a:prstGeom>
          <a:noFill/>
        </p:spPr>
        <p:txBody>
          <a:bodyPr wrap="square" rtlCol="0">
            <a:spAutoFit/>
          </a:bodyPr>
          <a:lstStyle>
            <a:defPPr>
              <a:defRPr lang="en-US"/>
            </a:defPPr>
            <a:lvl1pPr algn="ctr" rtl="1">
              <a:defRPr sz="3200" b="1">
                <a:solidFill>
                  <a:schemeClr val="bg1"/>
                </a:solidFill>
                <a:latin typeface="Arial" panose="020B0604020202020204" pitchFamily="34" charset="0"/>
                <a:cs typeface="Arial" panose="020B0604020202020204" pitchFamily="34" charset="0"/>
              </a:defRPr>
            </a:lvl1pPr>
          </a:lstStyle>
          <a:p>
            <a:r>
              <a:rPr lang="ar-SA" dirty="0"/>
              <a:t>لوقا ١٩ : ٣٧-٤٠</a:t>
            </a:r>
          </a:p>
          <a:p>
            <a:endParaRPr lang="en-US" dirty="0"/>
          </a:p>
          <a:p>
            <a:r>
              <a:rPr lang="ar-SA" dirty="0"/>
              <a:t>وَلَمَّا قَرُبَ عِنْدَ مُنْحَدَرِ جَبَلِ الزَّيْتُونِ ابْتَدَأَ كُلُّ جُمْهُورِ التَّلاَمِيذِ يَفْرَحُونَ وَيُسَبِّحُونَ اللهَ بِصَوْتٍ عَظِيمٍ لأَجْلِ جَمِيعِ الْقُوَّاتِ الَّتِي نَظَرُوا ٣٨ قَائِلِينَ: «مُبَارَكٌ الْمَلِكُ الآتِي بِاسْمِ الرَّبِّ! سَلاَمٌ فِي السَّمَاءِ وَمَجْدٌ فِي </a:t>
            </a:r>
            <a:r>
              <a:rPr lang="ar-SA" dirty="0" err="1"/>
              <a:t>الأَعَالِي</a:t>
            </a:r>
            <a:r>
              <a:rPr lang="ar-SA" dirty="0"/>
              <a:t>!». ٣٩ وَأَمَّا بَعْضُ الْفَرِّيسِيِّينَ مِنَ الْجَمْعِ فَقَالُوا لَهُ: «يَا مُعَلِّمُ انْتَهِرْ تَلاَمِيذَكَ». ٤٠ فَأَجَابَ: «أَقُولُ لَكُمْ: إِنَّهُ إِنْ سَكَتَ هَؤُلاَءِ فَالْحِجَارَةُ تَصْرُخُ!». </a:t>
            </a:r>
          </a:p>
        </p:txBody>
      </p:sp>
    </p:spTree>
    <p:extLst>
      <p:ext uri="{BB962C8B-B14F-4D97-AF65-F5344CB8AC3E}">
        <p14:creationId xmlns:p14="http://schemas.microsoft.com/office/powerpoint/2010/main" val="4514592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nvGrpSpPr>
          <p:cNvPr id="3" name="Group 18"/>
          <p:cNvGrpSpPr>
            <a:grpSpLocks/>
          </p:cNvGrpSpPr>
          <p:nvPr/>
        </p:nvGrpSpPr>
        <p:grpSpPr bwMode="auto">
          <a:xfrm>
            <a:off x="76200" y="4038600"/>
            <a:ext cx="4848226" cy="838200"/>
            <a:chOff x="48" y="2544"/>
            <a:chExt cx="3054"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5" name="Text Box 20"/>
            <p:cNvSpPr txBox="1">
              <a:spLocks noChangeArrowheads="1"/>
            </p:cNvSpPr>
            <p:nvPr/>
          </p:nvSpPr>
          <p:spPr bwMode="auto">
            <a:xfrm>
              <a:off x="576" y="2693"/>
              <a:ext cx="252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حز 8: 4، 9: 3، 10: 4، 10: 18-19، 11: 23</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4" name="Group 21"/>
          <p:cNvGrpSpPr>
            <a:grpSpLocks/>
          </p:cNvGrpSpPr>
          <p:nvPr/>
        </p:nvGrpSpPr>
        <p:grpSpPr bwMode="auto">
          <a:xfrm>
            <a:off x="76200" y="4953000"/>
            <a:ext cx="3611564" cy="838200"/>
            <a:chOff x="48" y="3120"/>
            <a:chExt cx="2275"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3" name="Text Box 23"/>
            <p:cNvSpPr txBox="1">
              <a:spLocks noChangeArrowheads="1"/>
            </p:cNvSpPr>
            <p:nvPr/>
          </p:nvSpPr>
          <p:spPr bwMode="auto">
            <a:xfrm>
              <a:off x="576" y="3268"/>
              <a:ext cx="174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لو 19: 37، 24: 50، أع 1: 10</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5" name="Group 24"/>
          <p:cNvGrpSpPr>
            <a:grpSpLocks/>
          </p:cNvGrpSpPr>
          <p:nvPr/>
        </p:nvGrpSpPr>
        <p:grpSpPr bwMode="auto">
          <a:xfrm>
            <a:off x="76200" y="5867400"/>
            <a:ext cx="3883025" cy="838200"/>
            <a:chOff x="48" y="3696"/>
            <a:chExt cx="244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1" name="Text Box 26"/>
            <p:cNvSpPr txBox="1">
              <a:spLocks noChangeArrowheads="1"/>
            </p:cNvSpPr>
            <p:nvPr/>
          </p:nvSpPr>
          <p:spPr bwMode="auto">
            <a:xfrm>
              <a:off x="576" y="3844"/>
              <a:ext cx="191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أع 1: 11، زك 14: 4، حز 43: 1-5</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2400" dirty="0">
                <a:ea typeface="ＭＳ Ｐゴシック" charset="0"/>
              </a:rPr>
              <a:t>الروح يغادر ويرجع</a:t>
            </a:r>
            <a:endParaRPr lang="en-US" sz="2400" dirty="0">
              <a:ea typeface="ＭＳ Ｐゴシック" charset="0"/>
            </a:endParaRPr>
          </a:p>
        </p:txBody>
      </p:sp>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89756" y="304130"/>
            <a:ext cx="8964488" cy="248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p>
            <a:pPr marL="342781" indent="-342781" algn="ctr" eaLnBrk="1" hangingPunct="1">
              <a:spcBef>
                <a:spcPct val="20000"/>
              </a:spcBef>
            </a:pPr>
            <a:r>
              <a:rPr lang="ar-JO" sz="4000" b="1" dirty="0">
                <a:solidFill>
                  <a:srgbClr val="FFFFFF"/>
                </a:solidFill>
                <a:effectLst>
                  <a:glow rad="177800">
                    <a:srgbClr val="000000"/>
                  </a:glow>
                </a:effectLst>
                <a:latin typeface="Arial" panose="020B0604020202020204" pitchFamily="34" charset="0"/>
                <a:cs typeface="Arial" panose="020B0604020202020204" pitchFamily="34" charset="0"/>
              </a:rPr>
              <a:t>"41وفيما هو يَقتَرِبُ نَظَرَ إلَى المدينةِ وبَكَى علَيها 42قائلًا: «إنَّكِ لو عَلِمتِ أنتِ أيضًا، حتَّى في </a:t>
            </a:r>
            <a:r>
              <a:rPr lang="ar-JO" sz="4000" b="1" dirty="0">
                <a:solidFill>
                  <a:srgbClr val="FFFF00"/>
                </a:solidFill>
                <a:effectLst>
                  <a:glow rad="177800">
                    <a:srgbClr val="000000"/>
                  </a:glow>
                </a:effectLst>
                <a:latin typeface="Arial" panose="020B0604020202020204" pitchFamily="34" charset="0"/>
                <a:cs typeface="Arial" panose="020B0604020202020204" pitchFamily="34" charset="0"/>
              </a:rPr>
              <a:t>يومِكِ</a:t>
            </a:r>
            <a:r>
              <a:rPr lang="ar-JO" sz="4000" b="1" dirty="0">
                <a:solidFill>
                  <a:srgbClr val="FFFFFF"/>
                </a:solidFill>
                <a:effectLst>
                  <a:glow rad="177800">
                    <a:srgbClr val="000000"/>
                  </a:glow>
                </a:effectLst>
                <a:latin typeface="Arial" panose="020B0604020202020204" pitchFamily="34" charset="0"/>
                <a:cs typeface="Arial" panose="020B0604020202020204" pitchFamily="34" charset="0"/>
              </a:rPr>
              <a:t> </a:t>
            </a:r>
            <a:r>
              <a:rPr lang="ar-JO" sz="4000" b="1" dirty="0">
                <a:solidFill>
                  <a:srgbClr val="FFFF00"/>
                </a:solidFill>
                <a:effectLst>
                  <a:glow rad="177800">
                    <a:srgbClr val="000000"/>
                  </a:glow>
                </a:effectLst>
                <a:latin typeface="Arial" panose="020B0604020202020204" pitchFamily="34" charset="0"/>
                <a:cs typeface="Arial" panose="020B0604020202020204" pitchFamily="34" charset="0"/>
              </a:rPr>
              <a:t>هذا</a:t>
            </a:r>
            <a:r>
              <a:rPr lang="ar-JO" sz="4000" b="1" dirty="0">
                <a:solidFill>
                  <a:srgbClr val="FFFFFF"/>
                </a:solidFill>
                <a:effectLst>
                  <a:glow rad="177800">
                    <a:srgbClr val="000000"/>
                  </a:glow>
                </a:effectLst>
                <a:latin typeface="Arial" panose="020B0604020202020204" pitchFamily="34" charset="0"/>
                <a:cs typeface="Arial" panose="020B0604020202020204" pitchFamily="34" charset="0"/>
              </a:rPr>
              <a:t>، ما هو لسَلامِكِ! ولكن الآنَ قد أُخفيَ عن عَينَيكِ."</a:t>
            </a:r>
            <a:endParaRPr lang="en-US" sz="4000"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87041" name="Rectangle 2"/>
          <p:cNvSpPr>
            <a:spLocks noGrp="1" noChangeArrowheads="1"/>
          </p:cNvSpPr>
          <p:nvPr>
            <p:ph type="title"/>
          </p:nvPr>
        </p:nvSpPr>
        <p:spPr>
          <a:xfrm>
            <a:off x="323529" y="5517232"/>
            <a:ext cx="8244408" cy="1036638"/>
          </a:xfrm>
          <a:noFill/>
        </p:spPr>
        <p:txBody>
          <a:bodyPr/>
          <a:lstStyle/>
          <a:p>
            <a:pPr algn="r" rtl="1" eaLnBrk="1" hangingPunct="1"/>
            <a:r>
              <a:rPr lang="ar-JO" sz="4800" dirty="0">
                <a:solidFill>
                  <a:schemeClr val="bg1"/>
                </a:solidFill>
                <a:effectLst>
                  <a:glow rad="177800">
                    <a:schemeClr val="tx1"/>
                  </a:glow>
                </a:effectLst>
                <a:ea typeface="ＭＳ Ｐゴシック" charset="0"/>
                <a:cs typeface="Arial" panose="020B0604020202020204" pitchFamily="34" charset="0"/>
              </a:rPr>
              <a:t>يومٌ يُنذِر بالسوء:</a:t>
            </a:r>
            <a:br>
              <a:rPr lang="ar-JO" sz="4800" dirty="0">
                <a:solidFill>
                  <a:schemeClr val="bg1"/>
                </a:solidFill>
                <a:effectLst>
                  <a:glow rad="177800">
                    <a:schemeClr val="tx1"/>
                  </a:glow>
                </a:effectLst>
                <a:ea typeface="ＭＳ Ｐゴシック" charset="0"/>
                <a:cs typeface="Arial" panose="020B0604020202020204" pitchFamily="34" charset="0"/>
              </a:rPr>
            </a:br>
            <a:r>
              <a:rPr lang="ar-JO" dirty="0">
                <a:solidFill>
                  <a:schemeClr val="bg1"/>
                </a:solidFill>
                <a:effectLst>
                  <a:glow rad="177800">
                    <a:schemeClr val="tx1"/>
                  </a:glow>
                </a:effectLst>
                <a:ea typeface="ＭＳ Ｐゴシック" charset="0"/>
                <a:cs typeface="Arial" panose="020B0604020202020204" pitchFamily="34" charset="0"/>
              </a:rPr>
              <a:t>لوقا 19: 41-42</a:t>
            </a:r>
            <a:endParaRPr lang="en-US" sz="4800" dirty="0">
              <a:solidFill>
                <a:schemeClr val="bg1"/>
              </a:solidFill>
              <a:effectLst>
                <a:glow rad="1778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4246329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570"/>
            <a:ext cx="9144000" cy="6858000"/>
          </a:xfrm>
          <a:prstGeom prst="rect">
            <a:avLst/>
          </a:prstGeom>
        </p:spPr>
      </p:pic>
      <p:sp>
        <p:nvSpPr>
          <p:cNvPr id="46089" name="Rectangle 9"/>
          <p:cNvSpPr>
            <a:spLocks noChangeArrowheads="1"/>
          </p:cNvSpPr>
          <p:nvPr/>
        </p:nvSpPr>
        <p:spPr bwMode="auto">
          <a:xfrm>
            <a:off x="467544" y="1070620"/>
            <a:ext cx="8208912" cy="4716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p>
            <a:pPr marL="342781" indent="-342781" algn="ctr" eaLnBrk="1" hangingPunct="1">
              <a:spcBef>
                <a:spcPct val="20000"/>
              </a:spcBef>
            </a:pPr>
            <a:r>
              <a:rPr lang="ar-JO" sz="4400" b="1" dirty="0">
                <a:solidFill>
                  <a:srgbClr val="FFFFFF"/>
                </a:solidFill>
                <a:effectLst>
                  <a:glow rad="177800">
                    <a:srgbClr val="000000"/>
                  </a:glow>
                </a:effectLst>
                <a:latin typeface="Arial" panose="020B0604020202020204" pitchFamily="34" charset="0"/>
                <a:cs typeface="Arial" panose="020B0604020202020204" pitchFamily="34" charset="0"/>
              </a:rPr>
              <a:t>"43فإنَّهُ ستأتي أيّامٌ ويُحيطُ بكِ أعداؤُكِ بمِترَسَةٍ، ويُحدِقونَ بكِ ويُحاصِرونَكِ مِنْ كُلِّ جِهَةٍ، 44ويَهدِمونَكِ وبَنيكِ فيكِ، ولا يترُكونَ فيكِ حَجَرًا علَى حَجَرٍ، </a:t>
            </a:r>
            <a:r>
              <a:rPr lang="ar-JO" sz="4400" b="1" dirty="0">
                <a:solidFill>
                  <a:srgbClr val="FFFF00"/>
                </a:solidFill>
                <a:effectLst>
                  <a:glow rad="177800">
                    <a:srgbClr val="000000"/>
                  </a:glow>
                </a:effectLst>
                <a:latin typeface="Arial" panose="020B0604020202020204" pitchFamily="34" charset="0"/>
                <a:cs typeface="Arial" panose="020B0604020202020204" pitchFamily="34" charset="0"/>
              </a:rPr>
              <a:t>لأنَّكِ لم تعرِفي زَمانَ افتِقادِكِ</a:t>
            </a:r>
            <a:r>
              <a:rPr lang="ar-JO" sz="4400" b="1" dirty="0">
                <a:solidFill>
                  <a:srgbClr val="FFFFFF"/>
                </a:solidFill>
                <a:effectLst>
                  <a:glow rad="177800">
                    <a:srgbClr val="000000"/>
                  </a:glow>
                </a:effectLst>
                <a:latin typeface="Arial" panose="020B0604020202020204" pitchFamily="34" charset="0"/>
                <a:cs typeface="Arial" panose="020B0604020202020204" pitchFamily="34" charset="0"/>
              </a:rPr>
              <a:t>".</a:t>
            </a:r>
            <a:endParaRPr lang="en-US" sz="4400" b="1" dirty="0">
              <a:solidFill>
                <a:srgbClr val="FFFFFF"/>
              </a:solidFill>
              <a:effectLst>
                <a:glow rad="177800">
                  <a:srgbClr val="000000"/>
                </a:glow>
              </a:effectLst>
              <a:latin typeface="Arial" panose="020B0604020202020204" pitchFamily="34" charset="0"/>
              <a:cs typeface="Arial" panose="020B0604020202020204" pitchFamily="34" charset="0"/>
            </a:endParaRPr>
          </a:p>
        </p:txBody>
      </p:sp>
      <p:sp>
        <p:nvSpPr>
          <p:cNvPr id="87041" name="Rectangle 2"/>
          <p:cNvSpPr>
            <a:spLocks noGrp="1" noChangeArrowheads="1"/>
          </p:cNvSpPr>
          <p:nvPr>
            <p:ph type="title"/>
          </p:nvPr>
        </p:nvSpPr>
        <p:spPr>
          <a:xfrm>
            <a:off x="323529" y="5517232"/>
            <a:ext cx="8244408" cy="1036638"/>
          </a:xfrm>
          <a:noFill/>
        </p:spPr>
        <p:txBody>
          <a:bodyPr/>
          <a:lstStyle/>
          <a:p>
            <a:pPr algn="r" rtl="1" eaLnBrk="1" hangingPunct="1"/>
            <a:r>
              <a:rPr lang="ar-JO" dirty="0">
                <a:solidFill>
                  <a:schemeClr val="bg1"/>
                </a:solidFill>
                <a:effectLst>
                  <a:glow rad="177800">
                    <a:schemeClr val="tx1"/>
                  </a:glow>
                </a:effectLst>
                <a:ea typeface="ＭＳ Ｐゴシック" charset="0"/>
                <a:cs typeface="Arial" panose="020B0604020202020204" pitchFamily="34" charset="0"/>
              </a:rPr>
              <a:t>يومٌ يُنذِر بالسوء:</a:t>
            </a:r>
            <a:br>
              <a:rPr lang="ar-JO" dirty="0">
                <a:solidFill>
                  <a:schemeClr val="bg1"/>
                </a:solidFill>
                <a:effectLst>
                  <a:glow rad="177800">
                    <a:schemeClr val="tx1"/>
                  </a:glow>
                </a:effectLst>
                <a:ea typeface="ＭＳ Ｐゴシック" charset="0"/>
                <a:cs typeface="Arial" panose="020B0604020202020204" pitchFamily="34" charset="0"/>
              </a:rPr>
            </a:br>
            <a:r>
              <a:rPr lang="ar-JO" sz="4000" dirty="0">
                <a:solidFill>
                  <a:schemeClr val="bg1"/>
                </a:solidFill>
                <a:effectLst>
                  <a:glow rad="177800">
                    <a:schemeClr val="tx1"/>
                  </a:glow>
                </a:effectLst>
                <a:ea typeface="ＭＳ Ｐゴシック" charset="0"/>
                <a:cs typeface="Arial" panose="020B0604020202020204" pitchFamily="34" charset="0"/>
              </a:rPr>
              <a:t>لوقا 19: 43-44</a:t>
            </a:r>
            <a:endParaRPr lang="en-US" dirty="0">
              <a:solidFill>
                <a:schemeClr val="bg1"/>
              </a:solidFill>
              <a:effectLst>
                <a:glow rad="1778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837866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1106" name="Rectangle 4"/>
          <p:cNvSpPr>
            <a:spLocks noGrp="1" noChangeArrowheads="1"/>
          </p:cNvSpPr>
          <p:nvPr>
            <p:ph type="title" idx="4294967295"/>
          </p:nvPr>
        </p:nvSpPr>
        <p:spPr>
          <a:xfrm>
            <a:off x="-1" y="-27384"/>
            <a:ext cx="9158543" cy="685800"/>
          </a:xfrm>
          <a:solidFill>
            <a:srgbClr val="000090"/>
          </a:solidFill>
        </p:spPr>
        <p:txBody>
          <a:bodyPr/>
          <a:lstStyle/>
          <a:p>
            <a:pPr eaLnBrk="1" hangingPunct="1"/>
            <a:r>
              <a:rPr lang="ar-JO" sz="2800" dirty="0">
                <a:solidFill>
                  <a:schemeClr val="bg1"/>
                </a:solidFill>
                <a:cs typeface="Arial" panose="020B0604020202020204" pitchFamily="34" charset="0"/>
              </a:rPr>
              <a:t>الكنيسة والملكوت (لوقا 19: 41-44)</a:t>
            </a:r>
            <a:endParaRPr lang="en-US" sz="2800" dirty="0">
              <a:solidFill>
                <a:schemeClr val="bg1"/>
              </a:solidFill>
              <a:cs typeface="Arial" panose="020B0604020202020204" pitchFamily="34" charset="0"/>
            </a:endParaRPr>
          </a:p>
        </p:txBody>
      </p:sp>
      <p:pic>
        <p:nvPicPr>
          <p:cNvPr id="431107" name="Picture 2"/>
          <p:cNvPicPr>
            <a:picLocks noChangeAspect="1" noChangeArrowheads="1"/>
          </p:cNvPicPr>
          <p:nvPr/>
        </p:nvPicPr>
        <p:blipFill>
          <a:blip r:embed="rId4" cstate="screen">
            <a:clrChange>
              <a:clrFrom>
                <a:srgbClr val="FFFFFF"/>
              </a:clrFrom>
              <a:clrTo>
                <a:srgbClr val="FFFFFF">
                  <a:alpha val="0"/>
                </a:srgbClr>
              </a:clrTo>
            </a:clrChange>
            <a:lum bright="-20000" contrast="20000"/>
            <a:extLst>
              <a:ext uri="{28A0092B-C50C-407E-A947-70E740481C1C}">
                <a14:useLocalDpi xmlns:a14="http://schemas.microsoft.com/office/drawing/2010/main"/>
              </a:ext>
            </a:extLst>
          </a:blip>
          <a:srcRect/>
          <a:stretch>
            <a:fillRect/>
          </a:stretch>
        </p:blipFill>
        <p:spPr bwMode="auto">
          <a:xfrm>
            <a:off x="9324975" y="-603250"/>
            <a:ext cx="9144000" cy="5594350"/>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31108" name="Text Box 3"/>
          <p:cNvSpPr txBox="1">
            <a:spLocks noChangeArrowheads="1"/>
          </p:cNvSpPr>
          <p:nvPr/>
        </p:nvSpPr>
        <p:spPr bwMode="auto">
          <a:xfrm>
            <a:off x="9578382" y="-489017"/>
            <a:ext cx="703974"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106</a:t>
            </a:r>
            <a:endParaRPr lang="en-US"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2484445" y="5445224"/>
            <a:ext cx="4535487" cy="1077186"/>
          </a:xfrm>
          <a:prstGeom prst="rect">
            <a:avLst/>
          </a:prstGeom>
          <a:noFill/>
        </p:spPr>
        <p:txBody>
          <a:bodyPr lIns="91408" tIns="45704" rIns="91408" bIns="45704">
            <a:spAutoFit/>
          </a:bodyPr>
          <a:lstStyle/>
          <a:p>
            <a:pPr algn="ctr">
              <a:defRPr/>
            </a:pPr>
            <a:r>
              <a:rPr lang="ar-JO" sz="1800" b="1" dirty="0">
                <a:latin typeface="Arial" panose="020B0604020202020204" pitchFamily="34" charset="0"/>
                <a:ea typeface="ＭＳ Ｐゴシック" pitchFamily="34" charset="-128"/>
                <a:cs typeface="Arial" panose="020B0604020202020204" pitchFamily="34" charset="0"/>
              </a:rPr>
              <a:t>دراسة في</a:t>
            </a:r>
            <a:endParaRPr lang="en-US" sz="1800" b="1" dirty="0">
              <a:latin typeface="Arial" panose="020B0604020202020204" pitchFamily="34" charset="0"/>
              <a:ea typeface="ＭＳ Ｐゴシック" pitchFamily="34" charset="-128"/>
              <a:cs typeface="Arial" panose="020B0604020202020204" pitchFamily="34" charset="0"/>
            </a:endParaRPr>
          </a:p>
          <a:p>
            <a:pPr algn="ctr">
              <a:defRPr/>
            </a:pPr>
            <a:r>
              <a:rPr lang="ar-JO" sz="2800" b="1" u="sng" dirty="0">
                <a:latin typeface="Arial" panose="020B0604020202020204" pitchFamily="34" charset="0"/>
                <a:ea typeface="ＭＳ Ｐゴシック" pitchFamily="34" charset="-128"/>
                <a:cs typeface="Arial" panose="020B0604020202020204" pitchFamily="34" charset="0"/>
              </a:rPr>
              <a:t>الكنيسة والملكوت</a:t>
            </a:r>
            <a:endParaRPr lang="en-US" sz="2800" b="1" u="sng" dirty="0">
              <a:latin typeface="Arial" panose="020B0604020202020204" pitchFamily="34" charset="0"/>
              <a:ea typeface="ＭＳ Ｐゴシック" pitchFamily="34" charset="-128"/>
              <a:cs typeface="Arial" panose="020B0604020202020204" pitchFamily="34" charset="0"/>
            </a:endParaRPr>
          </a:p>
          <a:p>
            <a:pPr algn="ctr">
              <a:defRPr/>
            </a:pPr>
            <a:r>
              <a:rPr lang="ar-JO" sz="1800" b="1" dirty="0">
                <a:latin typeface="Arial" panose="020B0604020202020204" pitchFamily="34" charset="0"/>
                <a:ea typeface="ＭＳ Ｐゴシック" pitchFamily="34" charset="-128"/>
                <a:cs typeface="Arial" panose="020B0604020202020204" pitchFamily="34" charset="0"/>
              </a:rPr>
              <a:t>في العهد الجديد</a:t>
            </a:r>
            <a:endParaRPr lang="en-US" sz="1800" b="1" dirty="0">
              <a:latin typeface="Arial" panose="020B0604020202020204" pitchFamily="34" charset="0"/>
              <a:ea typeface="ＭＳ Ｐゴシック" pitchFamily="34" charset="-128"/>
              <a:cs typeface="Arial" panose="020B0604020202020204" pitchFamily="34" charset="0"/>
            </a:endParaRPr>
          </a:p>
        </p:txBody>
      </p:sp>
      <p:sp>
        <p:nvSpPr>
          <p:cNvPr id="6" name="TextBox 5"/>
          <p:cNvSpPr txBox="1"/>
          <p:nvPr/>
        </p:nvSpPr>
        <p:spPr>
          <a:xfrm>
            <a:off x="7200905" y="4508500"/>
            <a:ext cx="1692277" cy="1441450"/>
          </a:xfrm>
          <a:prstGeom prst="rect">
            <a:avLst/>
          </a:prstGeom>
          <a:noFill/>
        </p:spPr>
        <p:txBody>
          <a:bodyPr lIns="91408" tIns="45704" rIns="91408" bIns="45704"/>
          <a:lstStyle/>
          <a:p>
            <a:pPr algn="ctr">
              <a:defRPr/>
            </a:pPr>
            <a:r>
              <a:rPr lang="ar-JO" sz="2000" b="1" dirty="0">
                <a:latin typeface="Arial" panose="020B0604020202020204" pitchFamily="34" charset="0"/>
                <a:ea typeface="ＭＳ Ｐゴシック" pitchFamily="34" charset="-128"/>
                <a:cs typeface="Arial" panose="020B0604020202020204" pitchFamily="34" charset="0"/>
              </a:rPr>
              <a:t>مجيء ابن الإنسان     في ملكوته</a:t>
            </a:r>
            <a:endParaRPr lang="en-US" sz="1400" b="1" dirty="0">
              <a:latin typeface="Arial" panose="020B0604020202020204" pitchFamily="34" charset="0"/>
              <a:ea typeface="ＭＳ Ｐゴシック" pitchFamily="34" charset="-128"/>
              <a:cs typeface="Arial" panose="020B0604020202020204" pitchFamily="34" charset="0"/>
            </a:endParaRPr>
          </a:p>
          <a:p>
            <a:pPr algn="ctr">
              <a:defRPr/>
            </a:pPr>
            <a:r>
              <a:rPr lang="ar-JO" sz="1400" b="1" dirty="0">
                <a:latin typeface="Arial" panose="020B0604020202020204" pitchFamily="34" charset="0"/>
                <a:ea typeface="ＭＳ Ｐゴシック" pitchFamily="34" charset="-128"/>
                <a:cs typeface="Arial" panose="020B0604020202020204" pitchFamily="34" charset="0"/>
              </a:rPr>
              <a:t>لو 21: 27، 31</a:t>
            </a:r>
          </a:p>
          <a:p>
            <a:pPr algn="ctr">
              <a:defRPr/>
            </a:pPr>
            <a:r>
              <a:rPr lang="ar-JO" sz="1400" b="1" dirty="0">
                <a:latin typeface="Arial" panose="020B0604020202020204" pitchFamily="34" charset="0"/>
                <a:ea typeface="ＭＳ Ｐゴシック" pitchFamily="34" charset="-128"/>
                <a:cs typeface="Arial" panose="020B0604020202020204" pitchFamily="34" charset="0"/>
              </a:rPr>
              <a:t>مت 31: 41</a:t>
            </a:r>
            <a:endParaRPr lang="en-US" sz="1400" b="1" dirty="0">
              <a:latin typeface="Arial" panose="020B0604020202020204" pitchFamily="34" charset="0"/>
              <a:ea typeface="ＭＳ Ｐゴシック" pitchFamily="34" charset="-128"/>
              <a:cs typeface="Arial" panose="020B0604020202020204" pitchFamily="34" charset="0"/>
            </a:endParaRPr>
          </a:p>
        </p:txBody>
      </p:sp>
      <p:sp>
        <p:nvSpPr>
          <p:cNvPr id="7" name="TextBox 6"/>
          <p:cNvSpPr txBox="1"/>
          <p:nvPr/>
        </p:nvSpPr>
        <p:spPr>
          <a:xfrm>
            <a:off x="71435" y="4508500"/>
            <a:ext cx="1692278" cy="1441450"/>
          </a:xfrm>
          <a:prstGeom prst="rect">
            <a:avLst/>
          </a:prstGeom>
          <a:noFill/>
        </p:spPr>
        <p:txBody>
          <a:bodyPr lIns="91408" tIns="45704" rIns="91408" bIns="45704"/>
          <a:lstStyle/>
          <a:p>
            <a:pPr algn="ctr">
              <a:defRPr/>
            </a:pPr>
            <a:r>
              <a:rPr lang="ar-JO" sz="2000" b="1" dirty="0">
                <a:latin typeface="Arial" panose="020B0604020202020204" pitchFamily="34" charset="0"/>
                <a:ea typeface="ＭＳ Ｐゴシック" pitchFamily="34" charset="-128"/>
                <a:cs typeface="Arial" panose="020B0604020202020204" pitchFamily="34" charset="0"/>
              </a:rPr>
              <a:t>يوحنا المعمدان</a:t>
            </a:r>
            <a:endParaRPr lang="en-US" sz="1400" b="1" dirty="0">
              <a:latin typeface="Arial" panose="020B0604020202020204" pitchFamily="34" charset="0"/>
              <a:ea typeface="ＭＳ Ｐゴシック" pitchFamily="34" charset="-128"/>
              <a:cs typeface="Arial" panose="020B0604020202020204" pitchFamily="34" charset="0"/>
            </a:endParaRPr>
          </a:p>
          <a:p>
            <a:pPr algn="ctr">
              <a:defRPr/>
            </a:pPr>
            <a:r>
              <a:rPr lang="ar-JO" sz="1400" b="1" dirty="0">
                <a:latin typeface="Arial" panose="020B0604020202020204" pitchFamily="34" charset="0"/>
                <a:ea typeface="ＭＳ Ｐゴシック" pitchFamily="34" charset="-128"/>
                <a:cs typeface="Arial" panose="020B0604020202020204" pitchFamily="34" charset="0"/>
              </a:rPr>
              <a:t>مت 3: 2</a:t>
            </a:r>
          </a:p>
          <a:p>
            <a:pPr algn="ctr">
              <a:defRPr/>
            </a:pPr>
            <a:r>
              <a:rPr lang="ar-JO" sz="1400" b="1" dirty="0">
                <a:latin typeface="Arial" panose="020B0604020202020204" pitchFamily="34" charset="0"/>
                <a:ea typeface="ＭＳ Ｐゴシック" pitchFamily="34" charset="-128"/>
                <a:cs typeface="Arial" panose="020B0604020202020204" pitchFamily="34" charset="0"/>
              </a:rPr>
              <a:t>مت 4: 17</a:t>
            </a:r>
          </a:p>
          <a:p>
            <a:pPr algn="ctr">
              <a:defRPr/>
            </a:pPr>
            <a:r>
              <a:rPr lang="ar-JO" sz="1400" b="1" dirty="0">
                <a:latin typeface="Arial" panose="020B0604020202020204" pitchFamily="34" charset="0"/>
                <a:ea typeface="ＭＳ Ｐゴシック" pitchFamily="34" charset="-128"/>
                <a:cs typeface="Arial" panose="020B0604020202020204" pitchFamily="34" charset="0"/>
              </a:rPr>
              <a:t>مت 10: 7</a:t>
            </a:r>
            <a:endParaRPr lang="en-US" sz="1400" b="1" dirty="0">
              <a:latin typeface="Arial" panose="020B0604020202020204" pitchFamily="34" charset="0"/>
              <a:ea typeface="ＭＳ Ｐゴシック" pitchFamily="34" charset="-128"/>
              <a:cs typeface="Arial" panose="020B0604020202020204" pitchFamily="34" charset="0"/>
            </a:endParaRPr>
          </a:p>
        </p:txBody>
      </p:sp>
      <p:sp>
        <p:nvSpPr>
          <p:cNvPr id="431112" name="TextBox 11"/>
          <p:cNvSpPr txBox="1">
            <a:spLocks noChangeArrowheads="1"/>
          </p:cNvSpPr>
          <p:nvPr/>
        </p:nvSpPr>
        <p:spPr bwMode="auto">
          <a:xfrm>
            <a:off x="2520590" y="4437285"/>
            <a:ext cx="1690502"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2000" b="1" dirty="0">
                <a:latin typeface="Arial" panose="020B0604020202020204" pitchFamily="34" charset="0"/>
                <a:cs typeface="Arial" panose="020B0604020202020204" pitchFamily="34" charset="0"/>
              </a:rPr>
              <a:t>وقت مجيئك</a:t>
            </a:r>
            <a:endParaRPr lang="en-US" altLang="ja-JP" sz="2000" b="1" dirty="0">
              <a:latin typeface="Arial" panose="020B0604020202020204" pitchFamily="34" charset="0"/>
              <a:cs typeface="Arial" panose="020B0604020202020204" pitchFamily="34" charset="0"/>
            </a:endParaRPr>
          </a:p>
          <a:p>
            <a:pPr algn="ctr"/>
            <a:r>
              <a:rPr lang="ar-JO" sz="1200" b="1" dirty="0">
                <a:latin typeface="Arial" panose="020B0604020202020204" pitchFamily="34" charset="0"/>
                <a:cs typeface="Arial" panose="020B0604020202020204" pitchFamily="34" charset="0"/>
              </a:rPr>
              <a:t>مت 21: 4-5</a:t>
            </a:r>
          </a:p>
          <a:p>
            <a:pPr algn="ctr"/>
            <a:r>
              <a:rPr lang="ar-JO" sz="1200" b="1" dirty="0">
                <a:latin typeface="Arial" panose="020B0604020202020204" pitchFamily="34" charset="0"/>
                <a:cs typeface="Arial" panose="020B0604020202020204" pitchFamily="34" charset="0"/>
              </a:rPr>
              <a:t>مت 23: 37-39</a:t>
            </a:r>
          </a:p>
          <a:p>
            <a:pPr algn="ctr"/>
            <a:r>
              <a:rPr lang="ar-JO" sz="1200" b="1" dirty="0">
                <a:latin typeface="Arial" panose="020B0604020202020204" pitchFamily="34" charset="0"/>
                <a:cs typeface="Arial" panose="020B0604020202020204" pitchFamily="34" charset="0"/>
              </a:rPr>
              <a:t>لو 19: 41-44</a:t>
            </a:r>
          </a:p>
          <a:p>
            <a:pPr algn="ctr"/>
            <a:r>
              <a:rPr lang="ar-JO" sz="1200" b="1" dirty="0">
                <a:latin typeface="Arial" panose="020B0604020202020204" pitchFamily="34" charset="0"/>
                <a:cs typeface="Arial" panose="020B0604020202020204" pitchFamily="34" charset="0"/>
              </a:rPr>
              <a:t>مت 21: 43</a:t>
            </a:r>
            <a:endParaRPr lang="en-US" sz="1200" b="1" dirty="0">
              <a:latin typeface="Arial" panose="020B0604020202020204" pitchFamily="34" charset="0"/>
              <a:cs typeface="Arial" panose="020B0604020202020204" pitchFamily="34" charset="0"/>
            </a:endParaRPr>
          </a:p>
        </p:txBody>
      </p:sp>
      <p:sp>
        <p:nvSpPr>
          <p:cNvPr id="13" name="TextBox 12"/>
          <p:cNvSpPr txBox="1"/>
          <p:nvPr/>
        </p:nvSpPr>
        <p:spPr>
          <a:xfrm>
            <a:off x="7092950" y="4021138"/>
            <a:ext cx="960438" cy="271462"/>
          </a:xfrm>
          <a:prstGeom prst="rect">
            <a:avLst/>
          </a:prstGeom>
          <a:noFill/>
        </p:spPr>
        <p:txBody>
          <a:bodyPr lIns="91408" tIns="45704" rIns="91408" bIns="45704"/>
          <a:lstStyle/>
          <a:p>
            <a:pPr algn="ctr">
              <a:defRPr/>
            </a:pPr>
            <a:r>
              <a:rPr lang="ar-JO" sz="1000" b="1" dirty="0">
                <a:latin typeface="Arial" panose="020B0604020202020204" pitchFamily="34" charset="0"/>
                <a:ea typeface="ＭＳ Ｐゴシック" pitchFamily="34" charset="-128"/>
                <a:cs typeface="Arial" panose="020B0604020202020204" pitchFamily="34" charset="0"/>
              </a:rPr>
              <a:t>الإختطاف</a:t>
            </a:r>
            <a:endParaRPr lang="en-US" sz="1000" b="1" dirty="0">
              <a:latin typeface="Arial" panose="020B0604020202020204" pitchFamily="34" charset="0"/>
              <a:ea typeface="ＭＳ Ｐゴシック" pitchFamily="34" charset="-128"/>
              <a:cs typeface="Arial" panose="020B0604020202020204" pitchFamily="34" charset="0"/>
            </a:endParaRPr>
          </a:p>
        </p:txBody>
      </p:sp>
      <p:sp>
        <p:nvSpPr>
          <p:cNvPr id="431114" name="TextBox 18"/>
          <p:cNvSpPr txBox="1">
            <a:spLocks noChangeArrowheads="1"/>
          </p:cNvSpPr>
          <p:nvPr/>
        </p:nvSpPr>
        <p:spPr bwMode="auto">
          <a:xfrm>
            <a:off x="4284663" y="1268414"/>
            <a:ext cx="3382962" cy="62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200" b="1" dirty="0">
                <a:latin typeface="Arial" panose="020B0604020202020204" pitchFamily="34" charset="0"/>
                <a:cs typeface="Arial" panose="020B0604020202020204" pitchFamily="34" charset="0"/>
              </a:rPr>
              <a:t>الكنيسة هي مملكة المؤمنين المُتجددين "المدعوين" من العالم ـ كولوسي ١: ١٣، ١ تسالونيكي. 2:12، 1 كورنثوس 12:13، ​​أفسس. 4:4، روم. 12:5</a:t>
            </a:r>
            <a:endParaRPr lang="en-US" sz="1200" b="1" dirty="0">
              <a:latin typeface="Arial" panose="020B0604020202020204" pitchFamily="34" charset="0"/>
              <a:cs typeface="Arial" panose="020B0604020202020204" pitchFamily="34" charset="0"/>
            </a:endParaRPr>
          </a:p>
        </p:txBody>
      </p:sp>
      <p:sp>
        <p:nvSpPr>
          <p:cNvPr id="8" name="TextBox 7"/>
          <p:cNvSpPr txBox="1"/>
          <p:nvPr/>
        </p:nvSpPr>
        <p:spPr>
          <a:xfrm>
            <a:off x="1" y="2997202"/>
            <a:ext cx="900113" cy="1439863"/>
          </a:xfrm>
          <a:prstGeom prst="rect">
            <a:avLst/>
          </a:prstGeom>
          <a:noFill/>
        </p:spPr>
        <p:txBody>
          <a:bodyPr lIns="91408" tIns="45704" rIns="91408" bIns="45704"/>
          <a:lstStyle/>
          <a:p>
            <a:pPr algn="ctr">
              <a:defRPr/>
            </a:pPr>
            <a:r>
              <a:rPr lang="ar-JO" sz="1400" b="1" dirty="0">
                <a:latin typeface="Arial" panose="020B0604020202020204" pitchFamily="34" charset="0"/>
                <a:ea typeface="ＭＳ Ｐゴシック" pitchFamily="34" charset="-128"/>
                <a:cs typeface="Arial" panose="020B0604020202020204" pitchFamily="34" charset="0"/>
              </a:rPr>
              <a:t>الناموس والأنبياء كانوا إلى يوحنا</a:t>
            </a:r>
          </a:p>
          <a:p>
            <a:pPr algn="ctr">
              <a:defRPr/>
            </a:pPr>
            <a:r>
              <a:rPr lang="ar-JO" sz="1400" b="1" dirty="0">
                <a:latin typeface="Arial" panose="020B0604020202020204" pitchFamily="34" charset="0"/>
                <a:ea typeface="ＭＳ Ｐゴシック" pitchFamily="34" charset="-128"/>
                <a:cs typeface="Arial" panose="020B0604020202020204" pitchFamily="34" charset="0"/>
              </a:rPr>
              <a:t>لوقا 16:16</a:t>
            </a:r>
            <a:endParaRPr lang="en-US" sz="1400" b="1" dirty="0">
              <a:latin typeface="Arial" panose="020B0604020202020204" pitchFamily="34" charset="0"/>
              <a:ea typeface="ＭＳ Ｐゴシック" pitchFamily="34" charset="-128"/>
              <a:cs typeface="Arial" panose="020B0604020202020204" pitchFamily="34" charset="0"/>
            </a:endParaRPr>
          </a:p>
        </p:txBody>
      </p:sp>
      <p:sp>
        <p:nvSpPr>
          <p:cNvPr id="9" name="TextBox 8"/>
          <p:cNvSpPr txBox="1"/>
          <p:nvPr/>
        </p:nvSpPr>
        <p:spPr>
          <a:xfrm>
            <a:off x="1163639" y="2997200"/>
            <a:ext cx="960437" cy="1144588"/>
          </a:xfrm>
          <a:prstGeom prst="rect">
            <a:avLst/>
          </a:prstGeom>
          <a:noFill/>
        </p:spPr>
        <p:txBody>
          <a:bodyPr lIns="91408" tIns="45704" rIns="91408" bIns="45704"/>
          <a:lstStyle/>
          <a:p>
            <a:pPr algn="ctr">
              <a:defRPr/>
            </a:pPr>
            <a:r>
              <a:rPr lang="ar-JO" sz="1100" b="1" dirty="0">
                <a:latin typeface="Arial" panose="020B0604020202020204" pitchFamily="34" charset="0"/>
                <a:ea typeface="ＭＳ Ｐゴシック" pitchFamily="34" charset="-128"/>
                <a:cs typeface="Arial" panose="020B0604020202020204" pitchFamily="34" charset="0"/>
              </a:rPr>
              <a:t>"ملكوت السماوات يعاني من العنف"</a:t>
            </a:r>
          </a:p>
          <a:p>
            <a:pPr algn="ctr">
              <a:defRPr/>
            </a:pPr>
            <a:r>
              <a:rPr lang="ar-JO" sz="1100" b="1" dirty="0">
                <a:latin typeface="Arial" panose="020B0604020202020204" pitchFamily="34" charset="0"/>
                <a:ea typeface="ＭＳ Ｐゴシック" pitchFamily="34" charset="-128"/>
                <a:cs typeface="Arial" panose="020B0604020202020204" pitchFamily="34" charset="0"/>
              </a:rPr>
              <a:t>مت. 11: 12</a:t>
            </a:r>
          </a:p>
          <a:p>
            <a:pPr algn="ctr">
              <a:defRPr/>
            </a:pPr>
            <a:r>
              <a:rPr lang="ar-JO" sz="1100" b="1" dirty="0">
                <a:latin typeface="Arial" panose="020B0604020202020204" pitchFamily="34" charset="0"/>
                <a:ea typeface="ＭＳ Ｐゴシック" pitchFamily="34" charset="-128"/>
                <a:cs typeface="Arial" panose="020B0604020202020204" pitchFamily="34" charset="0"/>
              </a:rPr>
              <a:t>مت 13: 25</a:t>
            </a:r>
          </a:p>
          <a:p>
            <a:pPr algn="ctr">
              <a:defRPr/>
            </a:pPr>
            <a:r>
              <a:rPr lang="ar-JO" sz="1100" b="1" dirty="0">
                <a:latin typeface="Arial" panose="020B0604020202020204" pitchFamily="34" charset="0"/>
                <a:ea typeface="ＭＳ Ｐゴシック" pitchFamily="34" charset="-128"/>
                <a:cs typeface="Arial" panose="020B0604020202020204" pitchFamily="34" charset="0"/>
              </a:rPr>
              <a:t>يوحنا 6: 15</a:t>
            </a:r>
            <a:endParaRPr lang="en-US" sz="1100" b="1" dirty="0">
              <a:latin typeface="Arial" panose="020B0604020202020204" pitchFamily="34" charset="0"/>
              <a:ea typeface="ＭＳ Ｐゴシック" pitchFamily="34" charset="-128"/>
              <a:cs typeface="Arial" panose="020B0604020202020204" pitchFamily="34" charset="0"/>
            </a:endParaRPr>
          </a:p>
        </p:txBody>
      </p:sp>
      <p:sp>
        <p:nvSpPr>
          <p:cNvPr id="431118" name="TextBox 9"/>
          <p:cNvSpPr txBox="1">
            <a:spLocks noChangeArrowheads="1"/>
          </p:cNvSpPr>
          <p:nvPr/>
        </p:nvSpPr>
        <p:spPr bwMode="auto">
          <a:xfrm>
            <a:off x="2316163" y="2997201"/>
            <a:ext cx="960437"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1100" b="1" dirty="0">
                <a:latin typeface="Arial" panose="020B0604020202020204" pitchFamily="34" charset="0"/>
                <a:cs typeface="Arial" panose="020B0604020202020204" pitchFamily="34" charset="0"/>
              </a:rPr>
              <a:t>"سأبني كنيستي"</a:t>
            </a:r>
          </a:p>
          <a:p>
            <a:pPr algn="ctr"/>
            <a:r>
              <a:rPr lang="ar-JO" altLang="ja-JP" sz="1100" b="1" dirty="0">
                <a:latin typeface="Arial" panose="020B0604020202020204" pitchFamily="34" charset="0"/>
                <a:cs typeface="Arial" panose="020B0604020202020204" pitchFamily="34" charset="0"/>
              </a:rPr>
              <a:t>مت.  16: 18، 21</a:t>
            </a:r>
            <a:endParaRPr lang="en-US" sz="1100" b="1" dirty="0">
              <a:latin typeface="Arial" panose="020B0604020202020204" pitchFamily="34" charset="0"/>
              <a:cs typeface="Arial" panose="020B0604020202020204" pitchFamily="34" charset="0"/>
            </a:endParaRPr>
          </a:p>
        </p:txBody>
      </p:sp>
      <p:sp>
        <p:nvSpPr>
          <p:cNvPr id="11" name="TextBox 10"/>
          <p:cNvSpPr txBox="1"/>
          <p:nvPr/>
        </p:nvSpPr>
        <p:spPr>
          <a:xfrm>
            <a:off x="3179765" y="3429000"/>
            <a:ext cx="960437" cy="620713"/>
          </a:xfrm>
          <a:prstGeom prst="rect">
            <a:avLst/>
          </a:prstGeom>
          <a:noFill/>
        </p:spPr>
        <p:txBody>
          <a:bodyPr lIns="91408" tIns="45704" rIns="91408" bIns="45704"/>
          <a:lstStyle/>
          <a:p>
            <a:pPr algn="ctr">
              <a:defRPr/>
            </a:pPr>
            <a:r>
              <a:rPr lang="ar-JO" sz="1000" b="1" dirty="0">
                <a:latin typeface="Arial" panose="020B0604020202020204" pitchFamily="34" charset="0"/>
                <a:ea typeface="ＭＳ Ｐゴシック" pitchFamily="34" charset="-128"/>
                <a:cs typeface="Arial" panose="020B0604020202020204" pitchFamily="34" charset="0"/>
              </a:rPr>
              <a:t>مت 20: 26</a:t>
            </a:r>
          </a:p>
          <a:p>
            <a:pPr algn="ctr">
              <a:defRPr/>
            </a:pPr>
            <a:r>
              <a:rPr lang="ar-JO" sz="1000" b="1" dirty="0">
                <a:latin typeface="Arial" panose="020B0604020202020204" pitchFamily="34" charset="0"/>
                <a:ea typeface="ＭＳ Ｐゴシック" pitchFamily="34" charset="-128"/>
                <a:cs typeface="Arial" panose="020B0604020202020204" pitchFamily="34" charset="0"/>
              </a:rPr>
              <a:t>مت 10: 45</a:t>
            </a:r>
          </a:p>
          <a:p>
            <a:pPr algn="ctr">
              <a:defRPr/>
            </a:pPr>
            <a:r>
              <a:rPr lang="ar-JO" sz="1000" b="1" dirty="0">
                <a:latin typeface="Arial" panose="020B0604020202020204" pitchFamily="34" charset="0"/>
                <a:ea typeface="ＭＳ Ｐゴシック" pitchFamily="34" charset="-128"/>
                <a:cs typeface="Arial" panose="020B0604020202020204" pitchFamily="34" charset="0"/>
              </a:rPr>
              <a:t>يو 12: 27</a:t>
            </a:r>
          </a:p>
          <a:p>
            <a:pPr algn="ctr">
              <a:defRPr/>
            </a:pPr>
            <a:r>
              <a:rPr lang="ar-JO" sz="1000" b="1" dirty="0">
                <a:latin typeface="Arial" panose="020B0604020202020204" pitchFamily="34" charset="0"/>
                <a:ea typeface="ＭＳ Ｐゴシック" pitchFamily="34" charset="-128"/>
                <a:cs typeface="Arial" panose="020B0604020202020204" pitchFamily="34" charset="0"/>
              </a:rPr>
              <a:t>يو 18: 36-37</a:t>
            </a:r>
            <a:endParaRPr lang="en-US" sz="1000" b="1" dirty="0">
              <a:latin typeface="Arial" panose="020B0604020202020204" pitchFamily="34" charset="0"/>
              <a:ea typeface="ＭＳ Ｐゴシック" pitchFamily="34" charset="-128"/>
              <a:cs typeface="Arial" panose="020B0604020202020204" pitchFamily="34" charset="0"/>
            </a:endParaRPr>
          </a:p>
        </p:txBody>
      </p:sp>
      <p:sp>
        <p:nvSpPr>
          <p:cNvPr id="431120" name="TextBox 13"/>
          <p:cNvSpPr txBox="1">
            <a:spLocks noChangeArrowheads="1"/>
          </p:cNvSpPr>
          <p:nvPr/>
        </p:nvSpPr>
        <p:spPr bwMode="auto">
          <a:xfrm>
            <a:off x="4427538" y="2997201"/>
            <a:ext cx="3529012"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1100" b="1" dirty="0">
                <a:latin typeface="Arial" panose="020B0604020202020204" pitchFamily="34" charset="0"/>
                <a:cs typeface="Arial" panose="020B0604020202020204" pitchFamily="34" charset="0"/>
              </a:rPr>
              <a:t>"وسيُكرز ببشارة الملكوت هذه في كل المسكونة </a:t>
            </a:r>
          </a:p>
          <a:p>
            <a:pPr algn="ctr"/>
            <a:r>
              <a:rPr lang="ar-JO" altLang="ja-JP" sz="1100" b="1" dirty="0">
                <a:latin typeface="Arial" panose="020B0604020202020204" pitchFamily="34" charset="0"/>
                <a:cs typeface="Arial" panose="020B0604020202020204" pitchFamily="34" charset="0"/>
              </a:rPr>
              <a:t>شهادةً لجميع الأمم، ثم تأتي النهاية" - متى. 24:14</a:t>
            </a:r>
            <a:endParaRPr lang="en-US" sz="1100" b="1" dirty="0">
              <a:latin typeface="Arial" panose="020B0604020202020204" pitchFamily="34" charset="0"/>
              <a:cs typeface="Arial" panose="020B0604020202020204" pitchFamily="34" charset="0"/>
            </a:endParaRPr>
          </a:p>
        </p:txBody>
      </p:sp>
      <p:sp>
        <p:nvSpPr>
          <p:cNvPr id="431121" name="TextBox 14"/>
          <p:cNvSpPr txBox="1">
            <a:spLocks noChangeArrowheads="1"/>
          </p:cNvSpPr>
          <p:nvPr/>
        </p:nvSpPr>
        <p:spPr bwMode="auto">
          <a:xfrm>
            <a:off x="8220077" y="2636838"/>
            <a:ext cx="923925" cy="182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ja-JP" sz="1100" b="1" dirty="0">
                <a:latin typeface="Arial" panose="020B0604020202020204" pitchFamily="34" charset="0"/>
                <a:cs typeface="Arial" panose="020B0604020202020204" pitchFamily="34" charset="0"/>
              </a:rPr>
              <a:t>"حينئذٍ يشرق الأبرار كالشمس في ملكوت الأب"</a:t>
            </a:r>
          </a:p>
          <a:p>
            <a:pPr algn="ctr"/>
            <a:r>
              <a:rPr lang="ar-JO" altLang="ja-JP" sz="1100" b="1" dirty="0">
                <a:latin typeface="Arial" panose="020B0604020202020204" pitchFamily="34" charset="0"/>
                <a:cs typeface="Arial" panose="020B0604020202020204" pitchFamily="34" charset="0"/>
              </a:rPr>
              <a:t>مت13: 43</a:t>
            </a:r>
          </a:p>
          <a:p>
            <a:pPr algn="ctr"/>
            <a:r>
              <a:rPr lang="ar-JO" altLang="ja-JP" sz="1100" b="1" dirty="0">
                <a:latin typeface="Arial" panose="020B0604020202020204" pitchFamily="34" charset="0"/>
                <a:cs typeface="Arial" panose="020B0604020202020204" pitchFamily="34" charset="0"/>
              </a:rPr>
              <a:t>1 كور. 13: 24</a:t>
            </a:r>
          </a:p>
          <a:p>
            <a:pPr algn="ctr"/>
            <a:r>
              <a:rPr lang="ar-JO" altLang="ja-JP" sz="1100" b="1" dirty="0">
                <a:latin typeface="Arial" panose="020B0604020202020204" pitchFamily="34" charset="0"/>
                <a:cs typeface="Arial" panose="020B0604020202020204" pitchFamily="34" charset="0"/>
              </a:rPr>
              <a:t>لوقا 13: 29</a:t>
            </a:r>
            <a:endParaRPr lang="en-US" sz="1100" b="1" dirty="0">
              <a:latin typeface="Arial" panose="020B0604020202020204" pitchFamily="34" charset="0"/>
              <a:cs typeface="Arial" panose="020B0604020202020204" pitchFamily="34" charset="0"/>
            </a:endParaRPr>
          </a:p>
        </p:txBody>
      </p:sp>
      <p:sp>
        <p:nvSpPr>
          <p:cNvPr id="22" name="TextBox 21"/>
          <p:cNvSpPr txBox="1"/>
          <p:nvPr/>
        </p:nvSpPr>
        <p:spPr>
          <a:xfrm>
            <a:off x="3708401" y="3141670"/>
            <a:ext cx="576263" cy="142875"/>
          </a:xfrm>
          <a:prstGeom prst="rect">
            <a:avLst/>
          </a:prstGeom>
          <a:noFill/>
        </p:spPr>
        <p:txBody>
          <a:bodyPr lIns="91408" tIns="45704" rIns="91408" bIns="45704"/>
          <a:lstStyle/>
          <a:p>
            <a:pPr algn="ctr">
              <a:defRPr/>
            </a:pPr>
            <a:r>
              <a:rPr lang="ar-JO" sz="1000" b="1" dirty="0">
                <a:latin typeface="Arial" panose="020B0604020202020204" pitchFamily="34" charset="0"/>
                <a:ea typeface="ＭＳ Ｐゴシック" pitchFamily="34" charset="-128"/>
                <a:cs typeface="Arial" panose="020B0604020202020204" pitchFamily="34" charset="0"/>
              </a:rPr>
              <a:t>70 م</a:t>
            </a:r>
            <a:endParaRPr lang="en-US" sz="1000" b="1" dirty="0">
              <a:latin typeface="Arial" panose="020B0604020202020204" pitchFamily="34" charset="0"/>
              <a:ea typeface="ＭＳ Ｐゴシック" pitchFamily="34" charset="-128"/>
              <a:cs typeface="Arial" panose="020B0604020202020204" pitchFamily="34" charset="0"/>
            </a:endParaRPr>
          </a:p>
        </p:txBody>
      </p:sp>
      <p:grpSp>
        <p:nvGrpSpPr>
          <p:cNvPr id="23" name="Group 22"/>
          <p:cNvGrpSpPr/>
          <p:nvPr/>
        </p:nvGrpSpPr>
        <p:grpSpPr>
          <a:xfrm>
            <a:off x="3491880" y="2924944"/>
            <a:ext cx="288032" cy="504056"/>
            <a:chOff x="835968" y="2204864"/>
            <a:chExt cx="567680" cy="864096"/>
          </a:xfrm>
          <a:solidFill>
            <a:srgbClr val="0000FF"/>
          </a:solidFill>
        </p:grpSpPr>
        <p:sp>
          <p:nvSpPr>
            <p:cNvPr id="24" name="Rectangle 23"/>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a:defRPr/>
              </a:pPr>
              <a:endParaRPr lang="en-US" sz="3200" b="1" dirty="0">
                <a:latin typeface="Arial" panose="020B0604020202020204" pitchFamily="34" charset="0"/>
                <a:ea typeface="ＭＳ Ｐゴシック" charset="-128"/>
                <a:cs typeface="Arial" panose="020B0604020202020204" pitchFamily="34" charset="0"/>
              </a:endParaRPr>
            </a:p>
          </p:txBody>
        </p:sp>
        <p:sp>
          <p:nvSpPr>
            <p:cNvPr id="25" name="Rectangle 24"/>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a:defRPr/>
              </a:pPr>
              <a:endParaRPr lang="en-US" sz="3200" b="1" dirty="0">
                <a:latin typeface="Arial" panose="020B0604020202020204" pitchFamily="34" charset="0"/>
                <a:ea typeface="ＭＳ Ｐゴシック" charset="-128"/>
                <a:cs typeface="Arial" panose="020B0604020202020204" pitchFamily="34" charset="0"/>
              </a:endParaRPr>
            </a:p>
          </p:txBody>
        </p:sp>
      </p:grpSp>
      <p:cxnSp>
        <p:nvCxnSpPr>
          <p:cNvPr id="431124" name="Straight Connector 3"/>
          <p:cNvCxnSpPr>
            <a:cxnSpLocks noChangeShapeType="1"/>
          </p:cNvCxnSpPr>
          <p:nvPr/>
        </p:nvCxnSpPr>
        <p:spPr bwMode="auto">
          <a:xfrm>
            <a:off x="971550" y="1989145"/>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5" name="Straight Connector 30"/>
          <p:cNvCxnSpPr>
            <a:cxnSpLocks noChangeShapeType="1"/>
          </p:cNvCxnSpPr>
          <p:nvPr/>
        </p:nvCxnSpPr>
        <p:spPr bwMode="auto">
          <a:xfrm>
            <a:off x="8172450" y="1989145"/>
            <a:ext cx="0" cy="244792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6" name="Straight Connector 31"/>
          <p:cNvCxnSpPr>
            <a:cxnSpLocks noChangeShapeType="1"/>
          </p:cNvCxnSpPr>
          <p:nvPr/>
        </p:nvCxnSpPr>
        <p:spPr bwMode="auto">
          <a:xfrm flipV="1">
            <a:off x="971550" y="1989138"/>
            <a:ext cx="7200900"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7" name="Straight Connector 31"/>
          <p:cNvCxnSpPr>
            <a:cxnSpLocks noChangeShapeType="1"/>
          </p:cNvCxnSpPr>
          <p:nvPr/>
        </p:nvCxnSpPr>
        <p:spPr bwMode="auto">
          <a:xfrm>
            <a:off x="3779838" y="1125538"/>
            <a:ext cx="4176712" cy="0"/>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8" name="Straight Connector 3"/>
          <p:cNvCxnSpPr>
            <a:cxnSpLocks noChangeShapeType="1"/>
          </p:cNvCxnSpPr>
          <p:nvPr/>
        </p:nvCxnSpPr>
        <p:spPr bwMode="auto">
          <a:xfrm>
            <a:off x="3779838" y="1125545"/>
            <a:ext cx="0" cy="179863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29" name="Straight Connector 3"/>
          <p:cNvCxnSpPr>
            <a:cxnSpLocks noChangeShapeType="1"/>
          </p:cNvCxnSpPr>
          <p:nvPr/>
        </p:nvCxnSpPr>
        <p:spPr bwMode="auto">
          <a:xfrm>
            <a:off x="7956550" y="1125539"/>
            <a:ext cx="0" cy="790575"/>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sp>
        <p:nvSpPr>
          <p:cNvPr id="18" name="TextBox 17"/>
          <p:cNvSpPr txBox="1"/>
          <p:nvPr/>
        </p:nvSpPr>
        <p:spPr>
          <a:xfrm>
            <a:off x="5076825" y="981075"/>
            <a:ext cx="1727200" cy="287338"/>
          </a:xfrm>
          <a:prstGeom prst="rect">
            <a:avLst/>
          </a:prstGeom>
          <a:solidFill>
            <a:srgbClr val="FFFFFF"/>
          </a:solidFill>
        </p:spPr>
        <p:txBody>
          <a:bodyPr lIns="91408" tIns="45704" rIns="91408" bIns="45704"/>
          <a:lstStyle/>
          <a:p>
            <a:pPr algn="ctr">
              <a:defRPr/>
            </a:pPr>
            <a:r>
              <a:rPr lang="ar-JO" sz="1800" b="1" dirty="0">
                <a:latin typeface="Arial" panose="020B0604020202020204" pitchFamily="34" charset="0"/>
                <a:ea typeface="ＭＳ Ｐゴシック" pitchFamily="34" charset="-128"/>
                <a:cs typeface="Arial" panose="020B0604020202020204" pitchFamily="34" charset="0"/>
              </a:rPr>
              <a:t>الكنيسة</a:t>
            </a:r>
            <a:endParaRPr lang="en-US" sz="1800" b="1" dirty="0">
              <a:latin typeface="Arial" panose="020B0604020202020204" pitchFamily="34" charset="0"/>
              <a:ea typeface="ＭＳ Ｐゴシック" pitchFamily="34" charset="-128"/>
              <a:cs typeface="Arial" panose="020B0604020202020204" pitchFamily="34" charset="0"/>
            </a:endParaRPr>
          </a:p>
        </p:txBody>
      </p:sp>
      <p:cxnSp>
        <p:nvCxnSpPr>
          <p:cNvPr id="431131" name="Straight Connector 3"/>
          <p:cNvCxnSpPr>
            <a:cxnSpLocks noChangeShapeType="1"/>
          </p:cNvCxnSpPr>
          <p:nvPr/>
        </p:nvCxnSpPr>
        <p:spPr bwMode="auto">
          <a:xfrm>
            <a:off x="3455442" y="4149953"/>
            <a:ext cx="0" cy="287337"/>
          </a:xfrm>
          <a:prstGeom prst="line">
            <a:avLst/>
          </a:prstGeom>
          <a:noFill/>
          <a:ln w="57150">
            <a:solidFill>
              <a:srgbClr val="0000FF"/>
            </a:solidFill>
            <a:round/>
            <a:headEnd/>
            <a:tailEnd/>
          </a:ln>
          <a:extLst>
            <a:ext uri="{909E8E84-426E-40dd-AFC4-6F175D3DCCD1}">
              <a14:hiddenFill xmlns="" xmlns:a14="http://schemas.microsoft.com/office/drawing/2010/main">
                <a:noFill/>
              </a14:hiddenFill>
            </a:ext>
          </a:extLst>
        </p:spPr>
      </p:cxnSp>
      <p:cxnSp>
        <p:nvCxnSpPr>
          <p:cNvPr id="431132" name="Straight Connector 3"/>
          <p:cNvCxnSpPr>
            <a:cxnSpLocks noChangeShapeType="1"/>
          </p:cNvCxnSpPr>
          <p:nvPr/>
        </p:nvCxnSpPr>
        <p:spPr bwMode="auto">
          <a:xfrm flipV="1">
            <a:off x="7885113" y="2852739"/>
            <a:ext cx="0" cy="1296987"/>
          </a:xfrm>
          <a:prstGeom prst="line">
            <a:avLst/>
          </a:prstGeom>
          <a:noFill/>
          <a:ln w="57150">
            <a:solidFill>
              <a:srgbClr val="0000FF"/>
            </a:solidFill>
            <a:round/>
            <a:headEnd/>
            <a:tailEnd type="triangle" w="med" len="med"/>
          </a:ln>
          <a:extLst>
            <a:ext uri="{909E8E84-426E-40dd-AFC4-6F175D3DCCD1}">
              <a14:hiddenFill xmlns="" xmlns:a14="http://schemas.microsoft.com/office/drawing/2010/main">
                <a:noFill/>
              </a14:hiddenFill>
            </a:ext>
          </a:extLst>
        </p:spPr>
      </p:cxnSp>
      <p:sp>
        <p:nvSpPr>
          <p:cNvPr id="16" name="TextBox 15"/>
          <p:cNvSpPr txBox="1"/>
          <p:nvPr/>
        </p:nvSpPr>
        <p:spPr>
          <a:xfrm>
            <a:off x="2988280" y="2276475"/>
            <a:ext cx="1583720" cy="473075"/>
          </a:xfrm>
          <a:prstGeom prst="rect">
            <a:avLst/>
          </a:prstGeom>
          <a:solidFill>
            <a:srgbClr val="FFFFFF"/>
          </a:solidFill>
        </p:spPr>
        <p:txBody>
          <a:bodyPr lIns="91408" tIns="45704" rIns="91408" bIns="45704"/>
          <a:lstStyle/>
          <a:p>
            <a:pPr algn="ctr">
              <a:defRPr/>
            </a:pPr>
            <a:r>
              <a:rPr lang="ar-JO" sz="1050" b="1" dirty="0">
                <a:latin typeface="Arial" panose="020B0604020202020204" pitchFamily="34" charset="0"/>
                <a:ea typeface="ＭＳ Ｐゴシック" pitchFamily="34" charset="-128"/>
                <a:cs typeface="Arial" panose="020B0604020202020204" pitchFamily="34" charset="0"/>
              </a:rPr>
              <a:t>بدأت في يوم الخمسين</a:t>
            </a:r>
          </a:p>
          <a:p>
            <a:pPr algn="ctr">
              <a:defRPr/>
            </a:pPr>
            <a:r>
              <a:rPr lang="ar-JO" sz="1050" b="1" dirty="0">
                <a:latin typeface="Arial" panose="020B0604020202020204" pitchFamily="34" charset="0"/>
                <a:ea typeface="ＭＳ Ｐゴシック" pitchFamily="34" charset="-128"/>
                <a:cs typeface="Arial" panose="020B0604020202020204" pitchFamily="34" charset="0"/>
              </a:rPr>
              <a:t>أعمال الرسل ٢: ١، ٤١، ٤٧</a:t>
            </a:r>
            <a:endParaRPr lang="en-US" sz="1050" b="1" dirty="0">
              <a:latin typeface="Arial" panose="020B0604020202020204" pitchFamily="34" charset="0"/>
              <a:ea typeface="ＭＳ Ｐゴシック" pitchFamily="34" charset="-128"/>
              <a:cs typeface="Arial" panose="020B0604020202020204" pitchFamily="34" charset="0"/>
            </a:endParaRPr>
          </a:p>
        </p:txBody>
      </p:sp>
      <p:sp>
        <p:nvSpPr>
          <p:cNvPr id="17" name="TextBox 16"/>
          <p:cNvSpPr txBox="1"/>
          <p:nvPr/>
        </p:nvSpPr>
        <p:spPr>
          <a:xfrm>
            <a:off x="3419475" y="1989138"/>
            <a:ext cx="3455988" cy="423862"/>
          </a:xfrm>
          <a:prstGeom prst="rect">
            <a:avLst/>
          </a:prstGeom>
          <a:noFill/>
        </p:spPr>
        <p:txBody>
          <a:bodyPr lIns="91408" tIns="45704" rIns="91408" bIns="45704"/>
          <a:lstStyle/>
          <a:p>
            <a:pPr algn="ctr">
              <a:defRPr/>
            </a:pPr>
            <a:r>
              <a:rPr lang="ar-JO" b="1" dirty="0">
                <a:latin typeface="Arial" panose="020B0604020202020204" pitchFamily="34" charset="0"/>
                <a:ea typeface="ＭＳ Ｐゴシック" pitchFamily="34" charset="-128"/>
                <a:cs typeface="Arial" panose="020B0604020202020204" pitchFamily="34" charset="0"/>
              </a:rPr>
              <a:t>ملكوت الله</a:t>
            </a:r>
            <a:endParaRPr lang="en-US" b="1" dirty="0">
              <a:latin typeface="Arial" panose="020B0604020202020204" pitchFamily="34" charset="0"/>
              <a:ea typeface="ＭＳ Ｐゴシック" pitchFamily="34" charset="-128"/>
              <a:cs typeface="Arial" panose="020B0604020202020204" pitchFamily="34" charset="0"/>
            </a:endParaRPr>
          </a:p>
        </p:txBody>
      </p:sp>
      <p:sp>
        <p:nvSpPr>
          <p:cNvPr id="34" name="TextBox 33">
            <a:extLst>
              <a:ext uri="{FF2B5EF4-FFF2-40B4-BE49-F238E27FC236}">
                <a16:creationId xmlns:a16="http://schemas.microsoft.com/office/drawing/2014/main" id="{02ED58DF-FF6B-9A47-8B76-95869422F02A}"/>
              </a:ext>
            </a:extLst>
          </p:cNvPr>
          <p:cNvSpPr txBox="1"/>
          <p:nvPr/>
        </p:nvSpPr>
        <p:spPr>
          <a:xfrm>
            <a:off x="-7273" y="6453336"/>
            <a:ext cx="9158545" cy="307744"/>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مقتبس من ريموند لودفيجسون، مسح لنبوة الكتاب المقدس (جراند رابيدز: زوندرفان، 1975)، 83</a:t>
            </a:r>
            <a:endParaRPr kumimoji="0" lang="en-US" sz="1050" b="1" u="none" strike="noStrike" kern="120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marL="0" marR="0" lvl="0" indent="0" algn="r" defTabSz="91408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تطهير الهيكل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 13-24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marL="0" marR="0" lvl="0" indent="0" algn="r" defTabSz="321487"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236399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6512" y="5993904"/>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١٣</a:t>
            </a:r>
          </a:p>
        </p:txBody>
      </p:sp>
      <p:sp>
        <p:nvSpPr>
          <p:cNvPr id="2" name="Rectangle 2">
            <a:extLst>
              <a:ext uri="{FF2B5EF4-FFF2-40B4-BE49-F238E27FC236}">
                <a16:creationId xmlns:a16="http://schemas.microsoft.com/office/drawing/2014/main" id="{708AFF32-97E6-048F-9B9C-40615C9A71B8}"/>
              </a:ext>
            </a:extLst>
          </p:cNvPr>
          <p:cNvSpPr txBox="1">
            <a:spLocks noChangeArrowheads="1"/>
          </p:cNvSpPr>
          <p:nvPr/>
        </p:nvSpPr>
        <p:spPr bwMode="auto">
          <a:xfrm>
            <a:off x="4139952" y="476672"/>
            <a:ext cx="4716016" cy="1313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فِصْحُ الْيَهُودِ قَرِيباً فَصَعِدَ يَسُوعُ إِلَى أُورُشَلِيمَ </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104" y="5921896"/>
            <a:ext cx="425656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١٤ا</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6589F4E-775D-DAD7-4B1F-2F726DA8DEF9}"/>
              </a:ext>
            </a:extLst>
          </p:cNvPr>
          <p:cNvSpPr txBox="1">
            <a:spLocks noChangeArrowheads="1"/>
          </p:cNvSpPr>
          <p:nvPr/>
        </p:nvSpPr>
        <p:spPr bwMode="auto">
          <a:xfrm>
            <a:off x="4247456" y="188640"/>
            <a:ext cx="4716016" cy="2044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وَوَجَدَ فِي الْهَيْكَلِ الَّذِينَ كَانُوا يَبِيعُونَ بَقَراً وَغَنَماً وَحَمَاماً</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a:t>
            </a:r>
            <a:r>
              <a:rPr kumimoji="0" lang="ar-SA" sz="44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26298" y="260648"/>
            <a:ext cx="5256584"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١٧</a:t>
            </a:r>
          </a:p>
        </p:txBody>
      </p:sp>
      <p:sp>
        <p:nvSpPr>
          <p:cNvPr id="2" name="Rectangle 2">
            <a:extLst>
              <a:ext uri="{FF2B5EF4-FFF2-40B4-BE49-F238E27FC236}">
                <a16:creationId xmlns:a16="http://schemas.microsoft.com/office/drawing/2014/main" id="{2EA761D0-692B-EF3E-5D98-39F31A2ECBA9}"/>
              </a:ext>
            </a:extLst>
          </p:cNvPr>
          <p:cNvSpPr txBox="1">
            <a:spLocks noChangeArrowheads="1"/>
          </p:cNvSpPr>
          <p:nvPr/>
        </p:nvSpPr>
        <p:spPr bwMode="auto">
          <a:xfrm>
            <a:off x="17287" y="5517232"/>
            <a:ext cx="9144000" cy="13312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فَتَذَكَّرَ تلاَمِيذُهُ أَنَّهُ مَكْتُوبٌ: «غَيْرَةُ بَيْتِكَ أَكَلَتْنِي». </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83290"/>
            <a:ext cx="4464496" cy="879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٢٠</a:t>
            </a:r>
          </a:p>
        </p:txBody>
      </p:sp>
      <p:sp>
        <p:nvSpPr>
          <p:cNvPr id="2" name="Rectangle 2">
            <a:extLst>
              <a:ext uri="{FF2B5EF4-FFF2-40B4-BE49-F238E27FC236}">
                <a16:creationId xmlns:a16="http://schemas.microsoft.com/office/drawing/2014/main" id="{2C5E70C4-0409-663C-F605-DF99A99B376F}"/>
              </a:ext>
            </a:extLst>
          </p:cNvPr>
          <p:cNvSpPr txBox="1">
            <a:spLocks noChangeArrowheads="1"/>
          </p:cNvSpPr>
          <p:nvPr/>
        </p:nvSpPr>
        <p:spPr bwMode="auto">
          <a:xfrm>
            <a:off x="0" y="1412776"/>
            <a:ext cx="4464496" cy="29215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الْيَهُودُ:</a:t>
            </a:r>
            <a:br>
              <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سِتٍّ وَأَرْبَعِينَ سَنَةً بُنِيَ هَذَا الْهَيْكَلُ أَفَأَنْتَ فِي ثلاَثَةِ أَيَّامٍ تُقِيمُهُ؟»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0528" y="6013597"/>
            <a:ext cx="4464496" cy="908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٢١</a:t>
            </a:r>
          </a:p>
        </p:txBody>
      </p:sp>
      <p:sp>
        <p:nvSpPr>
          <p:cNvPr id="2" name="Rectangle 2">
            <a:extLst>
              <a:ext uri="{FF2B5EF4-FFF2-40B4-BE49-F238E27FC236}">
                <a16:creationId xmlns:a16="http://schemas.microsoft.com/office/drawing/2014/main" id="{455C588F-6AA5-4B0A-0B4B-282F72D2A26F}"/>
              </a:ext>
            </a:extLst>
          </p:cNvPr>
          <p:cNvSpPr txBox="1">
            <a:spLocks noChangeArrowheads="1"/>
          </p:cNvSpPr>
          <p:nvPr/>
        </p:nvSpPr>
        <p:spPr bwMode="auto">
          <a:xfrm>
            <a:off x="611560" y="764704"/>
            <a:ext cx="4464496"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هُوَ فَكَانَ يَقُولُ عَنْ هَيْكَلِ جَسَدِهِ. </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5508104" y="116632"/>
            <a:ext cx="36004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٢٢</a:t>
            </a:r>
          </a:p>
        </p:txBody>
      </p:sp>
      <p:sp>
        <p:nvSpPr>
          <p:cNvPr id="2" name="Rectangle 2">
            <a:extLst>
              <a:ext uri="{FF2B5EF4-FFF2-40B4-BE49-F238E27FC236}">
                <a16:creationId xmlns:a16="http://schemas.microsoft.com/office/drawing/2014/main" id="{5899900A-0C69-47D7-F9A4-8BA058D703DA}"/>
              </a:ext>
            </a:extLst>
          </p:cNvPr>
          <p:cNvSpPr txBox="1">
            <a:spLocks noChangeArrowheads="1"/>
          </p:cNvSpPr>
          <p:nvPr/>
        </p:nvSpPr>
        <p:spPr bwMode="auto">
          <a:xfrm>
            <a:off x="971600" y="4437112"/>
            <a:ext cx="7200800" cy="20184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فَلَمَّا قَامَ مِنَ الأَمْوَاتِ تَذَكَّرَ تلاَمِيذُهُ أَنَّهُ قَالَ هَذَا فَآمَنُوا بِالْكِتَابِ وَالْكلاَمِ الَّذِي قَالَهُ يَسُوعُ. </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1829620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2091" y="27063"/>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0088388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لوقا</a:t>
            </a:r>
            <a:r>
              <a:rPr lang="ar-JO" sz="8800" dirty="0">
                <a:ea typeface="Osaka" charset="0"/>
                <a:cs typeface="Arial" panose="020B0604020202020204" pitchFamily="34" charset="0"/>
              </a:rPr>
              <a:t> 20</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9122252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لوقا</a:t>
            </a:r>
            <a:r>
              <a:rPr lang="ar-JO" sz="8800" dirty="0">
                <a:ea typeface="Osaka" charset="0"/>
                <a:cs typeface="Arial" panose="020B0604020202020204" pitchFamily="34" charset="0"/>
              </a:rPr>
              <a:t> 21</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92640878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7009" name="Straight Arrow Connector 55"/>
          <p:cNvCxnSpPr>
            <a:cxnSpLocks noChangeShapeType="1"/>
          </p:cNvCxnSpPr>
          <p:nvPr/>
        </p:nvCxnSpPr>
        <p:spPr bwMode="auto">
          <a:xfrm flipV="1">
            <a:off x="6516688" y="3357564"/>
            <a:ext cx="0" cy="1295400"/>
          </a:xfrm>
          <a:prstGeom prst="straightConnector1">
            <a:avLst/>
          </a:prstGeom>
          <a:noFill/>
          <a:ln w="28575">
            <a:solidFill>
              <a:srgbClr val="FFFFFF"/>
            </a:solidFill>
            <a:prstDash val="sysDash"/>
            <a:round/>
            <a:headEnd/>
            <a:tailEnd/>
          </a:ln>
          <a:extLst>
            <a:ext uri="{909E8E84-426E-40dd-AFC4-6F175D3DCCD1}">
              <a14:hiddenFill xmlns:a14="http://schemas.microsoft.com/office/drawing/2010/main" xmlns="">
                <a:noFill/>
              </a14:hiddenFill>
            </a:ext>
          </a:extLst>
        </p:spPr>
      </p:cxnSp>
      <p:grpSp>
        <p:nvGrpSpPr>
          <p:cNvPr id="427010" name="Group 50"/>
          <p:cNvGrpSpPr>
            <a:grpSpLocks/>
          </p:cNvGrpSpPr>
          <p:nvPr/>
        </p:nvGrpSpPr>
        <p:grpSpPr bwMode="auto">
          <a:xfrm>
            <a:off x="1403350" y="3357564"/>
            <a:ext cx="4464050" cy="1079500"/>
            <a:chOff x="611560" y="3356992"/>
            <a:chExt cx="4464496" cy="1080120"/>
          </a:xfrm>
        </p:grpSpPr>
        <p:sp>
          <p:nvSpPr>
            <p:cNvPr id="427039"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427040"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427041"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427042"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427011" name="Rectangle 35"/>
          <p:cNvSpPr>
            <a:spLocks noChangeArrowheads="1"/>
          </p:cNvSpPr>
          <p:nvPr/>
        </p:nvSpPr>
        <p:spPr bwMode="auto">
          <a:xfrm>
            <a:off x="-71431" y="3068638"/>
            <a:ext cx="9251951" cy="360362"/>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427012" name="Rectangle 4"/>
          <p:cNvSpPr>
            <a:spLocks noGrp="1" noChangeArrowheads="1"/>
          </p:cNvSpPr>
          <p:nvPr>
            <p:ph type="title" idx="4294967295"/>
          </p:nvPr>
        </p:nvSpPr>
        <p:spPr>
          <a:xfrm>
            <a:off x="971557" y="609607"/>
            <a:ext cx="7129463" cy="646113"/>
          </a:xfrm>
          <a:solidFill>
            <a:srgbClr val="000000"/>
          </a:solidFill>
        </p:spPr>
        <p:txBody>
          <a:bodyPr anchor="t">
            <a:spAutoFit/>
          </a:bodyPr>
          <a:lstStyle/>
          <a:p>
            <a:pPr eaLnBrk="1" hangingPunct="1"/>
            <a:r>
              <a:rPr lang="ar-JO" sz="3600" dirty="0"/>
              <a:t>ملخص خطاب جبل الزيتون</a:t>
            </a:r>
            <a:endParaRPr lang="en-US" sz="3600" dirty="0"/>
          </a:p>
        </p:txBody>
      </p:sp>
      <p:sp>
        <p:nvSpPr>
          <p:cNvPr id="427013" name="Text Box 2"/>
          <p:cNvSpPr txBox="1">
            <a:spLocks noChangeArrowheads="1"/>
          </p:cNvSpPr>
          <p:nvPr/>
        </p:nvSpPr>
        <p:spPr bwMode="auto">
          <a:xfrm>
            <a:off x="8578854" y="152404"/>
            <a:ext cx="53085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27</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427014" name="TextBox 1"/>
          <p:cNvSpPr txBox="1">
            <a:spLocks noChangeArrowheads="1"/>
          </p:cNvSpPr>
          <p:nvPr/>
        </p:nvSpPr>
        <p:spPr bwMode="auto">
          <a:xfrm>
            <a:off x="2195520" y="3094499"/>
            <a:ext cx="1296987" cy="3693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عصر الكنيسة</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5" name="TextBox 5"/>
          <p:cNvSpPr txBox="1">
            <a:spLocks noChangeArrowheads="1"/>
          </p:cNvSpPr>
          <p:nvPr/>
        </p:nvSpPr>
        <p:spPr bwMode="auto">
          <a:xfrm>
            <a:off x="7667625" y="3094499"/>
            <a:ext cx="1296988" cy="3693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الألفية</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6" name="TextBox 6"/>
          <p:cNvSpPr txBox="1">
            <a:spLocks noChangeArrowheads="1"/>
          </p:cNvSpPr>
          <p:nvPr/>
        </p:nvSpPr>
        <p:spPr bwMode="auto">
          <a:xfrm>
            <a:off x="5940425" y="3094499"/>
            <a:ext cx="1295400" cy="3693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الضيقة</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7" name="TextBox 7"/>
          <p:cNvSpPr txBox="1">
            <a:spLocks noChangeArrowheads="1"/>
          </p:cNvSpPr>
          <p:nvPr/>
        </p:nvSpPr>
        <p:spPr bwMode="auto">
          <a:xfrm>
            <a:off x="1403351" y="4089407"/>
            <a:ext cx="2447925" cy="33852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تشتت إسرائيل لوقا 21: 24</a:t>
            </a:r>
            <a:endParaRPr kumimoji="0" lang="en-US"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8" name="TextBox 8"/>
          <p:cNvSpPr txBox="1">
            <a:spLocks noChangeArrowheads="1"/>
          </p:cNvSpPr>
          <p:nvPr/>
        </p:nvSpPr>
        <p:spPr bwMode="auto">
          <a:xfrm>
            <a:off x="3932245" y="4089407"/>
            <a:ext cx="1647825" cy="33852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العودة إلى الأرض</a:t>
            </a:r>
            <a:endParaRPr kumimoji="0" lang="en-US"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19" name="TextBox 10"/>
          <p:cNvSpPr txBox="1">
            <a:spLocks noChangeArrowheads="1"/>
          </p:cNvSpPr>
          <p:nvPr/>
        </p:nvSpPr>
        <p:spPr bwMode="auto">
          <a:xfrm>
            <a:off x="6165857" y="5765800"/>
            <a:ext cx="2943225" cy="41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5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مخططات سالم كربان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5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جداول سفر الرؤيا (١٩٧٩)، ٤٨</a:t>
            </a:r>
            <a:endParaRPr kumimoji="0" lang="en-US" sz="105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0" name="TextBox 11"/>
          <p:cNvSpPr txBox="1">
            <a:spLocks noChangeArrowheads="1"/>
          </p:cNvSpPr>
          <p:nvPr/>
        </p:nvSpPr>
        <p:spPr bwMode="auto">
          <a:xfrm>
            <a:off x="6370645" y="3505200"/>
            <a:ext cx="1296987" cy="9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العظيمة</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9: 27</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24: 15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1" name="TextBox 12"/>
          <p:cNvSpPr txBox="1">
            <a:spLocks noChangeArrowheads="1"/>
          </p:cNvSpPr>
          <p:nvPr/>
        </p:nvSpPr>
        <p:spPr bwMode="auto">
          <a:xfrm>
            <a:off x="6840465" y="4917860"/>
            <a:ext cx="1441450" cy="52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دينونة الأمم الوثنية</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2: 31-46</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2" name="TextBox 13"/>
          <p:cNvSpPr txBox="1">
            <a:spLocks noChangeArrowheads="1"/>
          </p:cNvSpPr>
          <p:nvPr/>
        </p:nvSpPr>
        <p:spPr bwMode="auto">
          <a:xfrm>
            <a:off x="1042995" y="1739907"/>
            <a:ext cx="1296987" cy="52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الثاني 70 م</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3" name="TextBox 14"/>
          <p:cNvSpPr txBox="1">
            <a:spLocks noChangeArrowheads="1"/>
          </p:cNvSpPr>
          <p:nvPr/>
        </p:nvSpPr>
        <p:spPr bwMode="auto">
          <a:xfrm>
            <a:off x="4321279" y="1739907"/>
            <a:ext cx="1763609" cy="52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الإختطاف</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تسالونيكي 4: 14-17</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4" name="TextBox 15"/>
          <p:cNvSpPr txBox="1">
            <a:spLocks noChangeArrowheads="1"/>
          </p:cNvSpPr>
          <p:nvPr/>
        </p:nvSpPr>
        <p:spPr bwMode="auto">
          <a:xfrm>
            <a:off x="5795970" y="1739907"/>
            <a:ext cx="1296987"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الثالث</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5" name="TextBox 16"/>
          <p:cNvSpPr txBox="1">
            <a:spLocks noChangeArrowheads="1"/>
          </p:cNvSpPr>
          <p:nvPr/>
        </p:nvSpPr>
        <p:spPr bwMode="auto">
          <a:xfrm>
            <a:off x="6804032" y="1739907"/>
            <a:ext cx="1647825" cy="738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 الثاني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القديسين</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 23: 39، 24: 30</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6" name="TextBox 1"/>
          <p:cNvSpPr txBox="1">
            <a:spLocks noChangeArrowheads="1"/>
          </p:cNvSpPr>
          <p:nvPr/>
        </p:nvSpPr>
        <p:spPr bwMode="auto">
          <a:xfrm>
            <a:off x="179395" y="3094499"/>
            <a:ext cx="1296987" cy="3693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إسرائيل</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7027" name="TextBox 1"/>
          <p:cNvSpPr txBox="1">
            <a:spLocks noChangeArrowheads="1"/>
          </p:cNvSpPr>
          <p:nvPr/>
        </p:nvSpPr>
        <p:spPr bwMode="auto">
          <a:xfrm>
            <a:off x="-144456" y="4519613"/>
            <a:ext cx="971551" cy="307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606 ق.م</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7028" name="TextBox 13"/>
          <p:cNvSpPr txBox="1">
            <a:spLocks noChangeArrowheads="1"/>
          </p:cNvSpPr>
          <p:nvPr/>
        </p:nvSpPr>
        <p:spPr bwMode="auto">
          <a:xfrm>
            <a:off x="46038" y="1739907"/>
            <a:ext cx="1077912" cy="738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أورشليم الأول 586 ق.م</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27029" name="Straight Arrow Connector 20"/>
          <p:cNvCxnSpPr>
            <a:cxnSpLocks noChangeShapeType="1"/>
          </p:cNvCxnSpPr>
          <p:nvPr/>
        </p:nvCxnSpPr>
        <p:spPr bwMode="auto">
          <a:xfrm>
            <a:off x="547688"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0" name="Straight Arrow Connector 26"/>
          <p:cNvCxnSpPr>
            <a:cxnSpLocks noChangeShapeType="1"/>
          </p:cNvCxnSpPr>
          <p:nvPr/>
        </p:nvCxnSpPr>
        <p:spPr bwMode="auto">
          <a:xfrm>
            <a:off x="1619250"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1" name="Straight Arrow Connector 27"/>
          <p:cNvCxnSpPr>
            <a:cxnSpLocks noChangeShapeType="1"/>
          </p:cNvCxnSpPr>
          <p:nvPr/>
        </p:nvCxnSpPr>
        <p:spPr bwMode="auto">
          <a:xfrm>
            <a:off x="5364163"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2" name="Straight Arrow Connector 28"/>
          <p:cNvCxnSpPr>
            <a:cxnSpLocks noChangeShapeType="1"/>
          </p:cNvCxnSpPr>
          <p:nvPr/>
        </p:nvCxnSpPr>
        <p:spPr bwMode="auto">
          <a:xfrm>
            <a:off x="6516688"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3" name="Straight Arrow Connector 29"/>
          <p:cNvCxnSpPr>
            <a:cxnSpLocks noChangeShapeType="1"/>
          </p:cNvCxnSpPr>
          <p:nvPr/>
        </p:nvCxnSpPr>
        <p:spPr bwMode="auto">
          <a:xfrm>
            <a:off x="7667625" y="2420939"/>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4"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27035"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427036" name="TextBox 9"/>
          <p:cNvSpPr txBox="1">
            <a:spLocks noChangeArrowheads="1"/>
          </p:cNvSpPr>
          <p:nvPr/>
        </p:nvSpPr>
        <p:spPr bwMode="auto">
          <a:xfrm>
            <a:off x="2708282" y="4519620"/>
            <a:ext cx="2943225" cy="307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أزمنة الأمم لوقا 21: 24</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27037"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a:extLst>
            <a:ext uri="{909E8E84-426E-40dd-AFC4-6F175D3DCCD1}">
              <a14:hiddenFill xmlns:a14="http://schemas.microsoft.com/office/drawing/2010/main" xmlns="">
                <a:noFill/>
              </a14:hiddenFill>
            </a:ext>
          </a:extLst>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grpSp>
    </p:spTree>
    <p:extLst>
      <p:ext uri="{BB962C8B-B14F-4D97-AF65-F5344CB8AC3E}">
        <p14:creationId xmlns:p14="http://schemas.microsoft.com/office/powerpoint/2010/main" val="6427896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1" y="0"/>
            <a:ext cx="9158545" cy="7101408"/>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429058" name="Rectangle 4"/>
          <p:cNvSpPr>
            <a:spLocks noGrp="1" noChangeArrowheads="1"/>
          </p:cNvSpPr>
          <p:nvPr>
            <p:ph type="title" idx="4294967295"/>
          </p:nvPr>
        </p:nvSpPr>
        <p:spPr>
          <a:xfrm>
            <a:off x="533400" y="188640"/>
            <a:ext cx="7924800" cy="609600"/>
          </a:xfrm>
          <a:solidFill>
            <a:srgbClr val="000000"/>
          </a:solidFill>
        </p:spPr>
        <p:txBody>
          <a:bodyPr anchor="t"/>
          <a:lstStyle/>
          <a:p>
            <a:pPr rtl="1" eaLnBrk="1" hangingPunct="1"/>
            <a:r>
              <a:rPr lang="ar-JO" sz="3600" dirty="0"/>
              <a:t>أزمنة الأمم (لوقا 21: 24)</a:t>
            </a:r>
            <a:endParaRPr lang="en-US" sz="3600" dirty="0"/>
          </a:p>
        </p:txBody>
      </p:sp>
      <p:sp>
        <p:nvSpPr>
          <p:cNvPr id="429059" name="Text Box 3"/>
          <p:cNvSpPr txBox="1">
            <a:spLocks noChangeArrowheads="1"/>
          </p:cNvSpPr>
          <p:nvPr/>
        </p:nvSpPr>
        <p:spPr bwMode="auto">
          <a:xfrm>
            <a:off x="8422092" y="89676"/>
            <a:ext cx="703974"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9060" name="TextBox 5"/>
          <p:cNvSpPr txBox="1">
            <a:spLocks noChangeArrowheads="1"/>
          </p:cNvSpPr>
          <p:nvPr/>
        </p:nvSpPr>
        <p:spPr bwMode="auto">
          <a:xfrm>
            <a:off x="2592395" y="836712"/>
            <a:ext cx="4103687" cy="9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"أزمنة الأمم"</a:t>
            </a:r>
            <a:endParaRPr kumimoji="0" lang="en-US" altLang="ja-JP" sz="3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لوقا 21: 24</a:t>
            </a:r>
            <a:endParaRPr kumimoji="0" lang="en-US" sz="2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5634029" y="2401449"/>
            <a:ext cx="2232033" cy="954075"/>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فترة الكنيسة</a:t>
            </a:r>
            <a:endParaRPr kumimoji="0" lang="en-US" sz="28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أعمال الرسل 15: 14-18</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رومية 11: 25</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2" name="TextBox 7"/>
          <p:cNvSpPr txBox="1">
            <a:spLocks noChangeArrowheads="1"/>
          </p:cNvSpPr>
          <p:nvPr/>
        </p:nvSpPr>
        <p:spPr bwMode="auto">
          <a:xfrm>
            <a:off x="1979614" y="3708401"/>
            <a:ext cx="5329237" cy="52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"بين أممٍ كثيرة"</a:t>
            </a:r>
            <a:endParaRPr kumimoji="0" lang="en-US" sz="28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107954" y="2303989"/>
            <a:ext cx="865188" cy="707854"/>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مملكة يهوذا</a:t>
            </a:r>
            <a:endParaRPr kumimoji="0" lang="en-US" sz="20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1" name="TextBox 10"/>
          <p:cNvSpPr txBox="1"/>
          <p:nvPr/>
        </p:nvSpPr>
        <p:spPr>
          <a:xfrm>
            <a:off x="2682882" y="2441576"/>
            <a:ext cx="1439863" cy="646298"/>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الأربعة قرون ما بين العهدين</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5" name="TextBox 11"/>
          <p:cNvSpPr txBox="1">
            <a:spLocks noChangeArrowheads="1"/>
          </p:cNvSpPr>
          <p:nvPr/>
        </p:nvSpPr>
        <p:spPr bwMode="auto">
          <a:xfrm>
            <a:off x="8100392" y="2492375"/>
            <a:ext cx="1084157"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2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"كرسيُّ الرب"</a:t>
            </a:r>
            <a:endParaRPr kumimoji="0" lang="en-US" altLang="ja-JP" sz="22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إرميا 3: 17</a:t>
            </a:r>
            <a:endParaRPr kumimoji="0" lang="en-US"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إشعياء 62: 6-7</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4108450" y="4171950"/>
            <a:ext cx="1957388" cy="1600406"/>
          </a:xfrm>
          <a:prstGeom prst="rect">
            <a:avLst/>
          </a:prstGeom>
          <a:noFill/>
        </p:spPr>
        <p:txBody>
          <a:bodyPr lIns="91408" tIns="45704" rIns="91408" bIns="45704">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حزقيال 6: 8</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هوشع 3: 4-5</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هوشع 8: 8</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عاموس 9: 8-9</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31: 35-37</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46: 27-28</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51: 5</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7" name="TextBox 13"/>
          <p:cNvSpPr txBox="1">
            <a:spLocks noChangeArrowheads="1"/>
          </p:cNvSpPr>
          <p:nvPr/>
        </p:nvSpPr>
        <p:spPr bwMode="auto">
          <a:xfrm>
            <a:off x="6516216" y="4149080"/>
            <a:ext cx="2609850" cy="177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r>
              <a:rPr kumimoji="0" lang="ar-JO" sz="1600" b="1" u="none" strike="noStrike" kern="1200" cap="none" spc="0" normalizeH="0" baseline="0" noProof="0" dirty="0">
                <a:ln>
                  <a:noFill/>
                </a:ln>
                <a:solidFill>
                  <a:srgbClr val="121212"/>
                </a:solidFill>
                <a:effectLst/>
                <a:uLnTx/>
                <a:uFillTx/>
                <a:latin typeface="Arial" panose="020B0604020202020204" pitchFamily="34" charset="0"/>
                <a:cs typeface="Arial" panose="020B0604020202020204" pitchFamily="34" charset="0"/>
              </a:rPr>
              <a:t>أُقيمُ الكلِمَةَ الصّالِحَةَ الّتي تكلَّمتُ بها إلَى بَيتِ إسرائيلَ وإلَى بَيتِ يَهوذا</a:t>
            </a:r>
            <a:r>
              <a:rPr kumimoji="0" lang="ar-JO"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endParaRPr kumimoji="0" lang="en-US"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إرميا 33: 7-14</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إشعياء 4: 2-6</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حزقيال 43: 1-9</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زكريا 2: 10-13</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زكريا 8: 1-8</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429068" name="TextBox 14"/>
          <p:cNvSpPr txBox="1">
            <a:spLocks noChangeArrowheads="1"/>
          </p:cNvSpPr>
          <p:nvPr/>
        </p:nvSpPr>
        <p:spPr bwMode="auto">
          <a:xfrm>
            <a:off x="162399" y="4171949"/>
            <a:ext cx="2830511" cy="2160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r>
              <a:rPr kumimoji="0" lang="ar-JO" sz="1600" b="1" u="none" strike="noStrike" kern="1200" cap="none" spc="0" normalizeH="0" baseline="0" noProof="0" dirty="0">
                <a:ln>
                  <a:noFill/>
                </a:ln>
                <a:solidFill>
                  <a:srgbClr val="121212"/>
                </a:solidFill>
                <a:effectLst/>
                <a:uLnTx/>
                <a:uFillTx/>
                <a:latin typeface="Arial" panose="020B0604020202020204" pitchFamily="34" charset="0"/>
                <a:cs typeface="Arial" panose="020B0604020202020204" pitchFamily="34" charset="0"/>
              </a:rPr>
              <a:t> غَرَبَتْ شَمسُها إذ بَعدُ نهارٌ</a:t>
            </a:r>
            <a:r>
              <a:rPr kumimoji="0" lang="ar-JO"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إرميا 15: 9</a:t>
            </a:r>
            <a:endParaRPr kumimoji="0" lang="en-US" altLang="ja-JP"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r>
              <a:rPr kumimoji="0" lang="ar-JO" sz="1700" b="1" u="none" strike="noStrike" kern="1200" cap="none" spc="0" normalizeH="0" baseline="0" noProof="0" dirty="0">
                <a:ln>
                  <a:noFill/>
                </a:ln>
                <a:solidFill>
                  <a:srgbClr val="121212"/>
                </a:solidFill>
                <a:effectLst/>
                <a:uLnTx/>
                <a:uFillTx/>
                <a:latin typeface="Arial" panose="020B0604020202020204" pitchFamily="34" charset="0"/>
                <a:cs typeface="Arial" panose="020B0604020202020204" pitchFamily="34" charset="0"/>
              </a:rPr>
              <a:t>مِنْ أجلِ أنهُم ترَكوا عَهدَ الرَّبِّ</a:t>
            </a:r>
            <a:r>
              <a:rPr kumimoji="0" lang="ar-JO"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إرميا 22: 8-9</a:t>
            </a:r>
            <a:endParaRPr kumimoji="0" lang="en-US" altLang="ja-JP" sz="16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2 أخبار الأيام 25: 8-12</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إرميا 15: 4؛ 22: 29-30؛ 30: 24</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rPr>
              <a:t>حزقيال 10: 4، 28؛ 11: 22-25؛ 14: 22-23</a:t>
            </a:r>
            <a:endParaRPr kumimoji="0" lang="en-US" sz="1400" b="1" u="none" strike="noStrike" kern="1200" cap="none" spc="0" normalizeH="0" baseline="0" noProof="0" dirty="0">
              <a:ln>
                <a:noFill/>
              </a:ln>
              <a:solidFill>
                <a:srgbClr val="220011"/>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026026" y="3122613"/>
            <a:ext cx="1096719" cy="646298"/>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الإغريق/اليونان</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9" name="TextBox 18"/>
          <p:cNvSpPr txBox="1"/>
          <p:nvPr/>
        </p:nvSpPr>
        <p:spPr>
          <a:xfrm>
            <a:off x="4338638" y="2790832"/>
            <a:ext cx="865187" cy="400077"/>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70م</a:t>
            </a:r>
            <a:endParaRPr kumimoji="0" lang="en-US" sz="20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0" name="TextBox 19"/>
          <p:cNvSpPr txBox="1"/>
          <p:nvPr/>
        </p:nvSpPr>
        <p:spPr>
          <a:xfrm>
            <a:off x="1240632" y="3429000"/>
            <a:ext cx="865188" cy="584743"/>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538 ق.م.</a:t>
            </a:r>
            <a:endParaRPr kumimoji="0" lang="en-US" sz="16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1" name="TextBox 20"/>
          <p:cNvSpPr txBox="1"/>
          <p:nvPr/>
        </p:nvSpPr>
        <p:spPr>
          <a:xfrm>
            <a:off x="2393951" y="3381382"/>
            <a:ext cx="865188" cy="584743"/>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333 ق.م.</a:t>
            </a:r>
            <a:endParaRPr kumimoji="0" lang="en-US" sz="16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2" name="TextBox 21"/>
          <p:cNvSpPr txBox="1"/>
          <p:nvPr/>
        </p:nvSpPr>
        <p:spPr>
          <a:xfrm>
            <a:off x="3635896" y="3381382"/>
            <a:ext cx="865188" cy="338522"/>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63 ق.م.</a:t>
            </a:r>
            <a:endParaRPr kumimoji="0" lang="en-US" sz="16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3" name="TextBox 22"/>
          <p:cNvSpPr txBox="1"/>
          <p:nvPr/>
        </p:nvSpPr>
        <p:spPr>
          <a:xfrm>
            <a:off x="4283968" y="3164489"/>
            <a:ext cx="1509708" cy="646298"/>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الإمبراطوريَّة الرومانيَّة</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grpSp>
      <p:cxnSp>
        <p:nvCxnSpPr>
          <p:cNvPr id="429076" name="Straight Connector 3"/>
          <p:cNvCxnSpPr>
            <a:cxnSpLocks noChangeShapeType="1"/>
          </p:cNvCxnSpPr>
          <p:nvPr/>
        </p:nvCxnSpPr>
        <p:spPr bwMode="auto">
          <a:xfrm>
            <a:off x="1314450" y="1724032"/>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7" name="Straight Connector 30"/>
          <p:cNvCxnSpPr>
            <a:cxnSpLocks noChangeShapeType="1"/>
          </p:cNvCxnSpPr>
          <p:nvPr/>
        </p:nvCxnSpPr>
        <p:spPr bwMode="auto">
          <a:xfrm>
            <a:off x="8010525" y="1724032"/>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8" name="Straight Connector 31"/>
          <p:cNvCxnSpPr>
            <a:cxnSpLocks noChangeShapeType="1"/>
          </p:cNvCxnSpPr>
          <p:nvPr/>
        </p:nvCxnSpPr>
        <p:spPr bwMode="auto">
          <a:xfrm>
            <a:off x="1314457" y="1724025"/>
            <a:ext cx="6696075"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16" name="TextBox 15"/>
          <p:cNvSpPr txBox="1"/>
          <p:nvPr/>
        </p:nvSpPr>
        <p:spPr>
          <a:xfrm>
            <a:off x="312454" y="3140968"/>
            <a:ext cx="1549073" cy="646298"/>
          </a:xfrm>
          <a:prstGeom prst="rect">
            <a:avLst/>
          </a:prstGeom>
          <a:solidFill>
            <a:schemeClr val="accent4">
              <a:lumMod val="60000"/>
              <a:lumOff val="40000"/>
            </a:schemeClr>
          </a:solid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الإمبراطوريَّة البابليَّة</a:t>
            </a:r>
            <a:endParaRPr kumimoji="0" lang="en-US" sz="18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84" name="Rectangle 1"/>
          <p:cNvSpPr>
            <a:spLocks noChangeArrowheads="1"/>
          </p:cNvSpPr>
          <p:nvPr/>
        </p:nvSpPr>
        <p:spPr bwMode="auto">
          <a:xfrm>
            <a:off x="233363" y="3021020"/>
            <a:ext cx="1081087" cy="142875"/>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864777" y="2628233"/>
            <a:ext cx="881474" cy="584743"/>
          </a:xfrm>
          <a:prstGeom prst="rect">
            <a:avLst/>
          </a:prstGeom>
          <a:solidFill>
            <a:schemeClr val="accent4">
              <a:lumMod val="60000"/>
              <a:lumOff val="40000"/>
            </a:schemeClr>
          </a:solidFill>
        </p:spPr>
        <p:txBody>
          <a:bodyPr wrap="square"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u="none" strike="noStrike" kern="1200" cap="none" spc="0" normalizeH="0" baseline="0" noProof="0" dirty="0">
                <a:ln>
                  <a:noFill/>
                </a:ln>
                <a:solidFill>
                  <a:srgbClr val="220011"/>
                </a:solidFill>
                <a:effectLst/>
                <a:uLnTx/>
                <a:uFillTx/>
                <a:cs typeface="Arial" panose="020B0604020202020204" pitchFamily="34" charset="0"/>
              </a:rPr>
              <a:t>586 ق.م.</a:t>
            </a:r>
            <a:endParaRPr kumimoji="0" lang="en-US" sz="1600" u="none" strike="noStrike" kern="1200" cap="none" spc="0" normalizeH="0" baseline="0" noProof="0" dirty="0">
              <a:ln>
                <a:noFill/>
              </a:ln>
              <a:solidFill>
                <a:srgbClr val="220011"/>
              </a:solidFill>
              <a:effectLst/>
              <a:uLnTx/>
              <a:uFillTx/>
              <a:cs typeface="Arial" panose="020B0604020202020204" pitchFamily="34" charset="0"/>
            </a:endParaRPr>
          </a:p>
        </p:txBody>
      </p:sp>
      <p:sp>
        <p:nvSpPr>
          <p:cNvPr id="10" name="TextBox 9"/>
          <p:cNvSpPr txBox="1"/>
          <p:nvPr/>
        </p:nvSpPr>
        <p:spPr>
          <a:xfrm>
            <a:off x="1620838" y="2348880"/>
            <a:ext cx="1060450" cy="707854"/>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فترة الاسترداد</a:t>
            </a:r>
            <a:endParaRPr kumimoji="0" lang="en-US" sz="20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7" name="TextBox 16"/>
          <p:cNvSpPr txBox="1"/>
          <p:nvPr/>
        </p:nvSpPr>
        <p:spPr>
          <a:xfrm>
            <a:off x="1572801" y="3122613"/>
            <a:ext cx="1372624" cy="569354"/>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55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الإمبراطوريَّة الفارسيَّة</a:t>
            </a:r>
            <a:endParaRPr kumimoji="0" lang="en-US" sz="155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0" name="TextBox 49"/>
          <p:cNvSpPr txBox="1"/>
          <p:nvPr/>
        </p:nvSpPr>
        <p:spPr>
          <a:xfrm>
            <a:off x="-25333" y="6686101"/>
            <a:ext cx="9158545" cy="430855"/>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مقتبسة بتصرُّف من: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Raymond Ludwigson, A Survey of Bible Prophecy (Grand Rapids: Zondervan, 1975), 181</a:t>
            </a:r>
            <a:endParaRPr kumimoji="0" lang="en-US" sz="900" b="1"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 name="TextBox 1">
            <a:extLst>
              <a:ext uri="{FF2B5EF4-FFF2-40B4-BE49-F238E27FC236}">
                <a16:creationId xmlns:a16="http://schemas.microsoft.com/office/drawing/2014/main" id="{5C38DE99-CABD-986F-A4B1-20C29274F3BD}"/>
              </a:ext>
            </a:extLst>
          </p:cNvPr>
          <p:cNvSpPr txBox="1"/>
          <p:nvPr/>
        </p:nvSpPr>
        <p:spPr>
          <a:xfrm>
            <a:off x="-108520" y="6207727"/>
            <a:ext cx="9295535" cy="461633"/>
          </a:xfrm>
          <a:prstGeom prst="rect">
            <a:avLst/>
          </a:prstGeom>
          <a:solidFill>
            <a:srgbClr val="020101"/>
          </a:solid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وتَكونُ أورُشَليمُ مَدوسةً مِنَ الأُمَمِ، حتَّى تُكَمَّلَ أزمِنَةُ الأُمَمِ</a:t>
            </a:r>
            <a:r>
              <a:rPr kumimoji="0" lang="ar-JO"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(لوقا 21: 24)</a:t>
            </a:r>
          </a:p>
        </p:txBody>
      </p:sp>
    </p:spTree>
    <p:extLst>
      <p:ext uri="{BB962C8B-B14F-4D97-AF65-F5344CB8AC3E}">
        <p14:creationId xmlns:p14="http://schemas.microsoft.com/office/powerpoint/2010/main" val="33636238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لوقا</a:t>
            </a:r>
            <a:r>
              <a:rPr lang="ar-JO" sz="8800" dirty="0">
                <a:ea typeface="Osaka" charset="0"/>
                <a:cs typeface="Arial" panose="020B0604020202020204" pitchFamily="34" charset="0"/>
              </a:rPr>
              <a:t> </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22</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930929730"/>
      </p:ext>
    </p:extLst>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1007605" y="2685377"/>
            <a:ext cx="7272808"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لم يقتلْ أحدٌ المسيحَ، وذلك لأنَّه قدَّم حياتَه </a:t>
            </a: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طوعاً</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من أجلنا جميعاً (لوقا، الأصحاحان 22-23).</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605884" y="57050"/>
            <a:ext cx="3175645" cy="1677268"/>
          </a:xfrm>
          <a:effectLst/>
        </p:spPr>
        <p:txBody>
          <a:bodyPr anchor="t"/>
          <a:lstStyle/>
          <a:p>
            <a:pPr eaLnBrk="1" hangingPunct="1">
              <a:defRPr/>
            </a:pPr>
            <a:r>
              <a:rPr lang="ar-SA" sz="3600" dirty="0">
                <a:solidFill>
                  <a:srgbClr val="000000"/>
                </a:solidFill>
                <a:effectLst/>
                <a:ea typeface="Accordance" panose="00000400000000000000" pitchFamily="2" charset="-78"/>
              </a:rPr>
              <a:t>كيف نكون </a:t>
            </a:r>
            <a:br>
              <a:rPr lang="ar-SA" sz="3600" dirty="0">
                <a:solidFill>
                  <a:srgbClr val="000000"/>
                </a:solidFill>
                <a:effectLst/>
                <a:ea typeface="Accordance" panose="00000400000000000000" pitchFamily="2" charset="-78"/>
              </a:rPr>
            </a:br>
            <a:r>
              <a:rPr lang="ar-SA" sz="3600" dirty="0">
                <a:solidFill>
                  <a:srgbClr val="000000"/>
                </a:solidFill>
              </a:rPr>
              <a:t>متأك</a:t>
            </a:r>
            <a:r>
              <a:rPr lang="ar-JO" sz="3600" dirty="0">
                <a:solidFill>
                  <a:srgbClr val="C00000"/>
                </a:solidFill>
                <a:effectLst/>
                <a:ea typeface="Accordance" panose="00000400000000000000" pitchFamily="2" charset="-78"/>
              </a:rPr>
              <a:t>ِّ</a:t>
            </a:r>
            <a:r>
              <a:rPr lang="ar-SA" sz="3600" dirty="0">
                <a:solidFill>
                  <a:srgbClr val="000000"/>
                </a:solidFill>
              </a:rPr>
              <a:t>دين</a:t>
            </a:r>
            <a:r>
              <a:rPr lang="ar-JO" sz="3600" dirty="0">
                <a:solidFill>
                  <a:srgbClr val="C00000"/>
                </a:solidFill>
                <a:effectLst/>
                <a:ea typeface="Accordance" panose="00000400000000000000" pitchFamily="2" charset="-78"/>
              </a:rPr>
              <a:t> وثابتين</a:t>
            </a:r>
            <a:r>
              <a:rPr lang="ar-SA" sz="3600" dirty="0">
                <a:solidFill>
                  <a:srgbClr val="C00000"/>
                </a:solidFill>
                <a:effectLst/>
                <a:ea typeface="Accordance" panose="00000400000000000000" pitchFamily="2" charset="-78"/>
              </a:rPr>
              <a:t>...</a:t>
            </a:r>
            <a:endParaRPr kumimoji="0" lang="en-US" sz="3600" dirty="0">
              <a:solidFill>
                <a:srgbClr val="C00000"/>
              </a:solidFill>
              <a:effectLst/>
              <a:ea typeface="Accordance" panose="00000400000000000000" pitchFamily="2" charset="-78"/>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060094"/>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أرسل الله يسوع ليكون مُخَلِّص اليهود </a:t>
            </a: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والعالَم</a:t>
            </a:r>
            <a:br>
              <a:rPr kumimoji="0" lang="en-US"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b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1: 5 – 4: 13).</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795816"/>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تضمَّنَتْ خطَّةُ الله </a:t>
            </a: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رفْضَ</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اليهود ليسوع لفتح الطريق أمام تقديم الخلاص للأمم (لوقا 4: 14-21: 38)</a:t>
            </a: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3"/>
          <p:cNvSpPr txBox="1">
            <a:spLocks noChangeArrowheads="1"/>
          </p:cNvSpPr>
          <p:nvPr/>
        </p:nvSpPr>
        <p:spPr bwMode="auto">
          <a:xfrm>
            <a:off x="-108520" y="6180174"/>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المصادر حول حياة المسيح </a:t>
            </a: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موثوقٌ بها</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1: 1-4).</a:t>
            </a: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120008" y="144771"/>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في حقيقة إيماننا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بيسوع</a:t>
            </a:r>
            <a:endParaRPr kumimoji="0" lang="en-US" sz="36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33C42E64-E3E7-3542-8DE1-EAD2A8575D88}"/>
              </a:ext>
            </a:extLst>
          </p:cNvPr>
          <p:cNvSpPr txBox="1">
            <a:spLocks noChangeArrowheads="1"/>
          </p:cNvSpPr>
          <p:nvPr/>
        </p:nvSpPr>
        <p:spPr bwMode="auto">
          <a:xfrm>
            <a:off x="3220001" y="764704"/>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لوقا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383066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195"/>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العشاء</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الأخير</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31304"/>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14: 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13: 18-38</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8" y="3833692"/>
            <a:ext cx="1272638"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371688"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48154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39884985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5979904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6659" name="Picture 2" descr="Pesache bakgroun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723354"/>
            <a:ext cx="9144000" cy="3134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8" name="Title 1"/>
          <p:cNvSpPr>
            <a:spLocks noGrp="1"/>
          </p:cNvSpPr>
          <p:nvPr>
            <p:ph type="ctrTitle"/>
          </p:nvPr>
        </p:nvSpPr>
        <p:spPr>
          <a:xfrm>
            <a:off x="3465" y="-1179512"/>
            <a:ext cx="5760640" cy="1152127"/>
          </a:xfrm>
        </p:spPr>
        <p:txBody>
          <a:bodyPr/>
          <a:lstStyle/>
          <a:p>
            <a:r>
              <a:rPr lang="en-US" sz="96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PESACH</a:t>
            </a:r>
            <a:endParaRPr lang="en-US" sz="54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
        <p:nvSpPr>
          <p:cNvPr id="4" name="Title 1"/>
          <p:cNvSpPr txBox="1">
            <a:spLocks/>
          </p:cNvSpPr>
          <p:nvPr/>
        </p:nvSpPr>
        <p:spPr bwMode="auto">
          <a:xfrm>
            <a:off x="-108520" y="3820146"/>
            <a:ext cx="5760640"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ar-SA" b="1" i="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وجبة عيد الفصح</a:t>
            </a:r>
            <a:endParaRPr lang="en-US" sz="5400" b="1" i="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Tree>
    <p:extLst>
      <p:ext uri="{BB962C8B-B14F-4D97-AF65-F5344CB8AC3E}">
        <p14:creationId xmlns:p14="http://schemas.microsoft.com/office/powerpoint/2010/main" val="5510658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315394" name="Text Box 5"/>
          <p:cNvSpPr txBox="1">
            <a:spLocks noChangeArrowheads="1"/>
          </p:cNvSpPr>
          <p:nvPr/>
        </p:nvSpPr>
        <p:spPr bwMode="auto">
          <a:xfrm>
            <a:off x="8397876" y="82557"/>
            <a:ext cx="617412" cy="40007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145</a:t>
            </a:r>
            <a:endParaRPr kumimoji="0" lang="en-US" sz="2000" b="1"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pic>
        <p:nvPicPr>
          <p:cNvPr id="315395" name="Picture 6" descr="j028038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6" name="Picture 7" descr="j028038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8" descr="j028038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2669275" cy="584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التقديس</a:t>
            </a:r>
            <a:endParaRPr kumimoji="0" lang="en-US" sz="1800" b="1"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315399" name="Text Box 12"/>
          <p:cNvSpPr txBox="1">
            <a:spLocks noChangeArrowheads="1"/>
          </p:cNvSpPr>
          <p:nvPr/>
        </p:nvSpPr>
        <p:spPr bwMode="auto">
          <a:xfrm>
            <a:off x="2940050" y="1981201"/>
            <a:ext cx="1754780" cy="584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الضربات</a:t>
            </a:r>
            <a:endParaRPr kumimoji="0" lang="en-US" sz="1800" b="1"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74093" name="Text Box 13"/>
          <p:cNvSpPr txBox="1">
            <a:spLocks noChangeArrowheads="1"/>
          </p:cNvSpPr>
          <p:nvPr/>
        </p:nvSpPr>
        <p:spPr bwMode="auto">
          <a:xfrm>
            <a:off x="-73025" y="4800601"/>
            <a:ext cx="2747985" cy="584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الفداء</a:t>
            </a:r>
            <a:endParaRPr kumimoji="0" lang="en-US" sz="1800" b="1"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Arial" panose="020B0604020202020204" pitchFamily="34" charset="0"/>
              </a:rPr>
              <a:t>الكؤوس الأربعة (خر 6: 6-7)</a:t>
            </a:r>
            <a:endParaRPr lang="en-US" dirty="0">
              <a:ea typeface="+mj-ea"/>
              <a:cs typeface="Arial" panose="020B0604020202020204" pitchFamily="34" charset="0"/>
            </a:endParaRPr>
          </a:p>
        </p:txBody>
      </p:sp>
      <p:sp>
        <p:nvSpPr>
          <p:cNvPr id="315402" name="TextBox 13"/>
          <p:cNvSpPr txBox="1">
            <a:spLocks noChangeArrowheads="1"/>
          </p:cNvSpPr>
          <p:nvPr/>
        </p:nvSpPr>
        <p:spPr bwMode="auto">
          <a:xfrm>
            <a:off x="4724400" y="1295400"/>
            <a:ext cx="4419600" cy="1631183"/>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لذلك قل لبني إسرائيل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الرب و</a:t>
            </a:r>
            <a:r>
              <a:rPr kumimoji="0" lang="ar-JO" sz="2000" b="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أنا أخرجكم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تحت أثقال المصريين</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5403" name="TextBox 14"/>
          <p:cNvSpPr txBox="1">
            <a:spLocks noChangeArrowheads="1"/>
          </p:cNvSpPr>
          <p:nvPr/>
        </p:nvSpPr>
        <p:spPr bwMode="auto">
          <a:xfrm>
            <a:off x="4724400" y="2743200"/>
            <a:ext cx="4419600" cy="101563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a:t>
            </a:r>
            <a:r>
              <a:rPr kumimoji="0" lang="ar-JO" sz="2000" b="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أنقذكم</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من عبوديتهم</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4724400" y="3733800"/>
            <a:ext cx="4419600" cy="707854"/>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a:t>
            </a:r>
            <a:r>
              <a:rPr kumimoji="0" lang="ar-JO" sz="2000" b="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أخلصكم</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بذراع ممدودة وبأحكام عظيمة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865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p:bldP spid="1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43" name="Title 1"/>
          <p:cNvSpPr>
            <a:spLocks noGrp="1"/>
          </p:cNvSpPr>
          <p:nvPr>
            <p:ph type="ctrTitle"/>
          </p:nvPr>
        </p:nvSpPr>
        <p:spPr>
          <a:xfrm>
            <a:off x="-36512" y="1844675"/>
            <a:ext cx="9144001" cy="4032250"/>
          </a:xfrm>
        </p:spPr>
        <p:txBody>
          <a:bodyPr/>
          <a:lstStyle/>
          <a:p>
            <a:pPr rtl="1"/>
            <a:r>
              <a:rPr lang="ar-SA" sz="7200" dirty="0">
                <a:cs typeface="Arial" panose="020B0604020202020204" pitchFamily="34" charset="0"/>
              </a:rPr>
              <a:t>«هَذَا هُوَ جَسَدِي الَّذِي يُبْذَلُ عَنْكُمْ. اِصْنَعُوا هَذَا لِذِكْرِي». </a:t>
            </a: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ar-SA" sz="3600" b="1" dirty="0">
                <a:latin typeface="Arial" panose="020B0604020202020204" pitchFamily="34" charset="0"/>
                <a:cs typeface="Arial" panose="020B0604020202020204" pitchFamily="34" charset="0"/>
              </a:rPr>
              <a:t>لوقا ٢٢ : ١٩</a:t>
            </a:r>
            <a:endParaRPr lang="en-US" sz="3600" b="1" dirty="0">
              <a:solidFill>
                <a:srgbClr val="001F00"/>
              </a:solidFill>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92150390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bwMode="auto">
          <a:xfrm>
            <a:off x="1295400" y="1828800"/>
            <a:ext cx="6400800" cy="4572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D16349"/>
              </a:buClr>
              <a:buSzPct val="85000"/>
              <a:buFont typeface="Wingdings 2" charset="0"/>
              <a:buNone/>
              <a:tabLst/>
              <a:defRPr/>
            </a:pPr>
            <a:r>
              <a:rPr kumimoji="0" lang="en-US" sz="1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IN BRIEF</a:t>
            </a:r>
          </a:p>
        </p:txBody>
      </p:sp>
      <p:pic>
        <p:nvPicPr>
          <p:cNvPr id="2191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905000" y="0"/>
            <a:ext cx="51816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571500" y="71438"/>
            <a:ext cx="7772400" cy="1466478"/>
          </a:xfrm>
        </p:spPr>
        <p:txBody>
          <a:bodyPr/>
          <a:lstStyle/>
          <a:p>
            <a:pPr>
              <a:defRPr/>
            </a:pPr>
            <a:r>
              <a:rPr lang="ar-JO"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العهد الجديد</a:t>
            </a:r>
            <a:br>
              <a:rPr lang="en-US"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SA"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إرميا</a:t>
            </a:r>
            <a:r>
              <a:rPr lang="ar-JO"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31: 31-34</a:t>
            </a:r>
            <a:r>
              <a:rPr lang="en-US"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415615209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الإبراهيمي</a:t>
            </a:r>
            <a:br>
              <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تك 12: 1-3</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21186" name="Group 20"/>
          <p:cNvGrpSpPr>
            <a:grpSpLocks/>
          </p:cNvGrpSpPr>
          <p:nvPr/>
        </p:nvGrpSpPr>
        <p:grpSpPr bwMode="auto">
          <a:xfrm>
            <a:off x="1524000" y="1371600"/>
            <a:ext cx="6262688" cy="3112410"/>
            <a:chOff x="672" y="1621"/>
            <a:chExt cx="4080" cy="2027"/>
          </a:xfrm>
        </p:grpSpPr>
        <p:sp>
          <p:nvSpPr>
            <p:cNvPr id="221193" name="AutoShape 16"/>
            <p:cNvSpPr>
              <a:spLocks noChangeArrowheads="1"/>
            </p:cNvSpPr>
            <p:nvPr/>
          </p:nvSpPr>
          <p:spPr bwMode="auto">
            <a:xfrm>
              <a:off x="379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94" name="AutoShape 15"/>
            <p:cNvSpPr>
              <a:spLocks noChangeArrowheads="1"/>
            </p:cNvSpPr>
            <p:nvPr/>
          </p:nvSpPr>
          <p:spPr bwMode="auto">
            <a:xfrm>
              <a:off x="2208"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95" name="AutoShape 7"/>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96" name="Text Box 11"/>
            <p:cNvSpPr txBox="1">
              <a:spLocks noChangeArrowheads="1"/>
            </p:cNvSpPr>
            <p:nvPr/>
          </p:nvSpPr>
          <p:spPr bwMode="auto">
            <a:xfrm flipV="1">
              <a:off x="971" y="1921"/>
              <a:ext cx="401" cy="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الأرض</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97" name="Rectangle 13"/>
            <p:cNvSpPr>
              <a:spLocks noChangeArrowheads="1"/>
            </p:cNvSpPr>
            <p:nvPr/>
          </p:nvSpPr>
          <p:spPr bwMode="auto">
            <a:xfrm flipH="1" flipV="1">
              <a:off x="2469" y="1969"/>
              <a:ext cx="401"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النسل</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98" name="Rectangle 14"/>
            <p:cNvSpPr>
              <a:spLocks noChangeArrowheads="1"/>
            </p:cNvSpPr>
            <p:nvPr/>
          </p:nvSpPr>
          <p:spPr bwMode="auto">
            <a:xfrm flipH="1" flipV="1">
              <a:off x="4072" y="1621"/>
              <a:ext cx="4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البركة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21187"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الأرض</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تث 30: 1-10</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88"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الداوودي</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صم 7 : 12-16</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89"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الجديد</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إر 31: 31-34</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90" name="Text Box 25"/>
          <p:cNvSpPr txBox="1">
            <a:spLocks noChangeArrowheads="1"/>
          </p:cNvSpPr>
          <p:nvPr/>
        </p:nvSpPr>
        <p:spPr bwMode="auto">
          <a:xfrm>
            <a:off x="8429625"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476</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944" name="Title 14"/>
          <p:cNvSpPr>
            <a:spLocks noGrp="1"/>
          </p:cNvSpPr>
          <p:nvPr>
            <p:ph type="title"/>
          </p:nvPr>
        </p:nvSpPr>
        <p:spPr>
          <a:xfrm>
            <a:off x="609600" y="76200"/>
            <a:ext cx="8011886" cy="758825"/>
          </a:xfrm>
        </p:spPr>
        <p:txBody>
          <a:bodyPr>
            <a:normAutofit/>
          </a:bodyPr>
          <a:lstStyle/>
          <a:p>
            <a:pPr>
              <a:defRPr/>
            </a:pPr>
            <a:r>
              <a:rPr lang="ar-JO" sz="3600" b="1" dirty="0">
                <a:solidFill>
                  <a:schemeClr val="tx1"/>
                </a:solidFill>
                <a:latin typeface="Arial" panose="020B0604020202020204" pitchFamily="34" charset="0"/>
                <a:ea typeface="+mj-ea"/>
                <a:cs typeface="Arial" panose="020B0604020202020204" pitchFamily="34" charset="0"/>
              </a:rPr>
              <a:t>أربعة عهود كتابية غير مشروطة</a:t>
            </a:r>
            <a:endParaRPr lang="en-US" sz="3600" b="1" dirty="0">
              <a:solidFill>
                <a:schemeClr val="tx1"/>
              </a:solidFill>
              <a:latin typeface="Arial" panose="020B0604020202020204" pitchFamily="34" charset="0"/>
              <a:ea typeface="+mj-ea"/>
              <a:cs typeface="Arial" panose="020B0604020202020204" pitchFamily="34" charset="0"/>
            </a:endParaRPr>
          </a:p>
        </p:txBody>
      </p:sp>
      <p:sp>
        <p:nvSpPr>
          <p:cNvPr id="221192" name="Rectangle 16"/>
          <p:cNvSpPr>
            <a:spLocks noChangeArrowheads="1"/>
          </p:cNvSpPr>
          <p:nvPr/>
        </p:nvSpPr>
        <p:spPr bwMode="auto">
          <a:xfrm>
            <a:off x="457200" y="5391150"/>
            <a:ext cx="8458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العهد الجديد هو تضخيم الله غير المشروط لوعد البركة في العهد الإبراهيمي حيث ستختبر يهوذا وإسرائيل الفداء القومي والروحي.</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00557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31699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31</a:t>
            </a: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ها أيام تأتي يقول الرب وأقطع </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مع بيت إسرائيل ومع بيت يهوذا</a:t>
            </a: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عهداً جديداً 32 ليس كالعهد الذي قطعته مع آبائهم يوم أمسكتهم بيدهم لأخرجهم من أرض مصر حين نقضوا عهدي فرفضتهم يقول الرب 33 بل هذا هو العهد الذي أقطعه مع بيت إسرائيل بعد تلك الأيام يقول الرب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48007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895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33ب أجعل شريعتي في داخلهم وأكتبها على قلوبهم وأكون لهم إلهاً وهم يكونون لي شعباً 34 ولا يعلمون بعد كل واحد صاحبه وكل واحد أخاه قائلين اعرفوا الرب لأنهم كلهم سيعرفونني من صغيرهم إلى كبيرهم يقول الرب لأني أصفح عن إثمهم ولا أذكر خطيتهم بعد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212716"/>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defRPr/>
            </a:pPr>
            <a:r>
              <a:rPr lang="ar-JO" sz="4400" b="1" dirty="0">
                <a:solidFill>
                  <a:schemeClr val="tx1"/>
                </a:solidFill>
                <a:latin typeface="Arial" panose="020B0604020202020204" pitchFamily="34" charset="0"/>
                <a:ea typeface="+mj-ea"/>
                <a:cs typeface="Arial" panose="020B0604020202020204" pitchFamily="34" charset="0"/>
              </a:rPr>
              <a:t>الطبيعة غير المشروطة</a:t>
            </a:r>
            <a:endParaRPr lang="en-US" sz="4400" b="1" dirty="0">
              <a:solidFill>
                <a:schemeClr val="tx1"/>
              </a:solidFill>
              <a:latin typeface="Arial" panose="020B0604020202020204" pitchFamily="34" charset="0"/>
              <a:ea typeface="+mj-ea"/>
              <a:cs typeface="Arial" panose="020B0604020202020204" pitchFamily="34" charset="0"/>
            </a:endParaRPr>
          </a:p>
        </p:txBody>
      </p:sp>
      <p:pic>
        <p:nvPicPr>
          <p:cNvPr id="7172" name="Picture 4" descr="mban384l"/>
          <p:cNvPicPr>
            <a:picLocks noChangeAspect="1" noChangeArrowheads="1"/>
          </p:cNvPicPr>
          <p:nvPr/>
        </p:nvPicPr>
        <p:blipFill>
          <a:blip r:embed="rId3"/>
          <a:srcRect/>
          <a:stretch>
            <a:fillRect/>
          </a:stretch>
        </p:blipFill>
        <p:spPr bwMode="auto">
          <a:xfrm>
            <a:off x="266700" y="1676400"/>
            <a:ext cx="4762500" cy="4533900"/>
          </a:xfrm>
          <a:prstGeom prst="rect">
            <a:avLst/>
          </a:prstGeom>
          <a:noFill/>
          <a:ln w="101600">
            <a:solidFill>
              <a:schemeClr val="bg2">
                <a:lumMod val="90000"/>
              </a:schemeClr>
            </a:solidFill>
          </a:ln>
        </p:spPr>
      </p:pic>
      <p:sp>
        <p:nvSpPr>
          <p:cNvPr id="7173" name="Text Box 5"/>
          <p:cNvSpPr txBox="1">
            <a:spLocks noChangeArrowheads="1"/>
          </p:cNvSpPr>
          <p:nvPr/>
        </p:nvSpPr>
        <p:spPr bwMode="auto">
          <a:xfrm>
            <a:off x="5338763" y="1905000"/>
            <a:ext cx="3500437"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a:t>
            </a: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أبدي (إر 31: 36، 40؛ 32: 40؛ 50: 5؛ إ ش 61: 2. 8- 9؛ 24: 5؛ حز 37: 26).</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ب‌.</a:t>
            </a: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تفخيم العهد الإبراهيمي غير المشروط.</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a:t>
            </a: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تصريحات الله "سأفعل" غير المشروطة. </a:t>
            </a:r>
          </a:p>
        </p:txBody>
      </p:sp>
      <p:sp>
        <p:nvSpPr>
          <p:cNvPr id="227332" name="Text Box 6"/>
          <p:cNvSpPr txBox="1">
            <a:spLocks noChangeArrowheads="1"/>
          </p:cNvSpPr>
          <p:nvPr/>
        </p:nvSpPr>
        <p:spPr bwMode="auto">
          <a:xfrm>
            <a:off x="8286750" y="1428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477</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228600" y="5486400"/>
            <a:ext cx="4800600" cy="10636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49263" rtl="1" eaLnBrk="0" fontAlgn="base" latinLnBrk="0" hangingPunct="0">
              <a:lnSpc>
                <a:spcPct val="107000"/>
              </a:lnSpc>
              <a:spcBef>
                <a:spcPts val="0"/>
              </a:spcBef>
              <a:spcAft>
                <a:spcPts val="80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"إن محبة الله غير مشروطة. لكن يجب عليك أن تتصرف الآن. فالعرض بمكن أن يسحب في أي وقت. ويكون باطلاً عندما يحظره القانون." </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46526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pPr>
              <a:lnSpc>
                <a:spcPct val="80000"/>
              </a:lnSpc>
            </a:pPr>
            <a:r>
              <a:rPr lang="ar-JO" sz="5400" dirty="0">
                <a:solidFill>
                  <a:srgbClr val="3F2B15"/>
                </a:solidFill>
                <a:ea typeface="ヒラギノ角ゴ Pro W3" charset="0"/>
                <a:cs typeface="Arial" panose="020B0604020202020204" pitchFamily="34" charset="0"/>
              </a:rPr>
              <a:t>هذا الكأس هو</a:t>
            </a:r>
            <a:br>
              <a:rPr lang="en-US" sz="5400" dirty="0">
                <a:solidFill>
                  <a:srgbClr val="3F2B15"/>
                </a:solidFill>
                <a:ea typeface="ヒラギノ角ゴ Pro W3" charset="0"/>
                <a:cs typeface="Arial" panose="020B0604020202020204" pitchFamily="34" charset="0"/>
              </a:rPr>
            </a:br>
            <a:r>
              <a:rPr lang="ar-JO" sz="5400" dirty="0">
                <a:solidFill>
                  <a:srgbClr val="3F2B15"/>
                </a:solidFill>
                <a:ea typeface="ヒラギノ角ゴ Pro W3" charset="0"/>
                <a:cs typeface="Arial" panose="020B0604020202020204" pitchFamily="34" charset="0"/>
              </a:rPr>
              <a:t>العهد الجديد</a:t>
            </a:r>
            <a:br>
              <a:rPr lang="en-US" sz="5400" dirty="0">
                <a:solidFill>
                  <a:srgbClr val="3F2B15"/>
                </a:solidFill>
                <a:ea typeface="ヒラギノ角ゴ Pro W3" charset="0"/>
                <a:cs typeface="Arial" panose="020B0604020202020204" pitchFamily="34" charset="0"/>
              </a:rPr>
            </a:br>
            <a:r>
              <a:rPr lang="ar-JO" sz="5400" dirty="0">
                <a:solidFill>
                  <a:srgbClr val="3F2B15"/>
                </a:solidFill>
                <a:ea typeface="ヒラギノ角ゴ Pro W3" charset="0"/>
                <a:cs typeface="Arial" panose="020B0604020202020204" pitchFamily="34" charset="0"/>
              </a:rPr>
              <a:t>بدمي الذي</a:t>
            </a:r>
            <a:br>
              <a:rPr lang="ar-JO" sz="5400" dirty="0">
                <a:solidFill>
                  <a:srgbClr val="3F2B15"/>
                </a:solidFill>
                <a:ea typeface="ヒラギノ角ゴ Pro W3" charset="0"/>
                <a:cs typeface="Arial" panose="020B0604020202020204" pitchFamily="34" charset="0"/>
              </a:rPr>
            </a:br>
            <a:r>
              <a:rPr lang="ar-JO" sz="5400" dirty="0">
                <a:solidFill>
                  <a:srgbClr val="3F2B15"/>
                </a:solidFill>
                <a:ea typeface="ヒラギノ角ゴ Pro W3" charset="0"/>
                <a:cs typeface="Arial" panose="020B0604020202020204" pitchFamily="34" charset="0"/>
              </a:rPr>
              <a:t>يسفك</a:t>
            </a:r>
            <a:br>
              <a:rPr lang="en-US" sz="5400" dirty="0">
                <a:solidFill>
                  <a:srgbClr val="3F2B15"/>
                </a:solidFill>
                <a:ea typeface="ヒラギノ角ゴ Pro W3" charset="0"/>
                <a:cs typeface="Arial" panose="020B0604020202020204" pitchFamily="34" charset="0"/>
              </a:rPr>
            </a:br>
            <a:r>
              <a:rPr lang="ar-JO" sz="5400" dirty="0">
                <a:solidFill>
                  <a:srgbClr val="3F2B15"/>
                </a:solidFill>
                <a:ea typeface="ヒラギノ角ゴ Pro W3" charset="0"/>
                <a:cs typeface="Arial" panose="020B0604020202020204" pitchFamily="34" charset="0"/>
              </a:rPr>
              <a:t>عنكم</a:t>
            </a:r>
            <a:endParaRPr lang="en-US" sz="5400" dirty="0">
              <a:solidFill>
                <a:srgbClr val="3F2B15"/>
              </a:solidFill>
              <a:ea typeface="ヒラギノ角ゴ Pro W3" charset="0"/>
              <a:cs typeface="Arial" panose="020B0604020202020204" pitchFamily="34" charset="0"/>
            </a:endParaRP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1F00"/>
                </a:solidFill>
                <a:effectLst/>
                <a:uLnTx/>
                <a:uFillTx/>
                <a:latin typeface="Arial" panose="020B0604020202020204" pitchFamily="34" charset="0"/>
                <a:ea typeface="ヒラギノ角ゴ Pro W3" charset="0"/>
                <a:cs typeface="Arial" panose="020B0604020202020204" pitchFamily="34" charset="0"/>
              </a:rPr>
              <a:t>لوقا 22: 20</a:t>
            </a:r>
            <a:endParaRPr kumimoji="0" lang="en-US" sz="3600" b="1" u="none" strike="noStrike" kern="1200" cap="none" spc="0" normalizeH="0" baseline="0" noProof="0" dirty="0">
              <a:ln>
                <a:noFill/>
              </a:ln>
              <a:solidFill>
                <a:srgbClr val="001F00"/>
              </a:solidFill>
              <a:effectLst/>
              <a:uLnTx/>
              <a:uFillTx/>
              <a:latin typeface="Arial" panose="020B0604020202020204" pitchFamily="34" charset="0"/>
              <a:ea typeface="ヒラギノ角ゴ Pro W3" charset="0"/>
              <a:cs typeface="Arial" panose="020B0604020202020204" pitchFamily="34"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الكأس (ليس المعمودية)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هي علامة العهد الجديد</a:t>
            </a:r>
            <a:endParaRPr kumimoji="0" lang="en-US" sz="28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278792540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628800"/>
            <a:ext cx="9144000" cy="4972000"/>
          </a:xfrm>
        </p:spPr>
        <p:txBody>
          <a:bodyPr/>
          <a:lstStyle/>
          <a:p>
            <a:pPr>
              <a:defRPr/>
            </a:pPr>
            <a:r>
              <a:rPr lang="ar-SA" sz="3600" dirty="0">
                <a:solidFill>
                  <a:srgbClr val="FFFFFF"/>
                </a:solidFill>
                <a:effectLst>
                  <a:glow rad="101600">
                    <a:schemeClr val="tx1">
                      <a:alpha val="75000"/>
                    </a:schemeClr>
                  </a:glow>
                </a:effectLst>
                <a:ea typeface="ヒラギノ角ゴ Pro W3" charset="0"/>
                <a:cs typeface="Arial" panose="020B0604020202020204" pitchFamily="34" charset="0"/>
              </a:rPr>
              <a:t>كيف تمكن يسوع أن يطبق وعود العهد الجديد</a:t>
            </a:r>
            <a:br>
              <a:rPr lang="ar-JO" sz="3600" dirty="0">
                <a:solidFill>
                  <a:srgbClr val="FFFFFF"/>
                </a:solidFill>
                <a:effectLst>
                  <a:glow rad="101600">
                    <a:schemeClr val="tx1">
                      <a:alpha val="75000"/>
                    </a:schemeClr>
                  </a:glow>
                </a:effectLst>
                <a:ea typeface="ヒラギノ角ゴ Pro W3" charset="0"/>
                <a:cs typeface="Arial" panose="020B0604020202020204" pitchFamily="34" charset="0"/>
              </a:rPr>
            </a:br>
            <a:r>
              <a:rPr lang="ar-SA" sz="3600" dirty="0">
                <a:solidFill>
                  <a:srgbClr val="FFFFFF"/>
                </a:solidFill>
                <a:effectLst>
                  <a:glow rad="101600">
                    <a:schemeClr val="tx1">
                      <a:alpha val="75000"/>
                    </a:schemeClr>
                  </a:glow>
                </a:effectLst>
                <a:ea typeface="ヒラギノ角ゴ Pro W3" charset="0"/>
                <a:cs typeface="Arial" panose="020B0604020202020204" pitchFamily="34" charset="0"/>
              </a:rPr>
              <a:t> على تلاميذه في حين أن الشروط الأخرى</a:t>
            </a:r>
            <a:br>
              <a:rPr lang="ar-JO" sz="3600" dirty="0">
                <a:solidFill>
                  <a:srgbClr val="FFFFFF"/>
                </a:solidFill>
                <a:effectLst>
                  <a:glow rad="101600">
                    <a:schemeClr val="tx1">
                      <a:alpha val="75000"/>
                    </a:schemeClr>
                  </a:glow>
                </a:effectLst>
                <a:ea typeface="ヒラギノ角ゴ Pro W3" charset="0"/>
                <a:cs typeface="Arial" panose="020B0604020202020204" pitchFamily="34" charset="0"/>
              </a:rPr>
            </a:br>
            <a:r>
              <a:rPr lang="ar-SA" sz="3600" dirty="0">
                <a:solidFill>
                  <a:srgbClr val="FFFFFF"/>
                </a:solidFill>
                <a:effectLst>
                  <a:glow rad="101600">
                    <a:schemeClr val="tx1">
                      <a:alpha val="75000"/>
                    </a:schemeClr>
                  </a:glow>
                </a:effectLst>
                <a:ea typeface="ヒラギノ角ゴ Pro W3" charset="0"/>
                <a:cs typeface="Arial" panose="020B0604020202020204" pitchFamily="34" charset="0"/>
              </a:rPr>
              <a:t> لم تتحقق حينها؟ </a:t>
            </a:r>
            <a:br>
              <a:rPr lang="en-US" sz="3600" dirty="0">
                <a:solidFill>
                  <a:srgbClr val="FFFFFF"/>
                </a:solidFill>
                <a:effectLst>
                  <a:glow rad="101600">
                    <a:schemeClr val="tx1">
                      <a:alpha val="75000"/>
                    </a:schemeClr>
                  </a:glow>
                </a:effectLst>
                <a:ea typeface="ヒラギノ角ゴ Pro W3" charset="0"/>
                <a:cs typeface="ヒラギノ角ゴ Pro W3" charset="0"/>
              </a:rPr>
            </a:br>
            <a:br>
              <a:rPr lang="en-US" sz="3600" dirty="0">
                <a:solidFill>
                  <a:srgbClr val="FFFFFF"/>
                </a:solidFill>
                <a:effectLst>
                  <a:glow rad="101600">
                    <a:schemeClr val="tx1">
                      <a:alpha val="75000"/>
                    </a:schemeClr>
                  </a:glow>
                </a:effectLst>
                <a:ea typeface="ヒラギノ角ゴ Pro W3" charset="0"/>
                <a:cs typeface="ヒラギノ角ゴ Pro W3" charset="0"/>
              </a:rPr>
            </a:br>
            <a:r>
              <a:rPr lang="ar-SA" sz="3600" dirty="0">
                <a:solidFill>
                  <a:srgbClr val="FFFFFF"/>
                </a:solidFill>
                <a:effectLst>
                  <a:glow rad="101600">
                    <a:schemeClr val="tx1">
                      <a:alpha val="75000"/>
                    </a:schemeClr>
                  </a:glow>
                </a:effectLst>
                <a:ea typeface="ヒラギノ角ゴ Pro W3" charset="0"/>
                <a:cs typeface="Arial" panose="020B0604020202020204" pitchFamily="34" charset="0"/>
              </a:rPr>
              <a:t>(ماذا عن إعادة توحيد إسرائيل ويهوذا؟ </a:t>
            </a:r>
            <a:br>
              <a:rPr lang="ar-JO" sz="3600" dirty="0">
                <a:solidFill>
                  <a:srgbClr val="FFFFFF"/>
                </a:solidFill>
                <a:effectLst>
                  <a:glow rad="101600">
                    <a:schemeClr val="tx1">
                      <a:alpha val="75000"/>
                    </a:schemeClr>
                  </a:glow>
                </a:effectLst>
                <a:ea typeface="ヒラギノ角ゴ Pro W3" charset="0"/>
                <a:cs typeface="Arial" panose="020B0604020202020204" pitchFamily="34" charset="0"/>
              </a:rPr>
            </a:br>
            <a:r>
              <a:rPr lang="ar-SA" sz="3600" dirty="0">
                <a:solidFill>
                  <a:srgbClr val="FFFFFF"/>
                </a:solidFill>
                <a:effectLst>
                  <a:glow rad="101600">
                    <a:schemeClr val="tx1">
                      <a:alpha val="75000"/>
                    </a:schemeClr>
                  </a:glow>
                </a:effectLst>
                <a:ea typeface="ヒラギノ角ゴ Pro W3" charset="0"/>
                <a:cs typeface="Arial" panose="020B0604020202020204" pitchFamily="34" charset="0"/>
              </a:rPr>
              <a:t>وماذا عن كل الناس الذين يعرفون الله؟)</a:t>
            </a:r>
            <a:endParaRPr lang="en-US" sz="3600" dirty="0">
              <a:solidFill>
                <a:srgbClr val="FFFFFF"/>
              </a:solidFill>
              <a:effectLst>
                <a:glow rad="101600">
                  <a:schemeClr val="tx1">
                    <a:alpha val="75000"/>
                  </a:schemeClr>
                </a:glow>
              </a:effectLst>
              <a:ea typeface="ヒラギノ角ゴ Pro W3" charset="0"/>
              <a:cs typeface="Arial" panose="020B0604020202020204" pitchFamily="34" charset="0"/>
            </a:endParaRPr>
          </a:p>
        </p:txBody>
      </p:sp>
    </p:spTree>
    <p:extLst>
      <p:ext uri="{BB962C8B-B14F-4D97-AF65-F5344CB8AC3E}">
        <p14:creationId xmlns:p14="http://schemas.microsoft.com/office/powerpoint/2010/main" val="322498882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0" y="1981200"/>
            <a:ext cx="9144000" cy="86201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إرميا 31: 31- 34 (لإسرائيل)</a:t>
            </a:r>
            <a:endParaRPr kumimoji="0" lang="en-US" sz="5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48" name="Text Box 4"/>
          <p:cNvSpPr txBox="1">
            <a:spLocks noChangeArrowheads="1"/>
          </p:cNvSpPr>
          <p:nvPr/>
        </p:nvSpPr>
        <p:spPr bwMode="auto">
          <a:xfrm>
            <a:off x="1066800" y="3048000"/>
            <a:ext cx="73152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 أبدي’</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49" name="Text Box 5"/>
          <p:cNvSpPr txBox="1">
            <a:spLocks noChangeArrowheads="1"/>
          </p:cNvSpPr>
          <p:nvPr/>
        </p:nvSpPr>
        <p:spPr bwMode="auto">
          <a:xfrm>
            <a:off x="5562600" y="3429000"/>
            <a:ext cx="30480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altLang="ja-JP"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rPr>
              <a:t>'</a:t>
            </a: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قلبًا جديدًا</a:t>
            </a:r>
            <a:r>
              <a:rPr kumimoji="0" lang="mr-IN" altLang="ja-JP"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rPr>
              <a:t>'</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0" name="Text Box 6"/>
          <p:cNvSpPr txBox="1">
            <a:spLocks noChangeArrowheads="1"/>
          </p:cNvSpPr>
          <p:nvPr/>
        </p:nvSpPr>
        <p:spPr bwMode="auto">
          <a:xfrm>
            <a:off x="838200" y="39624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’روحًا جديدة’</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1" name="Text Box 7"/>
          <p:cNvSpPr txBox="1">
            <a:spLocks noChangeArrowheads="1"/>
          </p:cNvSpPr>
          <p:nvPr/>
        </p:nvSpPr>
        <p:spPr bwMode="auto">
          <a:xfrm>
            <a:off x="609600" y="48768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2" name="Text Box 8"/>
          <p:cNvSpPr txBox="1">
            <a:spLocks noChangeArrowheads="1"/>
          </p:cNvSpPr>
          <p:nvPr/>
        </p:nvSpPr>
        <p:spPr bwMode="auto">
          <a:xfrm>
            <a:off x="3962400" y="46482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 سلام’</a:t>
            </a:r>
            <a:endParaRPr kumimoji="0" lang="en-US" sz="3300" b="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3" name="Text Box 9"/>
          <p:cNvSpPr txBox="1">
            <a:spLocks noChangeArrowheads="1"/>
          </p:cNvSpPr>
          <p:nvPr/>
        </p:nvSpPr>
        <p:spPr bwMode="auto">
          <a:xfrm>
            <a:off x="0" y="5638800"/>
            <a:ext cx="9144000" cy="854075"/>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لوقا 22: 20 (للكنيسة)</a:t>
            </a:r>
            <a:endParaRPr kumimoji="0" lang="en-US" sz="5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Title 9"/>
          <p:cNvSpPr>
            <a:spLocks noGrp="1"/>
          </p:cNvSpPr>
          <p:nvPr>
            <p:ph type="title" idx="4294967295"/>
          </p:nvPr>
        </p:nvSpPr>
        <p:spPr>
          <a:xfrm>
            <a:off x="0" y="304800"/>
            <a:ext cx="9144000" cy="862013"/>
          </a:xfrm>
        </p:spPr>
        <p:txBody>
          <a:bodyPr>
            <a:spAutoFit/>
          </a:bodyPr>
          <a:lstStyle/>
          <a:p>
            <a:pPr>
              <a:spcBef>
                <a:spcPct val="50000"/>
              </a:spcBef>
              <a:defRPr/>
            </a:pPr>
            <a:r>
              <a:rPr lang="ar-JO" sz="5000" b="1" dirty="0">
                <a:solidFill>
                  <a:srgbClr val="FFFF00"/>
                </a:solidFill>
                <a:latin typeface="Arial" panose="020B0604020202020204" pitchFamily="34" charset="0"/>
                <a:ea typeface="ＭＳ Ｐゴシック" charset="0"/>
                <a:cs typeface="Arial" panose="020B0604020202020204" pitchFamily="34" charset="0"/>
              </a:rPr>
              <a:t>كيف نتصالح؟</a:t>
            </a:r>
            <a:endParaRPr lang="en-US" sz="5000" b="1" dirty="0">
              <a:solidFill>
                <a:srgbClr val="FFFF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1111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dissolve">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dissolve">
                                      <p:cBhvr>
                                        <p:cTn id="12" dur="500"/>
                                        <p:tgtEl>
                                          <p:spTgt spid="1085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 calcmode="lin" valueType="num">
                                      <p:cBhvr>
                                        <p:cTn id="17" dur="1000" fill="hold"/>
                                        <p:tgtEl>
                                          <p:spTgt spid="108548"/>
                                        </p:tgtEl>
                                        <p:attrNameLst>
                                          <p:attrName>ppt_w</p:attrName>
                                        </p:attrNameLst>
                                      </p:cBhvr>
                                      <p:tavLst>
                                        <p:tav tm="0">
                                          <p:val>
                                            <p:fltVal val="0"/>
                                          </p:val>
                                        </p:tav>
                                        <p:tav tm="100000">
                                          <p:val>
                                            <p:strVal val="#ppt_w"/>
                                          </p:val>
                                        </p:tav>
                                      </p:tavLst>
                                    </p:anim>
                                    <p:anim calcmode="lin" valueType="num">
                                      <p:cBhvr>
                                        <p:cTn id="18" dur="1000" fill="hold"/>
                                        <p:tgtEl>
                                          <p:spTgt spid="108548"/>
                                        </p:tgtEl>
                                        <p:attrNameLst>
                                          <p:attrName>ppt_h</p:attrName>
                                        </p:attrNameLst>
                                      </p:cBhvr>
                                      <p:tavLst>
                                        <p:tav tm="0">
                                          <p:val>
                                            <p:fltVal val="0"/>
                                          </p:val>
                                        </p:tav>
                                        <p:tav tm="100000">
                                          <p:val>
                                            <p:strVal val="#ppt_h"/>
                                          </p:val>
                                        </p:tav>
                                      </p:tavLst>
                                    </p:anim>
                                    <p:anim calcmode="lin" valueType="num">
                                      <p:cBhvr>
                                        <p:cTn id="19" dur="10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8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8549"/>
                                        </p:tgtEl>
                                        <p:attrNameLst>
                                          <p:attrName>style.visibility</p:attrName>
                                        </p:attrNameLst>
                                      </p:cBhvr>
                                      <p:to>
                                        <p:strVal val="visible"/>
                                      </p:to>
                                    </p:set>
                                    <p:anim calcmode="lin" valueType="num">
                                      <p:cBhvr>
                                        <p:cTn id="25" dur="1000" fill="hold"/>
                                        <p:tgtEl>
                                          <p:spTgt spid="108549"/>
                                        </p:tgtEl>
                                        <p:attrNameLst>
                                          <p:attrName>ppt_w</p:attrName>
                                        </p:attrNameLst>
                                      </p:cBhvr>
                                      <p:tavLst>
                                        <p:tav tm="0">
                                          <p:val>
                                            <p:fltVal val="0"/>
                                          </p:val>
                                        </p:tav>
                                        <p:tav tm="100000">
                                          <p:val>
                                            <p:strVal val="#ppt_w"/>
                                          </p:val>
                                        </p:tav>
                                      </p:tavLst>
                                    </p:anim>
                                    <p:anim calcmode="lin" valueType="num">
                                      <p:cBhvr>
                                        <p:cTn id="26" dur="1000" fill="hold"/>
                                        <p:tgtEl>
                                          <p:spTgt spid="108549"/>
                                        </p:tgtEl>
                                        <p:attrNameLst>
                                          <p:attrName>ppt_h</p:attrName>
                                        </p:attrNameLst>
                                      </p:cBhvr>
                                      <p:tavLst>
                                        <p:tav tm="0">
                                          <p:val>
                                            <p:fltVal val="0"/>
                                          </p:val>
                                        </p:tav>
                                        <p:tav tm="100000">
                                          <p:val>
                                            <p:strVal val="#ppt_h"/>
                                          </p:val>
                                        </p:tav>
                                      </p:tavLst>
                                    </p:anim>
                                    <p:anim calcmode="lin" valueType="num">
                                      <p:cBhvr>
                                        <p:cTn id="27" dur="1000" fill="hold"/>
                                        <p:tgtEl>
                                          <p:spTgt spid="10854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8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8550"/>
                                        </p:tgtEl>
                                        <p:attrNameLst>
                                          <p:attrName>style.visibility</p:attrName>
                                        </p:attrNameLst>
                                      </p:cBhvr>
                                      <p:to>
                                        <p:strVal val="visible"/>
                                      </p:to>
                                    </p:set>
                                    <p:anim calcmode="lin" valueType="num">
                                      <p:cBhvr>
                                        <p:cTn id="33" dur="1000" fill="hold"/>
                                        <p:tgtEl>
                                          <p:spTgt spid="108550"/>
                                        </p:tgtEl>
                                        <p:attrNameLst>
                                          <p:attrName>ppt_w</p:attrName>
                                        </p:attrNameLst>
                                      </p:cBhvr>
                                      <p:tavLst>
                                        <p:tav tm="0">
                                          <p:val>
                                            <p:fltVal val="0"/>
                                          </p:val>
                                        </p:tav>
                                        <p:tav tm="100000">
                                          <p:val>
                                            <p:strVal val="#ppt_w"/>
                                          </p:val>
                                        </p:tav>
                                      </p:tavLst>
                                    </p:anim>
                                    <p:anim calcmode="lin" valueType="num">
                                      <p:cBhvr>
                                        <p:cTn id="34" dur="1000" fill="hold"/>
                                        <p:tgtEl>
                                          <p:spTgt spid="108550"/>
                                        </p:tgtEl>
                                        <p:attrNameLst>
                                          <p:attrName>ppt_h</p:attrName>
                                        </p:attrNameLst>
                                      </p:cBhvr>
                                      <p:tavLst>
                                        <p:tav tm="0">
                                          <p:val>
                                            <p:fltVal val="0"/>
                                          </p:val>
                                        </p:tav>
                                        <p:tav tm="100000">
                                          <p:val>
                                            <p:strVal val="#ppt_h"/>
                                          </p:val>
                                        </p:tav>
                                      </p:tavLst>
                                    </p:anim>
                                    <p:anim calcmode="lin" valueType="num">
                                      <p:cBhvr>
                                        <p:cTn id="35" dur="1000" fill="hold"/>
                                        <p:tgtEl>
                                          <p:spTgt spid="10855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85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08552"/>
                                        </p:tgtEl>
                                        <p:attrNameLst>
                                          <p:attrName>style.visibility</p:attrName>
                                        </p:attrNameLst>
                                      </p:cBhvr>
                                      <p:to>
                                        <p:strVal val="visible"/>
                                      </p:to>
                                    </p:set>
                                    <p:anim calcmode="lin" valueType="num">
                                      <p:cBhvr>
                                        <p:cTn id="41" dur="1000" fill="hold"/>
                                        <p:tgtEl>
                                          <p:spTgt spid="108552"/>
                                        </p:tgtEl>
                                        <p:attrNameLst>
                                          <p:attrName>ppt_w</p:attrName>
                                        </p:attrNameLst>
                                      </p:cBhvr>
                                      <p:tavLst>
                                        <p:tav tm="0">
                                          <p:val>
                                            <p:fltVal val="0"/>
                                          </p:val>
                                        </p:tav>
                                        <p:tav tm="100000">
                                          <p:val>
                                            <p:strVal val="#ppt_w"/>
                                          </p:val>
                                        </p:tav>
                                      </p:tavLst>
                                    </p:anim>
                                    <p:anim calcmode="lin" valueType="num">
                                      <p:cBhvr>
                                        <p:cTn id="42" dur="1000" fill="hold"/>
                                        <p:tgtEl>
                                          <p:spTgt spid="108552"/>
                                        </p:tgtEl>
                                        <p:attrNameLst>
                                          <p:attrName>ppt_h</p:attrName>
                                        </p:attrNameLst>
                                      </p:cBhvr>
                                      <p:tavLst>
                                        <p:tav tm="0">
                                          <p:val>
                                            <p:fltVal val="0"/>
                                          </p:val>
                                        </p:tav>
                                        <p:tav tm="100000">
                                          <p:val>
                                            <p:strVal val="#ppt_h"/>
                                          </p:val>
                                        </p:tav>
                                      </p:tavLst>
                                    </p:anim>
                                    <p:anim calcmode="lin" valueType="num">
                                      <p:cBhvr>
                                        <p:cTn id="43" dur="1000" fill="hold"/>
                                        <p:tgtEl>
                                          <p:spTgt spid="10855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85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8551"/>
                                        </p:tgtEl>
                                        <p:attrNameLst>
                                          <p:attrName>style.visibility</p:attrName>
                                        </p:attrNameLst>
                                      </p:cBhvr>
                                      <p:to>
                                        <p:strVal val="visible"/>
                                      </p:to>
                                    </p:set>
                                    <p:anim calcmode="lin" valueType="num">
                                      <p:cBhvr>
                                        <p:cTn id="49" dur="1000" fill="hold"/>
                                        <p:tgtEl>
                                          <p:spTgt spid="108551"/>
                                        </p:tgtEl>
                                        <p:attrNameLst>
                                          <p:attrName>ppt_w</p:attrName>
                                        </p:attrNameLst>
                                      </p:cBhvr>
                                      <p:tavLst>
                                        <p:tav tm="0">
                                          <p:val>
                                            <p:fltVal val="0"/>
                                          </p:val>
                                        </p:tav>
                                        <p:tav tm="100000">
                                          <p:val>
                                            <p:strVal val="#ppt_w"/>
                                          </p:val>
                                        </p:tav>
                                      </p:tavLst>
                                    </p:anim>
                                    <p:anim calcmode="lin" valueType="num">
                                      <p:cBhvr>
                                        <p:cTn id="50" dur="1000" fill="hold"/>
                                        <p:tgtEl>
                                          <p:spTgt spid="108551"/>
                                        </p:tgtEl>
                                        <p:attrNameLst>
                                          <p:attrName>ppt_h</p:attrName>
                                        </p:attrNameLst>
                                      </p:cBhvr>
                                      <p:tavLst>
                                        <p:tav tm="0">
                                          <p:val>
                                            <p:fltVal val="0"/>
                                          </p:val>
                                        </p:tav>
                                        <p:tav tm="100000">
                                          <p:val>
                                            <p:strVal val="#ppt_h"/>
                                          </p:val>
                                        </p:tav>
                                      </p:tavLst>
                                    </p:anim>
                                    <p:anim calcmode="lin" valueType="num">
                                      <p:cBhvr>
                                        <p:cTn id="51" dur="1000" fill="hold"/>
                                        <p:tgtEl>
                                          <p:spTgt spid="10855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85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autoUpdateAnimBg="0"/>
      <p:bldP spid="108548" grpId="0" autoUpdateAnimBg="0"/>
      <p:bldP spid="108549" grpId="0" autoUpdateAnimBg="0"/>
      <p:bldP spid="108550" grpId="0" autoUpdateAnimBg="0"/>
      <p:bldP spid="108551" grpId="0" autoUpdateAnimBg="0"/>
      <p:bldP spid="108552" grpId="0" autoUpdateAnimBg="0"/>
      <p:bldP spid="108553" grpId="0" animBg="1"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14"/>
          <p:cNvSpPr txBox="1">
            <a:spLocks noChangeArrowheads="1"/>
          </p:cNvSpPr>
          <p:nvPr/>
        </p:nvSpPr>
        <p:spPr bwMode="auto">
          <a:xfrm>
            <a:off x="8297863" y="0"/>
            <a:ext cx="8524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477</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2450" name="Text Box 17"/>
          <p:cNvSpPr txBox="1">
            <a:spLocks noChangeArrowheads="1"/>
          </p:cNvSpPr>
          <p:nvPr/>
        </p:nvSpPr>
        <p:spPr bwMode="auto">
          <a:xfrm>
            <a:off x="228600" y="1428750"/>
            <a:ext cx="4800600" cy="2831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r" defTabSz="914400" rtl="0" eaLnBrk="1" fontAlgn="base" latinLnBrk="0" hangingPunct="1">
              <a:lnSpc>
                <a:spcPct val="100000"/>
              </a:lnSpc>
              <a:spcBef>
                <a:spcPts val="238"/>
              </a:spcBef>
              <a:spcAft>
                <a:spcPct val="0"/>
              </a:spcAft>
              <a:buClrTx/>
              <a:buSzTx/>
              <a:buFontTx/>
              <a:buNone/>
              <a:tabLst/>
              <a:defRPr/>
            </a:pPr>
            <a:r>
              <a:rPr kumimoji="0" lang="ar-JO"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تمّت</a:t>
            </a:r>
            <a:endParaRPr kumimoji="0" lang="en-US"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سكنى الروح القدس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33 مع حز 36: 27)</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طبيعة، قلب وفكر جديد</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33، أش 59: 21)</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غفران الخطايا</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34ب</a:t>
            </a:r>
            <a:r>
              <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232451" name="Text Box 18"/>
          <p:cNvSpPr txBox="1">
            <a:spLocks noChangeArrowheads="1"/>
          </p:cNvSpPr>
          <p:nvPr/>
        </p:nvSpPr>
        <p:spPr bwMode="auto">
          <a:xfrm>
            <a:off x="228600" y="4429125"/>
            <a:ext cx="4652963" cy="2041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r" defTabSz="914400" rtl="0" eaLnBrk="1" fontAlgn="base" latinLnBrk="0" hangingPunct="1">
              <a:lnSpc>
                <a:spcPct val="100000"/>
              </a:lnSpc>
              <a:spcBef>
                <a:spcPts val="238"/>
              </a:spcBef>
              <a:spcAft>
                <a:spcPct val="0"/>
              </a:spcAft>
              <a:buClrTx/>
              <a:buSzTx/>
              <a:buFontTx/>
              <a:buNone/>
              <a:tabLst/>
              <a:defRPr/>
            </a:pPr>
            <a:r>
              <a:rPr kumimoji="0" lang="ar-JO"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لم تتم بعد</a:t>
            </a:r>
            <a:endParaRPr kumimoji="0" lang="en-US" sz="24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كل شخص سيعرف الرب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34أ)</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ستتحد إسرائيل ويهوذا ثانية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31)</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2452" name="Title 6"/>
          <p:cNvSpPr>
            <a:spLocks noGrp="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الأحكام</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extLst>
      <p:ext uri="{BB962C8B-B14F-4D97-AF65-F5344CB8AC3E}">
        <p14:creationId xmlns:p14="http://schemas.microsoft.com/office/powerpoint/2010/main" val="36895387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آراء عن زمن التحقيق</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34499" name="Text Box 17"/>
          <p:cNvSpPr txBox="1">
            <a:spLocks noChangeArrowheads="1"/>
          </p:cNvSpPr>
          <p:nvPr/>
        </p:nvSpPr>
        <p:spPr bwMode="auto">
          <a:xfrm>
            <a:off x="228600" y="5786438"/>
            <a:ext cx="6719664"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u="sng"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2. التحقيق الكامل بعد عودة المسيح.</a:t>
            </a:r>
            <a:endParaRPr kumimoji="0" lang="en-US" sz="2400" b="1" u="sng"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p:txBody>
      </p:sp>
      <p:sp>
        <p:nvSpPr>
          <p:cNvPr id="234500" name="Text Box 17"/>
          <p:cNvSpPr txBox="1">
            <a:spLocks noChangeArrowheads="1"/>
          </p:cNvSpPr>
          <p:nvPr/>
        </p:nvSpPr>
        <p:spPr bwMode="auto">
          <a:xfrm>
            <a:off x="657225" y="3354388"/>
            <a:ext cx="7953375"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 عهد جديد واحد فقط لإسرائيل (داربي).</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ب. عهدان جديدان: واحد لإسرائيل والآخر للكنيسة (شيفر)</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 عهد واحد جديد ذو تطبيقين: أولاً لإسرائيل وثانيًا للكنيسة.</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34501" name="Text Box 17"/>
          <p:cNvSpPr txBox="1">
            <a:spLocks noChangeArrowheads="1"/>
          </p:cNvSpPr>
          <p:nvPr/>
        </p:nvSpPr>
        <p:spPr bwMode="auto">
          <a:xfrm>
            <a:off x="228600" y="1447800"/>
            <a:ext cx="86106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endParaRPr kumimoji="0" lang="ar-SA"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غالبًا ما يقول أتباع اللاألفية أن جميع شروط العهد الجديد يتم تنفيذها الان في الكنيسة التي يعتبرونها "إسرائيل الجديدة." لكن هل هم كذلك؟</a:t>
            </a:r>
          </a:p>
          <a:p>
            <a:pPr marL="342900" marR="0" lvl="0" indent="-342900" algn="r" defTabSz="914400" rtl="1" eaLnBrk="1" fontAlgn="base" latinLnBrk="0" hangingPunct="1">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1.	</a:t>
            </a:r>
            <a:r>
              <a:rPr kumimoji="0" lang="ar-SA" sz="2400" b="1" u="sng" strike="noStrike" kern="1200" cap="none" spc="0" normalizeH="0" baseline="0" noProof="0" dirty="0">
                <a:ln>
                  <a:noFill/>
                </a:ln>
                <a:solidFill>
                  <a:srgbClr val="7030A0"/>
                </a:solidFill>
                <a:effectLst/>
                <a:uLnTx/>
                <a:uFillTx/>
                <a:latin typeface="Arial" panose="020B0604020202020204" pitchFamily="34" charset="0"/>
                <a:ea typeface="ＭＳ Ｐゴシック" charset="0"/>
                <a:cs typeface="Arial" panose="020B0604020202020204" pitchFamily="34" charset="0"/>
              </a:rPr>
              <a:t>تحقيق جزئي في عصر الكنيسة الحالي</a:t>
            </a:r>
          </a:p>
        </p:txBody>
      </p:sp>
      <p:pic>
        <p:nvPicPr>
          <p:cNvPr id="2345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5783263"/>
            <a:ext cx="1624013" cy="1074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503" name="Text Box 4"/>
          <p:cNvSpPr txBox="1">
            <a:spLocks noChangeArrowheads="1"/>
          </p:cNvSpPr>
          <p:nvPr/>
        </p:nvSpPr>
        <p:spPr bwMode="auto">
          <a:xfrm>
            <a:off x="8359775" y="201613"/>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rPr>
              <a:t>477</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0063257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4142745827"/>
              </p:ext>
            </p:extLst>
          </p:nvPr>
        </p:nvGraphicFramePr>
        <p:xfrm>
          <a:off x="67235" y="0"/>
          <a:ext cx="9076765" cy="6748463"/>
        </p:xfrm>
        <a:graphic>
          <a:graphicData uri="http://schemas.openxmlformats.org/drawingml/2006/table">
            <a:tbl>
              <a:tblPr/>
              <a:tblGrid>
                <a:gridCol w="1266265">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6223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النظرة</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التفسير</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المدرسة والعلماء</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 </a:t>
                      </a: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المشاكل</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34623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إعادة صياغة العهد الموسوي</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يوجد عهد جديد</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النقدية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كوتيورير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دوم</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شميدت</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بوتر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رفض التمايزات النصية في العهدين</a:t>
                      </a:r>
                      <a:endParaRPr kumimoji="0" lang="fr-FR"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العهد القديم = مشروط</a:t>
                      </a: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العهد الجديد = غير مشروط</a:t>
                      </a: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العهد القديم = مؤقت، العهد الجديد = أبدي</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العهد القديم = خارجي، العهد الجديد = داخلي</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 العهد القديم = لا يوجد تمكين</a:t>
                      </a: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العهد الجديد = تمكين</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6. العهد الجديد = السلام والإزدهار والملاذ والروح (مقاطع متوازية)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66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الكنيسة فقط</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مشاركة لإسرائيل</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اللاألفية / بعد الألفية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أليس</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كوكس</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سميك</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بويتنر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يرفض معلومات العهد القديم عن مساواة إسرائيل والكنيسة</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قدم العهد الجديد لإسرائيل ولكنه لم يتم لهم</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الحاجة الحالية لمعرفة يهوه (لا زلنا نحتاج لطاعة المأمورية العظمى)</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أورشليم في 70م مقابل إر 31: 40</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78200" name="Text Box 2"/>
          <p:cNvSpPr txBox="1">
            <a:spLocks noChangeArrowheads="1"/>
          </p:cNvSpPr>
          <p:nvPr/>
        </p:nvSpPr>
        <p:spPr bwMode="auto">
          <a:xfrm>
            <a:off x="7490012" y="0"/>
            <a:ext cx="17127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EFEEF"/>
                </a:solidFill>
                <a:effectLst/>
                <a:uLnTx/>
                <a:uFillTx/>
                <a:latin typeface="Arial" panose="020B0604020202020204" pitchFamily="34" charset="0"/>
                <a:ea typeface="ＭＳ Ｐゴシック" charset="0"/>
                <a:cs typeface="Arial" panose="020B0604020202020204" pitchFamily="34" charset="0"/>
              </a:rPr>
              <a:t>م ع ق2 499</a:t>
            </a:r>
            <a:endParaRPr kumimoji="0" lang="en-US" sz="2400" b="1" u="none" strike="noStrike" kern="1200" cap="none" spc="0" normalizeH="0" baseline="0" noProof="0" dirty="0">
              <a:ln>
                <a:noFill/>
              </a:ln>
              <a:solidFill>
                <a:srgbClr val="FEFEEF"/>
              </a:solidFill>
              <a:effectLst/>
              <a:uLnTx/>
              <a:uFillTx/>
              <a:latin typeface="Arial" panose="020B0604020202020204" pitchFamily="34" charset="0"/>
              <a:ea typeface="ＭＳ Ｐゴシック" charset="0"/>
              <a:cs typeface="Arial" panose="020B0604020202020204" pitchFamily="34" charset="0"/>
            </a:endParaRPr>
          </a:p>
        </p:txBody>
      </p:sp>
      <p:sp>
        <p:nvSpPr>
          <p:cNvPr id="178201" name="Title 6"/>
          <p:cNvSpPr>
            <a:spLocks noGrp="1"/>
          </p:cNvSpPr>
          <p:nvPr>
            <p:ph type="title" idx="4294967295"/>
          </p:nvPr>
        </p:nvSpPr>
        <p:spPr>
          <a:xfrm>
            <a:off x="443754" y="2590800"/>
            <a:ext cx="4509246" cy="914400"/>
          </a:xfrm>
          <a:solidFill>
            <a:srgbClr val="000000"/>
          </a:solidFill>
        </p:spPr>
        <p:txBody>
          <a:bodyPr/>
          <a:lstStyle/>
          <a:p>
            <a:pPr eaLnBrk="1" hangingPunct="1"/>
            <a:r>
              <a:rPr lang="ar-JO" sz="2800" dirty="0">
                <a:solidFill>
                  <a:srgbClr val="FFFFFF"/>
                </a:solidFill>
                <a:ea typeface="SimSun" charset="0"/>
                <a:cs typeface="SimSun" charset="0"/>
              </a:rPr>
              <a:t>نظريات تتميم العهد الجديد</a:t>
            </a:r>
            <a:endParaRPr lang="en-US" dirty="0">
              <a:latin typeface="Times New Roman" charset="0"/>
              <a:ea typeface="ＭＳ Ｐゴシック" charset="0"/>
              <a:cs typeface="ＭＳ Ｐゴシック" charset="0"/>
            </a:endParaRPr>
          </a:p>
        </p:txBody>
      </p:sp>
      <p:sp>
        <p:nvSpPr>
          <p:cNvPr id="6" name="Text Box 2"/>
          <p:cNvSpPr txBox="1">
            <a:spLocks noChangeArrowheads="1"/>
          </p:cNvSpPr>
          <p:nvPr/>
        </p:nvSpPr>
        <p:spPr bwMode="auto">
          <a:xfrm>
            <a:off x="9252520" y="21224"/>
            <a:ext cx="20384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EFEEF"/>
                </a:solidFill>
                <a:effectLst/>
                <a:uLnTx/>
                <a:uFillTx/>
                <a:latin typeface="Arial" panose="020B0604020202020204" pitchFamily="34" charset="0"/>
                <a:ea typeface="ＭＳ Ｐゴシック" charset="0"/>
                <a:cs typeface="Arial" panose="020B0604020202020204" pitchFamily="34" charset="0"/>
              </a:rPr>
              <a:t>م ع ج 166ث</a:t>
            </a:r>
            <a:endParaRPr kumimoji="0" lang="en-US" sz="2400" b="1" u="none" strike="noStrike" kern="1200" cap="none" spc="0" normalizeH="0" baseline="0" noProof="0" dirty="0">
              <a:ln>
                <a:noFill/>
              </a:ln>
              <a:solidFill>
                <a:srgbClr val="FEFEE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67660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1786412401"/>
              </p:ext>
            </p:extLst>
          </p:nvPr>
        </p:nvGraphicFramePr>
        <p:xfrm>
          <a:off x="0" y="1"/>
          <a:ext cx="9144000" cy="6842026"/>
        </p:xfrm>
        <a:graphic>
          <a:graphicData uri="http://schemas.openxmlformats.org/drawingml/2006/table">
            <a:tbl>
              <a:tblPr/>
              <a:tblGrid>
                <a:gridCol w="13335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5501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النظرة</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التفسير</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المدارس والعلماء</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 </a:t>
                      </a: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المشاكل</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48208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إسرائيل فقط</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مشاركة للكنيسة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التدبيرية الكلاسيكية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داربي</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ثومبسون</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فون راد</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يرفض معلومات العهد الجديد</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كلمات المسيح في العشاء الأخير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عبارات بولس</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تطبيق سفر العبرانيين على الكنيسة</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itchFamily="34" charset="0"/>
                          <a:ea typeface="SimSun" charset="0"/>
                          <a:cs typeface="Arial" pitchFamily="34" charset="0"/>
                        </a:rPr>
                        <a:t>2. يرفض العمل الحالي للروح القدس</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13858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عهدين جديدين</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عهد جديد لإسرائيل وعهد جديد للكنيسة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التدبيرية بداية 1900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شافير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والفورد (قديم)</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رايري (قديم</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نفس منهجية العهد الجديد في كل من عهدي الكتاب المقدس</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هناك تمايز واضح بين إسرائيل والكنيسة</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أساس الغفران متشابه</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إذا كان هناك عهدين جديدين فلا يوجد عهد قديم للكنيسة</a:t>
                      </a:r>
                      <a:endParaRPr kumimoji="0" lang="en-US" altLang="ja-JP"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 لا تحصل الكنيسة على وعود إسرائيل</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7692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مساهمة الكنيسة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111125" marR="0" lvl="0" indent="-111125"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بشكل أساسي لإسرائيل وبشكل ثانوي للكنيسة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التدبيرية الحالية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كيل</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لامكي</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برايت</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سكوفيلد</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والفورد (كلية دالاس)</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رايري (كلية دالاس)</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آرتشر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كايسر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الدعم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التتميم الأستسي مستقبلي – رو 11</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يتعامل مع معلومات كل من العهد القديم و العهد الجديد</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الغفران والروح القدس هي بركات يتم اختبارها حالياً</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العهد الجديد يمتلك ناموس جديد</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 تفنيدات الآراء أعلاه</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802420068"/>
                  </a:ext>
                </a:extLst>
              </a:tr>
            </a:tbl>
          </a:graphicData>
        </a:graphic>
      </p:graphicFrame>
      <p:sp>
        <p:nvSpPr>
          <p:cNvPr id="179225" name="Title 6"/>
          <p:cNvSpPr>
            <a:spLocks noGrp="1"/>
          </p:cNvSpPr>
          <p:nvPr>
            <p:ph type="title" idx="4294967295"/>
          </p:nvPr>
        </p:nvSpPr>
        <p:spPr>
          <a:xfrm>
            <a:off x="0" y="3419381"/>
            <a:ext cx="4495800" cy="990600"/>
          </a:xfrm>
          <a:solidFill>
            <a:srgbClr val="000000"/>
          </a:solidFill>
        </p:spPr>
        <p:txBody>
          <a:bodyPr/>
          <a:lstStyle/>
          <a:p>
            <a:r>
              <a:rPr lang="ar-JO" sz="2800" dirty="0">
                <a:solidFill>
                  <a:srgbClr val="FFFFFF"/>
                </a:solidFill>
                <a:ea typeface="SimSun" charset="0"/>
                <a:cs typeface="SimSun" charset="0"/>
              </a:rPr>
              <a:t>نظريات تتميم العهد الجديد</a:t>
            </a:r>
            <a:endParaRPr lang="en-US" dirty="0">
              <a:latin typeface="Times New Roman" charset="0"/>
              <a:ea typeface="ＭＳ Ｐゴシック" charset="0"/>
              <a:cs typeface="ＭＳ Ｐゴシック" charset="0"/>
            </a:endParaRPr>
          </a:p>
        </p:txBody>
      </p:sp>
      <p:sp>
        <p:nvSpPr>
          <p:cNvPr id="6" name="Text Box 2"/>
          <p:cNvSpPr txBox="1">
            <a:spLocks noChangeArrowheads="1"/>
          </p:cNvSpPr>
          <p:nvPr/>
        </p:nvSpPr>
        <p:spPr bwMode="auto">
          <a:xfrm>
            <a:off x="7624482" y="0"/>
            <a:ext cx="15782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EFEEF"/>
                </a:solidFill>
                <a:effectLst/>
                <a:uLnTx/>
                <a:uFillTx/>
                <a:latin typeface="Arial" panose="020B0604020202020204" pitchFamily="34" charset="0"/>
                <a:ea typeface="ＭＳ Ｐゴシック" charset="0"/>
                <a:cs typeface="Arial" panose="020B0604020202020204" pitchFamily="34" charset="0"/>
              </a:rPr>
              <a:t>م ع ق2 490</a:t>
            </a:r>
            <a:endParaRPr kumimoji="0" lang="en-US" sz="2400" b="1" u="none" strike="noStrike" kern="1200" cap="none" spc="0" normalizeH="0" baseline="0" noProof="0" dirty="0">
              <a:ln>
                <a:noFill/>
              </a:ln>
              <a:solidFill>
                <a:srgbClr val="FEFEE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2"/>
          <p:cNvSpPr txBox="1">
            <a:spLocks noChangeArrowheads="1"/>
          </p:cNvSpPr>
          <p:nvPr/>
        </p:nvSpPr>
        <p:spPr bwMode="auto">
          <a:xfrm>
            <a:off x="9252520" y="21224"/>
            <a:ext cx="20384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EFEEF"/>
                </a:solidFill>
                <a:effectLst/>
                <a:uLnTx/>
                <a:uFillTx/>
                <a:latin typeface="Arial" panose="020B0604020202020204" pitchFamily="34" charset="0"/>
                <a:ea typeface="ＭＳ Ｐゴシック" charset="0"/>
                <a:cs typeface="Arial" panose="020B0604020202020204" pitchFamily="34" charset="0"/>
              </a:rPr>
              <a:t>م ع ج 166ث</a:t>
            </a:r>
            <a:endParaRPr kumimoji="0" lang="en-US" sz="2400" b="1" u="none" strike="noStrike" kern="1200" cap="none" spc="0" normalizeH="0" baseline="0" noProof="0" dirty="0">
              <a:ln>
                <a:noFill/>
              </a:ln>
              <a:solidFill>
                <a:srgbClr val="FEFEE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2410420"/>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t>هذه الكأس هي العهد الجديد بدمي</a:t>
            </a:r>
            <a:b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br>
            <a: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t>(لوقا 22: 20)</a:t>
            </a:r>
            <a:endParaRPr lang="en-US" sz="40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rPr>
              <a:t>يشير رجوعاً إلى إرميا 31: 31-34</a:t>
            </a:r>
            <a:endParaRPr kumimoji="0" lang="en-US" sz="3200" b="1"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rPr>
              <a:t>العهد الجديد يستبدل العهد القديم</a:t>
            </a:r>
            <a:endParaRPr kumimoji="0" lang="en-US" sz="3200" b="1"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rPr>
              <a:t>تشارك الكنيسة في العهد الموعود لإسرائيل</a:t>
            </a:r>
            <a:endParaRPr kumimoji="0" lang="en-US" sz="3200" b="1"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rPr>
              <a:t>لم يقل الكتاب المقدس مطلقاً أن الكنيسة هي بديل لإسرائيل كون الله لم يرفض الأمة (رو 11: 1، إر 31: 35-37)</a:t>
            </a:r>
            <a:endParaRPr kumimoji="0" lang="en-US" sz="3200" b="1"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986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9202" name="Title 48"/>
          <p:cNvSpPr>
            <a:spLocks noGrp="1"/>
          </p:cNvSpPr>
          <p:nvPr>
            <p:ph type="title" idx="4294967295"/>
          </p:nvPr>
        </p:nvSpPr>
        <p:spPr>
          <a:xfrm rot="16200000">
            <a:off x="-3162300" y="3162300"/>
            <a:ext cx="6858000" cy="533400"/>
          </a:xfrm>
        </p:spPr>
        <p:txBody>
          <a:bodyPr/>
          <a:lstStyle/>
          <a:p>
            <a:r>
              <a:rPr lang="ar-JO" sz="2800" dirty="0">
                <a:solidFill>
                  <a:schemeClr val="bg1"/>
                </a:solidFill>
              </a:rPr>
              <a:t>تباين العهود (2 كورنثوس 3-4)</a:t>
            </a:r>
            <a:endParaRPr lang="en-US" sz="2800" dirty="0">
              <a:solidFill>
                <a:schemeClr val="bg1"/>
              </a:solidFill>
              <a:ea typeface="ＭＳ Ｐゴシック" charset="0"/>
            </a:endParaRPr>
          </a:p>
        </p:txBody>
      </p:sp>
      <p:graphicFrame>
        <p:nvGraphicFramePr>
          <p:cNvPr id="48" name="Table 47"/>
          <p:cNvGraphicFramePr>
            <a:graphicFrameLocks noGrp="1"/>
          </p:cNvGraphicFramePr>
          <p:nvPr>
            <p:extLst>
              <p:ext uri="{D42A27DB-BD31-4B8C-83A1-F6EECF244321}">
                <p14:modId xmlns:p14="http://schemas.microsoft.com/office/powerpoint/2010/main" val="712403100"/>
              </p:ext>
            </p:extLst>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panose="020B0604020202020204" pitchFamily="34" charset="0"/>
                          <a:ea typeface="ＭＳ Ｐゴシック" charset="0"/>
                          <a:cs typeface="Arial" panose="020B0604020202020204" pitchFamily="34" charset="0"/>
                        </a:rPr>
                        <a:t>العهد القديم</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panose="020B0604020202020204" pitchFamily="34" charset="0"/>
                          <a:ea typeface="ＭＳ Ｐゴシック" charset="0"/>
                          <a:cs typeface="Arial" panose="020B0604020202020204" pitchFamily="34" charset="0"/>
                        </a:rPr>
                        <a:t>العهد الجديد</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بدأه موسى (3: 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بدأه المسيح (3: 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بالحرف (3: 6أ)</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بالروح (3: 6أ، 18ب)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يقتل (3: 6ب، 7أ)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يحي (3: 6ب)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i="0" dirty="0">
                          <a:latin typeface="Arial" panose="020B0604020202020204" pitchFamily="34" charset="0"/>
                          <a:cs typeface="Arial" panose="020B0604020202020204" pitchFamily="34" charset="0"/>
                        </a:rPr>
                        <a:t>محفور على الحجر (3: 3 ب ، 7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i="0" dirty="0">
                          <a:latin typeface="Arial" panose="020B0604020202020204" pitchFamily="34" charset="0"/>
                          <a:cs typeface="Arial" panose="020B0604020202020204" pitchFamily="34" charset="0"/>
                        </a:rPr>
                        <a:t>محفور على القلوب (3: 3 ب ؛ ارميا 31:33)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مجيد (3: 7أ)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أكثر مجداً (3: 8، 10)</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i="0" dirty="0">
                          <a:latin typeface="Arial" panose="020B0604020202020204" pitchFamily="34" charset="0"/>
                          <a:cs typeface="Arial" panose="020B0604020202020204" pitchFamily="34" charset="0"/>
                        </a:rPr>
                        <a:t>تلاشى المجد (3: 7 ب ، 11 أ ، 13 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i="0" dirty="0">
                          <a:latin typeface="Arial" panose="020B0604020202020204" pitchFamily="34" charset="0"/>
                          <a:cs typeface="Arial" panose="020B0604020202020204" pitchFamily="34" charset="0"/>
                        </a:rPr>
                        <a:t>يزداد المجد باستمرار (3: 11 ب ، 18)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يدين الإنسان (3: 9أ)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يأتي بالبر (3: 9أ)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i="0" dirty="0">
                          <a:latin typeface="Arial" panose="020B0604020202020204" pitchFamily="34" charset="0"/>
                          <a:cs typeface="Arial" panose="020B0604020202020204" pitchFamily="34" charset="0"/>
                        </a:rPr>
                        <a:t>الخداع</a:t>
                      </a:r>
                      <a:r>
                        <a:rPr lang="ar-JO" sz="2000" b="1" i="0" baseline="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i="0" dirty="0">
                          <a:latin typeface="Arial" panose="020B0604020202020204" pitchFamily="34" charset="0"/>
                          <a:cs typeface="Arial" panose="020B0604020202020204" pitchFamily="34" charset="0"/>
                        </a:rPr>
                        <a:t>الجرأة (3: 12)</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i="0" dirty="0">
                          <a:latin typeface="Arial" panose="020B0604020202020204" pitchFamily="34" charset="0"/>
                          <a:cs typeface="Arial" panose="020B0604020202020204" pitchFamily="34" charset="0"/>
                        </a:rPr>
                        <a:t>وجه موسى المحجوب (3: 13 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i="0" dirty="0">
                          <a:latin typeface="Arial" panose="020B0604020202020204" pitchFamily="34" charset="0"/>
                          <a:cs typeface="Arial" panose="020B0604020202020204" pitchFamily="34" charset="0"/>
                        </a:rPr>
                        <a:t>وجوه مكشوفة (3: 13 أ ، 18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i="0" dirty="0">
                          <a:latin typeface="Arial" panose="020B0604020202020204" pitchFamily="34" charset="0"/>
                          <a:cs typeface="Arial" panose="020B0604020202020204" pitchFamily="34" charset="0"/>
                        </a:rPr>
                        <a:t>عقول محجوبة (3: 14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i="0" dirty="0">
                          <a:latin typeface="Arial" panose="020B0604020202020204" pitchFamily="34" charset="0"/>
                          <a:cs typeface="Arial" panose="020B0604020202020204" pitchFamily="34" charset="0"/>
                        </a:rPr>
                        <a:t>عقول مكشوفة (3: 14 ب ؛ 4: 3-6)</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قلوب محجوبة (3: 15)</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قلوب غير محجوبة (3: 16)</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بلادة (3: 14أ)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حرية (3: 17)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موسى يعكس مجد الله</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 المؤمنين يعكسون مجد الإبن (3: 17)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غير متغيرين (3: 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متغيرين (3: 18)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قلة الغيرة (3: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i="0" dirty="0">
                          <a:latin typeface="Arial" panose="020B0604020202020204" pitchFamily="34" charset="0"/>
                          <a:cs typeface="Arial" panose="020B0604020202020204" pitchFamily="34" charset="0"/>
                        </a:rPr>
                        <a:t>ثقة وثبات (3: 4-5 ؛ 4: 1)</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الخداع (3: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الصدق (4: 2)</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12368" y="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166ت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7" charset="-128"/>
              <a:cs typeface="ＭＳ Ｐゴシック" pitchFamily="-107" charset="-128"/>
            </a:endParaRPr>
          </a:p>
        </p:txBody>
      </p:sp>
      <p:sp>
        <p:nvSpPr>
          <p:cNvPr id="181250" name="Text Box 2"/>
          <p:cNvSpPr txBox="1">
            <a:spLocks noChangeArrowheads="1"/>
          </p:cNvSpPr>
          <p:nvPr/>
        </p:nvSpPr>
        <p:spPr bwMode="auto">
          <a:xfrm>
            <a:off x="8088527" y="7620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166ج</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7172" name="Group 4"/>
          <p:cNvGraphicFramePr>
            <a:graphicFrameLocks noGrp="1"/>
          </p:cNvGraphicFramePr>
          <p:nvPr>
            <p:extLst>
              <p:ext uri="{D42A27DB-BD31-4B8C-83A1-F6EECF244321}">
                <p14:modId xmlns:p14="http://schemas.microsoft.com/office/powerpoint/2010/main" val="2150751371"/>
              </p:ext>
            </p:extLst>
          </p:nvPr>
        </p:nvGraphicFramePr>
        <p:xfrm>
          <a:off x="152400" y="641350"/>
          <a:ext cx="8839200" cy="6130925"/>
        </p:xfrm>
        <a:graphic>
          <a:graphicData uri="http://schemas.openxmlformats.org/drawingml/2006/table">
            <a:tbl>
              <a:tblPr/>
              <a:tblGrid>
                <a:gridCol w="137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469571">
                  <a:extLst>
                    <a:ext uri="{9D8B030D-6E8A-4147-A177-3AD203B41FA5}">
                      <a16:colId xmlns:a16="http://schemas.microsoft.com/office/drawing/2014/main" val="20002"/>
                    </a:ext>
                  </a:extLst>
                </a:gridCol>
                <a:gridCol w="1730829">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العهد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التعريف</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الوعد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التتميم</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العلامة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النوحي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وعد غير مشروط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بعدم إغراق الأرض ثانية</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9: 12-17</a:t>
                      </a: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البحر لا يوجد</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رؤ 21: 1</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قوس قزح</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9: 12-17</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الإبراهيمي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بمنح إسرائيل أرض و حكم و بركة روحية</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12: 1-3،      15: 13-18</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600" b="1" i="0" dirty="0">
                          <a:latin typeface="Arial" panose="020B0604020202020204" pitchFamily="34" charset="0"/>
                          <a:cs typeface="Arial" panose="020B0604020202020204" pitchFamily="34" charset="0"/>
                        </a:rPr>
                        <a:t>يستمر في الوقت الحاضر (غل 3:17) ولكن لا يزال لإسرائيل مستقبل (رو 11: 25-27)</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الختان</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17: 11</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الموسوي</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بركات مشروطة لإسرائيل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itchFamily="34" charset="0"/>
                          <a:ea typeface="SimSun" charset="0"/>
                          <a:cs typeface="Arial" pitchFamily="34" charset="0"/>
                        </a:rPr>
                        <a:t>خر 19-31،          تث 28</a:t>
                      </a:r>
                      <a:endParaRPr kumimoji="0" lang="en-US" sz="1600" b="1" i="0" u="none" strike="noStrike" cap="none" normalizeH="0" baseline="0" dirty="0">
                        <a:ln>
                          <a:noFill/>
                        </a:ln>
                        <a:solidFill>
                          <a:schemeClr val="tx1"/>
                        </a:solidFill>
                        <a:effectLst/>
                        <a:latin typeface="Arial" pitchFamily="34" charset="0"/>
                        <a:ea typeface="SimSun" charset="0"/>
                        <a:cs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موت المسيح</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 7: 4-6</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السبت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خر 31: 13</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بأرض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مادية</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من وادي مصر إلى نهر الفرات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itchFamily="34" charset="0"/>
                          <a:ea typeface="SimSun" charset="0"/>
                          <a:cs typeface="Arial" pitchFamily="34" charset="0"/>
                        </a:rPr>
                        <a:t>تث 30: 1-10</a:t>
                      </a:r>
                      <a:endParaRPr kumimoji="0" lang="en-US" sz="1600" b="1" i="0" u="none" strike="noStrike" cap="none" normalizeH="0" baseline="0" dirty="0">
                        <a:ln>
                          <a:noFill/>
                        </a:ln>
                        <a:solidFill>
                          <a:schemeClr val="tx1"/>
                        </a:solidFill>
                        <a:effectLst/>
                        <a:latin typeface="Arial" pitchFamily="34" charset="0"/>
                        <a:ea typeface="SimSun" charset="0"/>
                        <a:cs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مباركة الأرض</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عا 9: 13-15</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 يوجد علامات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حسب علمي</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الداوودي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بحكم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سياسي</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أبدي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لنسل داود</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صم 7: 12-17</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تجديد الحكم</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عا 9: 11-12</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جلوس المسيح عن يمين الله</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أع 2: 34-36</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الجديد</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بسكنى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روحية</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للروح القدس (كتابة الناموس على القلب)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الغفران و كرازة كاملة لإسرائيل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إر 31: 31-34</a:t>
                      </a: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بولس و الرسل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كو 3-4</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خلاص جميع إسرائيل</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 11: 26-27</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كأس عشاء الرب</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(لو 22: 20،</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كو 11: 25)</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1301" name="Title 5"/>
          <p:cNvSpPr>
            <a:spLocks noGrp="1"/>
          </p:cNvSpPr>
          <p:nvPr>
            <p:ph type="title" idx="4294967295"/>
          </p:nvPr>
        </p:nvSpPr>
        <p:spPr>
          <a:xfrm>
            <a:off x="685800" y="0"/>
            <a:ext cx="7696200" cy="609600"/>
          </a:xfrm>
        </p:spPr>
        <p:txBody>
          <a:bodyPr/>
          <a:lstStyle/>
          <a:p>
            <a:r>
              <a:rPr lang="ar-JO" sz="2800" dirty="0">
                <a:ea typeface="ＭＳ Ｐゴシック" charset="0"/>
              </a:rPr>
              <a:t>علامات العهود</a:t>
            </a:r>
            <a:endParaRPr lang="en-US" sz="2800" dirty="0">
              <a:ea typeface="ＭＳ Ｐゴシック" charset="0"/>
            </a:endParaRPr>
          </a:p>
        </p:txBody>
      </p:sp>
    </p:spTree>
    <p:extLst>
      <p:ext uri="{BB962C8B-B14F-4D97-AF65-F5344CB8AC3E}">
        <p14:creationId xmlns:p14="http://schemas.microsoft.com/office/powerpoint/2010/main" val="3328509778"/>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217411"/>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28FE98DA-CE9C-E8BB-2C32-96BC3AA46ED9}"/>
              </a:ext>
            </a:extLst>
          </p:cNvPr>
          <p:cNvGrpSpPr/>
          <p:nvPr/>
        </p:nvGrpSpPr>
        <p:grpSpPr>
          <a:xfrm>
            <a:off x="166336" y="260648"/>
            <a:ext cx="2660102" cy="2025640"/>
            <a:chOff x="5508104" y="620689"/>
            <a:chExt cx="2660102" cy="2025640"/>
          </a:xfrm>
        </p:grpSpPr>
        <p:grpSp>
          <p:nvGrpSpPr>
            <p:cNvPr id="5" name="Group 4">
              <a:extLst>
                <a:ext uri="{FF2B5EF4-FFF2-40B4-BE49-F238E27FC236}">
                  <a16:creationId xmlns:a16="http://schemas.microsoft.com/office/drawing/2014/main" id="{A22B2FF6-40F7-7136-8BD1-7FF540587872}"/>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9B037C75-CB0C-8C79-D768-56330D68360A}"/>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3EB535AB-44C8-1022-33AB-7E65116B70F8}"/>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83719C6-9F44-97FB-FD9C-E7FCBECEA87F}"/>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875038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لوقا</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13</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461169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60696611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259911316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11183125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4158" y="2213530"/>
            <a:ext cx="3290014" cy="2062052"/>
          </a:xfrm>
          <a:prstGeom prst="rect">
            <a:avLst/>
          </a:prstGeom>
          <a:noFill/>
        </p:spPr>
        <p:txBody>
          <a:bodyPr wrap="squar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6D921A37-08FC-BF14-721D-D4FFDF4314E4}"/>
              </a:ext>
            </a:extLst>
          </p:cNvPr>
          <p:cNvGrpSpPr/>
          <p:nvPr/>
        </p:nvGrpSpPr>
        <p:grpSpPr>
          <a:xfrm>
            <a:off x="32983" y="117906"/>
            <a:ext cx="2660102" cy="2025640"/>
            <a:chOff x="5508104" y="620689"/>
            <a:chExt cx="2660102" cy="2025640"/>
          </a:xfrm>
        </p:grpSpPr>
        <p:grpSp>
          <p:nvGrpSpPr>
            <p:cNvPr id="5" name="Group 4">
              <a:extLst>
                <a:ext uri="{FF2B5EF4-FFF2-40B4-BE49-F238E27FC236}">
                  <a16:creationId xmlns:a16="http://schemas.microsoft.com/office/drawing/2014/main" id="{6BB91A87-5593-6E39-DC92-D546F86563FC}"/>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1D35AD61-4CEE-D07E-9A86-2F5D8B4CCE47}"/>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A2E4B4B1-EA83-B29C-8CF7-D11B4F8A2B3A}"/>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FC63C02-198D-45C0-C4BE-FFB7FA9519CE}"/>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59503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01546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656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600" b="1" dirty="0">
                <a:solidFill>
                  <a:srgbClr val="000000"/>
                </a:solidFill>
                <a:latin typeface="Arial" panose="020B0604020202020204" pitchFamily="34" charset="0"/>
                <a:cs typeface="Arial" panose="020B0604020202020204" pitchFamily="34" charset="0"/>
              </a:rPr>
              <a:t>تود </a:t>
            </a:r>
            <a:r>
              <a:rPr lang="en-US" sz="1600" b="1" dirty="0">
                <a:solidFill>
                  <a:srgbClr val="000000"/>
                </a:solidFill>
                <a:latin typeface="Arial" panose="020B0604020202020204" pitchFamily="34" charset="0"/>
                <a:cs typeface="Arial" panose="020B0604020202020204" pitchFamily="34" charset="0"/>
              </a:rPr>
              <a:t>FreeBibleimages </a:t>
            </a:r>
            <a:r>
              <a:rPr lang="ar-JO" sz="1600" b="1" dirty="0">
                <a:solidFill>
                  <a:srgbClr val="000000"/>
                </a:solidFill>
                <a:latin typeface="Arial" panose="020B0604020202020204" pitchFamily="34" charset="0"/>
                <a:cs typeface="Arial" panose="020B0604020202020204" pitchFamily="34" charset="0"/>
              </a:rPr>
              <a:t>أن تشكر </a:t>
            </a:r>
            <a:r>
              <a:rPr lang="en-US" sz="1600" b="1" dirty="0">
                <a:solidFill>
                  <a:srgbClr val="000000"/>
                </a:solidFill>
                <a:latin typeface="Arial" panose="020B0604020202020204" pitchFamily="34" charset="0"/>
                <a:cs typeface="Arial" panose="020B0604020202020204" pitchFamily="34" charset="0"/>
              </a:rPr>
              <a:t>Peter </a:t>
            </a:r>
            <a:r>
              <a:rPr lang="en-US" sz="1600" b="1" dirty="0" err="1">
                <a:solidFill>
                  <a:srgbClr val="000000"/>
                </a:solidFill>
                <a:latin typeface="Arial" panose="020B0604020202020204" pitchFamily="34" charset="0"/>
                <a:cs typeface="Arial" panose="020B0604020202020204" pitchFamily="34" charset="0"/>
              </a:rPr>
              <a:t>Hutley</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و</a:t>
            </a:r>
            <a:r>
              <a:rPr lang="en-US" sz="1600" b="1" dirty="0" err="1">
                <a:solidFill>
                  <a:srgbClr val="000000"/>
                </a:solidFill>
                <a:latin typeface="Arial" panose="020B0604020202020204" pitchFamily="34" charset="0"/>
                <a:cs typeface="Arial" panose="020B0604020202020204" pitchFamily="34" charset="0"/>
              </a:rPr>
              <a:t>Wintershall</a:t>
            </a:r>
            <a:r>
              <a:rPr lang="en-US" sz="1600" b="1" dirty="0">
                <a:solidFill>
                  <a:srgbClr val="000000"/>
                </a:solidFill>
                <a:latin typeface="Arial" panose="020B0604020202020204" pitchFamily="34" charset="0"/>
                <a:cs typeface="Arial" panose="020B0604020202020204" pitchFamily="34" charset="0"/>
              </a:rPr>
              <a:t> Players </a:t>
            </a:r>
            <a:r>
              <a:rPr lang="ar-JO" sz="1600" b="1" dirty="0">
                <a:solidFill>
                  <a:srgbClr val="000000"/>
                </a:solidFill>
                <a:latin typeface="Arial" panose="020B0604020202020204" pitchFamily="34" charset="0"/>
                <a:cs typeface="Arial" panose="020B0604020202020204" pitchFamily="34" charset="0"/>
              </a:rPr>
              <a:t>لاستخدام طاقم الممثلين والأزياء والمرافق الخاصة بهم في إنشاء هذه الصور.</a:t>
            </a:r>
            <a:endParaRPr lang="en-US" sz="1600"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76599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3481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1811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68831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52128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64976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90393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58521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3"/>
          </p:cNvPr>
          <p:cNvPicPr>
            <a:picLocks noChangeAspect="1"/>
          </p:cNvPicPr>
          <p:nvPr/>
        </p:nvPicPr>
        <p:blipFill rotWithShape="1">
          <a:blip r:embed="rId4"/>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4000" spc="-120" dirty="0">
                <a:ea typeface="ＭＳ Ｐゴシック"/>
                <a:cs typeface="Arial" panose="020B0604020202020204" pitchFamily="34" charset="0"/>
              </a:rPr>
              <a:t>الصور مقدمة من </a:t>
            </a:r>
            <a:r>
              <a:rPr lang="en-US" sz="4000" spc="-120" dirty="0">
                <a:ea typeface="ＭＳ Ｐゴシック"/>
                <a:cs typeface="Arial" panose="020B0604020202020204" pitchFamily="34" charset="0"/>
              </a:rPr>
              <a:t>Big Book Media</a:t>
            </a:r>
            <a:br>
              <a:rPr lang="en-US" sz="4000" spc="-120" dirty="0">
                <a:ea typeface="ＭＳ Ｐゴシック"/>
                <a:cs typeface="Arial" panose="020B0604020202020204" pitchFamily="34" charset="0"/>
              </a:rPr>
            </a:br>
            <a:r>
              <a:rPr lang="en-US" sz="4000" spc="-120" dirty="0">
                <a:ea typeface="ＭＳ Ｐゴシック"/>
                <a:cs typeface="Arial" panose="020B0604020202020204" pitchFamily="34" charset="0"/>
              </a:rPr>
              <a:t>© All Rights Reserved.</a:t>
            </a:r>
          </a:p>
        </p:txBody>
      </p:sp>
      <p:sp>
        <p:nvSpPr>
          <p:cNvPr id="4" name="TextBox 3"/>
          <p:cNvSpPr txBox="1"/>
          <p:nvPr/>
        </p:nvSpPr>
        <p:spPr>
          <a:xfrm>
            <a:off x="4861048" y="3284984"/>
            <a:ext cx="2304256" cy="3046988"/>
          </a:xfrm>
          <a:prstGeom prst="rect">
            <a:avLst/>
          </a:prstGeom>
          <a:solidFill>
            <a:srgbClr val="FFFFFF"/>
          </a:solidFill>
        </p:spPr>
        <p:txBody>
          <a:bodyPr wrap="square" rtlCol="0">
            <a:spAutoFit/>
          </a:bodyPr>
          <a:lstStyle/>
          <a:p>
            <a:pPr marL="0" marR="0" lvl="0" indent="0" algn="l" defTabSz="449263" rtl="0" eaLnBrk="1" fontAlgn="auto" latinLnBrk="0" hangingPunct="1">
              <a:lnSpc>
                <a:spcPct val="100000"/>
              </a:lnSpc>
              <a:spcBef>
                <a:spcPts val="0"/>
              </a:spcBef>
              <a:spcAft>
                <a:spcPts val="0"/>
              </a:spcAft>
              <a:buClrTx/>
              <a:buSzTx/>
              <a:buFontTx/>
              <a:buNone/>
              <a:tabLst/>
              <a:defRPr/>
            </a:pP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بيك</a:t>
            </a:r>
            <a:br>
              <a:rPr kumimoji="0" lang="en-US"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b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 بوك</a:t>
            </a:r>
            <a:br>
              <a:rPr kumimoji="0" lang="en-US"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b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 ميديا
</a:t>
            </a:r>
            <a:endParaRPr kumimoji="0" lang="en-GB" sz="8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ar-SA" sz="4800" b="1" i="0" u="none" strike="noStrike" kern="0" cap="none" spc="0" normalizeH="0" baseline="0" noProof="0" dirty="0">
                <a:ln>
                  <a:noFill/>
                </a:ln>
                <a:solidFill>
                  <a:srgbClr val="000000"/>
                </a:solidFill>
                <a:effectLst/>
                <a:uLnTx/>
                <a:uFillTx/>
                <a:latin typeface="Calibri"/>
                <a:ea typeface="ＭＳ Ｐゴシック"/>
                <a:cs typeface="DejaVu Sans"/>
              </a:rPr>
              <a:t>مستخدمة بإذن</a:t>
            </a:r>
            <a:endParaRPr kumimoji="0" lang="en-US" sz="4800" b="1" i="0" u="none" strike="noStrike" kern="0" cap="none" spc="0" normalizeH="0" baseline="0" noProof="0" dirty="0">
              <a:ln>
                <a:noFill/>
              </a:ln>
              <a:solidFill>
                <a:srgbClr val="000000"/>
              </a:solidFill>
              <a:effectLst/>
              <a:uLnTx/>
              <a:uFillTx/>
              <a:latin typeface="Calibri"/>
              <a:ea typeface="ＭＳ Ｐゴシック"/>
              <a:cs typeface="DejaVu Sans"/>
            </a:endParaRPr>
          </a:p>
        </p:txBody>
      </p:sp>
      <p:sp>
        <p:nvSpPr>
          <p:cNvPr id="2" name="TextBox 1">
            <a:extLst>
              <a:ext uri="{FF2B5EF4-FFF2-40B4-BE49-F238E27FC236}">
                <a16:creationId xmlns:a16="http://schemas.microsoft.com/office/drawing/2014/main" id="{3560DFFB-69D3-904B-8CF8-927C18528A6C}"/>
              </a:ext>
            </a:extLst>
          </p:cNvPr>
          <p:cNvSpPr txBox="1"/>
          <p:nvPr/>
        </p:nvSpPr>
        <p:spPr>
          <a:xfrm>
            <a:off x="6902152" y="3293467"/>
            <a:ext cx="2304256" cy="3046889"/>
          </a:xfrm>
          <a:prstGeom prst="rect">
            <a:avLst/>
          </a:prstGeom>
          <a:solidFill>
            <a:srgbClr val="FFFFFF"/>
          </a:solidFill>
        </p:spPr>
        <p:txBody>
          <a:bodyPr wrap="square" lIns="91341" tIns="45671" rIns="91341" bIns="4567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rPr>
              <a:t>وسائط الكتب الكبيرة
</a:t>
            </a:r>
            <a:endParaRPr kumimoji="0" lang="en-GB" sz="8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251672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577794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29086" t="17710" r="14969" b="27060"/>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404664"/>
              <a:ext cx="2803295" cy="416380"/>
            </a:xfrm>
            <a:prstGeom prst="rect">
              <a:avLst/>
            </a:prstGeom>
          </p:spPr>
        </p:pic>
      </p:grpSp>
      <p:sp>
        <p:nvSpPr>
          <p:cNvPr id="265219" name="Title 2"/>
          <p:cNvSpPr>
            <a:spLocks noGrp="1"/>
          </p:cNvSpPr>
          <p:nvPr>
            <p:ph type="title" idx="4294967295"/>
          </p:nvPr>
        </p:nvSpPr>
        <p:spPr>
          <a:xfrm>
            <a:off x="0" y="5255633"/>
            <a:ext cx="9144000" cy="864096"/>
          </a:xfrm>
        </p:spPr>
        <p:txBody>
          <a:bodyPr/>
          <a:lstStyle/>
          <a:p>
            <a:pPr>
              <a:lnSpc>
                <a:spcPct val="80000"/>
              </a:lnSpc>
            </a:pPr>
            <a:r>
              <a:rPr lang="ar-SA" sz="6000" dirty="0">
                <a:ea typeface="Osaka" charset="0"/>
                <a:cs typeface="Arial" panose="020B0604020202020204" pitchFamily="34" charset="0"/>
              </a:rPr>
              <a:t>لوقا ١٥: ٧</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SA"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أَقُولُ لَكُمْ إِنَّهُ هَكَذَا يَكُونُ فَرَحٌ فِي السَّمَاءِ</a:t>
            </a:r>
            <a:br>
              <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br>
            <a:r>
              <a:rPr kumimoji="0" lang="ar-SA"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a:t>
            </a:r>
            <a:r>
              <a:rPr kumimoji="0" lang="ar-SA" sz="360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بِخَاطِئٍ وَاحِدٍ يَتُوبُ</a:t>
            </a:r>
            <a:br>
              <a:rPr kumimoji="0" lang="en-US" sz="280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br>
            <a:r>
              <a:rPr kumimoji="0" lang="ar-SA"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أَكْثَرَ مِنْ تِسْعَةٍ وَتِسْعِينَ بَارّاً لاَ يَحْتَاجُونَ إِلَى تَوْبَةٍ. </a:t>
            </a:r>
          </a:p>
        </p:txBody>
      </p:sp>
      <p:sp>
        <p:nvSpPr>
          <p:cNvPr id="13" name="Title 2"/>
          <p:cNvSpPr txBox="1">
            <a:spLocks/>
          </p:cNvSpPr>
          <p:nvPr/>
        </p:nvSpPr>
        <p:spPr bwMode="auto">
          <a:xfrm>
            <a:off x="5941604" y="6427079"/>
            <a:ext cx="3168352" cy="332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14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مقتبسة بتصرُّف من:</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Logos Bible Software</a:t>
            </a:r>
          </a:p>
        </p:txBody>
      </p:sp>
    </p:spTree>
    <p:extLst>
      <p:ext uri="{BB962C8B-B14F-4D97-AF65-F5344CB8AC3E}">
        <p14:creationId xmlns:p14="http://schemas.microsoft.com/office/powerpoint/2010/main" val="420099624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49080"/>
            <a:ext cx="4613880" cy="1938861"/>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6000" b="1"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546765"/>
            <a:ext cx="5284787" cy="2308193"/>
          </a:xfrm>
          <a:prstGeom prst="rect">
            <a:avLst/>
          </a:prstGeom>
          <a:noFill/>
        </p:spPr>
        <p:txBody>
          <a:bodyPr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694069"/>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116632"/>
            <a:ext cx="2660102" cy="2025640"/>
            <a:chOff x="5508104" y="620689"/>
            <a:chExt cx="2660102" cy="2025640"/>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5293047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7563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522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1609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5249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432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707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92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859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3854956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t>نحن </a:t>
            </a:r>
            <a:r>
              <a:rPr lang="ar-JO" sz="5400" dirty="0"/>
              <a:t>خراف</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9947555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20980703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لوقا</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23</a:t>
            </a:r>
            <a:r>
              <a:rPr lang="en-US" sz="8800" dirty="0">
                <a:ea typeface="Osaka" charset="0"/>
                <a:cs typeface="Arial" panose="020B0604020202020204" pitchFamily="34" charset="0"/>
              </a:rPr>
              <a:t> </a:t>
            </a:r>
          </a:p>
        </p:txBody>
      </p:sp>
      <p:sp>
        <p:nvSpPr>
          <p:cNvPr id="2" name="TextBox 1"/>
          <p:cNvSpPr txBox="1"/>
          <p:nvPr/>
        </p:nvSpPr>
        <p:spPr>
          <a:xfrm>
            <a:off x="5176826" y="6930487"/>
            <a:ext cx="184666" cy="461665"/>
          </a:xfrm>
          <a:prstGeom prst="rect">
            <a:avLst/>
          </a:prstGeom>
          <a:noFill/>
        </p:spPr>
        <p:txBody>
          <a:bodyPr wrap="none" lIns="91408" tIns="45704" rIns="91408" bIns="4570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11797121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dirty="0">
                <a:solidFill>
                  <a:schemeClr val="tx1"/>
                </a:solidFill>
                <a:effectLst/>
                <a:ea typeface="ＭＳ Ｐゴシック" charset="0"/>
                <a:cs typeface="Arial" panose="020B0604020202020204" pitchFamily="34" charset="0"/>
              </a:rPr>
              <a:t>أسبوع</a:t>
            </a:r>
            <a:br>
              <a:rPr lang="ar-JO" sz="3600" dirty="0">
                <a:solidFill>
                  <a:schemeClr val="tx1"/>
                </a:solidFill>
                <a:effectLst/>
                <a:ea typeface="ＭＳ Ｐゴシック" charset="0"/>
                <a:cs typeface="Arial" panose="020B0604020202020204" pitchFamily="34" charset="0"/>
              </a:rPr>
            </a:br>
            <a:r>
              <a:rPr lang="ar-JO" sz="3600" dirty="0">
                <a:solidFill>
                  <a:schemeClr val="tx1"/>
                </a:solidFill>
                <a:effectLst/>
                <a:ea typeface="ＭＳ Ｐゴシック" charset="0"/>
                <a:cs typeface="Arial" panose="020B0604020202020204" pitchFamily="34" charset="0"/>
              </a:rPr>
              <a:t>الآلام</a:t>
            </a:r>
            <a:endParaRPr lang="en-US" sz="4000" dirty="0">
              <a:solidFill>
                <a:schemeClr val="tx1"/>
              </a:solidFill>
              <a:effectLst/>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1"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1"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15" y="239"/>
              <a:ext cx="515"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5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1"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algn="l" defTabSz="913365" rtl="1" eaLnBrk="1" fontAlgn="base" latinLnBrk="0" hangingPunct="1">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AEBF184-2EAE-0549-7F97-C936F7338015}"/>
              </a:ext>
            </a:extLst>
          </p:cNvPr>
          <p:cNvGrpSpPr/>
          <p:nvPr/>
        </p:nvGrpSpPr>
        <p:grpSpPr>
          <a:xfrm>
            <a:off x="318159" y="201801"/>
            <a:ext cx="2660102" cy="2025640"/>
            <a:chOff x="5508104" y="620689"/>
            <a:chExt cx="2660102" cy="2025640"/>
          </a:xfrm>
        </p:grpSpPr>
        <p:grpSp>
          <p:nvGrpSpPr>
            <p:cNvPr id="5" name="Group 4">
              <a:extLst>
                <a:ext uri="{FF2B5EF4-FFF2-40B4-BE49-F238E27FC236}">
                  <a16:creationId xmlns:a16="http://schemas.microsoft.com/office/drawing/2014/main" id="{74C73344-CAE1-1A40-12A9-47207EB6DD7B}"/>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651ADD6-D8B1-7CC1-BDC8-2FE0E775BCA4}"/>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D0AB5FAD-451F-DB8F-670D-0FD32F0B6C1B}"/>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DE76719-89FD-39A9-5AF0-6F510016EE68}"/>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33091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تميل الأغنام إلى الضلال</a:t>
            </a:r>
            <a:endParaRPr lang="en-US" sz="5400" dirty="0">
              <a:effectLst>
                <a:glow rad="127000">
                  <a:schemeClr val="tx1"/>
                </a:glow>
              </a:effectLst>
              <a:ea typeface="Arial"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Tree>
    <p:extLst>
      <p:ext uri="{BB962C8B-B14F-4D97-AF65-F5344CB8AC3E}">
        <p14:creationId xmlns:p14="http://schemas.microsoft.com/office/powerpoint/2010/main" val="5734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تصبح الأغنام الضائعة وحيدة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9669301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297595577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59148111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SA"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5195" y="1959801"/>
            <a:ext cx="3043019" cy="2000396"/>
          </a:xfrm>
          <a:prstGeom prst="rect">
            <a:avLst/>
          </a:prstGeom>
          <a:noFill/>
        </p:spPr>
        <p:txBody>
          <a:bodyPr wrap="square" lIns="91289" tIns="45645" rIns="91289" bIns="45645">
            <a:spAutoFit/>
          </a:bodyPr>
          <a:lstStyle/>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متى 27: 38-66
مرقس 15: 25-47
لوقا 23: 35-56
يوحنا 19: 28-42</a:t>
            </a:r>
            <a:endParaRPr kumimoji="0" lang="en-US"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734277" cy="772715"/>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عيد الفصح
</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B54F552-919A-75F3-AB6F-15BDDC6046FE}"/>
              </a:ext>
            </a:extLst>
          </p:cNvPr>
          <p:cNvGrpSpPr/>
          <p:nvPr/>
        </p:nvGrpSpPr>
        <p:grpSpPr>
          <a:xfrm>
            <a:off x="179512" y="144951"/>
            <a:ext cx="2970134" cy="1564800"/>
            <a:chOff x="238313" y="1506508"/>
            <a:chExt cx="2707986" cy="1252451"/>
          </a:xfrm>
        </p:grpSpPr>
        <p:grpSp>
          <p:nvGrpSpPr>
            <p:cNvPr id="5" name="Group 4">
              <a:extLst>
                <a:ext uri="{FF2B5EF4-FFF2-40B4-BE49-F238E27FC236}">
                  <a16:creationId xmlns:a16="http://schemas.microsoft.com/office/drawing/2014/main" id="{6EC82549-4B80-F9EB-78C5-406B197B3F51}"/>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FCEF1C89-E471-2861-5030-312F5170037B}"/>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15" name="Rectangle 14">
                <a:extLst>
                  <a:ext uri="{FF2B5EF4-FFF2-40B4-BE49-F238E27FC236}">
                    <a16:creationId xmlns:a16="http://schemas.microsoft.com/office/drawing/2014/main" id="{E7EBDC17-67F6-0E70-6345-739AD987EF3F}"/>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6" name="TextBox 5">
              <a:extLst>
                <a:ext uri="{FF2B5EF4-FFF2-40B4-BE49-F238E27FC236}">
                  <a16:creationId xmlns:a16="http://schemas.microsoft.com/office/drawing/2014/main" id="{A6AFBE95-2DA1-9DE4-7439-0DF38F348692}"/>
                </a:ext>
              </a:extLst>
            </p:cNvPr>
            <p:cNvSpPr txBox="1"/>
            <p:nvPr/>
          </p:nvSpPr>
          <p:spPr>
            <a:xfrm>
              <a:off x="1403648" y="1616478"/>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1"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77968419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تميل الأغنام إلى العودة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83763357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لكن الضلال له ثمن.</a:t>
            </a:r>
            <a:endParaRPr lang="en-US" sz="5400" dirty="0">
              <a:effectLst>
                <a:glow rad="127000">
                  <a:schemeClr val="tx1"/>
                </a:glow>
              </a:effectLst>
              <a:ea typeface="ＭＳ Ｐゴシック" charset="0"/>
            </a:endParaRP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4657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142699551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0" y="0"/>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68323646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لوقا</a:t>
            </a:r>
            <a:r>
              <a:rPr lang="en-US" sz="8800" dirty="0">
                <a:ea typeface="Osaka" charset="0"/>
                <a:cs typeface="Arial" panose="020B0604020202020204" pitchFamily="34" charset="0"/>
              </a:rPr>
              <a:t> </a:t>
            </a:r>
            <a:r>
              <a:rPr lang="ar-JO" sz="8800" dirty="0">
                <a:ea typeface="Osaka" charset="0"/>
                <a:cs typeface="Arial" panose="020B0604020202020204" pitchFamily="34" charset="0"/>
              </a:rPr>
              <a:t>24</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06599484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605884" y="57050"/>
            <a:ext cx="3175645" cy="1677268"/>
          </a:xfrm>
          <a:effectLst/>
        </p:spPr>
        <p:txBody>
          <a:bodyPr anchor="t"/>
          <a:lstStyle/>
          <a:p>
            <a:pPr eaLnBrk="1" hangingPunct="1">
              <a:defRPr/>
            </a:pPr>
            <a:r>
              <a:rPr lang="ar-SA" sz="3600" dirty="0">
                <a:solidFill>
                  <a:srgbClr val="000000"/>
                </a:solidFill>
                <a:effectLst/>
                <a:ea typeface="Accordance" panose="00000400000000000000" pitchFamily="2" charset="-78"/>
              </a:rPr>
              <a:t>كيف نكون </a:t>
            </a:r>
            <a:br>
              <a:rPr lang="ar-SA" sz="3600" dirty="0">
                <a:solidFill>
                  <a:srgbClr val="000000"/>
                </a:solidFill>
                <a:effectLst/>
                <a:ea typeface="Accordance" panose="00000400000000000000" pitchFamily="2" charset="-78"/>
              </a:rPr>
            </a:br>
            <a:r>
              <a:rPr lang="ar-SA" sz="3600" dirty="0">
                <a:solidFill>
                  <a:srgbClr val="000000"/>
                </a:solidFill>
              </a:rPr>
              <a:t>متأك</a:t>
            </a:r>
            <a:r>
              <a:rPr lang="ar-JO" sz="3600" dirty="0">
                <a:solidFill>
                  <a:srgbClr val="C00000"/>
                </a:solidFill>
                <a:effectLst/>
                <a:ea typeface="Accordance" panose="00000400000000000000" pitchFamily="2" charset="-78"/>
              </a:rPr>
              <a:t>ِّ</a:t>
            </a:r>
            <a:r>
              <a:rPr lang="ar-SA" sz="3600" dirty="0">
                <a:solidFill>
                  <a:srgbClr val="000000"/>
                </a:solidFill>
              </a:rPr>
              <a:t>دين</a:t>
            </a:r>
            <a:r>
              <a:rPr lang="ar-JO" sz="3600" dirty="0">
                <a:solidFill>
                  <a:srgbClr val="C00000"/>
                </a:solidFill>
                <a:effectLst/>
                <a:ea typeface="Accordance" panose="00000400000000000000" pitchFamily="2" charset="-78"/>
              </a:rPr>
              <a:t> وثابتين</a:t>
            </a:r>
            <a:r>
              <a:rPr lang="ar-SA" sz="3600" dirty="0">
                <a:solidFill>
                  <a:srgbClr val="C00000"/>
                </a:solidFill>
                <a:effectLst/>
                <a:ea typeface="Accordance" panose="00000400000000000000" pitchFamily="2" charset="-78"/>
              </a:rPr>
              <a:t>...</a:t>
            </a:r>
            <a:endParaRPr kumimoji="0" lang="en-US" sz="3600" dirty="0">
              <a:solidFill>
                <a:srgbClr val="C00000"/>
              </a:solidFill>
              <a:effectLst/>
              <a:ea typeface="Accordance" panose="00000400000000000000" pitchFamily="2" charset="-78"/>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060094"/>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أرسل الله يسوع ليكون مُخَلِّص اليهود </a:t>
            </a: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والعالَم</a:t>
            </a:r>
            <a:br>
              <a:rPr kumimoji="0" lang="en-US"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b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1: 5 – 4: 13).</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795816"/>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تضمَّنَتْ خطَّةُ الله </a:t>
            </a: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رفْضَ</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اليهود ليسوع لفتح الطريق أمام تقديم الخلاص للأمم (لوقا 4: 14-21: 38)</a:t>
            </a: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3"/>
          <p:cNvSpPr txBox="1">
            <a:spLocks noChangeArrowheads="1"/>
          </p:cNvSpPr>
          <p:nvPr/>
        </p:nvSpPr>
        <p:spPr bwMode="auto">
          <a:xfrm>
            <a:off x="-108520" y="6180174"/>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المصادر حول حياة المسيح </a:t>
            </a: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موثوقٌ بها</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1: 1-4).</a:t>
            </a: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87624" y="1603710"/>
            <a:ext cx="6840760"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يمكننا الإعلان للعالم عن مُخَلِّصٍ </a:t>
            </a: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قائمٍ</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من الموت</a:t>
            </a:r>
            <a:b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b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الأصحاح 24).</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120008" y="144771"/>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في حقيقة إيماننا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بيسوع</a:t>
            </a:r>
            <a:endParaRPr kumimoji="0" lang="en-US" sz="36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33C42E64-E3E7-3542-8DE1-EAD2A8575D88}"/>
              </a:ext>
            </a:extLst>
          </p:cNvPr>
          <p:cNvSpPr txBox="1">
            <a:spLocks noChangeArrowheads="1"/>
          </p:cNvSpPr>
          <p:nvPr/>
        </p:nvSpPr>
        <p:spPr bwMode="auto">
          <a:xfrm>
            <a:off x="3220001" y="764704"/>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لوقا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 name="Rectangle 3">
            <a:extLst>
              <a:ext uri="{FF2B5EF4-FFF2-40B4-BE49-F238E27FC236}">
                <a16:creationId xmlns:a16="http://schemas.microsoft.com/office/drawing/2014/main" id="{33C15B76-DB54-6310-353F-FA9FC59A80CA}"/>
              </a:ext>
            </a:extLst>
          </p:cNvPr>
          <p:cNvSpPr txBox="1">
            <a:spLocks noChangeArrowheads="1"/>
          </p:cNvSpPr>
          <p:nvPr/>
        </p:nvSpPr>
        <p:spPr bwMode="auto">
          <a:xfrm>
            <a:off x="1007605" y="2685377"/>
            <a:ext cx="7272808" cy="1198160"/>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لم يقتلْ أحدٌ المسيحَ، وذلك لأنَّه قدَّم حياتَه </a:t>
            </a: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طوعاً</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من أجلنا جميعاً (لوقا، الأصحاحان 22-23).</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78166045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animBg="1"/>
      <p:bldP spid="11" grpId="0" animBg="1"/>
      <p:bldP spid="2"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28: 1-15</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2025640"/>
            <a:chOff x="5508104" y="620689"/>
            <a:chExt cx="2660102" cy="2025640"/>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911847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5278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0554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64083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8338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FB_01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1916120"/>
            <a:ext cx="5004048" cy="2308292"/>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rPr>
              <a:t>مَثَل الإبنين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rPr>
              <a:t>(الإبن الضال)</a:t>
            </a:r>
            <a:endParaRPr kumimoji="0" lang="en-US" sz="72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endParaRPr>
          </a:p>
        </p:txBody>
      </p:sp>
      <p:pic>
        <p:nvPicPr>
          <p:cNvPr id="379907"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0" y="4581532"/>
            <a:ext cx="3999687" cy="830964"/>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لوقا 15: 11-32</a:t>
            </a:r>
            <a:endParaRPr kumimoji="0" lang="en-US" sz="48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grpSp>
        <p:nvGrpSpPr>
          <p:cNvPr id="7" name="Group 6"/>
          <p:cNvGrpSpPr/>
          <p:nvPr/>
        </p:nvGrpSpPr>
        <p:grpSpPr>
          <a:xfrm>
            <a:off x="6155664" y="4149080"/>
            <a:ext cx="2660102" cy="2025640"/>
            <a:chOff x="5508104" y="620689"/>
            <a:chExt cx="2660102" cy="2025640"/>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 name="TextBox 9"/>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0873686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5066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32277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349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1942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1514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65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85406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8591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8133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110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6354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97471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7987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524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298940972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04038333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Emmaus.JPG"/>
          <p:cNvPicPr>
            <a:picLocks noChangeAspect="1"/>
          </p:cNvPicPr>
          <p:nvPr/>
        </p:nvPicPr>
        <p:blipFill rotWithShape="1">
          <a:blip r:embed="rId2" cstate="screen">
            <a:extLst>
              <a:ext uri="{28A0092B-C50C-407E-A947-70E740481C1C}">
                <a14:useLocalDpi xmlns:a14="http://schemas.microsoft.com/office/drawing/2010/main"/>
              </a:ext>
            </a:extLst>
          </a:blip>
          <a:srcRect b="-1305"/>
          <a:stretch/>
        </p:blipFill>
        <p:spPr>
          <a:xfrm>
            <a:off x="-1" y="11870"/>
            <a:ext cx="9144001" cy="6851301"/>
          </a:xfrm>
          <a:prstGeom prst="rect">
            <a:avLst/>
          </a:prstGeom>
        </p:spPr>
      </p:pic>
      <p:sp>
        <p:nvSpPr>
          <p:cNvPr id="5" name="Title 1"/>
          <p:cNvSpPr txBox="1">
            <a:spLocks/>
          </p:cNvSpPr>
          <p:nvPr/>
        </p:nvSpPr>
        <p:spPr bwMode="auto">
          <a:xfrm>
            <a:off x="5495559" y="2525492"/>
            <a:ext cx="3648440"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فعل يسوع ذلك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على طريق عمواس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(لوقا 24)</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2" name="Title 1"/>
          <p:cNvSpPr>
            <a:spLocks noGrp="1"/>
          </p:cNvSpPr>
          <p:nvPr>
            <p:ph type="title"/>
          </p:nvPr>
        </p:nvSpPr>
        <p:spPr>
          <a:xfrm>
            <a:off x="37728" y="68364"/>
            <a:ext cx="9070776" cy="1866476"/>
          </a:xfrm>
        </p:spPr>
        <p:txBody>
          <a:bodyPr/>
          <a:lstStyle/>
          <a:p>
            <a:r>
              <a:rPr lang="ar-JO" sz="4000" dirty="0">
                <a:effectLst>
                  <a:glow rad="101600">
                    <a:schemeClr val="tx1">
                      <a:alpha val="75000"/>
                    </a:schemeClr>
                  </a:glow>
                </a:effectLst>
              </a:rPr>
              <a:t>هل يمكن للبشر ومن هم في أجساد ممجدة </a:t>
            </a:r>
            <a:br>
              <a:rPr lang="ar-JO" sz="4000" dirty="0">
                <a:effectLst>
                  <a:glow rad="101600">
                    <a:schemeClr val="tx1">
                      <a:alpha val="75000"/>
                    </a:schemeClr>
                  </a:glow>
                </a:effectLst>
              </a:rPr>
            </a:br>
            <a:r>
              <a:rPr lang="ar-JO" sz="4000" dirty="0">
                <a:effectLst>
                  <a:glow rad="101600">
                    <a:schemeClr val="tx1">
                      <a:alpha val="75000"/>
                    </a:schemeClr>
                  </a:glow>
                </a:effectLst>
              </a:rPr>
              <a:t>أن يعيشوا معاً ؟</a:t>
            </a:r>
            <a:endParaRPr lang="en-US" sz="4000" dirty="0">
              <a:effectLst>
                <a:glow rad="101600">
                  <a:schemeClr val="tx1">
                    <a:alpha val="75000"/>
                  </a:schemeClr>
                </a:glow>
              </a:effectLst>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950408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7" name="Picture 6" descr="rev 20 emmaus glow.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59496" cy="6869622"/>
          </a:xfrm>
          <a:prstGeom prst="rect">
            <a:avLst/>
          </a:prstGeom>
        </p:spPr>
      </p:pic>
      <p:sp>
        <p:nvSpPr>
          <p:cNvPr id="5" name="Title 1"/>
          <p:cNvSpPr txBox="1">
            <a:spLocks/>
          </p:cNvSpPr>
          <p:nvPr/>
        </p:nvSpPr>
        <p:spPr bwMode="auto">
          <a:xfrm>
            <a:off x="2872430" y="2525492"/>
            <a:ext cx="6271569"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تذكر يسوع عندما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u="none" strike="noStrike" kern="1200" cap="none" spc="0" normalizeH="0" baseline="0" noProof="0" dirty="0">
                <a:ln>
                  <a:noFill/>
                </a:ln>
                <a:solidFill>
                  <a:srgbClr val="FFFFFF"/>
                </a:solidFill>
                <a:effectLst>
                  <a:glow rad="482600">
                    <a:srgbClr val="2D2DB9">
                      <a:alpha val="75000"/>
                    </a:srgbClr>
                  </a:glow>
                </a:effectLst>
                <a:uLnTx/>
                <a:uFillTx/>
                <a:latin typeface="Arial" panose="020B0604020202020204" pitchFamily="34" charset="0"/>
                <a:cs typeface="Arial" panose="020B0604020202020204" pitchFamily="34" charset="0"/>
              </a:rPr>
              <a:t>توهج ؟</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29894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6575727" y="2525492"/>
            <a:ext cx="2568272"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لا، فقد بدا مثلنا</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9010643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Bloch_Carl_The_Road_to_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94" y="-11870"/>
            <a:ext cx="9131913" cy="6869870"/>
          </a:xfrm>
          <a:prstGeom prst="rect">
            <a:avLst/>
          </a:prstGeom>
        </p:spPr>
      </p:pic>
      <p:sp>
        <p:nvSpPr>
          <p:cNvPr id="2" name="Title 1"/>
          <p:cNvSpPr>
            <a:spLocks noGrp="1"/>
          </p:cNvSpPr>
          <p:nvPr>
            <p:ph type="title"/>
          </p:nvPr>
        </p:nvSpPr>
        <p:spPr>
          <a:xfrm>
            <a:off x="2397535" y="4908432"/>
            <a:ext cx="6746465" cy="1949568"/>
          </a:xfrm>
        </p:spPr>
        <p:txBody>
          <a:bodyPr/>
          <a:lstStyle/>
          <a:p>
            <a:r>
              <a:rPr lang="ar-JO" sz="4000" dirty="0">
                <a:effectLst>
                  <a:glow rad="101600">
                    <a:schemeClr val="tx1">
                      <a:alpha val="75000"/>
                    </a:schemeClr>
                  </a:glow>
                </a:effectLst>
              </a:rPr>
              <a:t>أدركا يسوع </a:t>
            </a:r>
            <a:br>
              <a:rPr lang="ar-JO" sz="4000" dirty="0">
                <a:effectLst>
                  <a:glow rad="101600">
                    <a:schemeClr val="tx1">
                      <a:alpha val="75000"/>
                    </a:schemeClr>
                  </a:glow>
                </a:effectLst>
              </a:rPr>
            </a:br>
            <a:r>
              <a:rPr lang="ar-JO" sz="4000" dirty="0">
                <a:effectLst>
                  <a:glow rad="101600">
                    <a:schemeClr val="tx1">
                      <a:alpha val="75000"/>
                    </a:schemeClr>
                  </a:glow>
                </a:effectLst>
              </a:rPr>
              <a:t>عند العشاء فقط</a:t>
            </a:r>
            <a:endParaRPr lang="en-US" sz="4000" dirty="0">
              <a:effectLst>
                <a:glow rad="101600">
                  <a:schemeClr val="tx1">
                    <a:alpha val="75000"/>
                  </a:schemeClr>
                </a:glow>
              </a:effectLst>
            </a:endParaRPr>
          </a:p>
        </p:txBody>
      </p:sp>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9833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لوقا</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14</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473482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لوقا ٢٤ : ٢٧</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44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 ثُمَّ ابْتَدَأَ مِنْ مُوسَى وَمِنْ جَمِيعِ الأَنْبِيَاءِ يُفَسِّرُ لَهُمَا الأُمُورَ الْمُخْتَصَّةَ بِهِ فِي جَمِيعِ الْكُتُبِ. </a:t>
            </a:r>
          </a:p>
        </p:txBody>
      </p:sp>
    </p:spTree>
    <p:extLst>
      <p:ext uri="{BB962C8B-B14F-4D97-AF65-F5344CB8AC3E}">
        <p14:creationId xmlns:p14="http://schemas.microsoft.com/office/powerpoint/2010/main" val="117751311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0826" y="3716338"/>
            <a:ext cx="1376910" cy="461471"/>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قصة الفصح</a:t>
            </a:r>
            <a:endParaRPr kumimoji="0" lang="en-US" sz="2400" b="1"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6456363" y="4724400"/>
            <a:ext cx="2465350" cy="953913"/>
          </a:xfrm>
          <a:prstGeom prst="rect">
            <a:avLst/>
          </a:prstGeom>
          <a:noFill/>
        </p:spPr>
        <p:txBody>
          <a:bodyPr wrap="none" lIns="91247" tIns="45624" rIns="91247" bIns="45624">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لوقا 24: 36-49</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يوحنا 20: 19-23</a:t>
            </a:r>
            <a:endParaRPr kumimoji="0" lang="en-US" sz="2800" b="1"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293097"/>
            <a:ext cx="5832648" cy="1485309"/>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للتلاميذ</a:t>
            </a:r>
            <a:endParaRPr kumimoji="0" lang="en-US" sz="440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grpSp>
        <p:nvGrpSpPr>
          <p:cNvPr id="14" name="Group 13"/>
          <p:cNvGrpSpPr/>
          <p:nvPr/>
        </p:nvGrpSpPr>
        <p:grpSpPr>
          <a:xfrm>
            <a:off x="179512" y="188640"/>
            <a:ext cx="3456896" cy="1551664"/>
            <a:chOff x="5508104" y="620689"/>
            <a:chExt cx="3456896" cy="1551664"/>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6" name="TextBox 15"/>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6463158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5489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4821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297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9771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51870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985918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658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3144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FB_0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606254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31710834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67412186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anose="020B0604020202020204" pitchFamily="34" charset="0"/>
                <a:cs typeface="Arial" panose="020B0604020202020204" pitchFamily="34" charset="0"/>
              </a:rPr>
              <a:t>عطلة نهاية أسبوع نبوية</a:t>
            </a:r>
            <a:endParaRPr lang="en-US" altLang="en-US" b="1"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b="1" dirty="0">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517526"/>
            <a:ext cx="9144000" cy="60356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55682" name="Text Box 3"/>
          <p:cNvSpPr txBox="1">
            <a:spLocks noChangeArrowheads="1"/>
          </p:cNvSpPr>
          <p:nvPr/>
        </p:nvSpPr>
        <p:spPr bwMode="auto">
          <a:xfrm>
            <a:off x="8502651" y="5"/>
            <a:ext cx="703974"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105</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pic>
        <p:nvPicPr>
          <p:cNvPr id="455683" name="Picture 4" descr="j019563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29407" y="5030788"/>
            <a:ext cx="1355725" cy="182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5684" name="Rectangle 5"/>
          <p:cNvSpPr>
            <a:spLocks noGrp="1" noChangeArrowheads="1"/>
          </p:cNvSpPr>
          <p:nvPr>
            <p:ph type="title" idx="4294967295"/>
          </p:nvPr>
        </p:nvSpPr>
        <p:spPr>
          <a:xfrm>
            <a:off x="1" y="381000"/>
            <a:ext cx="7391400" cy="609600"/>
          </a:xfrm>
          <a:solidFill>
            <a:srgbClr val="000000"/>
          </a:solidFill>
        </p:spPr>
        <p:txBody>
          <a:bodyPr/>
          <a:lstStyle/>
          <a:p>
            <a:pPr eaLnBrk="1" hangingPunct="1"/>
            <a:r>
              <a:rPr lang="ar-JO" dirty="0"/>
              <a:t>ظهورات القيامة</a:t>
            </a:r>
            <a:endParaRPr lang="en-US" dirty="0"/>
          </a:p>
        </p:txBody>
      </p:sp>
      <p:pic>
        <p:nvPicPr>
          <p:cNvPr id="455685" name="Picture 6" descr="j028188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58000" y="-76200"/>
            <a:ext cx="1295400" cy="113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7528715"/>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1115616" y="2683830"/>
            <a:ext cx="7128792"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لم يقتلْ أحدٌ المسيحَ، وذلك لأنَّه قدَّم حياتَه </a:t>
            </a: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طوعاً</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من أجلنا جميعاً (لوقا، الأصحاحان 22-23).</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605884" y="57050"/>
            <a:ext cx="3175645" cy="1677268"/>
          </a:xfrm>
          <a:effectLst/>
        </p:spPr>
        <p:txBody>
          <a:bodyPr anchor="t"/>
          <a:lstStyle/>
          <a:p>
            <a:pPr eaLnBrk="1" hangingPunct="1">
              <a:defRPr/>
            </a:pPr>
            <a:r>
              <a:rPr lang="ar-SA" sz="3600" dirty="0">
                <a:solidFill>
                  <a:srgbClr val="000000"/>
                </a:solidFill>
                <a:effectLst/>
                <a:ea typeface="Accordance" panose="00000400000000000000" pitchFamily="2" charset="-78"/>
              </a:rPr>
              <a:t>كيف نكون </a:t>
            </a:r>
            <a:br>
              <a:rPr lang="ar-SA" sz="3600" dirty="0">
                <a:solidFill>
                  <a:srgbClr val="000000"/>
                </a:solidFill>
                <a:effectLst/>
                <a:ea typeface="Accordance" panose="00000400000000000000" pitchFamily="2" charset="-78"/>
              </a:rPr>
            </a:br>
            <a:r>
              <a:rPr lang="ar-SA" sz="3600" dirty="0">
                <a:solidFill>
                  <a:srgbClr val="000000"/>
                </a:solidFill>
              </a:rPr>
              <a:t>متأك</a:t>
            </a:r>
            <a:r>
              <a:rPr lang="ar-JO" sz="3600" dirty="0">
                <a:solidFill>
                  <a:srgbClr val="C00000"/>
                </a:solidFill>
                <a:effectLst/>
                <a:ea typeface="Accordance" panose="00000400000000000000" pitchFamily="2" charset="-78"/>
              </a:rPr>
              <a:t>ِّ</a:t>
            </a:r>
            <a:r>
              <a:rPr lang="ar-SA" sz="3600" dirty="0">
                <a:solidFill>
                  <a:srgbClr val="000000"/>
                </a:solidFill>
              </a:rPr>
              <a:t>دين</a:t>
            </a:r>
            <a:r>
              <a:rPr lang="ar-JO" sz="3600" dirty="0">
                <a:solidFill>
                  <a:srgbClr val="C00000"/>
                </a:solidFill>
                <a:effectLst/>
                <a:ea typeface="Accordance" panose="00000400000000000000" pitchFamily="2" charset="-78"/>
              </a:rPr>
              <a:t> وثابتين</a:t>
            </a:r>
            <a:r>
              <a:rPr lang="ar-SA" sz="3600" dirty="0">
                <a:solidFill>
                  <a:srgbClr val="C00000"/>
                </a:solidFill>
                <a:effectLst/>
                <a:ea typeface="Accordance" panose="00000400000000000000" pitchFamily="2" charset="-78"/>
              </a:rPr>
              <a:t>...</a:t>
            </a:r>
            <a:endParaRPr kumimoji="0" lang="en-US" sz="3600" dirty="0">
              <a:solidFill>
                <a:srgbClr val="C00000"/>
              </a:solidFill>
              <a:effectLst/>
              <a:ea typeface="Accordance" panose="00000400000000000000" pitchFamily="2" charset="-78"/>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060094"/>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أرسل الله يسوع ليكون مُخَلِّص اليهود </a:t>
            </a: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والعالَم</a:t>
            </a:r>
            <a:br>
              <a:rPr kumimoji="0" lang="en-US"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b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1: 5 – 4: 13).</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795816"/>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تضمَّنَتْ خطَّةُ الله </a:t>
            </a: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رفْضَ</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اليهود ليسوع لفتح الطريق أمام تقديم الخلاص للأمم (لوقا 4: 14-21: 38)</a:t>
            </a: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3"/>
          <p:cNvSpPr txBox="1">
            <a:spLocks noChangeArrowheads="1"/>
          </p:cNvSpPr>
          <p:nvPr/>
        </p:nvSpPr>
        <p:spPr bwMode="auto">
          <a:xfrm>
            <a:off x="-108520" y="6180174"/>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المصادر حول حياة المسيح </a:t>
            </a: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موثوقٌ بها</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1: 1-4).</a:t>
            </a: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331640" y="1603710"/>
            <a:ext cx="6696744"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يمكننا الإعلان للعالم عن مُخَلِّصٍ </a:t>
            </a: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قائمٍ</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من الموت</a:t>
            </a:r>
            <a:b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b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(لوقا، الأصحاح 24).</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120008" y="144771"/>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في حقيقة إيماننا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بيسوع</a:t>
            </a:r>
            <a:endParaRPr kumimoji="0" lang="en-US" sz="36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3">
            <a:extLst>
              <a:ext uri="{FF2B5EF4-FFF2-40B4-BE49-F238E27FC236}">
                <a16:creationId xmlns:a16="http://schemas.microsoft.com/office/drawing/2014/main" id="{AAF6CC2E-D1C7-DD40-BF8B-9C66C2B5FBA9}"/>
              </a:ext>
            </a:extLst>
          </p:cNvPr>
          <p:cNvSpPr txBox="1">
            <a:spLocks noChangeArrowheads="1"/>
          </p:cNvSpPr>
          <p:nvPr/>
        </p:nvSpPr>
        <p:spPr bwMode="auto">
          <a:xfrm rot="20719588">
            <a:off x="138446" y="2772166"/>
            <a:ext cx="9018265" cy="2254242"/>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54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يسوع يهوديٌّ، ولكنَّه أيضاً مُخَلِّصُ </a:t>
            </a:r>
            <a:r>
              <a:rPr kumimoji="0" lang="ar-JO" sz="5400" b="1" u="none" strike="noStrike" kern="0" cap="none" spc="0" normalizeH="0" baseline="0" noProof="0" dirty="0">
                <a:ln>
                  <a:noFill/>
                </a:ln>
                <a:solidFill>
                  <a:srgbClr val="C00000"/>
                </a:solidFill>
                <a:effectLst/>
                <a:uLnTx/>
                <a:uFillTx/>
                <a:latin typeface="Arial" panose="020B0604020202020204" pitchFamily="34" charset="0"/>
                <a:ea typeface="Accordance" panose="00000400000000000000" pitchFamily="2" charset="-78"/>
                <a:cs typeface="Arial" panose="020B0604020202020204" pitchFamily="34" charset="0"/>
              </a:rPr>
              <a:t>العالَم</a:t>
            </a:r>
            <a:r>
              <a:rPr kumimoji="0" lang="ar-JO" sz="54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(الفكرة الرئيسيَّة).</a:t>
            </a:r>
            <a:endParaRPr kumimoji="0" lang="en-US" sz="54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33C42E64-E3E7-3542-8DE1-EAD2A8575D88}"/>
              </a:ext>
            </a:extLst>
          </p:cNvPr>
          <p:cNvSpPr txBox="1">
            <a:spLocks noChangeArrowheads="1"/>
          </p:cNvSpPr>
          <p:nvPr/>
        </p:nvSpPr>
        <p:spPr bwMode="auto">
          <a:xfrm>
            <a:off x="3220001" y="764704"/>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لوقا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40800502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5" grpId="0" animBg="1"/>
      <p:bldP spid="11" grpId="0" animBg="1"/>
      <p:bldP spid="13" grpId="0" animBg="1"/>
      <p:bldP spid="14" grpId="0"/>
    </p:bldLst>
  </p:timing>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AD1BE-3457-EB40-A7C8-044850931CE3}"/>
              </a:ext>
            </a:extLst>
          </p:cNvPr>
          <p:cNvPicPr>
            <a:picLocks noChangeAspect="1"/>
          </p:cNvPicPr>
          <p:nvPr/>
        </p:nvPicPr>
        <p:blipFill>
          <a:blip r:embed="rId3"/>
          <a:stretch>
            <a:fillRect/>
          </a:stretch>
        </p:blipFill>
        <p:spPr>
          <a:xfrm>
            <a:off x="0" y="23273"/>
            <a:ext cx="9144000" cy="6674976"/>
          </a:xfrm>
          <a:prstGeom prst="rect">
            <a:avLst/>
          </a:prstGeom>
        </p:spPr>
      </p:pic>
      <p:sp>
        <p:nvSpPr>
          <p:cNvPr id="900098" name="Rectangle 2"/>
          <p:cNvSpPr>
            <a:spLocks noGrp="1" noChangeArrowheads="1"/>
          </p:cNvSpPr>
          <p:nvPr>
            <p:ph type="ctrTitle"/>
          </p:nvPr>
        </p:nvSpPr>
        <p:spPr>
          <a:xfrm>
            <a:off x="0" y="836712"/>
            <a:ext cx="9143999" cy="467692"/>
          </a:xfrm>
          <a:solidFill>
            <a:schemeClr val="bg1"/>
          </a:solidFill>
          <a:effectLst/>
        </p:spPr>
        <p:txBody>
          <a:bodyPr/>
          <a:lstStyle/>
          <a:p>
            <a:pPr rtl="1">
              <a:defRPr/>
            </a:pPr>
            <a:r>
              <a:rPr lang="ar-JO" sz="3600" dirty="0">
                <a:solidFill>
                  <a:schemeClr val="tx2"/>
                </a:solidFill>
                <a:effectLst>
                  <a:glow rad="127000">
                    <a:schemeClr val="bg1"/>
                  </a:glow>
                </a:effectLst>
                <a:ea typeface="ＭＳ Ｐゴシック" charset="0"/>
              </a:rPr>
              <a:t>الحقائق تعيش حتَّى منتصف عمرها الافتراضيِّ فقط</a:t>
            </a:r>
            <a:endParaRPr lang="en-US" sz="3600" dirty="0">
              <a:solidFill>
                <a:schemeClr val="tx2"/>
              </a:solidFill>
              <a:effectLst>
                <a:glow rad="127000">
                  <a:schemeClr val="bg1"/>
                </a:glow>
              </a:effectLst>
              <a:ea typeface="ＭＳ Ｐゴシック" charset="0"/>
            </a:endParaRPr>
          </a:p>
        </p:txBody>
      </p:sp>
      <p:pic>
        <p:nvPicPr>
          <p:cNvPr id="30722" name="Picture 2" descr="Related image">
            <a:extLst>
              <a:ext uri="{FF2B5EF4-FFF2-40B4-BE49-F238E27FC236}">
                <a16:creationId xmlns:a16="http://schemas.microsoft.com/office/drawing/2014/main" id="{E90D0913-E843-6B4F-ABDC-71203CEF7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443257"/>
            <a:ext cx="3600400" cy="54478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9FCAD01B-A1E8-9B51-1D7D-FE5DA890461C}"/>
              </a:ext>
            </a:extLst>
          </p:cNvPr>
          <p:cNvSpPr txBox="1">
            <a:spLocks noChangeArrowheads="1"/>
          </p:cNvSpPr>
          <p:nvPr/>
        </p:nvSpPr>
        <p:spPr bwMode="auto">
          <a:xfrm>
            <a:off x="76201" y="3861047"/>
            <a:ext cx="5359896" cy="297367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عندما يدخل الطلَّاب إلى كلِّيَّة الطبّ، يقول الأساتذة لهم إنَّ نصف ما ستتعلَّمونه سيكون غير صحيحٍ عندما يحين وقت تخرُّجكم- المشكلة أنَّهم لا يعرفون بالضبط أيَّ هذين النصفين سيكون قد تغيَّر.</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في كلِّ مجالٍ من مجالات المعرفة، سيجري تحديث نصف ما نعتقد أنَّه صحيحٌ اليوم بمعلوماتٍ أفضل مستقبلاً، ويبدو أنَّنا نعرف حقًّا متى سيأتي ذلك اليوم الذي سيجري فيه تصحيح معلوماتنا بالنسبة للكثير من المساعي والمجالات الأكاديميَّة.</a:t>
            </a:r>
          </a:p>
        </p:txBody>
      </p:sp>
    </p:spTree>
    <p:extLst>
      <p:ext uri="{BB962C8B-B14F-4D97-AF65-F5344CB8AC3E}">
        <p14:creationId xmlns:p14="http://schemas.microsoft.com/office/powerpoint/2010/main" val="1839920758"/>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pPr rtl="1"/>
            <a:r>
              <a:rPr lang="ar-JO" sz="3600" kern="1200" dirty="0">
                <a:ea typeface="ＭＳ Ｐゴシック" charset="-128"/>
              </a:rPr>
              <a:t>الحقائق تعيش حتَّى منتصف عمرها الافتراضيِّ فقط </a:t>
            </a:r>
            <a:endParaRPr lang="en-US" sz="3600" kern="1200" dirty="0">
              <a:ea typeface="ＭＳ Ｐゴシック" charset="-128"/>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52324" y="953344"/>
            <a:ext cx="8984172" cy="420384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عندما يدخل الطلَّاب إلى كلِّيَّة الطبّ، يقول الأساتذة لهم إنَّ نصف ما ستتعلَّمونه سيكون غير صحيحٍ عندما يحين وقت تخرُّجكم- المشكلة أنَّهم لا يعرفون بالضبط أيَّ هذين النصفين سيكون قد تغيَّر.</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في كلِّ مجالٍ من مجالات المعرفة، سيجري تحديث نصف ما نعتقد أنَّه صحيحٌ اليوم بمعلوماتٍ أفضل مستقبلاً، ويبدو أنَّنا نعرف حقًّا الوقت الذي سيأتي فيه ذلك اليوم الذي سيُصحِّح معلوماتنا بالنسبة للكثير من المساعي والمجالات الأكاديميَّة".</a:t>
            </a: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157192"/>
            <a:ext cx="9194368" cy="1800200"/>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ديفيد ماكراني، "الحقائق تعيش حتَّى منتصف عمرها الافتراضيِّ فقط":</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David McRaney, “The Half-Life of Facts,” BoingBoing, 27 Aug 2017,  https://boingboing.net/2017/08/21/the-half-life-of-facts.html?utm_medium=referral&amp;utm_source=idealmedia&amp;utm_campaign=boingboing.net&amp;utm_term=68704&amp;utm_content=2143287</a:t>
            </a:r>
            <a:endParaRPr kumimoji="0" lang="en-SG"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80836"/>
      </p:ext>
    </p:ext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pPr rtl="1"/>
            <a:r>
              <a:rPr lang="ar-JO" sz="3600" kern="1200" dirty="0">
                <a:ea typeface="ＭＳ Ｐゴシック" charset="-128"/>
              </a:rPr>
              <a:t>الحقائق تعيش حتَّى منتصف عمرها الافتراضيِّ فقط</a:t>
            </a:r>
            <a:endParaRPr lang="en-US" sz="3600" kern="1200" dirty="0">
              <a:ea typeface="ＭＳ Ｐゴシック" charset="-128"/>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0" y="1124744"/>
            <a:ext cx="9144000" cy="409006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"هذا ما يُطلِق عليه الكاتبُ صموئيل آربيسمان تعبير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الحقائق تعيش حتَّى منتصف عمرها الافتراضيِّ فقط</a:t>
            </a:r>
            <a:r>
              <a:rPr kumimoji="0" lang="ar-JO"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عندما ننظر إلى كلِّ المجالات والأنظمة والتخصُّصات والمدارس المختصَّة بالمعرفة، فإنَّ الفرضيَّة بشأنها هي أنَّ ما يحدث بصورة بطيئة هو أنَّ الحقائق المتضمَّنة فيها تُنقَض، ويُزَاد عليها، وتُبدَّل، وتُصقَل وتتحسَّن- وفي مجال الطبِّ مثلاً، تكون نسبةُ النقض هذه عاليةً بما يكفي لتجعلك في وضْعٍ لا تستطيع أن تقول فيه إنَّك أكملْتَ تعليمك. وبكلماتٍ أُخرى، إنَّ دراستك في كلِّيَّة الطبِّ لا تنتهي البتَّة".</a:t>
            </a:r>
            <a:endParaRPr kumimoji="0" lang="en-US"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373216"/>
            <a:ext cx="9194368" cy="1584176"/>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ديفيد ماكراني، "الحقائق تعيش حتَّى منتصف عمرها الافتراضيِّ فقط":</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David McRaney, “The Half-Life of Facts,” BoingBoing, 27 Aug 2017,  https://boingboing.net/2017/08/21/the-half-life-of-facts.html?utm_medium=referral&amp;utm_source=idealmedia&amp;utm_campaign=boingboing.net&amp;utm_term=68704&amp;utm_content=2143287</a:t>
            </a:r>
            <a:endParaRPr kumimoji="0" lang="en-SG"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235295"/>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pPr rtl="1"/>
            <a:r>
              <a:rPr lang="ar-JO" sz="3600" kern="1200" dirty="0">
                <a:ea typeface="ＭＳ Ｐゴシック" charset="-128"/>
              </a:rPr>
              <a:t>الحقائق تعيش حتَّى منتصف عمرها الافتراضيِّ فقط</a:t>
            </a:r>
            <a:endParaRPr lang="en-US" sz="3600" kern="1200" dirty="0">
              <a:ea typeface="ＭＳ Ｐゴシック" charset="-128"/>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323528" y="1147690"/>
            <a:ext cx="8568952" cy="398782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في مجال الفيزياء مثلاً، نجد أنَّ نصف النتائج التي يجري التوصُّل إليها في الأبحاث سيثبت أنَّها غير صحيحةٍ ضمن مدَّة 13 سنة. وإذا انتقلنا إلى علم النفْس، تكون هذه المدَّة سبع سنواتٍ فقط. وبكلماتٍ أُخرى، إذا تخرَّجْتَ بشهادةٍ في علم النفْس قبْلَ سبع سنواتٍ، ستكون نصف المعلومات التي كانت في جميع الكتب الدراسيَّة التي درسْتَها غير دقيقةٍ الآن".</a:t>
            </a:r>
            <a:endParaRPr kumimoji="0" lang="en-US" sz="36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301208"/>
            <a:ext cx="9194368" cy="1656184"/>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ديفيد ماكراني، "الحقائق تعيش حتَّى منتصف عمرها الافتراضيِّ فقط":</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David McRaney, “The Half-Life of Facts,” BoingBoing, 27 Aug 2017,  https://boingboing.net/2017/08/21/the-half-life-of-facts.html?utm_medium=referral&amp;utm_source=idealmedia&amp;utm_campaign=boingboing.net&amp;utm_term=68704&amp;utm_content=2143287</a:t>
            </a:r>
            <a:endParaRPr kumimoji="0" lang="en-SG"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892509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Accordance" panose="00000400000000000000" pitchFamily="2" charset="-78"/>
              </a:rPr>
              <a:t>الكتاب المقدَّس الذي لا يتغيَّر</a:t>
            </a:r>
            <a:endParaRPr lang="en-US" sz="4800" dirty="0">
              <a:effectLst>
                <a:glow rad="127000">
                  <a:schemeClr val="tx1"/>
                </a:glow>
              </a:effectLst>
              <a:ea typeface="Accordance" panose="00000400000000000000" pitchFamily="2" charset="-78"/>
            </a:endParaRPr>
          </a:p>
        </p:txBody>
      </p:sp>
      <p:pic>
        <p:nvPicPr>
          <p:cNvPr id="29698" name="Picture 2" descr="http://www.plainbibleteaching.com/wp-content/uploads/2007/11/bible-text.jpg">
            <a:extLst>
              <a:ext uri="{FF2B5EF4-FFF2-40B4-BE49-F238E27FC236}">
                <a16:creationId xmlns:a16="http://schemas.microsoft.com/office/drawing/2014/main" id="{61EEC259-1FE3-3F46-8B81-47F736825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8627"/>
            <a:ext cx="9147352" cy="5714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46AAFD-2A73-3041-AB0D-C25F7793E8B2}"/>
              </a:ext>
            </a:extLst>
          </p:cNvPr>
          <p:cNvSpPr txBox="1">
            <a:spLocks noChangeArrowheads="1"/>
          </p:cNvSpPr>
          <p:nvPr/>
        </p:nvSpPr>
        <p:spPr bwMode="auto">
          <a:xfrm rot="20719588">
            <a:off x="-137408" y="2366463"/>
            <a:ext cx="9447701" cy="3171489"/>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56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يسوع هو مُخَلِّص </a:t>
            </a:r>
            <a:r>
              <a:rPr kumimoji="0" lang="ar-JO" sz="5600" b="1" u="none" strike="noStrike" kern="0" cap="none" spc="0" normalizeH="0" baseline="0" noProof="0" dirty="0">
                <a:ln>
                  <a:noFill/>
                </a:ln>
                <a:solidFill>
                  <a:srgbClr val="FF0000"/>
                </a:solidFill>
                <a:effectLst/>
                <a:uLnTx/>
                <a:uFillTx/>
                <a:latin typeface="Arial" panose="020B0604020202020204" pitchFamily="34" charset="0"/>
                <a:ea typeface="Accordance" panose="00000400000000000000" pitchFamily="2" charset="-78"/>
                <a:cs typeface="Arial" panose="020B0604020202020204" pitchFamily="34" charset="0"/>
              </a:rPr>
              <a:t>العالَم</a:t>
            </a:r>
            <a:r>
              <a:rPr kumimoji="0" lang="ar-JO" sz="56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لكن هل تحتاج أن تكون متأكِّداً </a:t>
            </a:r>
            <a:r>
              <a:rPr kumimoji="0" lang="ar-JO" sz="5600" b="1" u="none" strike="noStrike" kern="0" cap="none" spc="0" normalizeH="0" baseline="0" noProof="0" dirty="0">
                <a:ln>
                  <a:noFill/>
                </a:ln>
                <a:solidFill>
                  <a:srgbClr val="FF0000"/>
                </a:solidFill>
                <a:effectLst/>
                <a:uLnTx/>
                <a:uFillTx/>
                <a:latin typeface="Arial" panose="020B0604020202020204" pitchFamily="34" charset="0"/>
                <a:ea typeface="Accordance" panose="00000400000000000000" pitchFamily="2" charset="-78"/>
                <a:cs typeface="Arial" panose="020B0604020202020204" pitchFamily="34" charset="0"/>
              </a:rPr>
              <a:t>وثابتاً</a:t>
            </a:r>
            <a:r>
              <a:rPr kumimoji="0" lang="ar-JO" sz="56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في حقيقة أنَّه مُخَلِّصك </a:t>
            </a:r>
            <a:r>
              <a:rPr kumimoji="0" lang="ar-JO" sz="5600" b="1" u="none" strike="noStrike" kern="0" cap="none" spc="0" normalizeH="0" baseline="0" noProof="0" dirty="0">
                <a:ln>
                  <a:noFill/>
                </a:ln>
                <a:solidFill>
                  <a:srgbClr val="FF0000"/>
                </a:solidFill>
                <a:effectLst/>
                <a:uLnTx/>
                <a:uFillTx/>
                <a:latin typeface="Arial" panose="020B0604020202020204" pitchFamily="34" charset="0"/>
                <a:ea typeface="Accordance" panose="00000400000000000000" pitchFamily="2" charset="-78"/>
                <a:cs typeface="Arial" panose="020B0604020202020204" pitchFamily="34" charset="0"/>
              </a:rPr>
              <a:t>أنت</a:t>
            </a:r>
            <a:r>
              <a:rPr kumimoji="0" lang="ar-JO" sz="5600" b="1" u="none" strike="noStrike" kern="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a:t>
            </a:r>
          </a:p>
        </p:txBody>
      </p:sp>
      <p:sp>
        <p:nvSpPr>
          <p:cNvPr id="5" name="Rectangle 2">
            <a:extLst>
              <a:ext uri="{FF2B5EF4-FFF2-40B4-BE49-F238E27FC236}">
                <a16:creationId xmlns:a16="http://schemas.microsoft.com/office/drawing/2014/main" id="{66AF542F-1532-2943-9816-C3DA91B1E9C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لوقا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12543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829727"/>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Accordance" panose="00000400000000000000" pitchFamily="2" charset="-78"/>
              </a:rPr>
              <a:t>الكتاب المقدَّس الذي لا يتغيَّر</a:t>
            </a:r>
            <a:endParaRPr lang="en-US" sz="48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57C8160C-FB43-FD40-883C-8745BD220399}"/>
              </a:ext>
            </a:extLst>
          </p:cNvPr>
          <p:cNvSpPr txBox="1">
            <a:spLocks noChangeArrowheads="1"/>
          </p:cNvSpPr>
          <p:nvPr/>
        </p:nvSpPr>
        <p:spPr bwMode="auto">
          <a:xfrm>
            <a:off x="539552" y="1639478"/>
            <a:ext cx="8424937" cy="521852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"يَبِسَ العُشبُ، ذَبُلَ الزَّهرُ... وأمّا كلِمَةُ إلهِنا فتثبُتُ إلَى الأبدِ (إشعياء 40: 8)".</a:t>
            </a:r>
            <a:endParaRPr kumimoji="0" lang="en-SG"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SG"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___________</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SG"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"فإنّي الحَقَّ أقولُ لكُمْ: إلَى أنْ تزولَ السماءُ والأرضُ لا يَزولُ حَرفٌ واحِدٌ أو نُقطَةٌ واحِدَةٌ مِنَ النّاموسِ حتَّى يكونَ الكُلُّ (متَّى 5: 18)".</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0281086"/>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98964509"/>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وعظ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6050"/>
            <a:ext cx="9144000" cy="663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9298" name="Text Box 3"/>
          <p:cNvSpPr txBox="1">
            <a:spLocks noChangeArrowheads="1"/>
          </p:cNvSpPr>
          <p:nvPr/>
        </p:nvSpPr>
        <p:spPr bwMode="auto">
          <a:xfrm>
            <a:off x="8502651" y="117479"/>
            <a:ext cx="69811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chemeClr val="bg2"/>
                </a:solidFill>
                <a:latin typeface="Arial" panose="020B0604020202020204" pitchFamily="34" charset="0"/>
                <a:cs typeface="Arial" panose="020B0604020202020204" pitchFamily="34" charset="0"/>
              </a:rPr>
              <a:t>105</a:t>
            </a:r>
          </a:p>
        </p:txBody>
      </p:sp>
      <p:sp>
        <p:nvSpPr>
          <p:cNvPr id="439299" name="Rectangle 4"/>
          <p:cNvSpPr>
            <a:spLocks noGrp="1" noChangeArrowheads="1"/>
          </p:cNvSpPr>
          <p:nvPr>
            <p:ph type="title" idx="4294967295"/>
          </p:nvPr>
        </p:nvSpPr>
        <p:spPr>
          <a:xfrm>
            <a:off x="0" y="0"/>
            <a:ext cx="4876800" cy="609600"/>
          </a:xfrm>
          <a:solidFill>
            <a:srgbClr val="000000"/>
          </a:solidFill>
        </p:spPr>
        <p:txBody>
          <a:bodyPr/>
          <a:lstStyle/>
          <a:p>
            <a:pPr eaLnBrk="1" hangingPunct="1"/>
            <a:r>
              <a:rPr lang="ar-SA" sz="3200" dirty="0"/>
              <a:t>كنيس </a:t>
            </a:r>
            <a:r>
              <a:rPr lang="ar-SA" sz="3200" dirty="0" err="1"/>
              <a:t>كفرناحوم</a:t>
            </a:r>
            <a:endParaRPr lang="en-US" sz="3200" dirty="0"/>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idx="4294967295"/>
          </p:nvPr>
        </p:nvSpPr>
        <p:spPr/>
        <p:txBody>
          <a:bodyPr/>
          <a:lstStyle/>
          <a:p>
            <a:pPr eaLnBrk="1" hangingPunct="1"/>
            <a:r>
              <a:rPr lang="en-US" dirty="0">
                <a:solidFill>
                  <a:schemeClr val="bg2"/>
                </a:solidFill>
                <a:latin typeface="Times New Roman" charset="0"/>
              </a:rPr>
              <a:t>Black</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FB_0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FB_0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FB_0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FB_0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FB_0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FB_1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لوقا</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15</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620308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FB_1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FB_1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FB_1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FB_1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FB_1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FB_2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3" descr="04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95520" y="3573463"/>
            <a:ext cx="6948487" cy="1754294"/>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rPr>
              <a:t>مَثَل</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outerShdw blurRad="50800" dist="38100" dir="2700000" algn="tl" rotWithShape="0">
                    <a:srgbClr val="000000"/>
                  </a:outerShdw>
                </a:effectLst>
                <a:latin typeface="Arial" panose="020B0604020202020204" pitchFamily="34" charset="0"/>
                <a:cs typeface="Arial" panose="020B0604020202020204" pitchFamily="34" charset="0"/>
              </a:rPr>
              <a:t>الدرهم المفقود</a:t>
            </a:r>
            <a:endPar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 name="TextBox 3"/>
          <p:cNvSpPr txBox="1"/>
          <p:nvPr/>
        </p:nvSpPr>
        <p:spPr>
          <a:xfrm>
            <a:off x="2224585" y="5300670"/>
            <a:ext cx="6919415" cy="707854"/>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لوقا 15: 8-10</a:t>
            </a:r>
            <a:endPar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16632"/>
            <a:ext cx="2660102" cy="1565044"/>
            <a:chOff x="5508104" y="548681"/>
            <a:chExt cx="2660102" cy="1565044"/>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TextBox 8"/>
            <p:cNvSpPr txBox="1"/>
            <p:nvPr/>
          </p:nvSpPr>
          <p:spPr>
            <a:xfrm>
              <a:off x="6804248" y="548681"/>
              <a:ext cx="1296144" cy="1565044"/>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82267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FB_2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FB_2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3044504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600" b="1" dirty="0">
                <a:solidFill>
                  <a:srgbClr val="000000"/>
                </a:solidFill>
                <a:latin typeface="Arial" panose="020B0604020202020204" pitchFamily="34" charset="0"/>
                <a:cs typeface="Arial" panose="020B0604020202020204" pitchFamily="34" charset="0"/>
              </a:rPr>
              <a:t>تود </a:t>
            </a:r>
            <a:r>
              <a:rPr lang="en-US" sz="1600" b="1" dirty="0">
                <a:solidFill>
                  <a:srgbClr val="000000"/>
                </a:solidFill>
                <a:latin typeface="Arial" panose="020B0604020202020204" pitchFamily="34" charset="0"/>
                <a:cs typeface="Arial" panose="020B0604020202020204" pitchFamily="34" charset="0"/>
              </a:rPr>
              <a:t>FreeBibleimages </a:t>
            </a:r>
            <a:r>
              <a:rPr lang="ar-JO" sz="1600" b="1" dirty="0">
                <a:solidFill>
                  <a:srgbClr val="000000"/>
                </a:solidFill>
                <a:latin typeface="Arial" panose="020B0604020202020204" pitchFamily="34" charset="0"/>
                <a:cs typeface="Arial" panose="020B0604020202020204" pitchFamily="34" charset="0"/>
              </a:rPr>
              <a:t>أن تشكر </a:t>
            </a:r>
            <a:r>
              <a:rPr lang="en-US" sz="1600" b="1" dirty="0">
                <a:solidFill>
                  <a:srgbClr val="000000"/>
                </a:solidFill>
                <a:latin typeface="Arial" panose="020B0604020202020204" pitchFamily="34" charset="0"/>
                <a:cs typeface="Arial" panose="020B0604020202020204" pitchFamily="34" charset="0"/>
              </a:rPr>
              <a:t>Peter </a:t>
            </a:r>
            <a:r>
              <a:rPr lang="en-US" sz="1600" b="1" dirty="0" err="1">
                <a:solidFill>
                  <a:srgbClr val="000000"/>
                </a:solidFill>
                <a:latin typeface="Arial" panose="020B0604020202020204" pitchFamily="34" charset="0"/>
                <a:cs typeface="Arial" panose="020B0604020202020204" pitchFamily="34" charset="0"/>
              </a:rPr>
              <a:t>Hutley</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و</a:t>
            </a:r>
            <a:r>
              <a:rPr lang="en-US" sz="1600" b="1" dirty="0" err="1">
                <a:solidFill>
                  <a:srgbClr val="000000"/>
                </a:solidFill>
                <a:latin typeface="Arial" panose="020B0604020202020204" pitchFamily="34" charset="0"/>
                <a:cs typeface="Arial" panose="020B0604020202020204" pitchFamily="34" charset="0"/>
              </a:rPr>
              <a:t>Wintershall</a:t>
            </a:r>
            <a:r>
              <a:rPr lang="en-US" sz="1600" b="1" dirty="0">
                <a:solidFill>
                  <a:srgbClr val="000000"/>
                </a:solidFill>
                <a:latin typeface="Arial" panose="020B0604020202020204" pitchFamily="34" charset="0"/>
                <a:cs typeface="Arial" panose="020B0604020202020204" pitchFamily="34" charset="0"/>
              </a:rPr>
              <a:t> Players </a:t>
            </a:r>
            <a:r>
              <a:rPr lang="ar-JO" sz="1600" b="1" dirty="0">
                <a:solidFill>
                  <a:srgbClr val="000000"/>
                </a:solidFill>
                <a:latin typeface="Arial" panose="020B0604020202020204" pitchFamily="34" charset="0"/>
                <a:cs typeface="Arial" panose="020B0604020202020204" pitchFamily="34" charset="0"/>
              </a:rPr>
              <a:t>لاستخدام طاقم الممثلين والأزياء والمرافق الخاصة بهم في إنشاء هذه الصور.</a:t>
            </a:r>
            <a:endParaRPr lang="en-US" sz="1600"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لوقا</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16</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369112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لوقا</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17</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021305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لوقا</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18</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520295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رجل 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يسأل يسوع</a:t>
            </a:r>
            <a:endParaRPr kumimoji="0" lang="en-US" sz="3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19: 16-30، مرقس 10: 17-31، لوقا 18: 18-30</a:t>
            </a:r>
            <a:endParaRPr kumimoji="0" lang="en-US"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2" name="Group 11"/>
          <p:cNvGrpSpPr/>
          <p:nvPr/>
        </p:nvGrpSpPr>
        <p:grpSpPr>
          <a:xfrm>
            <a:off x="179512" y="116632"/>
            <a:ext cx="3312880" cy="1327734"/>
            <a:chOff x="5508104" y="620690"/>
            <a:chExt cx="3312880" cy="1327734"/>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4" name="TextBox 13"/>
            <p:cNvSpPr txBox="1"/>
            <p:nvPr/>
          </p:nvSpPr>
          <p:spPr>
            <a:xfrm>
              <a:off x="6660232" y="692696"/>
              <a:ext cx="2160752" cy="12557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كتابية </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مجانية</a:t>
              </a:r>
              <a:endParaRPr kumimoji="0" lang="en-GB" sz="48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83796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لوقا</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19</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4423845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DDA3452-5D6C-4401-AA49-6F56C9170E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ع. تعليمات بخصوص برنامج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137</a:t>
            </a:r>
            <a:endParaRPr kumimoji="0" lang="en-US"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لوقا 19: 1-28</a:t>
            </a:r>
            <a:endParaRPr kumimoji="0" lang="en-US"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18534" y="3936670"/>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يكرر المسيح تأجيل الملكوت لكنه أيضاً يشجع كل شخص يثق في شخصه أن دخوله للملكوت مضمون</a:t>
            </a:r>
          </a:p>
        </p:txBody>
      </p:sp>
    </p:spTree>
    <p:extLst>
      <p:ext uri="{BB962C8B-B14F-4D97-AF65-F5344CB8AC3E}">
        <p14:creationId xmlns:p14="http://schemas.microsoft.com/office/powerpoint/2010/main" val="15563046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Comic Sans MS" charset="0"/>
                <a:ea typeface="ＭＳ Ｐゴシック" charset="0"/>
              </a:rPr>
              <a:t>442</a:t>
            </a:r>
            <a:endParaRPr kumimoji="0" lang="en-US" sz="24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20" name="TextBox 19"/>
            <p:cNvSpPr txBox="1"/>
            <p:nvPr/>
          </p:nvSpPr>
          <p:spPr>
            <a:xfrm>
              <a:off x="7668344" y="1412776"/>
              <a:ext cx="1619672"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الجديدة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9" name="TextBox 18"/>
            <p:cNvSpPr txBox="1"/>
            <p:nvPr/>
          </p:nvSpPr>
          <p:spPr>
            <a:xfrm>
              <a:off x="5724128" y="1901150"/>
              <a:ext cx="1872208"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الثاني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ألف عام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8" name="TextBox 17"/>
            <p:cNvSpPr txBox="1"/>
            <p:nvPr/>
          </p:nvSpPr>
          <p:spPr>
            <a:xfrm>
              <a:off x="3347864" y="2204864"/>
              <a:ext cx="1872208" cy="13849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الأوَّل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لكي يتألَّم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 name="Group 20"/>
          <p:cNvGrpSpPr/>
          <p:nvPr/>
        </p:nvGrpSpPr>
        <p:grpSpPr>
          <a:xfrm>
            <a:off x="-31300" y="2276872"/>
            <a:ext cx="4459283"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7" name="TextBox 16"/>
            <p:cNvSpPr txBox="1"/>
            <p:nvPr/>
          </p:nvSpPr>
          <p:spPr>
            <a:xfrm>
              <a:off x="1691680" y="2852936"/>
              <a:ext cx="1609735"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والعودة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6" name="TextBox 5"/>
            <p:cNvSpPr txBox="1"/>
            <p:nvPr/>
          </p:nvSpPr>
          <p:spPr>
            <a:xfrm>
              <a:off x="-110309" y="3284984"/>
              <a:ext cx="2043571"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الزمن الذي عاش فيه النبيُّ</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36512"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مقتبسٌ على نحوٍ كبيرٍ من سالم كيربان، مُخطَّطات سفر رؤيا يوحنَّا (1979م)، 49</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7349" name="Rectangle 6"/>
          <p:cNvSpPr>
            <a:spLocks noGrp="1" noChangeArrowheads="1"/>
          </p:cNvSpPr>
          <p:nvPr>
            <p:ph type="title" idx="4294967295"/>
          </p:nvPr>
        </p:nvSpPr>
        <p:spPr>
          <a:xfrm>
            <a:off x="0" y="4480115"/>
            <a:ext cx="9144000" cy="1015663"/>
          </a:xfrm>
          <a:solidFill>
            <a:schemeClr val="accent4"/>
          </a:solidFill>
        </p:spPr>
        <p:txBody>
          <a:bodyPr/>
          <a:lstStyle/>
          <a:p>
            <a:pPr algn="ctr" eaLnBrk="1" hangingPunct="1">
              <a:defRPr/>
            </a:pPr>
            <a:r>
              <a:rPr lang="ar-JO" sz="6000" b="1" dirty="0">
                <a:solidFill>
                  <a:srgbClr val="FFFFFF"/>
                </a:solidFill>
                <a:latin typeface="Arial" panose="020B0604020202020204" pitchFamily="34" charset="0"/>
                <a:cs typeface="Arial" panose="020B0604020202020204" pitchFamily="34" charset="0"/>
              </a:rPr>
              <a:t>الفترات الزمنيَّة للأنبياء</a:t>
            </a:r>
            <a:endParaRPr lang="en-US" sz="6000" b="1" dirty="0">
              <a:solidFill>
                <a:srgbClr val="FFFFFF"/>
              </a:solidFill>
              <a:latin typeface="Arial" panose="020B0604020202020204" pitchFamily="34" charset="0"/>
              <a:cs typeface="Arial" panose="020B0604020202020204" pitchFamily="34" charset="0"/>
            </a:endParaRPr>
          </a:p>
        </p:txBody>
      </p:sp>
      <p:sp>
        <p:nvSpPr>
          <p:cNvPr id="2" name="Text Box 4">
            <a:extLst>
              <a:ext uri="{FF2B5EF4-FFF2-40B4-BE49-F238E27FC236}">
                <a16:creationId xmlns:a16="http://schemas.microsoft.com/office/drawing/2014/main" id="{746469AA-F306-D46A-1D67-2C0CE8459331}"/>
              </a:ext>
            </a:extLst>
          </p:cNvPr>
          <p:cNvSpPr txBox="1">
            <a:spLocks noChangeArrowheads="1"/>
          </p:cNvSpPr>
          <p:nvPr/>
        </p:nvSpPr>
        <p:spPr bwMode="auto">
          <a:xfrm>
            <a:off x="183776" y="224644"/>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إشعياء: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4">
            <a:extLst>
              <a:ext uri="{FF2B5EF4-FFF2-40B4-BE49-F238E27FC236}">
                <a16:creationId xmlns:a16="http://schemas.microsoft.com/office/drawing/2014/main" id="{12EAB909-9856-0B3D-209C-C5C6B3193D68}"/>
              </a:ext>
            </a:extLst>
          </p:cNvPr>
          <p:cNvSpPr txBox="1">
            <a:spLocks noChangeArrowheads="1"/>
          </p:cNvSpPr>
          <p:nvPr/>
        </p:nvSpPr>
        <p:spPr bwMode="auto">
          <a:xfrm>
            <a:off x="-5072" y="699083"/>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4">
            <a:extLst>
              <a:ext uri="{FF2B5EF4-FFF2-40B4-BE49-F238E27FC236}">
                <a16:creationId xmlns:a16="http://schemas.microsoft.com/office/drawing/2014/main" id="{00E498A8-AA4A-3079-0B5E-3AD3AEDB9062}"/>
              </a:ext>
            </a:extLst>
          </p:cNvPr>
          <p:cNvSpPr txBox="1">
            <a:spLocks noChangeArrowheads="1"/>
          </p:cNvSpPr>
          <p:nvPr/>
        </p:nvSpPr>
        <p:spPr bwMode="auto">
          <a:xfrm>
            <a:off x="1479920" y="663079"/>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4">
            <a:extLst>
              <a:ext uri="{FF2B5EF4-FFF2-40B4-BE49-F238E27FC236}">
                <a16:creationId xmlns:a16="http://schemas.microsoft.com/office/drawing/2014/main" id="{0FCD0F7D-4723-F712-BACC-379A5BE1D4B5}"/>
              </a:ext>
            </a:extLst>
          </p:cNvPr>
          <p:cNvSpPr txBox="1">
            <a:spLocks noChangeArrowheads="1"/>
          </p:cNvSpPr>
          <p:nvPr/>
        </p:nvSpPr>
        <p:spPr bwMode="auto">
          <a:xfrm>
            <a:off x="3352128" y="692696"/>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4">
            <a:extLst>
              <a:ext uri="{FF2B5EF4-FFF2-40B4-BE49-F238E27FC236}">
                <a16:creationId xmlns:a16="http://schemas.microsoft.com/office/drawing/2014/main" id="{10421C16-E4E6-0B60-DB3B-2121B209DD37}"/>
              </a:ext>
            </a:extLst>
          </p:cNvPr>
          <p:cNvSpPr txBox="1">
            <a:spLocks noChangeArrowheads="1"/>
          </p:cNvSpPr>
          <p:nvPr/>
        </p:nvSpPr>
        <p:spPr bwMode="auto">
          <a:xfrm>
            <a:off x="5440360" y="692696"/>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4">
            <a:extLst>
              <a:ext uri="{FF2B5EF4-FFF2-40B4-BE49-F238E27FC236}">
                <a16:creationId xmlns:a16="http://schemas.microsoft.com/office/drawing/2014/main" id="{1D6F99BE-5A20-B495-974C-9C4BA6138099}"/>
              </a:ext>
            </a:extLst>
          </p:cNvPr>
          <p:cNvSpPr txBox="1">
            <a:spLocks noChangeArrowheads="1"/>
          </p:cNvSpPr>
          <p:nvPr/>
        </p:nvSpPr>
        <p:spPr bwMode="auto">
          <a:xfrm>
            <a:off x="7600600" y="692696"/>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 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0770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4" grpId="0"/>
      <p:bldP spid="15" grpId="0"/>
      <p:bldP spid="25"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00CCFF"/>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3600" b="1" u="none" strike="noStrike" kern="1200" cap="none" spc="0" normalizeH="0" baseline="0" noProof="0" dirty="0">
              <a:ln>
                <a:noFill/>
              </a:ln>
              <a:solidFill>
                <a:srgbClr val="00CCFF"/>
              </a:solidFill>
              <a:effectLst/>
              <a:uLnTx/>
              <a:uFillTx/>
              <a:latin typeface="Arial" panose="020B0604020202020204" pitchFamily="34" charset="0"/>
              <a:ea typeface="MS PGothic" pitchFamily="34" charset="-128"/>
              <a:cs typeface="Arial" panose="020B0604020202020204" pitchFamily="34" charset="0"/>
            </a:endParaRP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المُلْك الألفيّ</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الملكوت الأبديّ</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الدينونة</a:t>
            </a:r>
            <a:endParaRPr kumimoji="0" lang="en-GB" sz="36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endParaRP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rPr>
              <a:t>الظهور     الثاني</a:t>
            </a:r>
            <a:endParaRPr kumimoji="0" lang="en-GB" sz="3600" b="1"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7582" name="Text Box 13"/>
          <p:cNvSpPr txBox="1">
            <a:spLocks noChangeArrowheads="1"/>
          </p:cNvSpPr>
          <p:nvPr/>
        </p:nvSpPr>
        <p:spPr bwMode="auto">
          <a:xfrm>
            <a:off x="8396288" y="95250"/>
            <a:ext cx="615950" cy="401638"/>
          </a:xfrm>
          <a:prstGeom prst="rect">
            <a:avLst/>
          </a:prstGeom>
          <a:noFill/>
          <a:ln w="9525">
            <a:noFill/>
            <a:round/>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473</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الدينونة</a:t>
            </a:r>
            <a:endParaRPr kumimoji="0" lang="en-GB" sz="36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u="none" strike="noStrike" kern="1200" cap="none" spc="0" normalizeH="0" baseline="0" noProof="0" dirty="0">
                <a:ln>
                  <a:noFill/>
                </a:ln>
                <a:solidFill>
                  <a:srgbClr val="00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237585" name="Title 16"/>
          <p:cNvSpPr>
            <a:spLocks noGrp="1"/>
          </p:cNvSpPr>
          <p:nvPr>
            <p:ph type="title" idx="4294967295"/>
          </p:nvPr>
        </p:nvSpPr>
        <p:spPr>
          <a:xfrm>
            <a:off x="685800" y="152400"/>
            <a:ext cx="7770813" cy="1141413"/>
          </a:xfrm>
        </p:spPr>
        <p:txBody>
          <a:bodyPr/>
          <a:lstStyle/>
          <a:p>
            <a:pPr rtl="1"/>
            <a:r>
              <a:rPr lang="ar-JO" sz="4000" dirty="0">
                <a:solidFill>
                  <a:srgbClr val="FFFFFF"/>
                </a:solidFill>
              </a:rPr>
              <a:t>قَبْل الألفيَّة (</a:t>
            </a:r>
            <a:r>
              <a:rPr lang="en-GB" sz="4000" dirty="0" err="1">
                <a:solidFill>
                  <a:srgbClr val="FFFFFF"/>
                </a:solidFill>
              </a:rPr>
              <a:t>Premillenialism</a:t>
            </a:r>
            <a:r>
              <a:rPr lang="ar-JO" sz="4000" dirty="0">
                <a:solidFill>
                  <a:srgbClr val="FFFFFF"/>
                </a:solidFill>
              </a:rPr>
              <a:t>)</a:t>
            </a:r>
            <a:r>
              <a:rPr lang="en-US" dirty="0"/>
              <a:t> </a:t>
            </a:r>
          </a:p>
        </p:txBody>
      </p:sp>
      <p:sp>
        <p:nvSpPr>
          <p:cNvPr id="2" name="Text Box 1032">
            <a:extLst>
              <a:ext uri="{FF2B5EF4-FFF2-40B4-BE49-F238E27FC236}">
                <a16:creationId xmlns:a16="http://schemas.microsoft.com/office/drawing/2014/main" id="{E4F0A8B7-A0EB-56A3-FED9-721658519108}"/>
              </a:ext>
            </a:extLst>
          </p:cNvPr>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1034">
            <a:extLst>
              <a:ext uri="{FF2B5EF4-FFF2-40B4-BE49-F238E27FC236}">
                <a16:creationId xmlns:a16="http://schemas.microsoft.com/office/drawing/2014/main" id="{17B44F18-59CA-D8B1-FFB1-EB07ECF9EDA0}"/>
              </a:ext>
            </a:extLst>
          </p:cNvPr>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5660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2000"/>
                            </p:stCondLst>
                            <p:childTnLst>
                              <p:par>
                                <p:cTn id="14" presetID="17" presetClass="entr" presetSubtype="10" fill="hold" nodeType="afterEffect">
                                  <p:stCondLst>
                                    <p:cond delay="0"/>
                                  </p:stCondLst>
                                  <p:childTnLst>
                                    <p:set>
                                      <p:cBhvr additive="repl">
                                        <p:cTn id="15" dur="1" fill="hold">
                                          <p:stCondLst>
                                            <p:cond delay="0"/>
                                          </p:stCondLst>
                                        </p:cTn>
                                        <p:tgtEl>
                                          <p:spTgt spid="30725"/>
                                        </p:tgtEl>
                                        <p:attrNameLst>
                                          <p:attrName>style.visibility</p:attrName>
                                        </p:attrNameLst>
                                      </p:cBhvr>
                                      <p:to>
                                        <p:strVal val="visible"/>
                                      </p:to>
                                    </p:set>
                                    <p:anim calcmode="lin" valueType="num">
                                      <p:cBhvr additive="repl">
                                        <p:cTn id="16" dur="500" fill="hold"/>
                                        <p:tgtEl>
                                          <p:spTgt spid="30725"/>
                                        </p:tgtEl>
                                        <p:attrNameLst>
                                          <p:attrName>ppt_w</p:attrName>
                                        </p:attrNameLst>
                                      </p:cBhvr>
                                      <p:tavLst>
                                        <p:tav tm="100000">
                                          <p:val>
                                            <p:fltVal val="0"/>
                                          </p:val>
                                        </p:tav>
                                        <p:tav>
                                          <p:val>
                                            <p:strVal val="#ppt_w"/>
                                          </p:val>
                                        </p:tav>
                                      </p:tavLst>
                                    </p:anim>
                                    <p:anim calcmode="lin" valueType="num">
                                      <p:cBhvr additive="repl">
                                        <p:cTn id="17" dur="500" fill="hold"/>
                                        <p:tgtEl>
                                          <p:spTgt spid="30725"/>
                                        </p:tgtEl>
                                        <p:attrNameLst>
                                          <p:attrName>ppt_h</p:attrName>
                                        </p:attrNameLst>
                                      </p:cBhvr>
                                      <p:tavLst>
                                        <p:tav tm="100000">
                                          <p:val>
                                            <p:strVal val="#ppt_h"/>
                                          </p:val>
                                        </p:tav>
                                        <p:tav>
                                          <p:val>
                                            <p:strVal val="#ppt_h"/>
                                          </p:val>
                                        </p:tav>
                                      </p:tavLst>
                                    </p:anim>
                                  </p:childTnLst>
                                </p:cTn>
                              </p:par>
                            </p:childTnLst>
                          </p:cTn>
                        </p:par>
                        <p:par>
                          <p:cTn id="18" fill="hold" nodeType="afterGroup">
                            <p:stCondLst>
                              <p:cond delay="2500"/>
                            </p:stCondLst>
                            <p:childTnLst>
                              <p:par>
                                <p:cTn id="19" presetID="2" presetClass="entr" presetSubtype="1" fill="hold" nodeType="afterEffect">
                                  <p:stCondLst>
                                    <p:cond delay="0"/>
                                  </p:stCondLst>
                                  <p:childTnLst>
                                    <p:set>
                                      <p:cBhvr additive="repl">
                                        <p:cTn id="20" dur="1" fill="hold">
                                          <p:stCondLst>
                                            <p:cond delay="0"/>
                                          </p:stCondLst>
                                        </p:cTn>
                                        <p:tgtEl>
                                          <p:spTgt spid="30724"/>
                                        </p:tgtEl>
                                        <p:attrNameLst>
                                          <p:attrName>style.visibility</p:attrName>
                                        </p:attrNameLst>
                                      </p:cBhvr>
                                      <p:to>
                                        <p:strVal val="visible"/>
                                      </p:to>
                                    </p:set>
                                    <p:anim calcmode="lin" valueType="num">
                                      <p:cBhvr>
                                        <p:cTn id="21" dur="500" fill="hold"/>
                                        <p:tgtEl>
                                          <p:spTgt spid="30724"/>
                                        </p:tgtEl>
                                        <p:attrNameLst>
                                          <p:attrName>ppt_x</p:attrName>
                                        </p:attrNameLst>
                                      </p:cBhvr>
                                      <p:tavLst>
                                        <p:tav tm="100000">
                                          <p:val>
                                            <p:strVal val="#ppt_x"/>
                                          </p:val>
                                        </p:tav>
                                        <p:tav>
                                          <p:val>
                                            <p:strVal val="#ppt_x"/>
                                          </p:val>
                                        </p:tav>
                                      </p:tavLst>
                                    </p:anim>
                                    <p:anim calcmode="lin" valueType="num">
                                      <p:cBhvr>
                                        <p:cTn id="22" dur="500" fill="hold"/>
                                        <p:tgtEl>
                                          <p:spTgt spid="30724"/>
                                        </p:tgtEl>
                                        <p:attrNameLst>
                                          <p:attrName>ppt_y</p:attrName>
                                        </p:attrNameLst>
                                      </p:cBhvr>
                                      <p:tavLst>
                                        <p:tav tm="100000">
                                          <p:val>
                                            <p:strVal val="0-#ppt_h/2"/>
                                          </p:val>
                                        </p:tav>
                                        <p:tav>
                                          <p:val>
                                            <p:strVal val="#ppt_y"/>
                                          </p:val>
                                        </p:tav>
                                      </p:tavLst>
                                    </p:anim>
                                  </p:childTnLst>
                                </p:cTn>
                              </p:par>
                            </p:childTnLst>
                          </p:cTn>
                        </p:par>
                        <p:par>
                          <p:cTn id="23" fill="hold" nodeType="afterGroup">
                            <p:stCondLst>
                              <p:cond delay="3000"/>
                            </p:stCondLst>
                            <p:childTnLst>
                              <p:par>
                                <p:cTn id="24" presetID="2" presetClass="entr" presetSubtype="1" fill="hold" nodeType="afterEffect">
                                  <p:stCondLst>
                                    <p:cond delay="0"/>
                                  </p:stCondLst>
                                  <p:childTnLst>
                                    <p:set>
                                      <p:cBhvr additive="repl">
                                        <p:cTn id="25" dur="1" fill="hold">
                                          <p:stCondLst>
                                            <p:cond delay="0"/>
                                          </p:stCondLst>
                                        </p:cTn>
                                        <p:tgtEl>
                                          <p:spTgt spid="30722"/>
                                        </p:tgtEl>
                                        <p:attrNameLst>
                                          <p:attrName>style.visibility</p:attrName>
                                        </p:attrNameLst>
                                      </p:cBhvr>
                                      <p:to>
                                        <p:strVal val="visible"/>
                                      </p:to>
                                    </p:set>
                                    <p:anim calcmode="lin" valueType="num">
                                      <p:cBhvr>
                                        <p:cTn id="26" dur="500" fill="hold"/>
                                        <p:tgtEl>
                                          <p:spTgt spid="30722"/>
                                        </p:tgtEl>
                                        <p:attrNameLst>
                                          <p:attrName>ppt_x</p:attrName>
                                        </p:attrNameLst>
                                      </p:cBhvr>
                                      <p:tavLst>
                                        <p:tav tm="100000">
                                          <p:val>
                                            <p:strVal val="#ppt_x"/>
                                          </p:val>
                                        </p:tav>
                                        <p:tav>
                                          <p:val>
                                            <p:strVal val="#ppt_x"/>
                                          </p:val>
                                        </p:tav>
                                      </p:tavLst>
                                    </p:anim>
                                    <p:anim calcmode="lin" valueType="num">
                                      <p:cBhvr>
                                        <p:cTn id="27" dur="500" fill="hold"/>
                                        <p:tgtEl>
                                          <p:spTgt spid="30722"/>
                                        </p:tgtEl>
                                        <p:attrNameLst>
                                          <p:attrName>ppt_y</p:attrName>
                                        </p:attrNameLst>
                                      </p:cBhvr>
                                      <p:tavLst>
                                        <p:tav tm="100000">
                                          <p:val>
                                            <p:strVal val="0-#ppt_h/2"/>
                                          </p:val>
                                        </p:tav>
                                        <p:tav>
                                          <p:val>
                                            <p:strVal val="#ppt_y"/>
                                          </p:val>
                                        </p:tav>
                                      </p:tavLst>
                                    </p:anim>
                                  </p:childTnLst>
                                </p:cTn>
                              </p:par>
                            </p:childTnLst>
                          </p:cTn>
                        </p:par>
                        <p:par>
                          <p:cTn id="28" fill="hold" nodeType="afterGroup">
                            <p:stCondLst>
                              <p:cond delay="3500"/>
                            </p:stCondLst>
                            <p:childTnLst>
                              <p:par>
                                <p:cTn id="29" presetID="2" presetClass="entr" presetSubtype="4" fill="hold" nodeType="afterEffect">
                                  <p:stCondLst>
                                    <p:cond delay="0"/>
                                  </p:stCondLst>
                                  <p:childTnLst>
                                    <p:set>
                                      <p:cBhvr additive="repl">
                                        <p:cTn id="30" dur="1" fill="hold">
                                          <p:stCondLst>
                                            <p:cond delay="0"/>
                                          </p:stCondLst>
                                        </p:cTn>
                                        <p:tgtEl>
                                          <p:spTgt spid="30734"/>
                                        </p:tgtEl>
                                        <p:attrNameLst>
                                          <p:attrName>style.visibility</p:attrName>
                                        </p:attrNameLst>
                                      </p:cBhvr>
                                      <p:to>
                                        <p:strVal val="visible"/>
                                      </p:to>
                                    </p:set>
                                    <p:anim calcmode="lin" valueType="num">
                                      <p:cBhvr>
                                        <p:cTn id="31" dur="500" fill="hold"/>
                                        <p:tgtEl>
                                          <p:spTgt spid="30734"/>
                                        </p:tgtEl>
                                        <p:attrNameLst>
                                          <p:attrName>ppt_x</p:attrName>
                                        </p:attrNameLst>
                                      </p:cBhvr>
                                      <p:tavLst>
                                        <p:tav tm="100000">
                                          <p:val>
                                            <p:strVal val="#ppt_x"/>
                                          </p:val>
                                        </p:tav>
                                        <p:tav>
                                          <p:val>
                                            <p:strVal val="#ppt_x"/>
                                          </p:val>
                                        </p:tav>
                                      </p:tavLst>
                                    </p:anim>
                                    <p:anim calcmode="lin" valueType="num">
                                      <p:cBhvr>
                                        <p:cTn id="32" dur="500" fill="hold"/>
                                        <p:tgtEl>
                                          <p:spTgt spid="30734"/>
                                        </p:tgtEl>
                                        <p:attrNameLst>
                                          <p:attrName>ppt_y</p:attrName>
                                        </p:attrNameLst>
                                      </p:cBhvr>
                                      <p:tavLst>
                                        <p:tav tm="100000">
                                          <p:val>
                                            <p:strVal val="1+#ppt_h/2"/>
                                          </p:val>
                                        </p:tav>
                                        <p:tav>
                                          <p:val>
                                            <p:strVal val="#ppt_y"/>
                                          </p:val>
                                        </p:tav>
                                      </p:tavLst>
                                    </p:anim>
                                  </p:childTnLst>
                                </p:cTn>
                              </p:par>
                            </p:childTnLst>
                          </p:cTn>
                        </p:par>
                        <p:par>
                          <p:cTn id="33" fill="hold" nodeType="afterGroup">
                            <p:stCondLst>
                              <p:cond delay="4000"/>
                            </p:stCondLst>
                            <p:childTnLst>
                              <p:par>
                                <p:cTn id="34" presetID="17" presetClass="entr" presetSubtype="10" fill="hold" nodeType="afterEffect">
                                  <p:stCondLst>
                                    <p:cond delay="0"/>
                                  </p:stCondLst>
                                  <p:childTnLst>
                                    <p:set>
                                      <p:cBhvr additive="repl">
                                        <p:cTn id="35" dur="1" fill="hold">
                                          <p:stCondLst>
                                            <p:cond delay="0"/>
                                          </p:stCondLst>
                                        </p:cTn>
                                        <p:tgtEl>
                                          <p:spTgt spid="30727"/>
                                        </p:tgtEl>
                                        <p:attrNameLst>
                                          <p:attrName>style.visibility</p:attrName>
                                        </p:attrNameLst>
                                      </p:cBhvr>
                                      <p:to>
                                        <p:strVal val="visible"/>
                                      </p:to>
                                    </p:set>
                                    <p:anim calcmode="lin" valueType="num">
                                      <p:cBhvr additive="repl">
                                        <p:cTn id="36" dur="500" fill="hold"/>
                                        <p:tgtEl>
                                          <p:spTgt spid="30727"/>
                                        </p:tgtEl>
                                        <p:attrNameLst>
                                          <p:attrName>ppt_w</p:attrName>
                                        </p:attrNameLst>
                                      </p:cBhvr>
                                      <p:tavLst>
                                        <p:tav tm="100000">
                                          <p:val>
                                            <p:fltVal val="0"/>
                                          </p:val>
                                        </p:tav>
                                        <p:tav>
                                          <p:val>
                                            <p:strVal val="#ppt_w"/>
                                          </p:val>
                                        </p:tav>
                                      </p:tavLst>
                                    </p:anim>
                                    <p:anim calcmode="lin" valueType="num">
                                      <p:cBhvr additive="repl">
                                        <p:cTn id="37" dur="500" fill="hold"/>
                                        <p:tgtEl>
                                          <p:spTgt spid="30727"/>
                                        </p:tgtEl>
                                        <p:attrNameLst>
                                          <p:attrName>ppt_h</p:attrName>
                                        </p:attrNameLst>
                                      </p:cBhvr>
                                      <p:tavLst>
                                        <p:tav tm="100000">
                                          <p:val>
                                            <p:strVal val="#ppt_h"/>
                                          </p:val>
                                        </p:tav>
                                        <p:tav>
                                          <p:val>
                                            <p:strVal val="#ppt_h"/>
                                          </p:val>
                                        </p:tav>
                                      </p:tavLst>
                                    </p:anim>
                                  </p:childTnLst>
                                </p:cTn>
                              </p:par>
                            </p:childTnLst>
                          </p:cTn>
                        </p:par>
                        <p:par>
                          <p:cTn id="38" fill="hold" nodeType="afterGroup">
                            <p:stCondLst>
                              <p:cond delay="4500"/>
                            </p:stCondLst>
                            <p:childTnLst>
                              <p:par>
                                <p:cTn id="39" presetID="2" presetClass="entr" presetSubtype="4" fill="hold" nodeType="afterEffect">
                                  <p:stCondLst>
                                    <p:cond delay="0"/>
                                  </p:stCondLst>
                                  <p:childTnLst>
                                    <p:set>
                                      <p:cBhvr additive="repl">
                                        <p:cTn id="40" dur="1" fill="hold">
                                          <p:stCondLst>
                                            <p:cond delay="0"/>
                                          </p:stCondLst>
                                        </p:cTn>
                                        <p:tgtEl>
                                          <p:spTgt spid="30730"/>
                                        </p:tgtEl>
                                        <p:attrNameLst>
                                          <p:attrName>style.visibility</p:attrName>
                                        </p:attrNameLst>
                                      </p:cBhvr>
                                      <p:to>
                                        <p:strVal val="visible"/>
                                      </p:to>
                                    </p:set>
                                    <p:anim calcmode="lin" valueType="num">
                                      <p:cBhvr>
                                        <p:cTn id="41" dur="500" fill="hold"/>
                                        <p:tgtEl>
                                          <p:spTgt spid="30730"/>
                                        </p:tgtEl>
                                        <p:attrNameLst>
                                          <p:attrName>ppt_x</p:attrName>
                                        </p:attrNameLst>
                                      </p:cBhvr>
                                      <p:tavLst>
                                        <p:tav tm="100000">
                                          <p:val>
                                            <p:strVal val="#ppt_x"/>
                                          </p:val>
                                        </p:tav>
                                        <p:tav>
                                          <p:val>
                                            <p:strVal val="#ppt_x"/>
                                          </p:val>
                                        </p:tav>
                                      </p:tavLst>
                                    </p:anim>
                                    <p:anim calcmode="lin" valueType="num">
                                      <p:cBhvr>
                                        <p:cTn id="42" dur="500" fill="hold"/>
                                        <p:tgtEl>
                                          <p:spTgt spid="30730"/>
                                        </p:tgtEl>
                                        <p:attrNameLst>
                                          <p:attrName>ppt_y</p:attrName>
                                        </p:attrNameLst>
                                      </p:cBhvr>
                                      <p:tavLst>
                                        <p:tav tm="100000">
                                          <p:val>
                                            <p:strVal val="1+#ppt_h/2"/>
                                          </p:val>
                                        </p:tav>
                                        <p:tav>
                                          <p:val>
                                            <p:strVal val="#ppt_y"/>
                                          </p:val>
                                        </p:tav>
                                      </p:tavLst>
                                    </p:anim>
                                  </p:childTnLst>
                                </p:cTn>
                              </p:par>
                            </p:childTnLst>
                          </p:cTn>
                        </p:par>
                        <p:par>
                          <p:cTn id="43" fill="hold" nodeType="afterGroup">
                            <p:stCondLst>
                              <p:cond delay="5000"/>
                            </p:stCondLst>
                            <p:childTnLst>
                              <p:par>
                                <p:cTn id="44" presetID="2" presetClass="entr" presetSubtype="2" fill="hold" nodeType="afterEffect">
                                  <p:stCondLst>
                                    <p:cond delay="0"/>
                                  </p:stCondLst>
                                  <p:childTnLst>
                                    <p:set>
                                      <p:cBhvr additive="repl">
                                        <p:cTn id="45" dur="1" fill="hold">
                                          <p:stCondLst>
                                            <p:cond delay="0"/>
                                          </p:stCondLst>
                                        </p:cTn>
                                        <p:tgtEl>
                                          <p:spTgt spid="30729"/>
                                        </p:tgtEl>
                                        <p:attrNameLst>
                                          <p:attrName>style.visibility</p:attrName>
                                        </p:attrNameLst>
                                      </p:cBhvr>
                                      <p:to>
                                        <p:strVal val="visible"/>
                                      </p:to>
                                    </p:set>
                                    <p:anim calcmode="lin" valueType="num">
                                      <p:cBhvr>
                                        <p:cTn id="46" dur="500" fill="hold"/>
                                        <p:tgtEl>
                                          <p:spTgt spid="30729"/>
                                        </p:tgtEl>
                                        <p:attrNameLst>
                                          <p:attrName>ppt_x</p:attrName>
                                        </p:attrNameLst>
                                      </p:cBhvr>
                                      <p:tavLst>
                                        <p:tav tm="100000">
                                          <p:val>
                                            <p:strVal val="1+#ppt_w/2"/>
                                          </p:val>
                                        </p:tav>
                                        <p:tav>
                                          <p:val>
                                            <p:strVal val="#ppt_x"/>
                                          </p:val>
                                        </p:tav>
                                      </p:tavLst>
                                    </p:anim>
                                    <p:anim calcmode="lin" valueType="num">
                                      <p:cBhvr>
                                        <p:cTn id="47" dur="500" fill="hold"/>
                                        <p:tgtEl>
                                          <p:spTgt spid="30729"/>
                                        </p:tgtEl>
                                        <p:attrNameLst>
                                          <p:attrName>ppt_y</p:attrName>
                                        </p:attrNameLst>
                                      </p:cBhvr>
                                      <p:tavLst>
                                        <p:tav tm="100000">
                                          <p:val>
                                            <p:strVal val="#ppt_y"/>
                                          </p:val>
                                        </p:tav>
                                        <p:tav>
                                          <p:val>
                                            <p:strVal val="#ppt_y"/>
                                          </p:val>
                                        </p:tav>
                                      </p:tavLst>
                                    </p:anim>
                                  </p:childTnLst>
                                </p:cTn>
                              </p:par>
                            </p:childTnLst>
                          </p:cTn>
                        </p:par>
                        <p:par>
                          <p:cTn id="48" fill="hold" nodeType="afterGroup">
                            <p:stCondLst>
                              <p:cond delay="5500"/>
                            </p:stCondLst>
                            <p:childTnLst>
                              <p:par>
                                <p:cTn id="49" presetID="7" presetClass="entr" presetSubtype="1" fill="hold" nodeType="afterEffect">
                                  <p:stCondLst>
                                    <p:cond delay="0"/>
                                  </p:stCondLst>
                                  <p:childTnLst>
                                    <p:set>
                                      <p:cBhvr additive="repl">
                                        <p:cTn id="50" dur="1" fill="hold">
                                          <p:stCondLst>
                                            <p:cond delay="0"/>
                                          </p:stCondLst>
                                        </p:cTn>
                                        <p:tgtEl>
                                          <p:spTgt spid="16"/>
                                        </p:tgtEl>
                                        <p:attrNameLst>
                                          <p:attrName>style.visibility</p:attrName>
                                        </p:attrNameLst>
                                      </p:cBhvr>
                                      <p:to>
                                        <p:strVal val="visible"/>
                                      </p:to>
                                    </p:set>
                                    <p:anim calcmode="lin" valueType="num">
                                      <p:cBhvr>
                                        <p:cTn id="51" dur="5000" fill="hold"/>
                                        <p:tgtEl>
                                          <p:spTgt spid="16"/>
                                        </p:tgtEl>
                                        <p:attrNameLst>
                                          <p:attrName>ppt_x</p:attrName>
                                        </p:attrNameLst>
                                      </p:cBhvr>
                                      <p:tavLst>
                                        <p:tav tm="100000">
                                          <p:val>
                                            <p:strVal val="#ppt_x"/>
                                          </p:val>
                                        </p:tav>
                                        <p:tav>
                                          <p:val>
                                            <p:strVal val="#ppt_x"/>
                                          </p:val>
                                        </p:tav>
                                      </p:tavLst>
                                    </p:anim>
                                    <p:anim calcmode="lin" valueType="num">
                                      <p:cBhvr>
                                        <p:cTn id="52" dur="5000" fill="hold"/>
                                        <p:tgtEl>
                                          <p:spTgt spid="16"/>
                                        </p:tgtEl>
                                        <p:attrNameLst>
                                          <p:attrName>ppt_y</p:attrName>
                                        </p:attrNameLst>
                                      </p:cBhvr>
                                      <p:tavLst>
                                        <p:tav tm="100000">
                                          <p:val>
                                            <p:strVal val="0-#ppt_h/2"/>
                                          </p:val>
                                        </p:tav>
                                        <p:tav>
                                          <p:val>
                                            <p:strVal val="#ppt_y"/>
                                          </p:val>
                                        </p:tav>
                                      </p:tavLst>
                                    </p:anim>
                                  </p:childTnLst>
                                </p:cTn>
                              </p:par>
                            </p:childTnLst>
                          </p:cTn>
                        </p:par>
                        <p:par>
                          <p:cTn id="53" fill="hold" nodeType="afterGroup">
                            <p:stCondLst>
                              <p:cond delay="10500"/>
                            </p:stCondLst>
                            <p:childTnLst>
                              <p:par>
                                <p:cTn id="54" presetID="7" presetClass="entr" presetSubtype="1" fill="hold" nodeType="afterEffect">
                                  <p:stCondLst>
                                    <p:cond delay="0"/>
                                  </p:stCondLst>
                                  <p:childTnLst>
                                    <p:set>
                                      <p:cBhvr additive="repl">
                                        <p:cTn id="55" dur="1" fill="hold">
                                          <p:stCondLst>
                                            <p:cond delay="0"/>
                                          </p:stCondLst>
                                        </p:cTn>
                                        <p:tgtEl>
                                          <p:spTgt spid="30731"/>
                                        </p:tgtEl>
                                        <p:attrNameLst>
                                          <p:attrName>style.visibility</p:attrName>
                                        </p:attrNameLst>
                                      </p:cBhvr>
                                      <p:to>
                                        <p:strVal val="visible"/>
                                      </p:to>
                                    </p:set>
                                    <p:anim calcmode="lin" valueType="num">
                                      <p:cBhvr>
                                        <p:cTn id="56" dur="5000" fill="hold"/>
                                        <p:tgtEl>
                                          <p:spTgt spid="30731"/>
                                        </p:tgtEl>
                                        <p:attrNameLst>
                                          <p:attrName>ppt_x</p:attrName>
                                        </p:attrNameLst>
                                      </p:cBhvr>
                                      <p:tavLst>
                                        <p:tav tm="100000">
                                          <p:val>
                                            <p:strVal val="#ppt_x"/>
                                          </p:val>
                                        </p:tav>
                                        <p:tav>
                                          <p:val>
                                            <p:strVal val="#ppt_x"/>
                                          </p:val>
                                        </p:tav>
                                      </p:tavLst>
                                    </p:anim>
                                    <p:anim calcmode="lin" valueType="num">
                                      <p:cBhvr>
                                        <p:cTn id="57" dur="5000" fill="hold"/>
                                        <p:tgtEl>
                                          <p:spTgt spid="30731"/>
                                        </p:tgtEl>
                                        <p:attrNameLst>
                                          <p:attrName>ppt_y</p:attrName>
                                        </p:attrNameLst>
                                      </p:cBhvr>
                                      <p:tavLst>
                                        <p:tav tm="100000">
                                          <p:val>
                                            <p:strVal val="0-#ppt_h/2"/>
                                          </p:val>
                                        </p:tav>
                                        <p:tav>
                                          <p:val>
                                            <p:strVal val="#ppt_y"/>
                                          </p:val>
                                        </p:tav>
                                      </p:tavLst>
                                    </p:anim>
                                  </p:childTnLst>
                                </p:cTn>
                              </p:par>
                            </p:childTnLst>
                          </p:cTn>
                        </p:par>
                        <p:par>
                          <p:cTn id="58" fill="hold">
                            <p:stCondLst>
                              <p:cond delay="15500"/>
                            </p:stCondLst>
                            <p:childTnLst>
                              <p:par>
                                <p:cTn id="59" presetID="23" presetClass="entr" presetSubtype="16"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childTnLst>
                                </p:cTn>
                              </p:par>
                            </p:childTnLst>
                          </p:cTn>
                        </p:par>
                        <p:par>
                          <p:cTn id="63" fill="hold">
                            <p:stCondLst>
                              <p:cond delay="16000"/>
                            </p:stCondLst>
                            <p:childTnLst>
                              <p:par>
                                <p:cTn id="64" presetID="23" presetClass="entr" presetSubtype="16"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Betha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750" y="0"/>
            <a:ext cx="6237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3"/>
          <p:cNvSpPr>
            <a:spLocks noGrp="1" noChangeArrowheads="1"/>
          </p:cNvSpPr>
          <p:nvPr>
            <p:ph type="title"/>
          </p:nvPr>
        </p:nvSpPr>
        <p:spPr>
          <a:xfrm>
            <a:off x="0" y="5410200"/>
            <a:ext cx="2698750" cy="1447800"/>
          </a:xfrm>
        </p:spPr>
        <p:txBody>
          <a:bodyPr/>
          <a:lstStyle/>
          <a:p>
            <a:pPr eaLnBrk="1" hangingPunct="1"/>
            <a:r>
              <a:rPr lang="ar-JO" altLang="zh-CN" dirty="0"/>
              <a:t>حطام      بيت عنيا</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203848" y="4260180"/>
            <a:ext cx="5808257" cy="1754181"/>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الدخول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الانتصاري </a:t>
            </a:r>
            <a:r>
              <a:rPr kumimoji="0" lang="ar-JO" sz="3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(أحد الشعانين)</a:t>
            </a:r>
            <a:endParaRPr kumimoji="0" lang="en-US" sz="3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468560" y="113165"/>
            <a:ext cx="4007841" cy="243128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متَّى ٢١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لوقا ١٩ : ٢٨ – ٤٤</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يوحنا ١٢ : ١٢ - ١٩</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sp>
        <p:nvSpPr>
          <p:cNvPr id="9" name="TextBox 8"/>
          <p:cNvSpPr txBox="1"/>
          <p:nvPr/>
        </p:nvSpPr>
        <p:spPr>
          <a:xfrm>
            <a:off x="5812802" y="371703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قصة عيد الفصح</a:t>
            </a:r>
            <a:endParaRPr kumimoji="0" lang="en-US" sz="4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grpSp>
        <p:nvGrpSpPr>
          <p:cNvPr id="2" name="Group 1">
            <a:extLst>
              <a:ext uri="{FF2B5EF4-FFF2-40B4-BE49-F238E27FC236}">
                <a16:creationId xmlns:a16="http://schemas.microsoft.com/office/drawing/2014/main" id="{884D7C74-A070-F48F-0FC4-A60C74BD6255}"/>
              </a:ext>
            </a:extLst>
          </p:cNvPr>
          <p:cNvGrpSpPr/>
          <p:nvPr/>
        </p:nvGrpSpPr>
        <p:grpSpPr>
          <a:xfrm>
            <a:off x="6372200" y="113165"/>
            <a:ext cx="3132794" cy="1519735"/>
            <a:chOff x="238313" y="1506508"/>
            <a:chExt cx="2707986" cy="1328518"/>
          </a:xfrm>
        </p:grpSpPr>
        <p:grpSp>
          <p:nvGrpSpPr>
            <p:cNvPr id="5" name="Group 4">
              <a:extLst>
                <a:ext uri="{FF2B5EF4-FFF2-40B4-BE49-F238E27FC236}">
                  <a16:creationId xmlns:a16="http://schemas.microsoft.com/office/drawing/2014/main" id="{B8A983C7-B78A-E713-7AB5-209179EF6B3F}"/>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DAEB7428-9E3D-A6F8-DB3F-C9FCE7D7014B}"/>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8" name="Rectangle 7">
                <a:extLst>
                  <a:ext uri="{FF2B5EF4-FFF2-40B4-BE49-F238E27FC236}">
                    <a16:creationId xmlns:a16="http://schemas.microsoft.com/office/drawing/2014/main" id="{ED616340-2A2C-F4C4-0F43-8345EE1A906C}"/>
                  </a:ext>
                </a:extLst>
              </p:cNvPr>
              <p:cNvSpPr/>
              <p:nvPr/>
            </p:nvSpPr>
            <p:spPr bwMode="auto">
              <a:xfrm>
                <a:off x="7668344" y="188639"/>
                <a:ext cx="1080120" cy="457387"/>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6" name="TextBox 5">
              <a:extLst>
                <a:ext uri="{FF2B5EF4-FFF2-40B4-BE49-F238E27FC236}">
                  <a16:creationId xmlns:a16="http://schemas.microsoft.com/office/drawing/2014/main" id="{AACDF7E2-A207-2DFC-56CD-3C026E171CFC}"/>
                </a:ext>
              </a:extLst>
            </p:cNvPr>
            <p:cNvSpPr txBox="1"/>
            <p:nvPr/>
          </p:nvSpPr>
          <p:spPr>
            <a:xfrm>
              <a:off x="1403648" y="1616478"/>
              <a:ext cx="1542651" cy="1218548"/>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1"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27263007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8921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70559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78029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9356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0526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9496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6405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92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3001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95079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0339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3529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6611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99306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0559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2986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46888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8794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2023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18690</TotalTime>
  <Words>9150</Words>
  <Application>Microsoft Macintosh PowerPoint</Application>
  <PresentationFormat>On-screen Show (4:3)</PresentationFormat>
  <Paragraphs>1353</Paragraphs>
  <Slides>326</Slides>
  <Notes>227</Notes>
  <HiddenSlides>0</HiddenSlides>
  <MMClips>0</MMClips>
  <ScaleCrop>false</ScaleCrop>
  <HeadingPairs>
    <vt:vector size="6" baseType="variant">
      <vt:variant>
        <vt:lpstr>Fonts Used</vt:lpstr>
      </vt:variant>
      <vt:variant>
        <vt:i4>19</vt:i4>
      </vt:variant>
      <vt:variant>
        <vt:lpstr>Theme</vt:lpstr>
      </vt:variant>
      <vt:variant>
        <vt:i4>47</vt:i4>
      </vt:variant>
      <vt:variant>
        <vt:lpstr>Slide Titles</vt:lpstr>
      </vt:variant>
      <vt:variant>
        <vt:i4>326</vt:i4>
      </vt:variant>
    </vt:vector>
  </HeadingPairs>
  <TitlesOfParts>
    <vt:vector size="392" baseType="lpstr">
      <vt:lpstr>ＭＳ Ｐゴシック</vt:lpstr>
      <vt:lpstr>Osaka</vt:lpstr>
      <vt:lpstr>SimSun</vt:lpstr>
      <vt:lpstr>Times</vt:lpstr>
      <vt:lpstr>ヒラギノ角ゴ Pro W3</vt:lpstr>
      <vt:lpstr>Accordance</vt:lpstr>
      <vt:lpstr>Arial</vt:lpstr>
      <vt:lpstr>Avenir Black</vt:lpstr>
      <vt:lpstr>Calibri</vt:lpstr>
      <vt:lpstr>Calibri Light</vt:lpstr>
      <vt:lpstr>Comic Sans MS</vt:lpstr>
      <vt:lpstr>Georgia</vt:lpstr>
      <vt:lpstr>Impact</vt:lpstr>
      <vt:lpstr>Monotype Sorts</vt:lpstr>
      <vt:lpstr>Tahoma</vt:lpstr>
      <vt:lpstr>Times New Roman</vt:lpstr>
      <vt:lpstr>Traditional Arabic</vt:lpstr>
      <vt:lpstr>Wingdings</vt:lpstr>
      <vt:lpstr>Wingdings 2</vt:lpstr>
      <vt:lpstr>Blank Presentation</vt:lpstr>
      <vt:lpstr>Ribbons</vt:lpstr>
      <vt:lpstr>Soaring</vt:lpstr>
      <vt:lpstr>2_Blank Presentation</vt:lpstr>
      <vt:lpstr>3_Blank Presentation</vt:lpstr>
      <vt:lpstr>5_Blank Presentation</vt:lpstr>
      <vt:lpstr>2_Ribbons</vt:lpstr>
      <vt:lpstr>13_Default Design</vt:lpstr>
      <vt:lpstr>6_Blank Presentation</vt:lpstr>
      <vt:lpstr>1_Office Theme</vt:lpstr>
      <vt:lpstr>1_Kimono</vt:lpstr>
      <vt:lpstr>7_Blank Presentation</vt:lpstr>
      <vt:lpstr>8_Blank Presentation</vt:lpstr>
      <vt:lpstr>9_Blank Presentation</vt:lpstr>
      <vt:lpstr>4_Ribbons</vt:lpstr>
      <vt:lpstr>1_Default Design</vt:lpstr>
      <vt:lpstr>11_Office Theme</vt:lpstr>
      <vt:lpstr>16_Default Design</vt:lpstr>
      <vt:lpstr>10_Blank Presentation</vt:lpstr>
      <vt:lpstr>2_Default Design</vt:lpstr>
      <vt:lpstr>46_Blank Presentation</vt:lpstr>
      <vt:lpstr>50_Blank Presentation</vt:lpstr>
      <vt:lpstr>Orbit</vt:lpstr>
      <vt:lpstr>10_Office Theme</vt:lpstr>
      <vt:lpstr>14_Default Design</vt:lpstr>
      <vt:lpstr>3_Mountain</vt:lpstr>
      <vt:lpstr>31_Default Design</vt:lpstr>
      <vt:lpstr>3_Office Theme</vt:lpstr>
      <vt:lpstr>51_Blank Presentation</vt:lpstr>
      <vt:lpstr>11_Default Design</vt:lpstr>
      <vt:lpstr>4_Mountain</vt:lpstr>
      <vt:lpstr>3_Default Design</vt:lpstr>
      <vt:lpstr>5_Mountain</vt:lpstr>
      <vt:lpstr>52_Blank Presentation</vt:lpstr>
      <vt:lpstr>4_Office Theme</vt:lpstr>
      <vt:lpstr>2_Office Theme</vt:lpstr>
      <vt:lpstr>1_Soaring</vt:lpstr>
      <vt:lpstr>1_Slit</vt:lpstr>
      <vt:lpstr>2_Civic</vt:lpstr>
      <vt:lpstr>1_Blank Presentation</vt:lpstr>
      <vt:lpstr>Whirlpool</vt:lpstr>
      <vt:lpstr>Notebook</vt:lpstr>
      <vt:lpstr>2_Slit</vt:lpstr>
      <vt:lpstr>53_Blank Presentation</vt:lpstr>
      <vt:lpstr>5_Office Theme</vt:lpstr>
      <vt:lpstr>Gesture</vt:lpstr>
      <vt:lpstr>24_Office Theme</vt:lpstr>
      <vt:lpstr>لوقا Title Slide</vt:lpstr>
      <vt:lpstr>Slides on  لوقا 13 </vt:lpstr>
      <vt:lpstr>Slides on  لوقا 14 </vt:lpstr>
      <vt:lpstr>Slides on  لوقا 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لوقا ١٥: ٧</vt:lpstr>
      <vt:lpstr>نحن خراف</vt:lpstr>
      <vt:lpstr>تميل الأغنام إلى الضلال</vt:lpstr>
      <vt:lpstr>تصبح الأغنام الضائعة وحيدة</vt:lpstr>
      <vt:lpstr>تميل الأغنام إلى العودة</vt:lpstr>
      <vt:lpstr>لكن الضلال له ثمن.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Slides on  لوقا 16 </vt:lpstr>
      <vt:lpstr>Slides on  لوقا 17 </vt:lpstr>
      <vt:lpstr>Slides on  لوقا 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Slides on  لوقا 19 </vt:lpstr>
      <vt:lpstr>PowerPoint Presentation</vt:lpstr>
      <vt:lpstr>الفترات الزمنيَّة للأنبياء</vt:lpstr>
      <vt:lpstr>قَبْل الألفيَّة (Premillenialism) </vt:lpstr>
      <vt:lpstr>حطام      بيت عنيا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Palm Sunday</vt:lpstr>
      <vt:lpstr>Palm Sunday</vt:lpstr>
      <vt:lpstr>أشجار النخيل للعبور</vt:lpstr>
      <vt:lpstr>انتصار الدخول</vt:lpstr>
      <vt:lpstr>الدخول الإنتصاريّ</vt:lpstr>
      <vt:lpstr>الدخول الإنتصاريّ</vt:lpstr>
      <vt:lpstr>الشعانين إلى الشعانين</vt:lpstr>
      <vt:lpstr> ما هو الأمر الجيد بخصوص الجمعة العظيمة ؟</vt:lpstr>
      <vt:lpstr> كيف يكون موت المسيح أفضل من أي ذبيحة ؟</vt:lpstr>
      <vt:lpstr>هل كانت مريم المجدلية  هي المرأة  حاملة قارورة الطيب ؟</vt:lpstr>
      <vt:lpstr>يوحنا ١٢ حدث</vt:lpstr>
      <vt:lpstr>لم يكن هذا مثل لوقا ٧: ٣٦-٥٠ مع يسوع والمرأة الخاطئة</vt:lpstr>
      <vt:lpstr>دهن يسوع</vt:lpstr>
      <vt:lpstr>دهن يسوع</vt:lpstr>
      <vt:lpstr>لوقا ١٩ : ٣٨</vt:lpstr>
      <vt:lpstr>لوقا 19:29- 36</vt:lpstr>
      <vt:lpstr>لوقا 19:37-40</vt:lpstr>
      <vt:lpstr>الروح يغادر ويرجع</vt:lpstr>
      <vt:lpstr>يومٌ يُنذِر بالسوء: لوقا 19: 41-42</vt:lpstr>
      <vt:lpstr>يومٌ يُنذِر بالسوء: لوقا 19: 43-44</vt:lpstr>
      <vt:lpstr>الكنيسة والملكوت (لوقا 19: 41-44)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Slides on  لوقا 20</vt:lpstr>
      <vt:lpstr>Slides on  لوقا 21</vt:lpstr>
      <vt:lpstr>ملخص خطاب جبل الزيتون</vt:lpstr>
      <vt:lpstr>أزمنة الأمم (لوقا 21: 24)</vt:lpstr>
      <vt:lpstr>Slides on  لوقا  22</vt:lpstr>
      <vt:lpstr>كيف نكون  متأكِّدين وثابتين...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PESACH</vt:lpstr>
      <vt:lpstr>الكؤوس الأربعة (خر 6: 6-7)</vt:lpstr>
      <vt:lpstr>«هَذَا هُوَ جَسَدِي الَّذِي يُبْذَلُ عَنْكُمْ. اِصْنَعُوا هَذَا لِذِكْرِي». </vt:lpstr>
      <vt:lpstr>العهد الجديد (إرميا 31: 31-34) </vt:lpstr>
      <vt:lpstr>أربعة عهود كتابية غير مشروطة</vt:lpstr>
      <vt:lpstr>العهد الجديد</vt:lpstr>
      <vt:lpstr>العهد الجديد</vt:lpstr>
      <vt:lpstr>الطبيعة غير المشروطة</vt:lpstr>
      <vt:lpstr>هذا الكأس هو العهد الجديد بدمي الذي يسفك عنكم</vt:lpstr>
      <vt:lpstr>كيف تمكن يسوع أن يطبق وعود العهد الجديد  على تلاميذه في حين أن الشروط الأخرى  لم تتحقق حينها؟   (ماذا عن إعادة توحيد إسرائيل ويهوذا؟  وماذا عن كل الناس الذين يعرفون الله؟)</vt:lpstr>
      <vt:lpstr>كيف نتصالح؟</vt:lpstr>
      <vt:lpstr>الأحكام</vt:lpstr>
      <vt:lpstr>آراء عن زمن التحقيق</vt:lpstr>
      <vt:lpstr>نظريات تتميم العهد الجديد</vt:lpstr>
      <vt:lpstr>نظريات تتميم العهد الجديد</vt:lpstr>
      <vt:lpstr>هذه الكأس هي العهد الجديد بدمي (لوقا 22: 20)</vt:lpstr>
      <vt:lpstr>تباين العهود (2 كورنثوس 3-4)</vt:lpstr>
      <vt:lpstr>علامات العهود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الصور مقدمة من Big Book Media © All Rights Reserved.</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Slides on  لوقا 23 </vt:lpstr>
      <vt:lpstr>أسبوع الآلام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Slides on  لوقا 24 </vt:lpstr>
      <vt:lpstr>كيف نكون  متأكِّدين وثابتين...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هل يمكن للبشر ومن هم في أجساد ممجدة  أن يعيشوا معاً ؟</vt:lpstr>
      <vt:lpstr>Could mortals and those in glorified bodies really live together?</vt:lpstr>
      <vt:lpstr>Could mortals and those in glorified bodies really live together?</vt:lpstr>
      <vt:lpstr>أدركا يسوع  عند العشاء فقط</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عطلة نهاية أسبوع نبوية</vt:lpstr>
      <vt:lpstr>ظهورات القيامة</vt:lpstr>
      <vt:lpstr>كيف نكون  متأكِّدين وثابتين...</vt:lpstr>
      <vt:lpstr>الحقائق تعيش حتَّى منتصف عمرها الافتراضيِّ فقط</vt:lpstr>
      <vt:lpstr>الحقائق تعيش حتَّى منتصف عمرها الافتراضيِّ فقط </vt:lpstr>
      <vt:lpstr>الحقائق تعيش حتَّى منتصف عمرها الافتراضيِّ فقط</vt:lpstr>
      <vt:lpstr>الحقائق تعيش حتَّى منتصف عمرها الافتراضيِّ فقط</vt:lpstr>
      <vt:lpstr>الكتاب المقدَّس الذي لا يتغيَّر</vt:lpstr>
      <vt:lpstr>الكتاب المقدَّس الذي لا يتغيَّر</vt:lpstr>
      <vt:lpstr>Black</vt:lpstr>
      <vt:lpstr>وعظ العهد الجديد • BibleStudyDownloads.org</vt:lpstr>
      <vt:lpstr>كنيس كفرناحوم</vt:lpstr>
      <vt:lpstr>Black</vt:lpstr>
      <vt:lpstr>مسح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Title Slide</dc:title>
  <dc:creator>Rick Griffith</dc:creator>
  <cp:lastModifiedBy>Rick Griffith</cp:lastModifiedBy>
  <cp:revision>295</cp:revision>
  <cp:lastPrinted>2006-06-01T06:59:55Z</cp:lastPrinted>
  <dcterms:created xsi:type="dcterms:W3CDTF">2006-05-23T02:57:59Z</dcterms:created>
  <dcterms:modified xsi:type="dcterms:W3CDTF">2024-07-20T19:50:45Z</dcterms:modified>
</cp:coreProperties>
</file>