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0.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3.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4.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6.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8.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9.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0.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1.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2.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7.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9.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2.xml" ContentType="application/vnd.openxmlformats-officedocument.theme+xml"/>
  <Override PartName="/ppt/slideLayouts/slideLayout316.xml" ContentType="application/vnd.openxmlformats-officedocument.presentationml.slideLayout+xml"/>
  <Override PartName="/ppt/theme/theme33.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4.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5.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6.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7.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8.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9.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40.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1.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2.xml" ContentType="application/vnd.openxmlformats-officedocument.theme+xml"/>
  <Override PartName="/ppt/slideLayouts/slideLayout412.xml" ContentType="application/vnd.openxmlformats-officedocument.presentationml.slideLayout+xml"/>
  <Override PartName="/ppt/theme/theme43.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4.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5.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6.xml" ContentType="application/vnd.openxmlformats-officedocument.theme+xml"/>
  <Override PartName="/ppt/slideLayouts/slideLayout438.xml" ContentType="application/vnd.openxmlformats-officedocument.presentationml.slideLayout+xml"/>
  <Override PartName="/ppt/theme/theme47.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8.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9.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50.xml" ContentType="application/vnd.openxmlformats-officedocument.theme+xml"/>
  <Override PartName="/ppt/slideLayouts/slideLayout475.xml" ContentType="application/vnd.openxmlformats-officedocument.presentationml.slideLayout+xml"/>
  <Override PartName="/ppt/theme/theme51.xml" ContentType="application/vnd.openxmlformats-officedocument.theme+xml"/>
  <Override PartName="/ppt/slideLayouts/slideLayout476.xml" ContentType="application/vnd.openxmlformats-officedocument.presentationml.slideLayout+xml"/>
  <Override PartName="/ppt/theme/theme52.xml" ContentType="application/vnd.openxmlformats-officedocument.theme+xml"/>
  <Override PartName="/ppt/slideLayouts/slideLayout477.xml" ContentType="application/vnd.openxmlformats-officedocument.presentationml.slideLayout+xml"/>
  <Override PartName="/ppt/theme/theme53.xml" ContentType="application/vnd.openxmlformats-officedocument.theme+xml"/>
  <Override PartName="/ppt/slideLayouts/slideLayout478.xml" ContentType="application/vnd.openxmlformats-officedocument.presentationml.slideLayout+xml"/>
  <Override PartName="/ppt/theme/theme54.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7.xml" ContentType="application/vnd.openxmlformats-officedocument.theme+xml"/>
  <Override PartName="/ppt/slideLayouts/slideLayout514.xml" ContentType="application/vnd.openxmlformats-officedocument.presentationml.slideLayout+xml"/>
  <Override PartName="/ppt/theme/theme5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5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60.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1.xml" ContentType="application/vnd.openxmlformats-officedocument.theme+xml"/>
  <Override PartName="/ppt/slideLayouts/slideLayout551.xml" ContentType="application/vnd.openxmlformats-officedocument.presentationml.slideLayout+xml"/>
  <Override PartName="/ppt/theme/theme62.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63.xml" ContentType="application/vnd.openxmlformats-officedocument.theme+xml"/>
  <Override PartName="/ppt/slideLayouts/slideLayout563.xml" ContentType="application/vnd.openxmlformats-officedocument.presentationml.slideLayout+xml"/>
  <Override PartName="/ppt/theme/theme64.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5.xml" ContentType="application/vnd.openxmlformats-officedocument.theme+xml"/>
  <Override PartName="/ppt/slideLayouts/slideLayout577.xml" ContentType="application/vnd.openxmlformats-officedocument.presentationml.slideLayout+xml"/>
  <Override PartName="/ppt/theme/theme66.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67.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8.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71.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72.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73.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4.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5.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6.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77.xml" ContentType="application/vnd.openxmlformats-officedocument.theme+xml"/>
  <Override PartName="/ppt/slideLayouts/slideLayout683.xml" ContentType="application/vnd.openxmlformats-officedocument.presentationml.slideLayout+xml"/>
  <Override PartName="/ppt/theme/theme78.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79.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80.xml" ContentType="application/vnd.openxmlformats-officedocument.theme+xml"/>
  <Override PartName="/ppt/slideLayouts/slideLayout707.xml" ContentType="application/vnd.openxmlformats-officedocument.presentationml.slideLayout+xml"/>
  <Override PartName="/ppt/theme/theme81.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82.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83.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84.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85.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86.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87.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88.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89.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2.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3.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4.xml" ContentType="application/vnd.openxmlformats-officedocument.themeOverride+xml"/>
  <Override PartName="/ppt/notesSlides/notesSlide76.xml" ContentType="application/vnd.openxmlformats-officedocument.presentationml.notesSlide+xml"/>
  <Override PartName="/ppt/theme/themeOverride5.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6.xml" ContentType="application/vnd.openxmlformats-officedocument.themeOverride+xml"/>
  <Override PartName="/ppt/notesSlides/notesSlide124.xml" ContentType="application/vnd.openxmlformats-officedocument.presentationml.notesSlide+xml"/>
  <Override PartName="/ppt/theme/themeOverride7.xml" ContentType="application/vnd.openxmlformats-officedocument.themeOverride+xml"/>
  <Override PartName="/ppt/notesSlides/notesSlide125.xml" ContentType="application/vnd.openxmlformats-officedocument.presentationml.notesSlide+xml"/>
  <Override PartName="/ppt/theme/themeOverride8.xml" ContentType="application/vnd.openxmlformats-officedocument.themeOverr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theme/themeOverride10.xml" ContentType="application/vnd.openxmlformats-officedocument.themeOverride+xml"/>
  <Override PartName="/ppt/notesSlides/notesSlide128.xml" ContentType="application/vnd.openxmlformats-officedocument.presentationml.notesSlide+xml"/>
  <Override PartName="/ppt/theme/themeOverride11.xml" ContentType="application/vnd.openxmlformats-officedocument.themeOverride+xml"/>
  <Override PartName="/ppt/notesSlides/notesSlide129.xml" ContentType="application/vnd.openxmlformats-officedocument.presentationml.notesSlide+xml"/>
  <Override PartName="/ppt/theme/themeOverride12.xml" ContentType="application/vnd.openxmlformats-officedocument.themeOverride+xml"/>
  <Override PartName="/ppt/notesSlides/notesSlide130.xml" ContentType="application/vnd.openxmlformats-officedocument.presentationml.notesSlide+xml"/>
  <Override PartName="/ppt/theme/themeOverride13.xml" ContentType="application/vnd.openxmlformats-officedocument.themeOverride+xml"/>
  <Override PartName="/ppt/notesSlides/notesSlide131.xml" ContentType="application/vnd.openxmlformats-officedocument.presentationml.notesSlide+xml"/>
  <Override PartName="/ppt/theme/themeOverride14.xml" ContentType="application/vnd.openxmlformats-officedocument.themeOverride+xml"/>
  <Override PartName="/ppt/notesSlides/notesSlide132.xml" ContentType="application/vnd.openxmlformats-officedocument.presentationml.notesSlide+xml"/>
  <Override PartName="/ppt/theme/themeOverride15.xml" ContentType="application/vnd.openxmlformats-officedocument.themeOverride+xml"/>
  <Override PartName="/ppt/notesSlides/notesSlide133.xml" ContentType="application/vnd.openxmlformats-officedocument.presentationml.notesSlide+xml"/>
  <Override PartName="/ppt/theme/themeOverride16.xml" ContentType="application/vnd.openxmlformats-officedocument.themeOverride+xml"/>
  <Override PartName="/ppt/notesSlides/notesSlide134.xml" ContentType="application/vnd.openxmlformats-officedocument.presentationml.notesSlide+xml"/>
  <Override PartName="/ppt/theme/themeOverride17.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18.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ags/tag1.xml" ContentType="application/vnd.openxmlformats-officedocument.presentationml.tags+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19.xml" ContentType="application/vnd.openxmlformats-officedocument.themeOverride+xml"/>
  <Override PartName="/ppt/notesSlides/notesSlide212.xml" ContentType="application/vnd.openxmlformats-officedocument.presentationml.notesSlide+xml"/>
  <Override PartName="/ppt/theme/themeOverride20.xml" ContentType="application/vnd.openxmlformats-officedocument.themeOverr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theme/themeOverride21.xml" ContentType="application/vnd.openxmlformats-officedocument.themeOverr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1" r:id="rId2"/>
    <p:sldMasterId id="2147483649" r:id="rId3"/>
    <p:sldMasterId id="2147484016" r:id="rId4"/>
    <p:sldMasterId id="2147484041" r:id="rId5"/>
    <p:sldMasterId id="2147485192" r:id="rId6"/>
    <p:sldMasterId id="2147485667" r:id="rId7"/>
    <p:sldMasterId id="2147485681" r:id="rId8"/>
    <p:sldMasterId id="2147487505" r:id="rId9"/>
    <p:sldMasterId id="2147487517" r:id="rId10"/>
    <p:sldMasterId id="2147487789" r:id="rId11"/>
    <p:sldMasterId id="2147488642" r:id="rId12"/>
    <p:sldMasterId id="2147488654" r:id="rId13"/>
    <p:sldMasterId id="2147491300" r:id="rId14"/>
    <p:sldMasterId id="2147491993" r:id="rId15"/>
    <p:sldMasterId id="2147492005" r:id="rId16"/>
    <p:sldMasterId id="2147492017" r:id="rId17"/>
    <p:sldMasterId id="2147492085" r:id="rId18"/>
    <p:sldMasterId id="2147492183" r:id="rId19"/>
    <p:sldMasterId id="2147492195" r:id="rId20"/>
    <p:sldMasterId id="2147492207" r:id="rId21"/>
    <p:sldMasterId id="2147492219" r:id="rId22"/>
    <p:sldMasterId id="2147492243" r:id="rId23"/>
    <p:sldMasterId id="2147492281" r:id="rId24"/>
    <p:sldMasterId id="2147492293" r:id="rId25"/>
    <p:sldMasterId id="2147492305" r:id="rId26"/>
    <p:sldMasterId id="2147492317" r:id="rId27"/>
    <p:sldMasterId id="2147492396" r:id="rId28"/>
    <p:sldMasterId id="2147492420" r:id="rId29"/>
    <p:sldMasterId id="2147492432" r:id="rId30"/>
    <p:sldMasterId id="2147492444" r:id="rId31"/>
    <p:sldMasterId id="2147492480" r:id="rId32"/>
    <p:sldMasterId id="2147492496" r:id="rId33"/>
    <p:sldMasterId id="2147492507" r:id="rId34"/>
    <p:sldMasterId id="2147492510" r:id="rId35"/>
    <p:sldMasterId id="2147492522" r:id="rId36"/>
    <p:sldMasterId id="2147492534" r:id="rId37"/>
    <p:sldMasterId id="2147492546" r:id="rId38"/>
    <p:sldMasterId id="2147492558" r:id="rId39"/>
    <p:sldMasterId id="2147492571" r:id="rId40"/>
    <p:sldMasterId id="2147492585" r:id="rId41"/>
    <p:sldMasterId id="2147492599" r:id="rId42"/>
    <p:sldMasterId id="2147492611" r:id="rId43"/>
    <p:sldMasterId id="2147492613" r:id="rId44"/>
    <p:sldMasterId id="2147492616" r:id="rId45"/>
    <p:sldMasterId id="2147492629" r:id="rId46"/>
    <p:sldMasterId id="2147492641" r:id="rId47"/>
    <p:sldMasterId id="2147492643" r:id="rId48"/>
    <p:sldMasterId id="2147492657" r:id="rId49"/>
    <p:sldMasterId id="2147492669" r:id="rId50"/>
    <p:sldMasterId id="2147492682" r:id="rId51"/>
    <p:sldMasterId id="2147492684" r:id="rId52"/>
    <p:sldMasterId id="2147492686" r:id="rId53"/>
    <p:sldMasterId id="2147492701" r:id="rId54"/>
    <p:sldMasterId id="2147492703" r:id="rId55"/>
    <p:sldMasterId id="2147492716" r:id="rId56"/>
    <p:sldMasterId id="2147492728" r:id="rId57"/>
    <p:sldMasterId id="2147492741" r:id="rId58"/>
    <p:sldMasterId id="2147492743" r:id="rId59"/>
    <p:sldMasterId id="2147492755" r:id="rId60"/>
    <p:sldMasterId id="2147492768" r:id="rId61"/>
    <p:sldMasterId id="2147492782" r:id="rId62"/>
    <p:sldMasterId id="2147492784" r:id="rId63"/>
    <p:sldMasterId id="2147492796" r:id="rId64"/>
    <p:sldMasterId id="2147492798" r:id="rId65"/>
    <p:sldMasterId id="2147492812" r:id="rId66"/>
    <p:sldMasterId id="2147492814" r:id="rId67"/>
    <p:sldMasterId id="2147492817" r:id="rId68"/>
    <p:sldMasterId id="2147492829" r:id="rId69"/>
    <p:sldMasterId id="2147492841" r:id="rId70"/>
    <p:sldMasterId id="2147492853" r:id="rId71"/>
    <p:sldMasterId id="2147492865" r:id="rId72"/>
    <p:sldMasterId id="2147492877" r:id="rId73"/>
    <p:sldMasterId id="2147492889" r:id="rId74"/>
    <p:sldMasterId id="2147492901" r:id="rId75"/>
    <p:sldMasterId id="2147492913" r:id="rId76"/>
    <p:sldMasterId id="2147492925" r:id="rId77"/>
    <p:sldMasterId id="2147492930" r:id="rId78"/>
    <p:sldMasterId id="2147492932" r:id="rId79"/>
    <p:sldMasterId id="2147492944" r:id="rId80"/>
    <p:sldMasterId id="2147492957" r:id="rId81"/>
    <p:sldMasterId id="2147492959" r:id="rId82"/>
    <p:sldMasterId id="2147492971" r:id="rId83"/>
    <p:sldMasterId id="2147492985" r:id="rId84"/>
    <p:sldMasterId id="2147492997" r:id="rId85"/>
    <p:sldMasterId id="2147493015" r:id="rId86"/>
    <p:sldMasterId id="2147493027" r:id="rId87"/>
    <p:sldMasterId id="2147493039" r:id="rId88"/>
    <p:sldMasterId id="2147493051" r:id="rId89"/>
    <p:sldMasterId id="2147493064" r:id="rId90"/>
  </p:sldMasterIdLst>
  <p:notesMasterIdLst>
    <p:notesMasterId r:id="rId566"/>
  </p:notesMasterIdLst>
  <p:sldIdLst>
    <p:sldId id="714" r:id="rId91"/>
    <p:sldId id="5382" r:id="rId92"/>
    <p:sldId id="3856" r:id="rId93"/>
    <p:sldId id="716" r:id="rId94"/>
    <p:sldId id="717" r:id="rId95"/>
    <p:sldId id="718" r:id="rId96"/>
    <p:sldId id="719" r:id="rId97"/>
    <p:sldId id="720" r:id="rId98"/>
    <p:sldId id="721" r:id="rId99"/>
    <p:sldId id="722" r:id="rId100"/>
    <p:sldId id="723" r:id="rId101"/>
    <p:sldId id="3354" r:id="rId102"/>
    <p:sldId id="3361" r:id="rId103"/>
    <p:sldId id="3362" r:id="rId104"/>
    <p:sldId id="3355" r:id="rId105"/>
    <p:sldId id="3359" r:id="rId106"/>
    <p:sldId id="3356" r:id="rId107"/>
    <p:sldId id="1203" r:id="rId108"/>
    <p:sldId id="1202" r:id="rId109"/>
    <p:sldId id="3358" r:id="rId110"/>
    <p:sldId id="5413" r:id="rId111"/>
    <p:sldId id="310" r:id="rId112"/>
    <p:sldId id="311" r:id="rId113"/>
    <p:sldId id="312" r:id="rId114"/>
    <p:sldId id="313" r:id="rId115"/>
    <p:sldId id="261" r:id="rId116"/>
    <p:sldId id="269" r:id="rId117"/>
    <p:sldId id="5383" r:id="rId118"/>
    <p:sldId id="5414" r:id="rId119"/>
    <p:sldId id="374" r:id="rId120"/>
    <p:sldId id="375" r:id="rId121"/>
    <p:sldId id="376" r:id="rId122"/>
    <p:sldId id="265" r:id="rId123"/>
    <p:sldId id="5156" r:id="rId124"/>
    <p:sldId id="4444" r:id="rId125"/>
    <p:sldId id="284" r:id="rId126"/>
    <p:sldId id="5186" r:id="rId127"/>
    <p:sldId id="5187" r:id="rId128"/>
    <p:sldId id="270" r:id="rId129"/>
    <p:sldId id="295" r:id="rId130"/>
    <p:sldId id="397" r:id="rId131"/>
    <p:sldId id="5188" r:id="rId132"/>
    <p:sldId id="273" r:id="rId133"/>
    <p:sldId id="524" r:id="rId134"/>
    <p:sldId id="525" r:id="rId135"/>
    <p:sldId id="5384" r:id="rId136"/>
    <p:sldId id="527" r:id="rId137"/>
    <p:sldId id="528" r:id="rId138"/>
    <p:sldId id="5385" r:id="rId139"/>
    <p:sldId id="530" r:id="rId140"/>
    <p:sldId id="5386" r:id="rId141"/>
    <p:sldId id="532" r:id="rId142"/>
    <p:sldId id="533" r:id="rId143"/>
    <p:sldId id="534" r:id="rId144"/>
    <p:sldId id="5527" r:id="rId145"/>
    <p:sldId id="433" r:id="rId146"/>
    <p:sldId id="5180" r:id="rId147"/>
    <p:sldId id="1188" r:id="rId148"/>
    <p:sldId id="1190" r:id="rId149"/>
    <p:sldId id="5181" r:id="rId150"/>
    <p:sldId id="5182" r:id="rId151"/>
    <p:sldId id="434" r:id="rId152"/>
    <p:sldId id="1189" r:id="rId153"/>
    <p:sldId id="1187" r:id="rId154"/>
    <p:sldId id="5528" r:id="rId155"/>
    <p:sldId id="551" r:id="rId156"/>
    <p:sldId id="5183" r:id="rId157"/>
    <p:sldId id="531" r:id="rId158"/>
    <p:sldId id="5184" r:id="rId159"/>
    <p:sldId id="5405" r:id="rId160"/>
    <p:sldId id="340" r:id="rId161"/>
    <p:sldId id="321" r:id="rId162"/>
    <p:sldId id="323" r:id="rId163"/>
    <p:sldId id="322" r:id="rId164"/>
    <p:sldId id="5529" r:id="rId165"/>
    <p:sldId id="5326" r:id="rId166"/>
    <p:sldId id="724" r:id="rId167"/>
    <p:sldId id="5185" r:id="rId168"/>
    <p:sldId id="539" r:id="rId169"/>
    <p:sldId id="5530" r:id="rId170"/>
    <p:sldId id="5531" r:id="rId171"/>
    <p:sldId id="5532" r:id="rId172"/>
    <p:sldId id="5533" r:id="rId173"/>
    <p:sldId id="5534" r:id="rId174"/>
    <p:sldId id="578" r:id="rId175"/>
    <p:sldId id="579" r:id="rId176"/>
    <p:sldId id="580" r:id="rId177"/>
    <p:sldId id="581" r:id="rId178"/>
    <p:sldId id="582" r:id="rId179"/>
    <p:sldId id="583" r:id="rId180"/>
    <p:sldId id="584" r:id="rId181"/>
    <p:sldId id="585" r:id="rId182"/>
    <p:sldId id="586" r:id="rId183"/>
    <p:sldId id="587" r:id="rId184"/>
    <p:sldId id="588" r:id="rId185"/>
    <p:sldId id="589" r:id="rId186"/>
    <p:sldId id="590" r:id="rId187"/>
    <p:sldId id="591" r:id="rId188"/>
    <p:sldId id="592" r:id="rId189"/>
    <p:sldId id="593" r:id="rId190"/>
    <p:sldId id="594" r:id="rId191"/>
    <p:sldId id="595" r:id="rId192"/>
    <p:sldId id="596" r:id="rId193"/>
    <p:sldId id="597" r:id="rId194"/>
    <p:sldId id="598" r:id="rId195"/>
    <p:sldId id="599" r:id="rId196"/>
    <p:sldId id="600" r:id="rId197"/>
    <p:sldId id="4885" r:id="rId198"/>
    <p:sldId id="2389" r:id="rId199"/>
    <p:sldId id="5535" r:id="rId200"/>
    <p:sldId id="700" r:id="rId201"/>
    <p:sldId id="701" r:id="rId202"/>
    <p:sldId id="702" r:id="rId203"/>
    <p:sldId id="703" r:id="rId204"/>
    <p:sldId id="704" r:id="rId205"/>
    <p:sldId id="705" r:id="rId206"/>
    <p:sldId id="706" r:id="rId207"/>
    <p:sldId id="707" r:id="rId208"/>
    <p:sldId id="708" r:id="rId209"/>
    <p:sldId id="5158" r:id="rId210"/>
    <p:sldId id="5159" r:id="rId211"/>
    <p:sldId id="281" r:id="rId212"/>
    <p:sldId id="5572" r:id="rId213"/>
    <p:sldId id="5573" r:id="rId214"/>
    <p:sldId id="5574" r:id="rId215"/>
    <p:sldId id="5575" r:id="rId216"/>
    <p:sldId id="5563" r:id="rId217"/>
    <p:sldId id="5564" r:id="rId218"/>
    <p:sldId id="5565" r:id="rId219"/>
    <p:sldId id="5566" r:id="rId220"/>
    <p:sldId id="5567" r:id="rId221"/>
    <p:sldId id="5568" r:id="rId222"/>
    <p:sldId id="5569" r:id="rId223"/>
    <p:sldId id="5576" r:id="rId224"/>
    <p:sldId id="489" r:id="rId225"/>
    <p:sldId id="490" r:id="rId226"/>
    <p:sldId id="5536" r:id="rId227"/>
    <p:sldId id="491" r:id="rId228"/>
    <p:sldId id="493" r:id="rId229"/>
    <p:sldId id="844" r:id="rId230"/>
    <p:sldId id="845" r:id="rId231"/>
    <p:sldId id="846" r:id="rId232"/>
    <p:sldId id="847" r:id="rId233"/>
    <p:sldId id="848" r:id="rId234"/>
    <p:sldId id="849" r:id="rId235"/>
    <p:sldId id="850" r:id="rId236"/>
    <p:sldId id="851" r:id="rId237"/>
    <p:sldId id="852" r:id="rId238"/>
    <p:sldId id="853" r:id="rId239"/>
    <p:sldId id="854" r:id="rId240"/>
    <p:sldId id="855" r:id="rId241"/>
    <p:sldId id="5160" r:id="rId242"/>
    <p:sldId id="540" r:id="rId243"/>
    <p:sldId id="5389" r:id="rId244"/>
    <p:sldId id="5390" r:id="rId245"/>
    <p:sldId id="5391" r:id="rId246"/>
    <p:sldId id="492" r:id="rId247"/>
    <p:sldId id="5392" r:id="rId248"/>
    <p:sldId id="5393" r:id="rId249"/>
    <p:sldId id="5394" r:id="rId250"/>
    <p:sldId id="5395" r:id="rId251"/>
    <p:sldId id="5396" r:id="rId252"/>
    <p:sldId id="5397" r:id="rId253"/>
    <p:sldId id="5398" r:id="rId254"/>
    <p:sldId id="5399" r:id="rId255"/>
    <p:sldId id="501" r:id="rId256"/>
    <p:sldId id="502" r:id="rId257"/>
    <p:sldId id="506" r:id="rId258"/>
    <p:sldId id="5400" r:id="rId259"/>
    <p:sldId id="456" r:id="rId260"/>
    <p:sldId id="5537" r:id="rId261"/>
    <p:sldId id="283" r:id="rId262"/>
    <p:sldId id="343" r:id="rId263"/>
    <p:sldId id="5161" r:id="rId264"/>
    <p:sldId id="541" r:id="rId265"/>
    <p:sldId id="5538" r:id="rId266"/>
    <p:sldId id="5197" r:id="rId267"/>
    <p:sldId id="5198" r:id="rId268"/>
    <p:sldId id="5540" r:id="rId269"/>
    <p:sldId id="5408" r:id="rId270"/>
    <p:sldId id="5407" r:id="rId271"/>
    <p:sldId id="5539" r:id="rId272"/>
    <p:sldId id="5193" r:id="rId273"/>
    <p:sldId id="5360" r:id="rId274"/>
    <p:sldId id="726" r:id="rId275"/>
    <p:sldId id="727" r:id="rId276"/>
    <p:sldId id="802" r:id="rId277"/>
    <p:sldId id="5559" r:id="rId278"/>
    <p:sldId id="5365" r:id="rId279"/>
    <p:sldId id="5366" r:id="rId280"/>
    <p:sldId id="803" r:id="rId281"/>
    <p:sldId id="804" r:id="rId282"/>
    <p:sldId id="805" r:id="rId283"/>
    <p:sldId id="806" r:id="rId284"/>
    <p:sldId id="807" r:id="rId285"/>
    <p:sldId id="808" r:id="rId286"/>
    <p:sldId id="809" r:id="rId287"/>
    <p:sldId id="810" r:id="rId288"/>
    <p:sldId id="811" r:id="rId289"/>
    <p:sldId id="812" r:id="rId290"/>
    <p:sldId id="813" r:id="rId291"/>
    <p:sldId id="814" r:id="rId292"/>
    <p:sldId id="815" r:id="rId293"/>
    <p:sldId id="816" r:id="rId294"/>
    <p:sldId id="817" r:id="rId295"/>
    <p:sldId id="818" r:id="rId296"/>
    <p:sldId id="5165" r:id="rId297"/>
    <p:sldId id="5166" r:id="rId298"/>
    <p:sldId id="5162" r:id="rId299"/>
    <p:sldId id="5163" r:id="rId300"/>
    <p:sldId id="5164" r:id="rId301"/>
    <p:sldId id="325" r:id="rId302"/>
    <p:sldId id="628" r:id="rId303"/>
    <p:sldId id="348" r:id="rId304"/>
    <p:sldId id="296" r:id="rId305"/>
    <p:sldId id="602" r:id="rId306"/>
    <p:sldId id="5312" r:id="rId307"/>
    <p:sldId id="5313" r:id="rId308"/>
    <p:sldId id="5314" r:id="rId309"/>
    <p:sldId id="5315" r:id="rId310"/>
    <p:sldId id="5316" r:id="rId311"/>
    <p:sldId id="728" r:id="rId312"/>
    <p:sldId id="729" r:id="rId313"/>
    <p:sldId id="730" r:id="rId314"/>
    <p:sldId id="731" r:id="rId315"/>
    <p:sldId id="732" r:id="rId316"/>
    <p:sldId id="733" r:id="rId317"/>
    <p:sldId id="5317" r:id="rId318"/>
    <p:sldId id="5318" r:id="rId319"/>
    <p:sldId id="558" r:id="rId320"/>
    <p:sldId id="515" r:id="rId321"/>
    <p:sldId id="5319" r:id="rId322"/>
    <p:sldId id="5541" r:id="rId323"/>
    <p:sldId id="5321" r:id="rId324"/>
    <p:sldId id="5322" r:id="rId325"/>
    <p:sldId id="5323" r:id="rId326"/>
    <p:sldId id="5324" r:id="rId327"/>
    <p:sldId id="441" r:id="rId328"/>
    <p:sldId id="5168" r:id="rId329"/>
    <p:sldId id="4888" r:id="rId330"/>
    <p:sldId id="5167" r:id="rId331"/>
    <p:sldId id="329" r:id="rId332"/>
    <p:sldId id="5325" r:id="rId333"/>
    <p:sldId id="542" r:id="rId334"/>
    <p:sldId id="5409" r:id="rId335"/>
    <p:sldId id="1255" r:id="rId336"/>
    <p:sldId id="1256" r:id="rId337"/>
    <p:sldId id="1257" r:id="rId338"/>
    <p:sldId id="1258" r:id="rId339"/>
    <p:sldId id="1259" r:id="rId340"/>
    <p:sldId id="1260" r:id="rId341"/>
    <p:sldId id="1261" r:id="rId342"/>
    <p:sldId id="1262" r:id="rId343"/>
    <p:sldId id="1263" r:id="rId344"/>
    <p:sldId id="266" r:id="rId345"/>
    <p:sldId id="5169" r:id="rId346"/>
    <p:sldId id="552" r:id="rId347"/>
    <p:sldId id="5195" r:id="rId348"/>
    <p:sldId id="5367" r:id="rId349"/>
    <p:sldId id="683" r:id="rId350"/>
    <p:sldId id="684" r:id="rId351"/>
    <p:sldId id="685" r:id="rId352"/>
    <p:sldId id="686" r:id="rId353"/>
    <p:sldId id="687" r:id="rId354"/>
    <p:sldId id="688" r:id="rId355"/>
    <p:sldId id="689" r:id="rId356"/>
    <p:sldId id="690" r:id="rId357"/>
    <p:sldId id="691" r:id="rId358"/>
    <p:sldId id="692" r:id="rId359"/>
    <p:sldId id="693" r:id="rId360"/>
    <p:sldId id="694" r:id="rId361"/>
    <p:sldId id="695" r:id="rId362"/>
    <p:sldId id="696" r:id="rId363"/>
    <p:sldId id="697" r:id="rId364"/>
    <p:sldId id="5170" r:id="rId365"/>
    <p:sldId id="543" r:id="rId366"/>
    <p:sldId id="5411" r:id="rId367"/>
    <p:sldId id="4442" r:id="rId368"/>
    <p:sldId id="4443" r:id="rId369"/>
    <p:sldId id="5410" r:id="rId370"/>
    <p:sldId id="4445" r:id="rId371"/>
    <p:sldId id="4446" r:id="rId372"/>
    <p:sldId id="4447" r:id="rId373"/>
    <p:sldId id="4448" r:id="rId374"/>
    <p:sldId id="4449" r:id="rId375"/>
    <p:sldId id="4450" r:id="rId376"/>
    <p:sldId id="4451" r:id="rId377"/>
    <p:sldId id="4452" r:id="rId378"/>
    <p:sldId id="4453" r:id="rId379"/>
    <p:sldId id="5371" r:id="rId380"/>
    <p:sldId id="5368" r:id="rId381"/>
    <p:sldId id="656" r:id="rId382"/>
    <p:sldId id="657" r:id="rId383"/>
    <p:sldId id="658" r:id="rId384"/>
    <p:sldId id="659" r:id="rId385"/>
    <p:sldId id="660" r:id="rId386"/>
    <p:sldId id="661" r:id="rId387"/>
    <p:sldId id="662" r:id="rId388"/>
    <p:sldId id="663" r:id="rId389"/>
    <p:sldId id="664" r:id="rId390"/>
    <p:sldId id="665" r:id="rId391"/>
    <p:sldId id="666" r:id="rId392"/>
    <p:sldId id="667" r:id="rId393"/>
    <p:sldId id="668" r:id="rId394"/>
    <p:sldId id="669" r:id="rId395"/>
    <p:sldId id="670" r:id="rId396"/>
    <p:sldId id="671" r:id="rId397"/>
    <p:sldId id="672" r:id="rId398"/>
    <p:sldId id="673" r:id="rId399"/>
    <p:sldId id="674" r:id="rId400"/>
    <p:sldId id="675" r:id="rId401"/>
    <p:sldId id="676" r:id="rId402"/>
    <p:sldId id="5171" r:id="rId403"/>
    <p:sldId id="544" r:id="rId404"/>
    <p:sldId id="545" r:id="rId405"/>
    <p:sldId id="5285" r:id="rId406"/>
    <p:sldId id="5404" r:id="rId407"/>
    <p:sldId id="333" r:id="rId408"/>
    <p:sldId id="5406" r:id="rId409"/>
    <p:sldId id="5545" r:id="rId410"/>
    <p:sldId id="634" r:id="rId411"/>
    <p:sldId id="635" r:id="rId412"/>
    <p:sldId id="636" r:id="rId413"/>
    <p:sldId id="637" r:id="rId414"/>
    <p:sldId id="638" r:id="rId415"/>
    <p:sldId id="639" r:id="rId416"/>
    <p:sldId id="640" r:id="rId417"/>
    <p:sldId id="641" r:id="rId418"/>
    <p:sldId id="642" r:id="rId419"/>
    <p:sldId id="643" r:id="rId420"/>
    <p:sldId id="644" r:id="rId421"/>
    <p:sldId id="645" r:id="rId422"/>
    <p:sldId id="646" r:id="rId423"/>
    <p:sldId id="647" r:id="rId424"/>
    <p:sldId id="648" r:id="rId425"/>
    <p:sldId id="649" r:id="rId426"/>
    <p:sldId id="650" r:id="rId427"/>
    <p:sldId id="5177" r:id="rId428"/>
    <p:sldId id="5178" r:id="rId429"/>
    <p:sldId id="5542" r:id="rId430"/>
    <p:sldId id="605" r:id="rId431"/>
    <p:sldId id="606" r:id="rId432"/>
    <p:sldId id="607" r:id="rId433"/>
    <p:sldId id="608" r:id="rId434"/>
    <p:sldId id="609" r:id="rId435"/>
    <p:sldId id="610" r:id="rId436"/>
    <p:sldId id="611" r:id="rId437"/>
    <p:sldId id="612" r:id="rId438"/>
    <p:sldId id="613" r:id="rId439"/>
    <p:sldId id="614" r:id="rId440"/>
    <p:sldId id="615" r:id="rId441"/>
    <p:sldId id="616" r:id="rId442"/>
    <p:sldId id="5172" r:id="rId443"/>
    <p:sldId id="1359" r:id="rId444"/>
    <p:sldId id="257" r:id="rId445"/>
    <p:sldId id="258" r:id="rId446"/>
    <p:sldId id="259" r:id="rId447"/>
    <p:sldId id="260" r:id="rId448"/>
    <p:sldId id="3369" r:id="rId449"/>
    <p:sldId id="3370" r:id="rId450"/>
    <p:sldId id="3371" r:id="rId451"/>
    <p:sldId id="264" r:id="rId452"/>
    <p:sldId id="1353" r:id="rId453"/>
    <p:sldId id="1354" r:id="rId454"/>
    <p:sldId id="1355" r:id="rId455"/>
    <p:sldId id="1356" r:id="rId456"/>
    <p:sldId id="3372" r:id="rId457"/>
    <p:sldId id="3373" r:id="rId458"/>
    <p:sldId id="1357" r:id="rId459"/>
    <p:sldId id="3374" r:id="rId460"/>
    <p:sldId id="3375" r:id="rId461"/>
    <p:sldId id="3376" r:id="rId462"/>
    <p:sldId id="275" r:id="rId463"/>
    <p:sldId id="5173" r:id="rId464"/>
    <p:sldId id="5544" r:id="rId465"/>
    <p:sldId id="5543" r:id="rId466"/>
    <p:sldId id="822" r:id="rId467"/>
    <p:sldId id="823" r:id="rId468"/>
    <p:sldId id="824" r:id="rId469"/>
    <p:sldId id="825" r:id="rId470"/>
    <p:sldId id="826" r:id="rId471"/>
    <p:sldId id="827" r:id="rId472"/>
    <p:sldId id="828" r:id="rId473"/>
    <p:sldId id="829" r:id="rId474"/>
    <p:sldId id="830" r:id="rId475"/>
    <p:sldId id="831" r:id="rId476"/>
    <p:sldId id="832" r:id="rId477"/>
    <p:sldId id="833" r:id="rId478"/>
    <p:sldId id="834" r:id="rId479"/>
    <p:sldId id="835" r:id="rId480"/>
    <p:sldId id="836" r:id="rId481"/>
    <p:sldId id="837" r:id="rId482"/>
    <p:sldId id="838" r:id="rId483"/>
    <p:sldId id="839" r:id="rId484"/>
    <p:sldId id="840" r:id="rId485"/>
    <p:sldId id="841" r:id="rId486"/>
    <p:sldId id="5174" r:id="rId487"/>
    <p:sldId id="5175" r:id="rId488"/>
    <p:sldId id="5560" r:id="rId489"/>
    <p:sldId id="4990" r:id="rId490"/>
    <p:sldId id="4931" r:id="rId491"/>
    <p:sldId id="5004" r:id="rId492"/>
    <p:sldId id="5003" r:id="rId493"/>
    <p:sldId id="5002" r:id="rId494"/>
    <p:sldId id="5009" r:id="rId495"/>
    <p:sldId id="5010" r:id="rId496"/>
    <p:sldId id="5007" r:id="rId497"/>
    <p:sldId id="5006" r:id="rId498"/>
    <p:sldId id="5561" r:id="rId499"/>
    <p:sldId id="4971" r:id="rId500"/>
    <p:sldId id="4958" r:id="rId501"/>
    <p:sldId id="5024" r:id="rId502"/>
    <p:sldId id="5562" r:id="rId503"/>
    <p:sldId id="5026" r:id="rId504"/>
    <p:sldId id="5401" r:id="rId505"/>
    <p:sldId id="5402" r:id="rId506"/>
    <p:sldId id="4941" r:id="rId507"/>
    <p:sldId id="548" r:id="rId508"/>
    <p:sldId id="454" r:id="rId509"/>
    <p:sldId id="455" r:id="rId510"/>
    <p:sldId id="5546" r:id="rId511"/>
    <p:sldId id="5127" r:id="rId512"/>
    <p:sldId id="5128" r:id="rId513"/>
    <p:sldId id="5145" r:id="rId514"/>
    <p:sldId id="5151" r:id="rId515"/>
    <p:sldId id="5153" r:id="rId516"/>
    <p:sldId id="5146" r:id="rId517"/>
    <p:sldId id="426" r:id="rId518"/>
    <p:sldId id="4204" r:id="rId519"/>
    <p:sldId id="4202" r:id="rId520"/>
    <p:sldId id="4205" r:id="rId521"/>
    <p:sldId id="5498" r:id="rId522"/>
    <p:sldId id="256" r:id="rId523"/>
    <p:sldId id="5577" r:id="rId524"/>
    <p:sldId id="5578" r:id="rId525"/>
    <p:sldId id="5579" r:id="rId526"/>
    <p:sldId id="5580" r:id="rId527"/>
    <p:sldId id="5581" r:id="rId528"/>
    <p:sldId id="262" r:id="rId529"/>
    <p:sldId id="263" r:id="rId530"/>
    <p:sldId id="5626" r:id="rId531"/>
    <p:sldId id="549" r:id="rId532"/>
    <p:sldId id="286" r:id="rId533"/>
    <p:sldId id="457" r:id="rId534"/>
    <p:sldId id="458" r:id="rId535"/>
    <p:sldId id="459" r:id="rId536"/>
    <p:sldId id="460" r:id="rId537"/>
    <p:sldId id="462" r:id="rId538"/>
    <p:sldId id="461" r:id="rId539"/>
    <p:sldId id="463" r:id="rId540"/>
    <p:sldId id="467" r:id="rId541"/>
    <p:sldId id="464" r:id="rId542"/>
    <p:sldId id="465" r:id="rId543"/>
    <p:sldId id="466" r:id="rId544"/>
    <p:sldId id="468" r:id="rId545"/>
    <p:sldId id="5176" r:id="rId546"/>
    <p:sldId id="390" r:id="rId547"/>
    <p:sldId id="550" r:id="rId548"/>
    <p:sldId id="879" r:id="rId549"/>
    <p:sldId id="5627" r:id="rId550"/>
    <p:sldId id="5628" r:id="rId551"/>
    <p:sldId id="5629" r:id="rId552"/>
    <p:sldId id="5630" r:id="rId553"/>
    <p:sldId id="5631" r:id="rId554"/>
    <p:sldId id="5632" r:id="rId555"/>
    <p:sldId id="5633" r:id="rId556"/>
    <p:sldId id="5634" r:id="rId557"/>
    <p:sldId id="5635" r:id="rId558"/>
    <p:sldId id="5636" r:id="rId559"/>
    <p:sldId id="5637" r:id="rId560"/>
    <p:sldId id="5638" r:id="rId561"/>
    <p:sldId id="3801" r:id="rId562"/>
    <p:sldId id="399" r:id="rId563"/>
    <p:sldId id="300" r:id="rId564"/>
    <p:sldId id="4045" r:id="rId565"/>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413"/>
            <p14:sldId id="310"/>
            <p14:sldId id="311"/>
            <p14:sldId id="312"/>
            <p14:sldId id="313"/>
            <p14:sldId id="261"/>
            <p14:sldId id="269"/>
            <p14:sldId id="5383"/>
            <p14:sldId id="5414"/>
            <p14:sldId id="374"/>
            <p14:sldId id="375"/>
            <p14:sldId id="376"/>
            <p14:sldId id="265"/>
            <p14:sldId id="5156"/>
            <p14:sldId id="4444"/>
            <p14:sldId id="284"/>
            <p14:sldId id="5186"/>
            <p14:sldId id="5187"/>
            <p14:sldId id="270"/>
            <p14:sldId id="295"/>
            <p14:sldId id="397"/>
            <p14:sldId id="5188"/>
            <p14:sldId id="273"/>
            <p14:sldId id="524"/>
            <p14:sldId id="525"/>
            <p14:sldId id="5384"/>
            <p14:sldId id="527"/>
            <p14:sldId id="528"/>
            <p14:sldId id="5385"/>
            <p14:sldId id="530"/>
            <p14:sldId id="5386"/>
            <p14:sldId id="532"/>
            <p14:sldId id="533"/>
            <p14:sldId id="534"/>
          </p14:sldIdLst>
        </p14:section>
        <p14:section name="Sermon" id="{C394F4CC-D3B7-6642-B5D5-732B6E6EDD8A}">
          <p14:sldIdLst>
            <p14:sldId id="5527"/>
            <p14:sldId id="433"/>
            <p14:sldId id="5180"/>
            <p14:sldId id="1188"/>
            <p14:sldId id="1190"/>
            <p14:sldId id="5181"/>
            <p14:sldId id="5182"/>
            <p14:sldId id="434"/>
            <p14:sldId id="1189"/>
            <p14:sldId id="1187"/>
            <p14:sldId id="5528"/>
            <p14:sldId id="551"/>
            <p14:sldId id="5183"/>
            <p14:sldId id="531"/>
            <p14:sldId id="5184"/>
            <p14:sldId id="5405"/>
            <p14:sldId id="340"/>
            <p14:sldId id="321"/>
            <p14:sldId id="323"/>
            <p14:sldId id="322"/>
            <p14:sldId id="5529"/>
            <p14:sldId id="5326"/>
            <p14:sldId id="724"/>
            <p14:sldId id="5185"/>
          </p14:sldIdLst>
        </p14:section>
        <p14:section name="Chapters" id="{1C32C851-4254-444F-B344-4937F9C59C31}">
          <p14:sldIdLst>
            <p14:sldId id="539"/>
            <p14:sldId id="5530"/>
            <p14:sldId id="5531"/>
            <p14:sldId id="5532"/>
            <p14:sldId id="5533"/>
            <p14:sldId id="5534"/>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4885"/>
            <p14:sldId id="2389"/>
            <p14:sldId id="5535"/>
            <p14:sldId id="700"/>
            <p14:sldId id="701"/>
            <p14:sldId id="702"/>
            <p14:sldId id="703"/>
            <p14:sldId id="704"/>
            <p14:sldId id="705"/>
            <p14:sldId id="706"/>
            <p14:sldId id="707"/>
            <p14:sldId id="708"/>
            <p14:sldId id="5158"/>
            <p14:sldId id="5159"/>
            <p14:sldId id="281"/>
            <p14:sldId id="5572"/>
            <p14:sldId id="5573"/>
            <p14:sldId id="5574"/>
            <p14:sldId id="5575"/>
            <p14:sldId id="5563"/>
            <p14:sldId id="5564"/>
            <p14:sldId id="5565"/>
            <p14:sldId id="5566"/>
            <p14:sldId id="5567"/>
            <p14:sldId id="5568"/>
            <p14:sldId id="5569"/>
            <p14:sldId id="5576"/>
            <p14:sldId id="489"/>
            <p14:sldId id="490"/>
            <p14:sldId id="5536"/>
            <p14:sldId id="491"/>
            <p14:sldId id="493"/>
            <p14:sldId id="844"/>
            <p14:sldId id="845"/>
            <p14:sldId id="846"/>
            <p14:sldId id="847"/>
            <p14:sldId id="848"/>
            <p14:sldId id="849"/>
            <p14:sldId id="850"/>
            <p14:sldId id="851"/>
            <p14:sldId id="852"/>
            <p14:sldId id="853"/>
            <p14:sldId id="854"/>
            <p14:sldId id="855"/>
            <p14:sldId id="5160"/>
            <p14:sldId id="540"/>
            <p14:sldId id="5389"/>
            <p14:sldId id="5390"/>
            <p14:sldId id="5391"/>
            <p14:sldId id="492"/>
            <p14:sldId id="5392"/>
            <p14:sldId id="5393"/>
            <p14:sldId id="5394"/>
            <p14:sldId id="5395"/>
            <p14:sldId id="5396"/>
            <p14:sldId id="5397"/>
            <p14:sldId id="5398"/>
            <p14:sldId id="5399"/>
            <p14:sldId id="501"/>
            <p14:sldId id="502"/>
            <p14:sldId id="506"/>
            <p14:sldId id="5400"/>
            <p14:sldId id="456"/>
            <p14:sldId id="5537"/>
            <p14:sldId id="283"/>
            <p14:sldId id="343"/>
            <p14:sldId id="5161"/>
            <p14:sldId id="541"/>
            <p14:sldId id="5538"/>
            <p14:sldId id="5197"/>
            <p14:sldId id="5198"/>
            <p14:sldId id="5540"/>
            <p14:sldId id="5408"/>
            <p14:sldId id="5407"/>
            <p14:sldId id="5539"/>
            <p14:sldId id="5193"/>
            <p14:sldId id="5360"/>
            <p14:sldId id="726"/>
            <p14:sldId id="727"/>
            <p14:sldId id="802"/>
            <p14:sldId id="5559"/>
            <p14:sldId id="5365"/>
            <p14:sldId id="5366"/>
            <p14:sldId id="803"/>
            <p14:sldId id="804"/>
            <p14:sldId id="805"/>
            <p14:sldId id="806"/>
            <p14:sldId id="807"/>
            <p14:sldId id="808"/>
            <p14:sldId id="809"/>
            <p14:sldId id="810"/>
            <p14:sldId id="811"/>
            <p14:sldId id="812"/>
            <p14:sldId id="813"/>
            <p14:sldId id="814"/>
            <p14:sldId id="815"/>
            <p14:sldId id="816"/>
            <p14:sldId id="817"/>
            <p14:sldId id="818"/>
            <p14:sldId id="5165"/>
            <p14:sldId id="5166"/>
            <p14:sldId id="5162"/>
            <p14:sldId id="5163"/>
            <p14:sldId id="5164"/>
            <p14:sldId id="325"/>
            <p14:sldId id="628"/>
            <p14:sldId id="348"/>
            <p14:sldId id="296"/>
            <p14:sldId id="602"/>
            <p14:sldId id="5312"/>
            <p14:sldId id="5313"/>
            <p14:sldId id="5314"/>
            <p14:sldId id="5315"/>
            <p14:sldId id="5316"/>
            <p14:sldId id="728"/>
            <p14:sldId id="729"/>
            <p14:sldId id="730"/>
            <p14:sldId id="731"/>
            <p14:sldId id="732"/>
            <p14:sldId id="733"/>
            <p14:sldId id="5317"/>
            <p14:sldId id="5318"/>
            <p14:sldId id="558"/>
            <p14:sldId id="515"/>
            <p14:sldId id="5319"/>
            <p14:sldId id="5541"/>
            <p14:sldId id="5321"/>
            <p14:sldId id="5322"/>
            <p14:sldId id="5323"/>
            <p14:sldId id="5324"/>
            <p14:sldId id="441"/>
            <p14:sldId id="5168"/>
            <p14:sldId id="4888"/>
            <p14:sldId id="5167"/>
            <p14:sldId id="329"/>
            <p14:sldId id="5325"/>
            <p14:sldId id="542"/>
            <p14:sldId id="5409"/>
            <p14:sldId id="1255"/>
            <p14:sldId id="1256"/>
            <p14:sldId id="1257"/>
            <p14:sldId id="1258"/>
            <p14:sldId id="1259"/>
            <p14:sldId id="1260"/>
            <p14:sldId id="1261"/>
            <p14:sldId id="1262"/>
            <p14:sldId id="1263"/>
            <p14:sldId id="266"/>
            <p14:sldId id="5169"/>
            <p14:sldId id="552"/>
            <p14:sldId id="5195"/>
            <p14:sldId id="5367"/>
            <p14:sldId id="683"/>
            <p14:sldId id="684"/>
            <p14:sldId id="685"/>
            <p14:sldId id="686"/>
            <p14:sldId id="687"/>
            <p14:sldId id="688"/>
            <p14:sldId id="689"/>
            <p14:sldId id="690"/>
            <p14:sldId id="691"/>
            <p14:sldId id="692"/>
            <p14:sldId id="693"/>
            <p14:sldId id="694"/>
            <p14:sldId id="695"/>
            <p14:sldId id="696"/>
            <p14:sldId id="697"/>
            <p14:sldId id="5170"/>
            <p14:sldId id="543"/>
            <p14:sldId id="5411"/>
            <p14:sldId id="4442"/>
            <p14:sldId id="4443"/>
            <p14:sldId id="5410"/>
            <p14:sldId id="4445"/>
            <p14:sldId id="4446"/>
            <p14:sldId id="4447"/>
            <p14:sldId id="4448"/>
            <p14:sldId id="4449"/>
            <p14:sldId id="4450"/>
            <p14:sldId id="4451"/>
            <p14:sldId id="4452"/>
            <p14:sldId id="4453"/>
            <p14:sldId id="5371"/>
            <p14:sldId id="5368"/>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5171"/>
            <p14:sldId id="544"/>
            <p14:sldId id="545"/>
            <p14:sldId id="5285"/>
            <p14:sldId id="5404"/>
            <p14:sldId id="333"/>
            <p14:sldId id="5406"/>
            <p14:sldId id="5545"/>
            <p14:sldId id="634"/>
            <p14:sldId id="635"/>
            <p14:sldId id="636"/>
            <p14:sldId id="637"/>
            <p14:sldId id="638"/>
            <p14:sldId id="639"/>
            <p14:sldId id="640"/>
            <p14:sldId id="641"/>
            <p14:sldId id="642"/>
            <p14:sldId id="643"/>
            <p14:sldId id="644"/>
            <p14:sldId id="645"/>
            <p14:sldId id="646"/>
            <p14:sldId id="647"/>
            <p14:sldId id="648"/>
            <p14:sldId id="649"/>
            <p14:sldId id="650"/>
            <p14:sldId id="5177"/>
            <p14:sldId id="5178"/>
            <p14:sldId id="5542"/>
            <p14:sldId id="605"/>
            <p14:sldId id="606"/>
            <p14:sldId id="607"/>
            <p14:sldId id="608"/>
            <p14:sldId id="609"/>
            <p14:sldId id="610"/>
            <p14:sldId id="611"/>
            <p14:sldId id="612"/>
            <p14:sldId id="613"/>
            <p14:sldId id="614"/>
            <p14:sldId id="615"/>
            <p14:sldId id="616"/>
            <p14:sldId id="5172"/>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5173"/>
            <p14:sldId id="5544"/>
            <p14:sldId id="5543"/>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5174"/>
            <p14:sldId id="5175"/>
            <p14:sldId id="5560"/>
            <p14:sldId id="4990"/>
            <p14:sldId id="4931"/>
            <p14:sldId id="5004"/>
            <p14:sldId id="5003"/>
            <p14:sldId id="5002"/>
            <p14:sldId id="5009"/>
            <p14:sldId id="5010"/>
            <p14:sldId id="5007"/>
            <p14:sldId id="5006"/>
            <p14:sldId id="5561"/>
            <p14:sldId id="4971"/>
            <p14:sldId id="4958"/>
            <p14:sldId id="5024"/>
            <p14:sldId id="5562"/>
            <p14:sldId id="5026"/>
            <p14:sldId id="5401"/>
            <p14:sldId id="5402"/>
            <p14:sldId id="4941"/>
            <p14:sldId id="548"/>
            <p14:sldId id="454"/>
            <p14:sldId id="455"/>
            <p14:sldId id="5546"/>
            <p14:sldId id="5127"/>
            <p14:sldId id="5128"/>
            <p14:sldId id="5145"/>
            <p14:sldId id="5151"/>
            <p14:sldId id="5153"/>
            <p14:sldId id="5146"/>
            <p14:sldId id="426"/>
            <p14:sldId id="4204"/>
            <p14:sldId id="4202"/>
            <p14:sldId id="4205"/>
            <p14:sldId id="5498"/>
            <p14:sldId id="256"/>
            <p14:sldId id="5577"/>
            <p14:sldId id="5578"/>
            <p14:sldId id="5579"/>
            <p14:sldId id="5580"/>
            <p14:sldId id="5581"/>
            <p14:sldId id="262"/>
            <p14:sldId id="263"/>
            <p14:sldId id="5626"/>
            <p14:sldId id="549"/>
            <p14:sldId id="286"/>
            <p14:sldId id="457"/>
            <p14:sldId id="458"/>
            <p14:sldId id="459"/>
            <p14:sldId id="460"/>
            <p14:sldId id="462"/>
            <p14:sldId id="461"/>
            <p14:sldId id="463"/>
            <p14:sldId id="467"/>
            <p14:sldId id="464"/>
            <p14:sldId id="465"/>
            <p14:sldId id="466"/>
            <p14:sldId id="468"/>
            <p14:sldId id="5176"/>
            <p14:sldId id="390"/>
            <p14:sldId id="550"/>
            <p14:sldId id="879"/>
            <p14:sldId id="5627"/>
            <p14:sldId id="5628"/>
            <p14:sldId id="5629"/>
            <p14:sldId id="5630"/>
            <p14:sldId id="5631"/>
            <p14:sldId id="5632"/>
            <p14:sldId id="5633"/>
            <p14:sldId id="5634"/>
            <p14:sldId id="5635"/>
            <p14:sldId id="5636"/>
            <p14:sldId id="5637"/>
            <p14:sldId id="5638"/>
            <p14:sldId id="3801"/>
            <p14:sldId id="399"/>
            <p14:sldId id="300"/>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1FF80"/>
    <a:srgbClr val="005722"/>
    <a:srgbClr val="000000"/>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439" autoAdjust="0"/>
    <p:restoredTop sz="65467" autoAdjust="0"/>
  </p:normalViewPr>
  <p:slideViewPr>
    <p:cSldViewPr>
      <p:cViewPr varScale="1">
        <p:scale>
          <a:sx n="91" d="100"/>
          <a:sy n="91" d="100"/>
        </p:scale>
        <p:origin x="192" y="624"/>
      </p:cViewPr>
      <p:guideLst>
        <p:guide orient="horz" pos="2160"/>
        <p:guide pos="2880"/>
      </p:guideLst>
    </p:cSldViewPr>
  </p:slideViewPr>
  <p:outlineViewPr>
    <p:cViewPr>
      <p:scale>
        <a:sx n="33" d="100"/>
        <a:sy n="33" d="100"/>
      </p:scale>
      <p:origin x="0" y="-76472"/>
    </p:cViewPr>
  </p:outlineViewPr>
  <p:notesTextViewPr>
    <p:cViewPr>
      <p:scale>
        <a:sx n="200" d="100"/>
        <a:sy n="2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1" Type="http://schemas.openxmlformats.org/officeDocument/2006/relationships/slideMaster" Target="slideMasters/slideMaster21.xml"/><Relationship Id="rId324" Type="http://schemas.openxmlformats.org/officeDocument/2006/relationships/slide" Target="slides/slide234.xml"/><Relationship Id="rId531" Type="http://schemas.openxmlformats.org/officeDocument/2006/relationships/slide" Target="slides/slide441.xml"/><Relationship Id="rId170" Type="http://schemas.openxmlformats.org/officeDocument/2006/relationships/slide" Target="slides/slide80.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128" Type="http://schemas.openxmlformats.org/officeDocument/2006/relationships/slide" Target="slides/slide38.xml"/><Relationship Id="rId335" Type="http://schemas.openxmlformats.org/officeDocument/2006/relationships/slide" Target="slides/slide245.xml"/><Relationship Id="rId542" Type="http://schemas.openxmlformats.org/officeDocument/2006/relationships/slide" Target="slides/slide452.xml"/><Relationship Id="rId181" Type="http://schemas.openxmlformats.org/officeDocument/2006/relationships/slide" Target="slides/slide91.xml"/><Relationship Id="rId402" Type="http://schemas.openxmlformats.org/officeDocument/2006/relationships/slide" Target="slides/slide312.xml"/><Relationship Id="rId279" Type="http://schemas.openxmlformats.org/officeDocument/2006/relationships/slide" Target="slides/slide189.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346" Type="http://schemas.openxmlformats.org/officeDocument/2006/relationships/slide" Target="slides/slide256.xml"/><Relationship Id="rId553" Type="http://schemas.openxmlformats.org/officeDocument/2006/relationships/slide" Target="slides/slide463.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497" Type="http://schemas.openxmlformats.org/officeDocument/2006/relationships/slide" Target="slides/slide407.xml"/><Relationship Id="rId357" Type="http://schemas.openxmlformats.org/officeDocument/2006/relationships/slide" Target="slides/slide267.xml"/><Relationship Id="rId54" Type="http://schemas.openxmlformats.org/officeDocument/2006/relationships/slideMaster" Target="slideMasters/slideMaster54.xml"/><Relationship Id="rId217" Type="http://schemas.openxmlformats.org/officeDocument/2006/relationships/slide" Target="slides/slide127.xml"/><Relationship Id="rId564" Type="http://schemas.openxmlformats.org/officeDocument/2006/relationships/slide" Target="slides/slide474.xml"/><Relationship Id="rId424" Type="http://schemas.openxmlformats.org/officeDocument/2006/relationships/slide" Target="slides/slide334.xml"/><Relationship Id="rId270" Type="http://schemas.openxmlformats.org/officeDocument/2006/relationships/slide" Target="slides/slide180.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502" Type="http://schemas.openxmlformats.org/officeDocument/2006/relationships/slide" Target="slides/slide41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544" Type="http://schemas.openxmlformats.org/officeDocument/2006/relationships/slide" Target="slides/slide454.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513" Type="http://schemas.openxmlformats.org/officeDocument/2006/relationships/slide" Target="slides/slide423.xml"/><Relationship Id="rId555" Type="http://schemas.openxmlformats.org/officeDocument/2006/relationships/slide" Target="slides/slide465.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499" Type="http://schemas.openxmlformats.org/officeDocument/2006/relationships/slide" Target="slides/slide40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524" Type="http://schemas.openxmlformats.org/officeDocument/2006/relationships/slide" Target="slides/slide434.xml"/><Relationship Id="rId566" Type="http://schemas.openxmlformats.org/officeDocument/2006/relationships/notesMaster" Target="notesMasters/notesMaster1.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535" Type="http://schemas.openxmlformats.org/officeDocument/2006/relationships/slide" Target="slides/slide445.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slide" Target="slides/slide400.xml"/><Relationship Id="rId504" Type="http://schemas.openxmlformats.org/officeDocument/2006/relationships/slide" Target="slides/slide414.xml"/><Relationship Id="rId546" Type="http://schemas.openxmlformats.org/officeDocument/2006/relationships/slide" Target="slides/slide456.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515" Type="http://schemas.openxmlformats.org/officeDocument/2006/relationships/slide" Target="slides/slide42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557" Type="http://schemas.openxmlformats.org/officeDocument/2006/relationships/slide" Target="slides/slide467.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26" Type="http://schemas.openxmlformats.org/officeDocument/2006/relationships/slide" Target="slides/slide436.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568" Type="http://schemas.openxmlformats.org/officeDocument/2006/relationships/viewProps" Target="viewProps.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537" Type="http://schemas.openxmlformats.org/officeDocument/2006/relationships/slide" Target="slides/slide447.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506" Type="http://schemas.openxmlformats.org/officeDocument/2006/relationships/slide" Target="slides/slide416.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slide" Target="slides/slide402.xml"/><Relationship Id="rId548" Type="http://schemas.openxmlformats.org/officeDocument/2006/relationships/slide" Target="slides/slide458.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517" Type="http://schemas.openxmlformats.org/officeDocument/2006/relationships/slide" Target="slides/slide427.xml"/><Relationship Id="rId559" Type="http://schemas.openxmlformats.org/officeDocument/2006/relationships/slide" Target="slides/slide469.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570" Type="http://schemas.openxmlformats.org/officeDocument/2006/relationships/tableStyles" Target="tableStyles.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528" Type="http://schemas.openxmlformats.org/officeDocument/2006/relationships/slide" Target="slides/slide438.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539" Type="http://schemas.openxmlformats.org/officeDocument/2006/relationships/slide" Target="slides/slide449.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550" Type="http://schemas.openxmlformats.org/officeDocument/2006/relationships/slide" Target="slides/slide460.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494" Type="http://schemas.openxmlformats.org/officeDocument/2006/relationships/slide" Target="slides/slide404.xml"/><Relationship Id="rId508" Type="http://schemas.openxmlformats.org/officeDocument/2006/relationships/slide" Target="slides/slide418.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561" Type="http://schemas.openxmlformats.org/officeDocument/2006/relationships/slide" Target="slides/slide471.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519" Type="http://schemas.openxmlformats.org/officeDocument/2006/relationships/slide" Target="slides/slide429.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530" Type="http://schemas.openxmlformats.org/officeDocument/2006/relationships/slide" Target="slides/slide44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225" Type="http://schemas.openxmlformats.org/officeDocument/2006/relationships/slide" Target="slides/slide135.xml"/><Relationship Id="rId267" Type="http://schemas.openxmlformats.org/officeDocument/2006/relationships/slide" Target="slides/slide177.xml"/><Relationship Id="rId432" Type="http://schemas.openxmlformats.org/officeDocument/2006/relationships/slide" Target="slides/slide342.xml"/><Relationship Id="rId474" Type="http://schemas.openxmlformats.org/officeDocument/2006/relationships/slide" Target="slides/slide384.xml"/><Relationship Id="rId127" Type="http://schemas.openxmlformats.org/officeDocument/2006/relationships/slide" Target="slides/slide3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79.xml"/><Relationship Id="rId334" Type="http://schemas.openxmlformats.org/officeDocument/2006/relationships/slide" Target="slides/slide244.xml"/><Relationship Id="rId376" Type="http://schemas.openxmlformats.org/officeDocument/2006/relationships/slide" Target="slides/slide286.xml"/><Relationship Id="rId541" Type="http://schemas.openxmlformats.org/officeDocument/2006/relationships/slide" Target="slides/slide451.xml"/><Relationship Id="rId4" Type="http://schemas.openxmlformats.org/officeDocument/2006/relationships/slideMaster" Target="slideMasters/slideMaster4.xml"/><Relationship Id="rId180" Type="http://schemas.openxmlformats.org/officeDocument/2006/relationships/slide" Target="slides/slide90.xml"/><Relationship Id="rId236" Type="http://schemas.openxmlformats.org/officeDocument/2006/relationships/slide" Target="slides/slide146.xml"/><Relationship Id="rId278" Type="http://schemas.openxmlformats.org/officeDocument/2006/relationships/slide" Target="slides/slide188.xml"/><Relationship Id="rId401" Type="http://schemas.openxmlformats.org/officeDocument/2006/relationships/slide" Target="slides/slide311.xml"/><Relationship Id="rId443" Type="http://schemas.openxmlformats.org/officeDocument/2006/relationships/slide" Target="slides/slide353.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510" Type="http://schemas.openxmlformats.org/officeDocument/2006/relationships/slide" Target="slides/slide420.xml"/><Relationship Id="rId552" Type="http://schemas.openxmlformats.org/officeDocument/2006/relationships/slide" Target="slides/slide462.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496" Type="http://schemas.openxmlformats.org/officeDocument/2006/relationships/slide" Target="slides/slide40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521" Type="http://schemas.openxmlformats.org/officeDocument/2006/relationships/slide" Target="slides/slide431.xml"/><Relationship Id="rId563" Type="http://schemas.openxmlformats.org/officeDocument/2006/relationships/slide" Target="slides/slide473.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532" Type="http://schemas.openxmlformats.org/officeDocument/2006/relationships/slide" Target="slides/slide442.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501" Type="http://schemas.openxmlformats.org/officeDocument/2006/relationships/slide" Target="slides/slide411.xml"/><Relationship Id="rId543" Type="http://schemas.openxmlformats.org/officeDocument/2006/relationships/slide" Target="slides/slide453.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512" Type="http://schemas.openxmlformats.org/officeDocument/2006/relationships/slide" Target="slides/slide42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554" Type="http://schemas.openxmlformats.org/officeDocument/2006/relationships/slide" Target="slides/slide464.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498" Type="http://schemas.openxmlformats.org/officeDocument/2006/relationships/slide" Target="slides/slide408.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23" Type="http://schemas.openxmlformats.org/officeDocument/2006/relationships/slide" Target="slides/slide433.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565" Type="http://schemas.openxmlformats.org/officeDocument/2006/relationships/slide" Target="slides/slide475.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534" Type="http://schemas.openxmlformats.org/officeDocument/2006/relationships/slide" Target="slides/slide444.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503" Type="http://schemas.openxmlformats.org/officeDocument/2006/relationships/slide" Target="slides/slide413.xml"/><Relationship Id="rId545" Type="http://schemas.openxmlformats.org/officeDocument/2006/relationships/slide" Target="slides/slide455.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slide" Target="slides/slide399.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514" Type="http://schemas.openxmlformats.org/officeDocument/2006/relationships/slide" Target="slides/slide424.xml"/><Relationship Id="rId556" Type="http://schemas.openxmlformats.org/officeDocument/2006/relationships/slide" Target="slides/slide466.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525" Type="http://schemas.openxmlformats.org/officeDocument/2006/relationships/slide" Target="slides/slide435.xml"/><Relationship Id="rId567" Type="http://schemas.openxmlformats.org/officeDocument/2006/relationships/presProps" Target="presProps.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536" Type="http://schemas.openxmlformats.org/officeDocument/2006/relationships/slide" Target="slides/slide446.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505" Type="http://schemas.openxmlformats.org/officeDocument/2006/relationships/slide" Target="slides/slide41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547" Type="http://schemas.openxmlformats.org/officeDocument/2006/relationships/slide" Target="slides/slide457.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516" Type="http://schemas.openxmlformats.org/officeDocument/2006/relationships/slide" Target="slides/slide426.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558" Type="http://schemas.openxmlformats.org/officeDocument/2006/relationships/slide" Target="slides/slide468.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527" Type="http://schemas.openxmlformats.org/officeDocument/2006/relationships/slide" Target="slides/slide437.xml"/><Relationship Id="rId569" Type="http://schemas.openxmlformats.org/officeDocument/2006/relationships/theme" Target="theme/theme1.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538" Type="http://schemas.openxmlformats.org/officeDocument/2006/relationships/slide" Target="slides/slide448.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7" Type="http://schemas.openxmlformats.org/officeDocument/2006/relationships/slide" Target="slides/slide417.xml"/><Relationship Id="rId549" Type="http://schemas.openxmlformats.org/officeDocument/2006/relationships/slide" Target="slides/slide459.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560" Type="http://schemas.openxmlformats.org/officeDocument/2006/relationships/slide" Target="slides/slide470.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518" Type="http://schemas.openxmlformats.org/officeDocument/2006/relationships/slide" Target="slides/slide428.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529" Type="http://schemas.openxmlformats.org/officeDocument/2006/relationships/slide" Target="slides/slide439.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540" Type="http://schemas.openxmlformats.org/officeDocument/2006/relationships/slide" Target="slides/slide450.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551" Type="http://schemas.openxmlformats.org/officeDocument/2006/relationships/slide" Target="slides/slide461.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509" Type="http://schemas.openxmlformats.org/officeDocument/2006/relationships/slide" Target="slides/slide419.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4.xml"/><Relationship Id="rId148" Type="http://schemas.openxmlformats.org/officeDocument/2006/relationships/slide" Target="slides/slide58.xml"/><Relationship Id="rId355" Type="http://schemas.openxmlformats.org/officeDocument/2006/relationships/slide" Target="slides/slide265.xml"/><Relationship Id="rId397" Type="http://schemas.openxmlformats.org/officeDocument/2006/relationships/slide" Target="slides/slide307.xml"/><Relationship Id="rId520" Type="http://schemas.openxmlformats.org/officeDocument/2006/relationships/slide" Target="slides/slide430.xml"/><Relationship Id="rId562" Type="http://schemas.openxmlformats.org/officeDocument/2006/relationships/slide" Target="slides/slide472.xml"/><Relationship Id="rId215" Type="http://schemas.openxmlformats.org/officeDocument/2006/relationships/slide" Target="slides/slide125.xml"/><Relationship Id="rId257" Type="http://schemas.openxmlformats.org/officeDocument/2006/relationships/slide" Target="slides/slide167.xml"/><Relationship Id="rId422" Type="http://schemas.openxmlformats.org/officeDocument/2006/relationships/slide" Target="slides/slide332.xml"/><Relationship Id="rId464" Type="http://schemas.openxmlformats.org/officeDocument/2006/relationships/slide" Target="slides/slide374.xml"/><Relationship Id="rId299" Type="http://schemas.openxmlformats.org/officeDocument/2006/relationships/slide" Target="slides/slide209.xml"/><Relationship Id="rId63" Type="http://schemas.openxmlformats.org/officeDocument/2006/relationships/slideMaster" Target="slideMasters/slideMaster63.xml"/><Relationship Id="rId159" Type="http://schemas.openxmlformats.org/officeDocument/2006/relationships/slide" Target="slides/slide69.xml"/><Relationship Id="rId366" Type="http://schemas.openxmlformats.org/officeDocument/2006/relationships/slide" Target="slides/slide276.xml"/><Relationship Id="rId226" Type="http://schemas.openxmlformats.org/officeDocument/2006/relationships/slide" Target="slides/slide136.xml"/><Relationship Id="rId433" Type="http://schemas.openxmlformats.org/officeDocument/2006/relationships/slide" Target="slides/slide343.xml"/><Relationship Id="rId74" Type="http://schemas.openxmlformats.org/officeDocument/2006/relationships/slideMaster" Target="slideMasters/slideMaster74.xml"/><Relationship Id="rId377" Type="http://schemas.openxmlformats.org/officeDocument/2006/relationships/slide" Target="slides/slide287.xml"/><Relationship Id="rId500" Type="http://schemas.openxmlformats.org/officeDocument/2006/relationships/slide" Target="slides/slide410.xml"/><Relationship Id="rId5" Type="http://schemas.openxmlformats.org/officeDocument/2006/relationships/slideMaster" Target="slideMasters/slideMaster5.xml"/><Relationship Id="rId237" Type="http://schemas.openxmlformats.org/officeDocument/2006/relationships/slide" Target="slides/slide147.xml"/><Relationship Id="rId444" Type="http://schemas.openxmlformats.org/officeDocument/2006/relationships/slide" Target="slides/slide354.xml"/><Relationship Id="rId290" Type="http://schemas.openxmlformats.org/officeDocument/2006/relationships/slide" Target="slides/slide200.xml"/><Relationship Id="rId304" Type="http://schemas.openxmlformats.org/officeDocument/2006/relationships/slide" Target="slides/slide214.xml"/><Relationship Id="rId388" Type="http://schemas.openxmlformats.org/officeDocument/2006/relationships/slide" Target="slides/slide298.xml"/><Relationship Id="rId511" Type="http://schemas.openxmlformats.org/officeDocument/2006/relationships/slide" Target="slides/slide421.xml"/><Relationship Id="rId85" Type="http://schemas.openxmlformats.org/officeDocument/2006/relationships/slideMaster" Target="slideMasters/slideMaster85.xml"/><Relationship Id="rId150" Type="http://schemas.openxmlformats.org/officeDocument/2006/relationships/slide" Target="slides/slide60.xml"/><Relationship Id="rId248" Type="http://schemas.openxmlformats.org/officeDocument/2006/relationships/slide" Target="slides/slide158.xml"/><Relationship Id="rId455" Type="http://schemas.openxmlformats.org/officeDocument/2006/relationships/slide" Target="slides/slide365.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522" Type="http://schemas.openxmlformats.org/officeDocument/2006/relationships/slide" Target="slides/slide432.xml"/><Relationship Id="rId96" Type="http://schemas.openxmlformats.org/officeDocument/2006/relationships/slide" Target="slides/slide6.xml"/><Relationship Id="rId161" Type="http://schemas.openxmlformats.org/officeDocument/2006/relationships/slide" Target="slides/slide71.xml"/><Relationship Id="rId399" Type="http://schemas.openxmlformats.org/officeDocument/2006/relationships/slide" Target="slides/slide309.xml"/><Relationship Id="rId259" Type="http://schemas.openxmlformats.org/officeDocument/2006/relationships/slide" Target="slides/slide169.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326" Type="http://schemas.openxmlformats.org/officeDocument/2006/relationships/slide" Target="slides/slide236.xml"/><Relationship Id="rId533" Type="http://schemas.openxmlformats.org/officeDocument/2006/relationships/slide" Target="slides/slide44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64817AE6-2AD1-6342-9A47-5FCA98C94FA0}" type="slidenum">
              <a:rPr lang="en-US" smtClean="0"/>
              <a:pPr>
                <a:defRPr/>
              </a:pPr>
              <a:t>‹#›</a:t>
            </a:fld>
            <a:endParaRPr lang="en-US" dirty="0"/>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042"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085"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124"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17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63.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36.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65.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8.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latin typeface="Arial" panose="020B0604020202020204" pitchFamily="34" charset="0"/>
              </a:rPr>
              <a:pPr/>
              <a:t>122</a:t>
            </a:fld>
            <a:endParaRPr lang="en-US" sz="1200" dirty="0">
              <a:latin typeface="Arial" panose="020B0604020202020204" pitchFamily="34"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b="0"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51617266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travelled from Nazareth to visit her relative Elizabeth.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and her husband Zachariah lived in the hill country of Judea near to Jerusalem.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expecting a child that God had promised to her and her husband Zachariah. (Her baby would later grow up to be John the Baptist).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The two women greeted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filled with the Holy Spirit and in a loud voice exclaimed to Mary, ‘Blessed are you among women and blessed is the child you bear.. Why am I so </a:t>
            </a:r>
            <a:r>
              <a:rPr lang="en-US" dirty="0" err="1"/>
              <a:t>favoured</a:t>
            </a:r>
            <a:r>
              <a:rPr lang="en-US" dirty="0"/>
              <a:t> that the mother of my Lord should visit me? Happy is she who believes the Lord will keep His promises to 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then burst out into song, praising God her Saviour. ‘My soul glorifies the Lord and my spirit rejoices in God my Saviour.’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continued to praise God in song. Luke 1 v 46-55</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praising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05.04.2025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stayed with Elizabeth for three months, before returning back to Nazareth.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err="1">
                <a:cs typeface="ＭＳ Ｐゴシック" charset="0"/>
              </a:rPr>
              <a:t>انا</a:t>
            </a:r>
            <a:r>
              <a:rPr lang="ar-JO" dirty="0">
                <a:cs typeface="ＭＳ Ｐゴシック" charset="0"/>
              </a:rPr>
              <a:t> متشكك. وعليك </a:t>
            </a:r>
            <a:r>
              <a:rPr lang="ar-JO" dirty="0" err="1">
                <a:cs typeface="ＭＳ Ｐゴシック" charset="0"/>
              </a:rPr>
              <a:t>انت</a:t>
            </a:r>
            <a:r>
              <a:rPr lang="ar-JO" dirty="0">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172</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b="0" dirty="0">
                <a:solidFill>
                  <a:schemeClr val="bg1"/>
                </a:solidFill>
                <a:ea typeface="ＭＳ Ｐゴシック" charset="0"/>
                <a:cs typeface="ＭＳ Ｐゴシック" charset="0"/>
              </a:rPr>
              <a:t>In the fifteenth year of the reign of Tiberius </a:t>
            </a:r>
            <a:r>
              <a:rPr lang="en-US" sz="1200" b="0" dirty="0">
                <a:solidFill>
                  <a:srgbClr val="FFFF00"/>
                </a:solidFill>
                <a:ea typeface="ＭＳ Ｐゴシック" charset="0"/>
                <a:cs typeface="ＭＳ Ｐゴシック" charset="0"/>
              </a:rPr>
              <a:t>Caesar</a:t>
            </a:r>
            <a:r>
              <a:rPr lang="en-US" sz="1200" b="0" dirty="0">
                <a:solidFill>
                  <a:schemeClr val="bg1"/>
                </a:solidFill>
                <a:ea typeface="ＭＳ Ｐゴシック" charset="0"/>
                <a:cs typeface="ＭＳ Ｐゴシック" charset="0"/>
              </a:rPr>
              <a:t>, Pontius </a:t>
            </a:r>
            <a:r>
              <a:rPr lang="en-US" sz="1200" b="0" dirty="0">
                <a:solidFill>
                  <a:srgbClr val="FFFF00"/>
                </a:solidFill>
                <a:ea typeface="ＭＳ Ｐゴシック" charset="0"/>
                <a:cs typeface="ＭＳ Ｐゴシック" charset="0"/>
              </a:rPr>
              <a:t>Pilate</a:t>
            </a:r>
            <a:r>
              <a:rPr lang="en-US" sz="1200" b="0" dirty="0">
                <a:solidFill>
                  <a:schemeClr val="bg1"/>
                </a:solidFill>
                <a:ea typeface="ＭＳ Ｐゴシック" charset="0"/>
                <a:cs typeface="ＭＳ Ｐゴシック" charset="0"/>
              </a:rPr>
              <a:t> being governor of Judea, and </a:t>
            </a:r>
            <a:r>
              <a:rPr lang="en-US" sz="1200" b="0" dirty="0">
                <a:solidFill>
                  <a:srgbClr val="FFFF00"/>
                </a:solidFill>
                <a:ea typeface="ＭＳ Ｐゴシック" charset="0"/>
                <a:cs typeface="ＭＳ Ｐゴシック" charset="0"/>
              </a:rPr>
              <a:t>Herod</a:t>
            </a:r>
            <a:r>
              <a:rPr lang="en-US" sz="1200" b="0" dirty="0">
                <a:solidFill>
                  <a:schemeClr val="bg1"/>
                </a:solidFill>
                <a:ea typeface="ＭＳ Ｐゴシック" charset="0"/>
                <a:cs typeface="ＭＳ Ｐゴシック" charset="0"/>
              </a:rPr>
              <a:t> being tetrarch of Galilee, and his brother </a:t>
            </a:r>
            <a:r>
              <a:rPr lang="en-US" sz="1200" b="0" dirty="0">
                <a:solidFill>
                  <a:srgbClr val="FFFF00"/>
                </a:solidFill>
                <a:ea typeface="ＭＳ Ｐゴシック" charset="0"/>
                <a:cs typeface="ＭＳ Ｐゴシック" charset="0"/>
              </a:rPr>
              <a:t>Philip</a:t>
            </a:r>
            <a:r>
              <a:rPr lang="en-US" sz="1200" b="0" dirty="0">
                <a:solidFill>
                  <a:schemeClr val="bg1"/>
                </a:solidFill>
                <a:ea typeface="ＭＳ Ｐゴシック" charset="0"/>
                <a:cs typeface="ＭＳ Ｐゴシック" charset="0"/>
              </a:rPr>
              <a:t> tetrarch of the region of Ituraea and Trachonitis, and </a:t>
            </a:r>
            <a:r>
              <a:rPr lang="en-US" sz="1200" b="0" dirty="0">
                <a:solidFill>
                  <a:srgbClr val="FFFF00"/>
                </a:solidFill>
                <a:ea typeface="ＭＳ Ｐゴシック" charset="0"/>
                <a:cs typeface="ＭＳ Ｐゴシック" charset="0"/>
              </a:rPr>
              <a:t>Lysanias</a:t>
            </a:r>
            <a:r>
              <a:rPr lang="en-US" sz="1200" b="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b="0" dirty="0">
                <a:solidFill>
                  <a:schemeClr val="bg1"/>
                </a:solidFill>
                <a:ea typeface="ＭＳ Ｐゴシック" charset="0"/>
                <a:cs typeface="ＭＳ Ｐゴシック" charset="0"/>
              </a:rPr>
              <a:t>in the high-priesthood of </a:t>
            </a:r>
            <a:r>
              <a:rPr lang="en-US" sz="1200" b="0" dirty="0">
                <a:solidFill>
                  <a:srgbClr val="FFFF00"/>
                </a:solidFill>
                <a:ea typeface="ＭＳ Ｐゴシック" charset="0"/>
                <a:cs typeface="ＭＳ Ｐゴシック" charset="0"/>
              </a:rPr>
              <a:t>Annas</a:t>
            </a:r>
            <a:r>
              <a:rPr lang="en-US" sz="1200" b="0" dirty="0">
                <a:solidFill>
                  <a:schemeClr val="bg1"/>
                </a:solidFill>
                <a:ea typeface="ＭＳ Ｐゴシック" charset="0"/>
                <a:cs typeface="ＭＳ Ｐゴシック" charset="0"/>
              </a:rPr>
              <a:t> and </a:t>
            </a:r>
            <a:r>
              <a:rPr lang="en-US" sz="1200" b="0" dirty="0">
                <a:solidFill>
                  <a:srgbClr val="FFFF00"/>
                </a:solidFill>
                <a:ea typeface="ＭＳ Ｐゴシック" charset="0"/>
                <a:cs typeface="ＭＳ Ｐゴシック" charset="0"/>
              </a:rPr>
              <a:t>Caiaphas</a:t>
            </a:r>
            <a:r>
              <a:rPr lang="en-US" sz="1200" b="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b="0" dirty="0">
              <a:solidFill>
                <a:schemeClr val="bg1"/>
              </a:solidFill>
              <a:ea typeface="ＭＳ Ｐゴシック" charset="0"/>
              <a:cs typeface="ＭＳ Ｐゴシック" charset="0"/>
            </a:endParaRPr>
          </a:p>
          <a:p>
            <a:r>
              <a:rPr lang="en-US" b="0"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b="0" dirty="0"/>
              <a:t>Tiberius (AD 14-37)</a:t>
            </a:r>
          </a:p>
          <a:p>
            <a:r>
              <a:rPr lang="en-US" b="0" dirty="0"/>
              <a:t>Pilate (AD 26-36)</a:t>
            </a:r>
          </a:p>
          <a:p>
            <a:r>
              <a:rPr lang="en-US" b="0" dirty="0"/>
              <a:t>Philip (4 BC-AD 34)</a:t>
            </a:r>
          </a:p>
          <a:p>
            <a:r>
              <a:rPr lang="en-US" b="0" dirty="0"/>
              <a:t>Lysanias (AD 14-29)</a:t>
            </a:r>
          </a:p>
          <a:p>
            <a:r>
              <a:rPr lang="en-US" b="0" dirty="0"/>
              <a:t>Annas (AD 6-15 but wielding considerable power after that—probably died about AD 40; see Annas had been high priest from A.D. 6 to 15. The Romans had removed him from office yet he still wielded considerable power behind the scenes (https://</a:t>
            </a:r>
            <a:r>
              <a:rPr lang="en-US" b="0" dirty="0" err="1"/>
              <a:t>www.blueletterbible.org</a:t>
            </a:r>
            <a:r>
              <a:rPr lang="en-US" b="0" dirty="0"/>
              <a:t>/</a:t>
            </a:r>
            <a:r>
              <a:rPr lang="en-US" b="0" dirty="0" err="1"/>
              <a:t>faq</a:t>
            </a:r>
            <a:r>
              <a:rPr lang="en-US" b="0" dirty="0"/>
              <a:t>/</a:t>
            </a:r>
            <a:r>
              <a:rPr lang="en-US" b="0" dirty="0" err="1"/>
              <a:t>don_stewart</a:t>
            </a:r>
            <a:r>
              <a:rPr lang="en-US" b="0" dirty="0"/>
              <a:t>/don_stewart_1314.cfm)</a:t>
            </a:r>
          </a:p>
          <a:p>
            <a:r>
              <a:rPr lang="en-US" b="0" dirty="0"/>
              <a:t>Caiaphas (AD 18-36): Caiaphas was the ruling High Priest at the time of Jesus ministry (A.D. 18-36). He was the son-in-law of Annas. (https://</a:t>
            </a:r>
            <a:r>
              <a:rPr lang="en-US" b="0" dirty="0" err="1"/>
              <a:t>www.blueletterbible.org</a:t>
            </a:r>
            <a:r>
              <a:rPr lang="en-US" b="0" dirty="0"/>
              <a:t>/</a:t>
            </a:r>
            <a:r>
              <a:rPr lang="en-US" b="0" dirty="0" err="1"/>
              <a:t>faq</a:t>
            </a:r>
            <a:r>
              <a:rPr lang="en-US" b="0" dirty="0"/>
              <a:t>/</a:t>
            </a:r>
            <a:r>
              <a:rPr lang="en-US" b="0" dirty="0" err="1"/>
              <a:t>don_stewart</a:t>
            </a:r>
            <a:r>
              <a:rPr lang="en-US" b="0" dirty="0"/>
              <a:t>/don_stewart_1314.cfm)</a:t>
            </a:r>
          </a:p>
          <a:p>
            <a:endParaRPr lang="en-US" b="0" dirty="0"/>
          </a:p>
          <a:p>
            <a:r>
              <a:rPr lang="en-US" b="0" dirty="0"/>
              <a:t>——————</a:t>
            </a:r>
          </a:p>
          <a:p>
            <a:r>
              <a:rPr lang="en-US" b="0" dirty="0"/>
              <a:t>https://</a:t>
            </a:r>
            <a:r>
              <a:rPr lang="en-US" b="0" dirty="0" err="1"/>
              <a:t>www.internationalstandardbible.com</a:t>
            </a:r>
            <a:r>
              <a:rPr lang="en-US" b="0" dirty="0"/>
              <a:t>/L/</a:t>
            </a:r>
            <a:r>
              <a:rPr lang="en-US" b="0" dirty="0" err="1"/>
              <a:t>lysanias.html</a:t>
            </a:r>
            <a:endParaRPr lang="en-US" b="0" dirty="0"/>
          </a:p>
          <a:p>
            <a:r>
              <a:rPr lang="en-US" b="0" dirty="0">
                <a:hlinkClick r:id="rId3"/>
              </a:rPr>
              <a:t>International Standard Bible Encyclopedia Online</a:t>
            </a:r>
            <a:endParaRPr lang="en-US" b="0" dirty="0"/>
          </a:p>
          <a:p>
            <a:r>
              <a:rPr lang="en-US" b="0" dirty="0"/>
              <a:t>Accessed 17 June 2022</a:t>
            </a:r>
          </a:p>
          <a:p>
            <a:r>
              <a:rPr lang="en-US" b="0" dirty="0"/>
              <a:t>Lysanias</a:t>
            </a:r>
          </a:p>
          <a:p>
            <a:r>
              <a:rPr lang="en-US" b="0" dirty="0"/>
              <a:t>li-</a:t>
            </a:r>
            <a:r>
              <a:rPr lang="en-US" b="0" dirty="0" err="1"/>
              <a:t>sa</a:t>
            </a:r>
            <a:r>
              <a:rPr lang="en-US" b="0" dirty="0"/>
              <a:t>'-ni-as (</a:t>
            </a:r>
            <a:r>
              <a:rPr lang="en-US" b="0" dirty="0" err="1"/>
              <a:t>Lusanias</a:t>
            </a:r>
            <a:r>
              <a:rPr lang="en-US" b="0" dirty="0"/>
              <a:t>): Mentioned in </a:t>
            </a:r>
            <a:r>
              <a:rPr lang="en-US" b="0" dirty="0">
                <a:hlinkClick r:id="rId4"/>
              </a:rPr>
              <a:t>Lu 3:1</a:t>
            </a:r>
            <a:r>
              <a:rPr lang="en-US" b="0"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b="0" dirty="0" err="1"/>
              <a:t>Schurer,H</a:t>
            </a:r>
            <a:r>
              <a:rPr lang="en-US" b="0" dirty="0"/>
              <a:t> J the Priestly Code (P), div I, </a:t>
            </a:r>
            <a:r>
              <a:rPr lang="en-US" b="0" dirty="0" err="1"/>
              <a:t>volumeII</a:t>
            </a:r>
            <a:r>
              <a:rPr lang="en-US" b="0" dirty="0"/>
              <a:t> , App. 1, p. 338).</a:t>
            </a:r>
          </a:p>
          <a:p>
            <a:r>
              <a:rPr lang="en-US" b="0" dirty="0"/>
              <a:t>——————</a:t>
            </a:r>
          </a:p>
          <a:p>
            <a:r>
              <a:rPr lang="en-US" b="0" dirty="0">
                <a:hlinkClick r:id="rId5"/>
              </a:rPr>
              <a:t>https://www.oxfordreference.com/view/10.1093/oi/authority.20110803100120769</a:t>
            </a:r>
            <a:endParaRPr lang="en-US" b="0" dirty="0"/>
          </a:p>
          <a:p>
            <a:r>
              <a:rPr lang="en-US" b="0" dirty="0"/>
              <a:t>Accessed 17 June 2022</a:t>
            </a:r>
          </a:p>
          <a:p>
            <a:r>
              <a:rPr lang="en-US" b="0" dirty="0"/>
              <a:t>The reference to Lysanias in Luke 3: 1 as the tetrarch of Abilene NW of Damascus may be a mistake, since the only Lysanias certainly known died in 36 </a:t>
            </a:r>
            <a:r>
              <a:rPr lang="en-US" b="0" dirty="0" err="1"/>
              <a:t>bce</a:t>
            </a:r>
            <a:r>
              <a:rPr lang="en-US" b="0" dirty="0"/>
              <a:t>. There was, however, possibly another, unknown, Lysanias in the fifteenth year of the reign of Tiberius (28 or 29 </a:t>
            </a:r>
            <a:r>
              <a:rPr lang="en-US" b="0" dirty="0" err="1"/>
              <a:t>ce</a:t>
            </a:r>
            <a:r>
              <a:rPr lang="en-US" b="0" dirty="0"/>
              <a:t>) to which Luke is referring, since an inscription bearing the name Lysanias was found at Abila, the city in Abilene, and dated between 14 and 29 </a:t>
            </a:r>
            <a:r>
              <a:rPr lang="en-US" b="0" dirty="0" err="1"/>
              <a:t>ce</a:t>
            </a:r>
            <a:r>
              <a:rPr lang="en-US" b="0"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algn="r" rtl="1" eaLnBrk="1" hangingPunct="1"/>
            <a:r>
              <a:rPr lang="ar-JO" b="0" dirty="0">
                <a:latin typeface="Times" charset="0"/>
                <a:ea typeface="ＭＳ Ｐゴシック" charset="0"/>
                <a:cs typeface="ＭＳ Ｐゴシック" charset="0"/>
              </a:rPr>
              <a:t>يدور جدالٌ بين الباحثين حول ما إذا كان موت يسوع قد حدث في عام 30م أو 33م. وقد جاء عيد الفصح في يوم الجمعة في كلا هذين العامين. ولكن من المؤكَّد أنَّ خدمة يوحنَّا المعمدان بدأَتْ عام 29م لأنَّه العام الخامس عشر من حُكْم طيباريوس في روما (لوقا 3: 1). يذكر إنجيل يوحنَّا ثلاثة أعياد فصحٍ في خدمة يسوع، وهذا يجعل صلْبَ المسيح في عام 33م.</a:t>
            </a:r>
          </a:p>
          <a:p>
            <a:pPr algn="r" rtl="1" eaLnBrk="1" hangingPunct="1"/>
            <a:endParaRPr lang="ar-JO" b="0" dirty="0">
              <a:latin typeface="Times" charset="0"/>
              <a:ea typeface="ＭＳ Ｐゴシック" charset="0"/>
              <a:cs typeface="ＭＳ Ｐゴシック" charset="0"/>
            </a:endParaRPr>
          </a:p>
          <a:p>
            <a:pPr algn="r" rtl="1" eaLnBrk="1" hangingPunct="1"/>
            <a:r>
              <a:rPr lang="ar-JO" b="0" dirty="0">
                <a:latin typeface="Times" charset="0"/>
                <a:ea typeface="ＭＳ Ｐゴシック" charset="0"/>
                <a:cs typeface="ＭＳ Ｐゴシック" charset="0"/>
              </a:rPr>
              <a:t>ولكن يطرح هذا سؤالين أمامنا:</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يبدأ المسيحُ خدمتَه عندما كان عمره 30 سنة؟ في هذه الحالة تكون ولادته في عام 4 ق.م. تؤيِّد الرأي الذي يقول إنَّ الصلب حدث عام 30م. ولكن لننتبه إلى أنَّ لوقا قال إنَّ يسوع كان "</a:t>
            </a:r>
            <a:r>
              <a:rPr lang="ar-JO" b="1" dirty="0">
                <a:latin typeface="Times" charset="0"/>
                <a:ea typeface="ＭＳ Ｐゴシック" charset="0"/>
                <a:cs typeface="ＭＳ Ｐゴシック" charset="0"/>
              </a:rPr>
              <a:t>نحو</a:t>
            </a:r>
            <a:r>
              <a:rPr lang="ar-JO" b="0" dirty="0">
                <a:latin typeface="Times" charset="0"/>
                <a:ea typeface="ＭＳ Ｐゴシック" charset="0"/>
                <a:cs typeface="ＭＳ Ｐゴシック" charset="0"/>
              </a:rPr>
              <a:t>" ثلاثين سنة. هذا النوع من الكلمات العامَّة هو أمرٌ غير معتاد في إنجيل لوقا الذي يُسجِّل الكثير من التواريخ المحدَّدة. ربَّما قصَدَ لوقا أنْ يقول إنَّ يسوع كان مثْلَ أيِّ رجلٍ عاديٍّ في ذلك الوقت، والذي كان يبدأ العمل وحده في سنِّ الثلاثين، لكن مع إضافة تغييرٍ مفاده أنَّ يسوع كان "نحو" 30 عِوَضاً عن القول إنَّه كان يبلغ من العمر 30 سنةً بالضبط، لذلك يكون العمر 32 لبداية خدمة المسيح مقبولاً في هذه الحالة.</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يمت يسوع في سنِّ 33؟ هناك الكثير من التعليم الذي يشير إلى ذلك الرأي، إلَّا أنَّه لا يوجد مقطعٌ كتابيٌّ يدعمه. ولكنَّ هذا الرأي في حقيقة الأمر هو استنتاجٌ بناءً على افتراض الولادة في عام 4 ق.م. والصلب في عام 30م. ولكن يقودنا الكلام المذكور في لوقا 3: 1 إلى استنتاج أنَّ يسوع كان أقرب إلى عمْرِ 36 أو 37 سنةً عندما صُلِب.</a:t>
            </a:r>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 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الطرق التي يمكننا التفكير بها لمساعدتنا على أن نكون واثقين مما تعلمناه؟</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a:p>
            <a:pPr>
              <a:defRPr/>
            </a:pPr>
            <a:endParaRPr lang="en-US" dirty="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a:p>
            <a:r>
              <a:rPr lang="en-SG" dirty="0"/>
              <a:t>_______</a:t>
            </a:r>
          </a:p>
          <a:p>
            <a:r>
              <a:rPr lang="en-SG" dirty="0"/>
              <a:t>NS-03-Luke1-12—slide 177</a:t>
            </a:r>
          </a:p>
          <a:p>
            <a:r>
              <a:rPr lang="en-SG" dirty="0"/>
              <a:t>NS-05-Acts17-19—slide 100</a:t>
            </a:r>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188</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1029873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190</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a:t>
            </a:r>
            <a:r>
              <a:rPr lang="ar-JO" dirty="0" err="1"/>
              <a:t>اورشليم</a:t>
            </a:r>
            <a:r>
              <a:rPr lang="ar-JO" dirty="0"/>
              <a:t> </a:t>
            </a:r>
            <a:r>
              <a:rPr lang="ar-JO" dirty="0" err="1"/>
              <a:t>وليركية</a:t>
            </a:r>
            <a:r>
              <a:rPr lang="ar-JO" dirty="0"/>
              <a:t>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Common-422</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197</a:t>
            </a:r>
          </a:p>
        </p:txBody>
      </p:sp>
      <p:sp>
        <p:nvSpPr>
          <p:cNvPr id="4" name="Slide Number Placeholder 3"/>
          <p:cNvSpPr>
            <a:spLocks noGrp="1"/>
          </p:cNvSpPr>
          <p:nvPr>
            <p:ph type="sldNum" sz="quarter" idx="5"/>
          </p:nvPr>
        </p:nvSpPr>
        <p:spPr/>
        <p:txBody>
          <a:bodyPr/>
          <a:lstStyle/>
          <a:p>
            <a:pPr>
              <a:defRPr/>
            </a:pPr>
            <a:fld id="{F438EF88-ABA3-6A43-BE94-61C1FB6BF3E3}" type="slidenum">
              <a:rPr lang="en-US" smtClean="0"/>
              <a:pPr>
                <a:defRPr/>
              </a:pPr>
              <a:t>209</a:t>
            </a:fld>
            <a:endParaRPr lang="en-US" dirty="0"/>
          </a:p>
        </p:txBody>
      </p:sp>
    </p:spTree>
    <p:extLst>
      <p:ext uri="{BB962C8B-B14F-4D97-AF65-F5344CB8AC3E}">
        <p14:creationId xmlns:p14="http://schemas.microsoft.com/office/powerpoint/2010/main" val="189536978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88DB01-C492-C047-89FD-4A884A50A9A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3954" name="AutoShape 2"/>
          <p:cNvSpPr>
            <a:spLocks noGrp="1" noRot="1" noChangeAspect="1" noChangeArrowheads="1" noTextEdit="1"/>
          </p:cNvSpPr>
          <p:nvPr>
            <p:ph type="sldImg"/>
          </p:nvPr>
        </p:nvSpPr>
        <p:spPr>
          <a:xfrm>
            <a:off x="841375" y="241300"/>
            <a:ext cx="5233988" cy="3925888"/>
          </a:xfrm>
          <a:ln/>
        </p:spPr>
      </p:sp>
      <p:sp>
        <p:nvSpPr>
          <p:cNvPr id="2539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Common-423</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198</a:t>
            </a: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5481FD-E77C-FC4B-A55F-562CA2F42D8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dirty="0">
                <a:ea typeface="ＭＳ Ｐゴシック" charset="0"/>
                <a:cs typeface="ＭＳ Ｐゴシック" charset="0"/>
              </a:rPr>
              <a:t>هذه المخططات التي تبدأ في الصفحة 29 من الملاحظات مخصصة للطلاب لملئها أثناء الدورة التدريبية بمفردهم.
الشريحة 21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514801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بالرعاية/الحضانة وبصفته من نسل الملك سليمان... له الحقُّ في الخلافة القانونيَّة للعرش ويستطيع أن يمنحه إلى ابنه بالرعاية/الحضانة،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 وموثوقيته.</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240</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dirty="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dirty="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dirty="0">
                <a:ea typeface="ＭＳ Ｐゴシック" charset="0"/>
                <a:cs typeface="Arial" panose="020B0604020202020204" pitchFamily="34" charset="0"/>
              </a:rPr>
              <a:t>____________</a:t>
            </a:r>
          </a:p>
          <a:p>
            <a:pPr eaLnBrk="1" hangingPunct="1"/>
            <a:endParaRPr lang="en-US" dirty="0">
              <a:ea typeface="ＭＳ Ｐゴシック" charset="0"/>
              <a:cs typeface="Arial" panose="020B0604020202020204" pitchFamily="34" charset="0"/>
            </a:endParaRPr>
          </a:p>
          <a:p>
            <a:pPr eaLnBrk="1" hangingPunct="1"/>
            <a:r>
              <a:rPr lang="en-US" altLang="zh-CN" dirty="0">
                <a:ea typeface="SimSun" charset="0"/>
                <a:cs typeface="SimSun" charset="0"/>
              </a:rPr>
              <a:t>Common English-52</a:t>
            </a:r>
          </a:p>
          <a:p>
            <a:pPr eaLnBrk="1" hangingPunct="1"/>
            <a:r>
              <a:rPr lang="en-US" altLang="zh-CN" dirty="0">
                <a:ea typeface="SimSun" charset="0"/>
                <a:cs typeface="SimSun" charset="0"/>
              </a:rPr>
              <a:t>CH-02-Nature-103-p34a</a:t>
            </a:r>
          </a:p>
          <a:p>
            <a:pPr eaLnBrk="1" hangingPunct="1"/>
            <a:r>
              <a:rPr lang="en-US" altLang="zh-CN" dirty="0">
                <a:ea typeface="SimSun" charset="0"/>
                <a:cs typeface="SimSun" charset="0"/>
              </a:rPr>
              <a:t>OC-10-Chronology-42</a:t>
            </a:r>
          </a:p>
          <a:p>
            <a:pPr eaLnBrk="1" hangingPunct="1"/>
            <a:r>
              <a:rPr lang="en-US" altLang="zh-CN" dirty="0">
                <a:ea typeface="SimSun" charset="0"/>
                <a:cs typeface="SimSun" charset="0"/>
              </a:rPr>
              <a:t>OS-00-Intro &amp; Biblical Theology-25 &amp; 90</a:t>
            </a:r>
          </a:p>
          <a:p>
            <a:pPr eaLnBrk="1" hangingPunct="1"/>
            <a:r>
              <a:rPr lang="en-US" altLang="zh-CN" dirty="0">
                <a:ea typeface="SimSun" charset="0"/>
                <a:cs typeface="SimSun" charset="0"/>
              </a:rPr>
              <a:t>OS-02-Exodus-267-p22</a:t>
            </a:r>
          </a:p>
          <a:p>
            <a:pPr eaLnBrk="1" hangingPunct="1"/>
            <a:r>
              <a:rPr lang="en-US" altLang="zh-CN" dirty="0">
                <a:ea typeface="SimSun" charset="0"/>
                <a:cs typeface="SimSun" charset="0"/>
              </a:rPr>
              <a:t>OS-05-Deut-248-p22</a:t>
            </a:r>
          </a:p>
          <a:p>
            <a:pPr eaLnBrk="1" hangingPunct="1"/>
            <a:r>
              <a:rPr lang="en-US" altLang="zh-CN" dirty="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dirty="0">
              <a:ea typeface="SimSun" charset="0"/>
              <a:cs typeface="SimSun" charset="0"/>
            </a:endParaRPr>
          </a:p>
          <a:p>
            <a:pPr eaLnBrk="1" hangingPunct="1"/>
            <a:r>
              <a:rPr lang="en-US" altLang="zh-CN" dirty="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ea typeface="SimSun" charset="0"/>
                <a:cs typeface="SimSun" charset="0"/>
              </a:rPr>
              <a:t>OS-23-Isaiah-97-p337</a:t>
            </a:r>
          </a:p>
          <a:p>
            <a:pPr eaLnBrk="1" hangingPunct="1"/>
            <a:r>
              <a:rPr lang="en-US" altLang="zh-CN" dirty="0">
                <a:ea typeface="SimSun" charset="0"/>
                <a:cs typeface="SimSun" charset="0"/>
              </a:rPr>
              <a:t>OS-24-Jeremiah-174-p337</a:t>
            </a:r>
          </a:p>
          <a:p>
            <a:pPr eaLnBrk="1" hangingPunct="1"/>
            <a:r>
              <a:rPr lang="en-US" altLang="zh-CN" dirty="0">
                <a:ea typeface="SimSun" charset="0"/>
                <a:cs typeface="SimSun" charset="0"/>
              </a:rPr>
              <a:t>OS-23-Isaiah-97-p337</a:t>
            </a:r>
          </a:p>
          <a:p>
            <a:pPr eaLnBrk="1" hangingPunct="1"/>
            <a:r>
              <a:rPr lang="en-US" altLang="zh-CN" dirty="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NS-09-Gal-143-p9g</a:t>
            </a:r>
          </a:p>
          <a:p>
            <a:pPr eaLnBrk="1" hangingPunct="1"/>
            <a:r>
              <a:rPr lang="en-US" altLang="zh-CN" dirty="0">
                <a:ea typeface="SimSun" charset="0"/>
                <a:cs typeface="SimSun" charset="0"/>
              </a:rPr>
              <a:t>NS-19-Hebrews-342-p9g</a:t>
            </a:r>
          </a:p>
          <a:p>
            <a:pPr eaLnBrk="1" hangingPunct="1"/>
            <a:r>
              <a:rPr lang="en-US" altLang="zh-CN" dirty="0">
                <a:ea typeface="SimSun" charset="0"/>
                <a:cs typeface="SimSun" charset="0"/>
              </a:rPr>
              <a:t>SA-08-Mosaic Law-19-p38a</a:t>
            </a:r>
            <a:endParaRPr lang="zh-CN" altLang="en-US" dirty="0">
              <a:ea typeface="SimSun" charset="0"/>
              <a:cs typeface="SimSun" charset="0"/>
            </a:endParaRPr>
          </a:p>
          <a:p>
            <a:pPr eaLnBrk="1" hangingPunct="1"/>
            <a:endParaRPr lang="zh-CN" altLang="en-US" dirty="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248434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latin typeface="Arial" panose="020B0604020202020204" pitchFamily="34" charset="0"/>
              </a:rPr>
              <a:pPr eaLnBrk="1" hangingPunct="1"/>
              <a:t>22</a:t>
            </a:fld>
            <a:endParaRPr lang="en-US" sz="1200" dirty="0">
              <a:solidFill>
                <a:srgbClr val="000000"/>
              </a:solidFill>
              <a:latin typeface="Arial" panose="020B0604020202020204" pitchFamily="34" charset="0"/>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F7E50C-5DD3-D540-A86C-853FEDF4CA0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Here is a list of only a few of the dozens of authors who have written extensively on the genealogy of Jesus Christ as it is presented in the Gospels of Matthew and Luke.  There are many, many more than these!</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03021035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9765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973132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7490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765528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47239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67792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30821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497772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latin typeface="Arial" panose="020B0604020202020204" pitchFamily="34" charset="0"/>
              </a:rPr>
              <a:pPr eaLnBrk="1" hangingPunct="1"/>
              <a:t>23</a:t>
            </a:fld>
            <a:endParaRPr lang="en-US" sz="1200" dirty="0">
              <a:solidFill>
                <a:srgbClr val="000000"/>
              </a:solidFill>
              <a:latin typeface="Arial" panose="020B0604020202020204" pitchFamily="34"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629734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205869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417150-13FB-1A46-BD5B-D6E85ACDAE16}" type="slidenum">
              <a:rPr kumimoji="0" lang="zh-CN" alt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altLang="zh-CN"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The same three motivations for Eve to sin faced Jesus in the wilderness and are listed by John's epistle as basic sources of temptation.</a:t>
            </a:r>
          </a:p>
          <a:p>
            <a:pPr eaLnBrk="1" hangingPunct="1"/>
            <a:r>
              <a:rPr lang="en-US" altLang="zh-CN" dirty="0">
                <a:latin typeface="Times New Roman" charset="0"/>
                <a:ea typeface="ＭＳ Ｐゴシック" charset="0"/>
                <a:cs typeface="ＭＳ Ｐゴシック" charset="0"/>
              </a:rPr>
              <a:t>__________</a:t>
            </a:r>
          </a:p>
          <a:p>
            <a:pPr eaLnBrk="1" hangingPunct="1"/>
            <a:r>
              <a:rPr lang="en-US" altLang="zh-CN" dirty="0">
                <a:latin typeface="Times New Roman" charset="0"/>
                <a:ea typeface="ＭＳ Ｐゴシック" charset="0"/>
                <a:cs typeface="ＭＳ Ｐゴシック" charset="0"/>
              </a:rPr>
              <a:t>OS-01-Gen1-3-slide206</a:t>
            </a:r>
          </a:p>
          <a:p>
            <a:pPr eaLnBrk="1" hangingPunct="1"/>
            <a:r>
              <a:rPr lang="en-US" altLang="zh-CN">
                <a:latin typeface="Times New Roman" charset="0"/>
                <a:ea typeface="ＭＳ Ｐゴシック" charset="0"/>
                <a:cs typeface="ＭＳ Ｐゴシック" charset="0"/>
              </a:rPr>
              <a:t>NS-01-Matt1-12-slide308</a:t>
            </a:r>
            <a:endParaRPr lang="en-US" altLang="zh-CN"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NS-03-Luke1-12-slide241</a:t>
            </a:r>
          </a:p>
          <a:p>
            <a:pPr eaLnBrk="1" hangingPunct="1"/>
            <a:r>
              <a:rPr lang="en-US" altLang="zh-CN" dirty="0">
                <a:latin typeface="Times New Roman" charset="0"/>
                <a:ea typeface="ＭＳ Ｐゴシック" charset="0"/>
                <a:cs typeface="ＭＳ Ｐゴシック" charset="0"/>
              </a:rPr>
              <a:t>NS-23-1John-90</a:t>
            </a: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latin typeface="Arial" panose="020B0604020202020204" pitchFamily="34" charset="0"/>
              </a:rPr>
              <a:pPr eaLnBrk="1" hangingPunct="1"/>
              <a:t>24</a:t>
            </a:fld>
            <a:endParaRPr lang="en-US" sz="1200" dirty="0">
              <a:solidFill>
                <a:srgbClr val="000000"/>
              </a:solidFill>
              <a:latin typeface="Arial" panose="020B0604020202020204" pitchFamily="34"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latin typeface="Arial" panose="020B0604020202020204" pitchFamily="34" charset="0"/>
              </a:rPr>
              <a:pPr eaLnBrk="1" hangingPunct="1"/>
              <a:t>25</a:t>
            </a:fld>
            <a:endParaRPr lang="en-US" sz="1200" dirty="0">
              <a:solidFill>
                <a:srgbClr val="000000"/>
              </a:solidFill>
              <a:latin typeface="Arial" panose="020B0604020202020204" pitchFamily="34"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ea typeface="ＭＳ Ｐゴシック" charset="-128"/>
                <a:cs typeface="ＭＳ Ｐゴシック" charset="-128"/>
              </a:rPr>
              <a:t>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ea typeface="ＭＳ Ｐゴシック" charset="-128"/>
                <a:cs typeface="ＭＳ Ｐゴシック" charset="-128"/>
              </a:rPr>
              <a:t>ولا يريد </a:t>
            </a:r>
            <a:r>
              <a:rPr lang="ar-SA" sz="1200" kern="1200" dirty="0" err="1">
                <a:solidFill>
                  <a:schemeClr val="tx1"/>
                </a:solidFill>
                <a:effectLst/>
                <a:ea typeface="ＭＳ Ｐゴシック" charset="-128"/>
                <a:cs typeface="ＭＳ Ｐゴシック" charset="-128"/>
              </a:rPr>
              <a:t>أحدًا</a:t>
            </a:r>
            <a:r>
              <a:rPr lang="ar-SA" sz="1200" kern="1200" dirty="0">
                <a:solidFill>
                  <a:schemeClr val="tx1"/>
                </a:solidFill>
                <a:effectLst/>
                <a:ea typeface="ＭＳ Ｐゴシック" charset="-128"/>
                <a:cs typeface="ＭＳ Ｐゴシック" charset="-128"/>
              </a:rPr>
              <a:t>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ea typeface="ＭＳ Ｐゴシック" charset="-128"/>
                <a:cs typeface="ＭＳ Ｐゴシック" charset="-128"/>
              </a:rPr>
              <a:t>ذهب </a:t>
            </a:r>
            <a:r>
              <a:rPr lang="ar-SA" sz="1200" kern="1200" dirty="0" err="1">
                <a:solidFill>
                  <a:schemeClr val="tx1"/>
                </a:solidFill>
                <a:effectLst/>
                <a:ea typeface="ＭＳ Ｐゴシック" charset="-128"/>
                <a:cs typeface="ＭＳ Ｐゴシック" charset="-128"/>
              </a:rPr>
              <a:t>إليه</a:t>
            </a:r>
            <a:r>
              <a:rPr lang="ar-SA" sz="1200" kern="1200" dirty="0">
                <a:solidFill>
                  <a:schemeClr val="tx1"/>
                </a:solidFill>
                <a:effectLst/>
                <a:ea typeface="ＭＳ Ｐゴシック" charset="-128"/>
                <a:cs typeface="ＭＳ Ｐゴシック" charset="-128"/>
              </a:rPr>
              <a:t>. وكان يجب على 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يصيحوا "نجس" لكي يحذروا الناس من الاقتراب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ولكنه ذهب </a:t>
            </a:r>
            <a:r>
              <a:rPr lang="ar-SA" sz="1200" kern="1200" dirty="0" err="1">
                <a:solidFill>
                  <a:schemeClr val="tx1"/>
                </a:solidFill>
                <a:effectLst/>
                <a:ea typeface="ＭＳ Ｐゴシック" charset="-128"/>
                <a:cs typeface="ＭＳ Ｐゴシック" charset="-128"/>
              </a:rPr>
              <a:t>إلى</a:t>
            </a:r>
            <a:r>
              <a:rPr lang="ar-SA" sz="1200" kern="1200" dirty="0">
                <a:solidFill>
                  <a:schemeClr val="tx1"/>
                </a:solidFill>
                <a:effectLst/>
                <a:ea typeface="ＭＳ Ｐゴシック" charset="-128"/>
                <a:cs typeface="ＭＳ Ｐゴシック" charset="-128"/>
              </a:rPr>
              <a:t> الرب يسوع </a:t>
            </a:r>
            <a:endParaRPr lang="ar-SA" dirty="0"/>
          </a:p>
          <a:p>
            <a:pPr algn="r" rtl="1"/>
            <a:r>
              <a:rPr lang="ar-SA" sz="1200" kern="1200" dirty="0">
                <a:solidFill>
                  <a:schemeClr val="tx1"/>
                </a:solidFill>
                <a:effectLst/>
                <a:ea typeface="ＭＳ Ｐゴシック" charset="-128"/>
                <a:cs typeface="ＭＳ Ｐゴシック" charset="-128"/>
              </a:rPr>
              <a:t>وركع </a:t>
            </a:r>
            <a:r>
              <a:rPr lang="ar-SA" sz="1200" kern="1200" dirty="0" err="1">
                <a:solidFill>
                  <a:schemeClr val="tx1"/>
                </a:solidFill>
                <a:effectLst/>
                <a:ea typeface="ＭＳ Ｐゴシック" charset="-128"/>
                <a:cs typeface="ＭＳ Ｐゴシック" charset="-128"/>
              </a:rPr>
              <a:t>أمامه</a:t>
            </a:r>
            <a:r>
              <a:rPr lang="ar-SA" sz="1200" kern="1200" dirty="0">
                <a:solidFill>
                  <a:schemeClr val="tx1"/>
                </a:solidFill>
                <a:effectLst/>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وفعل الرب يسوع </a:t>
            </a:r>
            <a:r>
              <a:rPr lang="ar-SA" sz="1200" kern="1200" dirty="0" err="1">
                <a:solidFill>
                  <a:schemeClr val="tx1"/>
                </a:solidFill>
                <a:effectLst/>
                <a:ea typeface="ＭＳ Ｐゴシック" charset="-128"/>
                <a:cs typeface="ＭＳ Ｐゴシック" charset="-128"/>
              </a:rPr>
              <a:t>شيىًا</a:t>
            </a:r>
            <a:r>
              <a:rPr lang="ar-SA" sz="1200" kern="1200" dirty="0">
                <a:solidFill>
                  <a:schemeClr val="tx1"/>
                </a:solidFill>
                <a:effectLst/>
                <a:ea typeface="ＭＳ Ｐゴシック" charset="-128"/>
                <a:cs typeface="ＭＳ Ｐゴシック" charset="-128"/>
              </a:rPr>
              <a:t> لا يتوقعه </a:t>
            </a:r>
            <a:r>
              <a:rPr lang="ar-SA" sz="1200" kern="1200" dirty="0" err="1">
                <a:solidFill>
                  <a:schemeClr val="tx1"/>
                </a:solidFill>
                <a:effectLst/>
                <a:ea typeface="ＭＳ Ｐゴシック" charset="-128"/>
                <a:cs typeface="ＭＳ Ｐゴシック" charset="-128"/>
              </a:rPr>
              <a:t>أحد</a:t>
            </a:r>
            <a:r>
              <a:rPr lang="ar-SA" sz="1200" kern="1200" dirty="0">
                <a:solidFill>
                  <a:schemeClr val="tx1"/>
                </a:solidFill>
                <a:effectLst/>
                <a:ea typeface="ＭＳ Ｐゴシック" charset="-128"/>
                <a:cs typeface="ＭＳ Ｐゴシック" charset="-128"/>
              </a:rPr>
              <a:t> فقد اقترب من </a:t>
            </a:r>
            <a:endParaRPr lang="ar-SA" dirty="0"/>
          </a:p>
          <a:p>
            <a:pPr algn="r" rtl="1"/>
            <a:r>
              <a:rPr lang="ar-SA" sz="1200" kern="1200" dirty="0">
                <a:solidFill>
                  <a:schemeClr val="tx1"/>
                </a:solidFill>
                <a:effectLst/>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Immediately the leprosy left the man. He was healed.</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 </a:t>
            </a:r>
            <a:r>
              <a:rPr lang="ar-SA" sz="1200" kern="1200" dirty="0">
                <a:solidFill>
                  <a:schemeClr val="tx1"/>
                </a:solidFill>
                <a:effectLst/>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latin typeface="Arial" panose="020B0604020202020204" pitchFamily="34" charset="0"/>
              </a:rPr>
              <a:pPr/>
              <a:t>26</a:t>
            </a:fld>
            <a:endParaRPr lang="en-US" sz="1200" dirty="0">
              <a:latin typeface="Arial" panose="020B0604020202020204" pitchFamily="34"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ea typeface="ＭＳ Ｐゴシック" charset="-128"/>
              </a:rPr>
              <a:t>_____</a:t>
            </a:r>
          </a:p>
          <a:p>
            <a:pPr algn="r" rtl="1"/>
            <a:r>
              <a:rPr lang="ar-SA"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9B1212-4C78-CB4D-9F15-E1A006D003D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30673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تُمثِّل خدمةُ المسيح لتسديد الحاجات في كفرناحوم وبالقرب منها تسجيلاً لامتداد ملكوت الله بواسطة معجزاته وتعاليمه، لتُظهِر بوضوحٍ أكثر هويتَه بوصفه المسيَّا (لوقا، الأصحاحين 7-8).</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320</a:t>
            </a:fld>
            <a:endParaRPr lang="en-US" dirty="0"/>
          </a:p>
        </p:txBody>
      </p:sp>
    </p:spTree>
    <p:extLst>
      <p:ext uri="{BB962C8B-B14F-4D97-AF65-F5344CB8AC3E}">
        <p14:creationId xmlns:p14="http://schemas.microsoft.com/office/powerpoint/2010/main" val="375682022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AAD57F-3EF4-5945-869B-984C570483A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323040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43298"/>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35075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39068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29576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78400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a:t>
            </a:fld>
            <a:endParaRPr lang="en-US" dirty="0"/>
          </a:p>
        </p:txBody>
      </p:sp>
    </p:spTree>
    <p:extLst>
      <p:ext uri="{BB962C8B-B14F-4D97-AF65-F5344CB8AC3E}">
        <p14:creationId xmlns:p14="http://schemas.microsoft.com/office/powerpoint/2010/main" val="2997851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261839"/>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79155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735190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362370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81990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411866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6593865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2846836"/>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7160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82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latin typeface="Arial" panose="020B0604020202020204" pitchFamily="34" charset="0"/>
              </a:rPr>
              <a:pPr/>
              <a:t>33</a:t>
            </a:fld>
            <a:endParaRPr lang="en-US" sz="1200" dirty="0">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74343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691610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268536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تعليم يسوع لتلاميذه بالاتِّكال عليه يُمثِّل ذروة خدمته في الجليل، وذلك قبْلَ أن يبدأ بالاقتراب من أورشليم (لوقا 9: 1-50).</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375</a:t>
            </a:fld>
            <a:endParaRPr lang="en-US" dirty="0"/>
          </a:p>
        </p:txBody>
      </p:sp>
    </p:spTree>
    <p:extLst>
      <p:ext uri="{BB962C8B-B14F-4D97-AF65-F5344CB8AC3E}">
        <p14:creationId xmlns:p14="http://schemas.microsoft.com/office/powerpoint/2010/main" val="137208618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Introduction-44</a:t>
            </a:r>
          </a:p>
          <a:p>
            <a:pPr eaLnBrk="1" hangingPunct="1">
              <a:spcBef>
                <a:spcPct val="0"/>
              </a:spcBef>
            </a:pPr>
            <a:r>
              <a:rPr lang="en-US" dirty="0">
                <a:ea typeface="ＭＳ Ｐゴシック" charset="0"/>
                <a:cs typeface="ＭＳ Ｐゴシック" charset="0"/>
              </a:rPr>
              <a:t>NS-02-Mark1-8-slide 39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8632683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397</a:t>
            </a:fld>
            <a:endParaRPr lang="en-US" dirty="0"/>
          </a:p>
        </p:txBody>
      </p:sp>
    </p:spTree>
    <p:extLst>
      <p:ext uri="{BB962C8B-B14F-4D97-AF65-F5344CB8AC3E}">
        <p14:creationId xmlns:p14="http://schemas.microsoft.com/office/powerpoint/2010/main" val="200049933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398</a:t>
            </a:fld>
            <a:endParaRPr lang="en-US" dirty="0"/>
          </a:p>
        </p:txBody>
      </p:sp>
    </p:spTree>
    <p:extLst>
      <p:ext uri="{BB962C8B-B14F-4D97-AF65-F5344CB8AC3E}">
        <p14:creationId xmlns:p14="http://schemas.microsoft.com/office/powerpoint/2010/main" val="358843159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755704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E3A1AC-862B-EB4C-9F9E-7205E896D1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19490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most of the miracles mentioned in the gospels are performed by Jesus.  Some 61 out of 76 miracles were Jesus making the blind see, the lame walk, the deaf hear, and the dead rise from the grave. These miracles were announcing Jesus as the Messiah, the Christ, the son of the Living God.</a:t>
            </a:r>
          </a:p>
          <a:p>
            <a:endParaRPr lang="en-US" dirty="0"/>
          </a:p>
          <a:p>
            <a:r>
              <a:rPr lang="en-US" dirty="0"/>
              <a:t>A list of all the miracles in the gospels is available in an excel file that has been uploaded into this zoom chat, our Church WhatsApp group, and will be placed on our website, along with the slides, notes, and audio for this and the other sermons.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2990188"/>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419</a:t>
            </a:fld>
            <a:endParaRPr lang="en-US" dirty="0"/>
          </a:p>
        </p:txBody>
      </p:sp>
    </p:spTree>
    <p:extLst>
      <p:ext uri="{BB962C8B-B14F-4D97-AF65-F5344CB8AC3E}">
        <p14:creationId xmlns:p14="http://schemas.microsoft.com/office/powerpoint/2010/main" val="311957569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421</a:t>
            </a:fld>
            <a:endParaRPr lang="en-US" dirty="0"/>
          </a:p>
        </p:txBody>
      </p:sp>
    </p:spTree>
    <p:extLst>
      <p:ext uri="{BB962C8B-B14F-4D97-AF65-F5344CB8AC3E}">
        <p14:creationId xmlns:p14="http://schemas.microsoft.com/office/powerpoint/2010/main" val="413981279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422</a:t>
            </a:fld>
            <a:endParaRPr lang="en-US" dirty="0"/>
          </a:p>
        </p:txBody>
      </p:sp>
    </p:spTree>
    <p:extLst>
      <p:ext uri="{BB962C8B-B14F-4D97-AF65-F5344CB8AC3E}">
        <p14:creationId xmlns:p14="http://schemas.microsoft.com/office/powerpoint/2010/main" val="180373769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423</a:t>
            </a:fld>
            <a:endParaRPr lang="en-US" dirty="0"/>
          </a:p>
        </p:txBody>
      </p:sp>
    </p:spTree>
    <p:extLst>
      <p:ext uri="{BB962C8B-B14F-4D97-AF65-F5344CB8AC3E}">
        <p14:creationId xmlns:p14="http://schemas.microsoft.com/office/powerpoint/2010/main" val="26133088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26060495"/>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424</a:t>
            </a:fld>
            <a:endParaRPr lang="en-US" dirty="0"/>
          </a:p>
        </p:txBody>
      </p:sp>
    </p:spTree>
    <p:extLst>
      <p:ext uri="{BB962C8B-B14F-4D97-AF65-F5344CB8AC3E}">
        <p14:creationId xmlns:p14="http://schemas.microsoft.com/office/powerpoint/2010/main" val="310830172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425</a:t>
            </a:fld>
            <a:endParaRPr lang="en-US" dirty="0"/>
          </a:p>
        </p:txBody>
      </p:sp>
    </p:spTree>
    <p:extLst>
      <p:ext uri="{BB962C8B-B14F-4D97-AF65-F5344CB8AC3E}">
        <p14:creationId xmlns:p14="http://schemas.microsoft.com/office/powerpoint/2010/main" val="401430237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0"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b="0"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b="0" dirty="0">
              <a:solidFill>
                <a:srgbClr val="FFFFFF"/>
              </a:solidFill>
              <a:ea typeface="ＭＳ Ｐゴシック" panose="020B0600070205080204" pitchFamily="34" charset="-128"/>
              <a:cs typeface="Arial" panose="020B0604020202020204" pitchFamily="34" charset="0"/>
            </a:endParaRPr>
          </a:p>
          <a:p>
            <a:pPr eaLnBrk="1" hangingPunct="1"/>
            <a:r>
              <a:rPr lang="en-US" altLang="en-US" b="0"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b="0" dirty="0">
                <a:ea typeface="ＭＳ Ｐゴシック" panose="020B0600070205080204" pitchFamily="34" charset="-128"/>
                <a:cs typeface="Arial" panose="020B0604020202020204" pitchFamily="34" charset="0"/>
              </a:rPr>
              <a:t>  Jesus answered…</a:t>
            </a:r>
            <a:endParaRPr lang="en-US" altLang="en-US" b="0" dirty="0">
              <a:solidFill>
                <a:srgbClr val="FFFFFF"/>
              </a:solidFill>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b="0" dirty="0">
                <a:solidFill>
                  <a:srgbClr val="FFFFFF"/>
                </a:solidFill>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b="0" dirty="0">
                <a:solidFill>
                  <a:srgbClr val="FFFFFF"/>
                </a:solidFill>
                <a:ea typeface="ＭＳ Ｐゴシック" panose="020B0600070205080204" pitchFamily="34" charset="-128"/>
                <a:cs typeface="Arial" panose="020B0604020202020204" pitchFamily="34" charset="0"/>
              </a:rPr>
              <a:t>" أجاب يسوع...</a:t>
            </a:r>
          </a:p>
          <a:p>
            <a:pPr eaLnBrk="1" hangingPunct="1"/>
            <a:r>
              <a:rPr lang="en-US" altLang="en-US" b="0"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0" dirty="0">
                <a:ea typeface="ＭＳ Ｐゴシック" panose="020B0600070205080204" pitchFamily="34" charset="-128"/>
              </a:rPr>
              <a:t>  Jesus answered…</a:t>
            </a:r>
          </a:p>
          <a:p>
            <a:pPr eaLnBrk="1" hangingPunct="1"/>
            <a:r>
              <a:rPr lang="en-US" b="0" dirty="0">
                <a:ea typeface="ＭＳ Ｐゴシック" charset="0"/>
                <a:cs typeface="Arial" panose="020B0604020202020204" pitchFamily="34" charset="0"/>
              </a:rPr>
              <a:t>——————————</a:t>
            </a:r>
          </a:p>
          <a:p>
            <a:pPr eaLnBrk="1" hangingPunct="1"/>
            <a:r>
              <a:rPr lang="en-US" b="0" dirty="0">
                <a:ea typeface="ＭＳ Ｐゴシック" charset="0"/>
                <a:cs typeface="Arial" panose="020B0604020202020204" pitchFamily="34" charset="0"/>
              </a:rPr>
              <a:t>Common-293</a:t>
            </a:r>
            <a:endParaRPr lang="en-US" b="0" dirty="0">
              <a:ea typeface="ＭＳ Ｐゴシック" charset="0"/>
              <a:cs typeface="ＭＳ Ｐゴシック" charset="0"/>
            </a:endParaRPr>
          </a:p>
          <a:p>
            <a:pPr eaLnBrk="1" hangingPunct="1"/>
            <a:r>
              <a:rPr lang="en-US" b="0" dirty="0">
                <a:ea typeface="ＭＳ Ｐゴシック" charset="0"/>
                <a:cs typeface="ＭＳ Ｐゴシック" charset="0"/>
              </a:rPr>
              <a:t>OS-05-Deut-154</a:t>
            </a:r>
          </a:p>
          <a:p>
            <a:pPr eaLnBrk="1" hangingPunct="1"/>
            <a:r>
              <a:rPr lang="en-US" b="0" dirty="0">
                <a:ea typeface="ＭＳ Ｐゴシック" charset="0"/>
                <a:cs typeface="ＭＳ Ｐゴシック" charset="0"/>
              </a:rPr>
              <a:t>OS-32-Jonah-22, 157</a:t>
            </a:r>
          </a:p>
          <a:p>
            <a:pPr eaLnBrk="1" hangingPunct="1"/>
            <a:r>
              <a:rPr lang="en-US" b="0" dirty="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التوبة ستأتي بالاسترداد إلى الكنيسة: يريد الله من كنيستنا أن تثق به.</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نحن ما زلنا لا نرى حاجتنا إليه إذ لا نرى حاجتنا إلى رفْعِ الصلوات.</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 </a:t>
            </a:r>
          </a:p>
          <a:p>
            <a:pPr eaLnBrk="1" hangingPunct="1"/>
            <a:r>
              <a:rPr kumimoji="1" lang="en-US" sz="1200" b="0" kern="1200" dirty="0">
                <a:solidFill>
                  <a:schemeClr val="tx1"/>
                </a:solidFill>
                <a:effectLst/>
                <a:ea typeface="ＭＳ Ｐゴシック" pitchFamily="-112" charset="-128"/>
                <a:cs typeface="Arial" panose="020B0604020202020204" pitchFamily="34" charset="0"/>
              </a:rPr>
              <a:t>Love is most important (1 Cor 13:13) and repentance will restore a church.</a:t>
            </a:r>
          </a:p>
          <a:p>
            <a:pPr eaLnBrk="1" hangingPunct="1"/>
            <a:r>
              <a:rPr kumimoji="1" lang="en-US" sz="1200" b="0" kern="1200" dirty="0">
                <a:solidFill>
                  <a:schemeClr val="tx1"/>
                </a:solidFill>
                <a:effectLst/>
                <a:ea typeface="ＭＳ Ｐゴシック" pitchFamily="-112" charset="-128"/>
                <a:cs typeface="Arial" panose="020B0604020202020204" pitchFamily="34" charset="0"/>
              </a:rPr>
              <a:t>LOVE GOD: God wants our church to trust him</a:t>
            </a:r>
            <a:r>
              <a:rPr kumimoji="1" lang="en-SG" sz="1200" b="0" kern="1200" dirty="0">
                <a:solidFill>
                  <a:schemeClr val="tx1"/>
                </a:solidFill>
                <a:effectLst/>
                <a:ea typeface="ＭＳ Ｐゴシック" pitchFamily="-112" charset="-128"/>
                <a:cs typeface="Arial" panose="020B0604020202020204" pitchFamily="34" charset="0"/>
              </a:rPr>
              <a:t>.</a:t>
            </a:r>
          </a:p>
          <a:p>
            <a:pPr eaLnBrk="1" hangingPunct="1"/>
            <a:r>
              <a:rPr lang="en-SG" b="0" dirty="0">
                <a:ea typeface="ＭＳ Ｐゴシック" charset="0"/>
                <a:cs typeface="Arial" panose="020B0604020202020204" pitchFamily="34" charset="0"/>
              </a:rPr>
              <a:t>We still don’t see our need for him as we don’t see our need to pray.</a:t>
            </a:r>
          </a:p>
          <a:p>
            <a:pPr eaLnBrk="1" hangingPunct="1"/>
            <a:r>
              <a:rPr lang="en-SG" b="0" dirty="0">
                <a:ea typeface="ＭＳ Ｐゴシック" charset="0"/>
                <a:cs typeface="Arial" panose="020B0604020202020204" pitchFamily="34" charset="0"/>
              </a:rPr>
              <a:t>LOVE THE CHURCH: We also need to be involved in his work: teaching, accountability groups, finances, etc. </a:t>
            </a:r>
          </a:p>
          <a:p>
            <a:pPr eaLnBrk="1" hangingPunct="1"/>
            <a:r>
              <a:rPr lang="en-US" b="0" dirty="0">
                <a:ea typeface="ＭＳ Ｐゴシック" charset="0"/>
                <a:cs typeface="Arial" panose="020B0604020202020204" pitchFamily="34" charset="0"/>
              </a:rPr>
              <a:t>LOVE THE NATIONS: T</a:t>
            </a:r>
            <a:r>
              <a:rPr lang="en-SG" b="0" dirty="0">
                <a:ea typeface="ＭＳ Ｐゴシック" charset="0"/>
                <a:cs typeface="Arial" panose="020B0604020202020204" pitchFamily="34" charset="0"/>
              </a:rPr>
              <a:t>he heart of the Great Commission to disciple all countries is based on love for God and his people.</a:t>
            </a:r>
            <a:endParaRPr lang="en-US" b="0" dirty="0">
              <a:ea typeface="ＭＳ Ｐゴシック" charset="0"/>
              <a:cs typeface="Arial" panose="020B0604020202020204" pitchFamily="34" charset="0"/>
            </a:endParaRPr>
          </a:p>
          <a:p>
            <a:pPr eaLnBrk="1" hangingPunct="1"/>
            <a:r>
              <a:rPr lang="en-US" b="0" dirty="0">
                <a:ea typeface="ＭＳ Ｐゴシック" charset="0"/>
                <a:cs typeface="Arial" panose="020B0604020202020204" pitchFamily="34" charset="0"/>
              </a:rPr>
              <a:t>——————————</a:t>
            </a:r>
          </a:p>
          <a:p>
            <a:pPr eaLnBrk="1" hangingPunct="1"/>
            <a:r>
              <a:rPr lang="en-US" b="0" dirty="0">
                <a:ea typeface="ＭＳ Ｐゴシック" charset="0"/>
                <a:cs typeface="Arial" panose="020B0604020202020204" pitchFamily="34" charset="0"/>
              </a:rPr>
              <a:t>Common-294</a:t>
            </a:r>
          </a:p>
          <a:p>
            <a:pPr eaLnBrk="1" hangingPunct="1"/>
            <a:r>
              <a:rPr lang="en-US" b="0" dirty="0">
                <a:ea typeface="ＭＳ Ｐゴシック" charset="0"/>
                <a:cs typeface="Arial" panose="020B0604020202020204" pitchFamily="34" charset="0"/>
              </a:rPr>
              <a:t>BE-05-Deut-82</a:t>
            </a:r>
          </a:p>
          <a:p>
            <a:pPr eaLnBrk="1" hangingPunct="1"/>
            <a:r>
              <a:rPr lang="en-US" b="0" dirty="0">
                <a:ea typeface="ＭＳ Ｐゴシック" charset="0"/>
                <a:cs typeface="ＭＳ Ｐゴシック" charset="0"/>
              </a:rPr>
              <a:t>OP-05-Deut-71</a:t>
            </a:r>
          </a:p>
          <a:p>
            <a:pPr eaLnBrk="1" hangingPunct="1"/>
            <a:r>
              <a:rPr lang="en-US" b="0"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cs typeface="Arial" panose="020B0604020202020204" pitchFamily="34" charset="0"/>
              </a:rPr>
              <a:t>OS-29-Joel-128</a:t>
            </a:r>
          </a:p>
          <a:p>
            <a:pPr eaLnBrk="1" hangingPunct="1"/>
            <a:r>
              <a:rPr lang="en-US" b="0" dirty="0">
                <a:ea typeface="ＭＳ Ｐゴシック" charset="0"/>
                <a:cs typeface="ＭＳ Ｐゴシック" charset="0"/>
              </a:rPr>
              <a:t>NS-02-Mark1-8-slide 111</a:t>
            </a:r>
          </a:p>
          <a:p>
            <a:pPr eaLnBrk="1" hangingPunct="1"/>
            <a:r>
              <a:rPr lang="en-US" b="0" dirty="0">
                <a:ea typeface="ＭＳ Ｐゴシック" charset="0"/>
                <a:cs typeface="ＭＳ Ｐゴシック" charset="0"/>
              </a:rPr>
              <a:t>NS-03-Luke1-12—slide 401</a:t>
            </a: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When Jesus and His disciples came to a village a woman named Martha invited them to her home to eat. She had a sister called Mary, who sat listening to Jesus.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was very busy and under pressure to get food prepared and ready for her guests.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2206186216"/>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Her sister Mary was not helping but listening intently to what Jesus was teaching.</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 exasperated Martha finally blurted out, ‘Lord, don’t you care that my sister has left me to do the work by myself? Tell her to help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dear friend, you are so upset over all these details,’ Jesus replied.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‘There is really only one thing worth being concerned about.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‘Mary has discovered it—and I won’t take it away from her!’</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latin typeface="Arial" panose="020B0604020202020204" pitchFamily="34" charset="0"/>
              </a:rPr>
              <a:pPr/>
              <a:t>443</a:t>
            </a:fld>
            <a:endParaRPr lang="en-US" sz="1200" dirty="0">
              <a:latin typeface="Arial" panose="020B0604020202020204" pitchFamily="34"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11:14</a:t>
            </a:r>
            <a:r>
              <a:rPr lang="en-US">
                <a:effectLst/>
                <a:latin typeface="Lucida Grande" panose="020B0600040502020204" pitchFamily="34" charset="0"/>
              </a:rPr>
              <a:t>    One day Jesus cast out a demon from a man who couldn’t speak…</a:t>
            </a:r>
          </a:p>
        </p:txBody>
      </p:sp>
    </p:spTree>
    <p:extLst>
      <p:ext uri="{BB962C8B-B14F-4D97-AF65-F5344CB8AC3E}">
        <p14:creationId xmlns:p14="http://schemas.microsoft.com/office/powerpoint/2010/main" val="411991807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a:t>
            </a:r>
            <a:r>
              <a:rPr lang="en-US">
                <a:effectLst/>
                <a:latin typeface="Lucida Grande" panose="020B0600040502020204" pitchFamily="34" charset="0"/>
              </a:rPr>
              <a:t>nd when the demon was gone…</a:t>
            </a:r>
          </a:p>
        </p:txBody>
      </p:sp>
    </p:spTree>
    <p:extLst>
      <p:ext uri="{BB962C8B-B14F-4D97-AF65-F5344CB8AC3E}">
        <p14:creationId xmlns:p14="http://schemas.microsoft.com/office/powerpoint/2010/main" val="32005461"/>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01679025"/>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…the man began to speak. </a:t>
            </a:r>
          </a:p>
          <a:p>
            <a:endParaRPr lang="en-US"/>
          </a:p>
        </p:txBody>
      </p:sp>
    </p:spTree>
    <p:extLst>
      <p:ext uri="{BB962C8B-B14F-4D97-AF65-F5344CB8AC3E}">
        <p14:creationId xmlns:p14="http://schemas.microsoft.com/office/powerpoint/2010/main" val="29019145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latin typeface="Arial" panose="020B0604020202020204" pitchFamily="34" charset="0"/>
              </a:rPr>
              <a:pPr/>
              <a:t>39</a:t>
            </a:fld>
            <a:endParaRPr lang="en-US" sz="1200" dirty="0">
              <a:latin typeface="Arial" panose="020B0604020202020204" pitchFamily="34"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The crowds were amazed…</a:t>
            </a:r>
          </a:p>
        </p:txBody>
      </p:sp>
    </p:spTree>
    <p:extLst>
      <p:ext uri="{BB962C8B-B14F-4D97-AF65-F5344CB8AC3E}">
        <p14:creationId xmlns:p14="http://schemas.microsoft.com/office/powerpoint/2010/main" val="2938530172"/>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15</a:t>
            </a:r>
            <a:r>
              <a:rPr lang="en-US">
                <a:effectLst/>
                <a:latin typeface="Lucida Grande" panose="020B0600040502020204" pitchFamily="34" charset="0"/>
              </a:rPr>
              <a:t> but some of them said, “No wonder he can cast out demons. He gets his power from Satan,</a:t>
            </a:r>
            <a:r>
              <a:rPr lang="en-US" baseline="30000">
                <a:effectLst/>
                <a:latin typeface="Lucida Grande" panose="020B0600040502020204" pitchFamily="34" charset="0"/>
              </a:rPr>
              <a:t>a</a:t>
            </a:r>
            <a:r>
              <a:rPr lang="en-US">
                <a:effectLst/>
                <a:latin typeface="Lucida Grande" panose="020B0600040502020204" pitchFamily="34" charset="0"/>
              </a:rPr>
              <a:t> the prince of demons.” </a:t>
            </a:r>
          </a:p>
          <a:p>
            <a:endParaRPr lang="en-US"/>
          </a:p>
        </p:txBody>
      </p:sp>
    </p:spTree>
    <p:extLst>
      <p:ext uri="{BB962C8B-B14F-4D97-AF65-F5344CB8AC3E}">
        <p14:creationId xmlns:p14="http://schemas.microsoft.com/office/powerpoint/2010/main" val="3942580458"/>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Others, trying to test Jesus, demanded that he show them a miraculous sign from heaven to prove his authority.</a:t>
            </a:r>
          </a:p>
          <a:p>
            <a:endParaRPr lang="en-US"/>
          </a:p>
        </p:txBody>
      </p:sp>
    </p:spTree>
    <p:extLst>
      <p:ext uri="{BB962C8B-B14F-4D97-AF65-F5344CB8AC3E}">
        <p14:creationId xmlns:p14="http://schemas.microsoft.com/office/powerpoint/2010/main" val="3517127701"/>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11:17</a:t>
            </a:r>
            <a:r>
              <a:rPr lang="en-US">
                <a:solidFill>
                  <a:srgbClr val="000000"/>
                </a:solidFill>
                <a:effectLst/>
                <a:latin typeface="Lucida Grande" panose="020B0600040502020204" pitchFamily="34" charset="0"/>
              </a:rPr>
              <a:t>    He knew their thoughts, so he said, </a:t>
            </a:r>
            <a:r>
              <a:rPr lang="en-US">
                <a:solidFill>
                  <a:srgbClr val="FF2500"/>
                </a:solidFill>
                <a:effectLst/>
                <a:latin typeface="Lucida Grande" panose="020B0600040502020204" pitchFamily="34" charset="0"/>
              </a:rPr>
              <a:t>“Any kingdom divided by civil war is doomed. A family splintered by feuding will fall apart.</a:t>
            </a:r>
            <a:r>
              <a:rPr lang="en-US">
                <a:solidFill>
                  <a:srgbClr val="000000"/>
                </a:solidFill>
                <a:effectLst/>
                <a:latin typeface="Lucida Grande" panose="020B0600040502020204" pitchFamily="34" charset="0"/>
              </a:rPr>
              <a:t> </a:t>
            </a:r>
            <a:endParaRPr lang="en-US"/>
          </a:p>
        </p:txBody>
      </p:sp>
    </p:spTree>
    <p:extLst>
      <p:ext uri="{BB962C8B-B14F-4D97-AF65-F5344CB8AC3E}">
        <p14:creationId xmlns:p14="http://schemas.microsoft.com/office/powerpoint/2010/main" val="293094284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You say I am empowered by Satan. But if Satan is divided and fighting against himself, how can his kingdom survive?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And if I am empowered by Satan, what about your own exorcists? They cast out demons, too, so they will condemn you for what you have said.</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Tree>
    <p:extLst>
      <p:ext uri="{BB962C8B-B14F-4D97-AF65-F5344CB8AC3E}">
        <p14:creationId xmlns:p14="http://schemas.microsoft.com/office/powerpoint/2010/main" val="3090838447"/>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if I am casting out demons by the power of God,</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then the Kingdom of God has arrived among you.</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For when a strong man is fully armed and guards his palace, his possessions are safe—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22</a:t>
            </a:r>
            <a:r>
              <a:rPr lang="en-US">
                <a:solidFill>
                  <a:srgbClr val="FF2500"/>
                </a:solidFill>
                <a:effectLst/>
                <a:latin typeface="Lucida Grande" panose="020B0600040502020204" pitchFamily="34" charset="0"/>
              </a:rPr>
              <a:t> until someone even stronger attacks and overpowers him, strips him of his weapons, and carries off his belongings.</a:t>
            </a:r>
          </a:p>
          <a:p>
            <a:endParaRPr lang="en-US"/>
          </a:p>
        </p:txBody>
      </p:sp>
    </p:spTree>
    <p:extLst>
      <p:ext uri="{BB962C8B-B14F-4D97-AF65-F5344CB8AC3E}">
        <p14:creationId xmlns:p14="http://schemas.microsoft.com/office/powerpoint/2010/main" val="1532413430"/>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11:23</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“Anyone who isn’t with me opposes me, and anyone who isn’t working with me is actually working against me."</a:t>
            </a:r>
          </a:p>
        </p:txBody>
      </p:sp>
    </p:spTree>
    <p:extLst>
      <p:ext uri="{BB962C8B-B14F-4D97-AF65-F5344CB8AC3E}">
        <p14:creationId xmlns:p14="http://schemas.microsoft.com/office/powerpoint/2010/main" val="4146446906"/>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latin typeface="Arial" panose="020B0604020202020204" pitchFamily="34" charset="0"/>
              </a:rPr>
              <a:pPr/>
              <a:t>457</a:t>
            </a:fld>
            <a:endParaRPr lang="en-US" sz="1200" dirty="0">
              <a:solidFill>
                <a:srgbClr val="000000"/>
              </a:solidFill>
              <a:latin typeface="Arial" panose="020B0604020202020204" pitchFamily="34"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was teaching a large crowd of many thousands. Someone in the crowd said to Him, ‘Teacher, tell my brother to divide our inheritance with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34A5F-605F-B44E-BB18-239E01AEAA1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0662940"/>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replied, ‘Who, appointed me a judge or an arbiter between you? Watch out! Be on your guard against all kinds of greed. Life is not defined by what you have, even when you have a lot.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then told this parable. ‘The farm of a certain rich man produced a terrific crop.</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 thought to himself, “What shall I do? I have nowhere to store my crops.”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‘Then he said, “This is what I’ll do. I will tear down my barns and build bigger ones to store my surplus grain.</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‘“And I’ll say to myself, ‘You have plenty of grain laid up for many years.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“Take life easy; eat, drink and be merry.”</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‘But God said to him, “You fool!</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very night your life will be demanded from you. Then who will get what you have prepared for yourself?”</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is how it will be with whoever stores up possessions for themselves but is not rich towards God.’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 a person is a </a:t>
            </a:r>
            <a:r>
              <a:rPr lang="en-US" b="1" dirty="0">
                <a:solidFill>
                  <a:srgbClr val="FF2500"/>
                </a:solidFill>
                <a:effectLst/>
                <a:latin typeface="Lucida Grande" panose="020B0600040502020204" pitchFamily="34" charset="0"/>
              </a:rPr>
              <a:t>fool </a:t>
            </a:r>
            <a:r>
              <a:rPr lang="en-US" dirty="0">
                <a:solidFill>
                  <a:srgbClr val="FF2500"/>
                </a:solidFill>
                <a:effectLst/>
                <a:latin typeface="Lucida Grande" panose="020B0600040502020204" pitchFamily="34" charset="0"/>
              </a:rPr>
              <a:t>to store up earthly wealth but not have a </a:t>
            </a:r>
            <a:r>
              <a:rPr lang="en-US" b="1" dirty="0">
                <a:solidFill>
                  <a:srgbClr val="FF2500"/>
                </a:solidFill>
                <a:effectLst/>
                <a:latin typeface="Lucida Grande" panose="020B0600040502020204" pitchFamily="34" charset="0"/>
              </a:rPr>
              <a:t>rich </a:t>
            </a:r>
            <a:r>
              <a:rPr lang="en-US" dirty="0">
                <a:solidFill>
                  <a:srgbClr val="FF2500"/>
                </a:solidFill>
                <a:effectLst/>
                <a:latin typeface="Lucida Grande" panose="020B0600040502020204" pitchFamily="34" charset="0"/>
              </a:rPr>
              <a:t>relationship with God.”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5007693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latin typeface="Arial" panose="020B0604020202020204" pitchFamily="34" charset="0"/>
              </a:rPr>
              <a:pPr/>
              <a:t>41</a:t>
            </a:fld>
            <a:endParaRPr lang="en-US" sz="1200" dirty="0">
              <a:solidFill>
                <a:srgbClr val="000000"/>
              </a:solidFill>
              <a:latin typeface="Arial" panose="020B0604020202020204" pitchFamily="34"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latin typeface="Arial" panose="020B0604020202020204" pitchFamily="34" charset="0"/>
              </a:rPr>
              <a:pPr/>
              <a:t>474</a:t>
            </a:fld>
            <a:endParaRPr lang="en-US" sz="1200" dirty="0">
              <a:latin typeface="Arial" panose="020B0604020202020204" pitchFamily="34"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dirty="0">
                <a:solidFill>
                  <a:srgbClr val="FFFFFF"/>
                </a:solidFill>
                <a:ea typeface="ＭＳ Ｐゴシック" charset="0"/>
              </a:rPr>
              <a:t>NT Survey (ns)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979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025408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latin typeface="Arial" panose="020B0604020202020204" pitchFamily="34" charset="0"/>
              </a:rPr>
              <a:pPr/>
              <a:t>43</a:t>
            </a:fld>
            <a:endParaRPr lang="en-US" sz="1200" dirty="0">
              <a:latin typeface="Arial" panose="020B0604020202020204" pitchFamily="34"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a:t>
            </a:r>
          </a:p>
          <a:p>
            <a:pPr eaLnBrk="1" hangingPunct="1"/>
            <a:r>
              <a:rPr lang="en-US" dirty="0">
                <a:ea typeface="ＭＳ Ｐゴシック" charset="0"/>
                <a:cs typeface="ＭＳ Ｐゴシック" charset="0"/>
              </a:rPr>
              <a:t>NS-03-Luke1-12—slide 53</a:t>
            </a:r>
          </a:p>
          <a:p>
            <a:pPr eaLnBrk="1" hangingPunct="1"/>
            <a:r>
              <a:rPr lang="en-US" dirty="0">
                <a:ea typeface="ＭＳ Ｐゴシック" charset="0"/>
                <a:cs typeface="ＭＳ Ｐゴシック" charset="0"/>
              </a:rPr>
              <a:t>NS-05-Acts15-16—slide 244</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أخبرني إنْ كنتَ تُصدِّق المزاعم التالية:</a:t>
            </a:r>
            <a:endParaRPr lang="en-US" dirty="0">
              <a:latin typeface="Traditional Arabic" panose="02020603050405020304" pitchFamily="18" charset="-78"/>
              <a:cs typeface="Traditional Arabic" panose="02020603050405020304" pitchFamily="18" charset="-78"/>
            </a:endParaRP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هناك الكثير من نظريات المؤامرة التي تحيط بالدولار الأميركي.</a:t>
            </a:r>
            <a:endParaRPr lang="en-US"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355319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25634615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لا عجب إذًا أن نرى صورة يسوع وهو ممسكٌ بيد كرشنا!</a:t>
            </a:r>
            <a:endParaRPr lang="en-US" dirty="0">
              <a:cs typeface="ＭＳ Ｐゴシック" charset="0"/>
            </a:endParaRPr>
          </a:p>
        </p:txBody>
      </p:sp>
    </p:spTree>
    <p:extLst>
      <p:ext uri="{BB962C8B-B14F-4D97-AF65-F5344CB8AC3E}">
        <p14:creationId xmlns:p14="http://schemas.microsoft.com/office/powerpoint/2010/main" val="40913464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JO" sz="1100" b="0" kern="0" dirty="0">
                <a:solidFill>
                  <a:srgbClr val="000000"/>
                </a:solidFill>
                <a:latin typeface="Traditional Arabic" panose="02020603050405020304" pitchFamily="18" charset="-78"/>
                <a:cs typeface="Traditional Arabic" panose="02020603050405020304" pitchFamily="18" charset="-78"/>
              </a:rPr>
              <a:t>يؤمن ملايين الناس بالمزاعم المذكورة أعلاه!</a:t>
            </a:r>
          </a:p>
          <a:p>
            <a:pPr algn="r" rtl="1" eaLnBrk="1" hangingPunct="1"/>
            <a:endParaRPr lang="ar-JO" sz="1200" b="1" kern="0" dirty="0">
              <a:solidFill>
                <a:srgbClr val="000000"/>
              </a:solidFill>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1601575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أنا متشكِّك. وعليك أنت أن تكون مِثْلي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تُصدِّق 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هل تأخذ بعين الاعتبار المصدرَ الذي يُقدِّم هذه المعلومات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11366542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الأمور التي جرى تعليمُها لنا؟</a:t>
            </a:r>
            <a:endParaRPr lang="en-US" dirty="0">
              <a:cs typeface="ＭＳ Ｐゴシック" charset="0"/>
            </a:endParaRPr>
          </a:p>
        </p:txBody>
      </p:sp>
    </p:spTree>
    <p:extLst>
      <p:ext uri="{BB962C8B-B14F-4D97-AF65-F5344CB8AC3E}">
        <p14:creationId xmlns:p14="http://schemas.microsoft.com/office/powerpoint/2010/main" val="25900088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a:t>
            </a:fld>
            <a:endParaRPr lang="en-US" dirty="0"/>
          </a:p>
        </p:txBody>
      </p:sp>
    </p:spTree>
    <p:extLst>
      <p:ext uri="{BB962C8B-B14F-4D97-AF65-F5344CB8AC3E}">
        <p14:creationId xmlns:p14="http://schemas.microsoft.com/office/powerpoint/2010/main" val="389679568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kern="1200" dirty="0">
                <a:solidFill>
                  <a:schemeClr val="tx1"/>
                </a:solidFill>
                <a:effectLst/>
                <a:ea typeface="ＭＳ Ｐゴシック" charset="-128"/>
                <a:cs typeface="ＭＳ Ｐゴシック" charset="-128"/>
              </a:rPr>
              <a:t>قبل 2000 عام تقريباً، كان أحد الأمميِّين الأتقياء، واسمه ثاوفيلس، يحاول أن يقوم بالبحث والاستقصاء للتأكُّد من مدى مصداقيَّة قصَّة يسوع. يجب علينا نحن أيضاً أن نرغب في أن نعرف مدى معقوليَّة ما نؤمن به.</a:t>
            </a:r>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كان التشكَّك في القرن الأوَّل الميلاديِّ ناجماً عن الشائعات.</a:t>
            </a:r>
            <a:endParaRPr lang="en-SG" dirty="0">
              <a:cs typeface="ＭＳ Ｐゴシック" charset="0"/>
            </a:endParaRPr>
          </a:p>
          <a:p>
            <a:pPr algn="r" rtl="1"/>
            <a:r>
              <a:rPr lang="ar-JO" dirty="0">
                <a:cs typeface="ＭＳ Ｐゴシック" charset="0"/>
              </a:rPr>
              <a:t>كانت إحدى هذه الشائعات تقول إنَّ الكنيسة في عهدها الباكر مارسَتْ سِفاح القُربى. وكان التعليل الذي يُقدِّمه الناس لهذا الاعتقاد لديهم هو: "هؤلاء المسيحيُّون يُطلِقون على شريك حياتهم تعبير ’أخي‘ أو ’أختي‘ في المسيح!"</a:t>
            </a:r>
            <a:endParaRPr lang="en-SG"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kern="1200" dirty="0">
                <a:solidFill>
                  <a:schemeClr val="tx1"/>
                </a:solidFill>
                <a:effectLst/>
                <a:ea typeface="ＭＳ Ｐゴシック" charset="-128"/>
                <a:cs typeface="ＭＳ Ｐゴシック" charset="-128"/>
              </a:rPr>
              <a:t>ظنَّ آخَرون أنَّ المسيحيِّين كانوا من آكلي لحوم البشر. كان أهل العالَم يراقبون الكنيسة من خارج أسوارها دون أن يقوم أحد بتثقيفهم وإطلاعهم على حقيقة الأمر، فكانوا يقولون: "ألم يَقُلْ يسوع بأنْ ‘تأكلوا جسدي وتشربوا دمي’؟"</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زرع بولسُ الكنائسَ في جميع المناطق الشرقيَّة من الإمبراطوريَّة الرومانيَّة. وقد أدَّى هذا الأمر إلى انتشار الانطباع لدى بعض الغربيِّين بأنَّ المسيحيَّة هي ديانةٌ شرقيَّةٌ فقط.</a:t>
            </a:r>
          </a:p>
          <a:p>
            <a:pPr algn="r" rtl="1" eaLnBrk="1" hangingPunct="1"/>
            <a:r>
              <a:rPr lang="ar-JO" b="0" dirty="0">
                <a:latin typeface="Times" charset="0"/>
                <a:ea typeface="ＭＳ Ｐゴシック" charset="0"/>
              </a:rPr>
              <a:t>كتب بولسُ ستَّ رسائل مُوحَى بها في أثناء رحلاته التبشيريَّة الثلاث من أنطاكيَّة إلى اليونان.</a:t>
            </a:r>
          </a:p>
          <a:p>
            <a:pPr algn="r" rtl="1" eaLnBrk="1" hangingPunct="1"/>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0908919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المنطقةُ الممتدَّة من أورشليم إلى </a:t>
            </a:r>
            <a:r>
              <a:rPr lang="ar-JO" sz="1200" kern="1200" dirty="0">
                <a:solidFill>
                  <a:schemeClr val="tx1"/>
                </a:solidFill>
                <a:ea typeface="ＭＳ Ｐゴシック" charset="-128"/>
                <a:cs typeface="Traditional Arabic" panose="02020603050405020304" pitchFamily="18" charset="-78"/>
              </a:rPr>
              <a:t>إللِّيريكون</a:t>
            </a:r>
            <a:r>
              <a:rPr lang="ar-JO" dirty="0"/>
              <a:t> الجزءَ الشرقيَّ من الإمبراطوريَّة. لا عجب إذاً أنَّ الكثير من الأمميِّين اعتقدوا أنَّ المسيحيِّين كانوا شرقيِّين يتبعون يسوع، الرجلَ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20169783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المزاعم في وقتنا الحاضر هي نقيض الماضي؛ إذ يُقَال إنَّ المسيحيَّة هي ديانةٌ غربيَّة.</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5422131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 ولكن بعد أن وصل الإنجيل إلى "الشرق" أصبح الوقت مناسباً لكي يقوم لوقا بتقديم يسوع إلى الغربيِّين. كان بولس ينتظر مدَّة سنتين لإجراء محاكمته في اليهوديَّة. كان لوقا معه، عندئذٍ كان الزمان والمكان المثاليَّان لكتابة التاريخ المتعلِّق بيسوع إلى الأمم.</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00- مقدِّمة- 96</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03- لوقا 1- 12 سلايد 65 </a:t>
            </a:r>
            <a:endParaRPr lang="en-US"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871328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25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19251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a:spcBef>
                <a:spcPct val="0"/>
              </a:spcBef>
            </a:pPr>
            <a:r>
              <a:rPr lang="en-US" b="0"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ea typeface="ＭＳ Ｐゴシック" charset="0"/>
                <a:cs typeface="ＭＳ Ｐゴシック" charset="0"/>
              </a:rPr>
              <a:t>////	MATTHEW…composed sometime during the A.D. 40s…</a:t>
            </a:r>
          </a:p>
          <a:p>
            <a:pPr>
              <a:spcBef>
                <a:spcPct val="0"/>
              </a:spcBef>
            </a:pPr>
            <a:r>
              <a:rPr lang="en-US" b="0" dirty="0">
                <a:latin typeface="Times" charset="0"/>
                <a:ea typeface="ＭＳ Ｐゴシック" charset="0"/>
                <a:cs typeface="ＭＳ Ｐゴシック" charset="0"/>
              </a:rPr>
              <a:t>////	LUKE is suggested as next, between the years A.D. 57 and 59 A.D…</a:t>
            </a:r>
          </a:p>
          <a:p>
            <a:pPr>
              <a:spcBef>
                <a:spcPct val="0"/>
              </a:spcBef>
            </a:pPr>
            <a:r>
              <a:rPr lang="en-US" b="0" dirty="0">
                <a:latin typeface="Times" charset="0"/>
                <a:ea typeface="ＭＳ Ｐゴシック" charset="0"/>
                <a:cs typeface="ＭＳ Ｐゴシック" charset="0"/>
              </a:rPr>
              <a:t>////	Mark…in the next decade…between 64 and 68…</a:t>
            </a:r>
          </a:p>
          <a:p>
            <a:pPr>
              <a:spcBef>
                <a:spcPct val="0"/>
              </a:spcBef>
            </a:pPr>
            <a:r>
              <a:rPr lang="en-US" b="0" dirty="0">
                <a:latin typeface="Times" charset="0"/>
                <a:ea typeface="ＭＳ Ｐゴシック" charset="0"/>
                <a:cs typeface="ＭＳ Ｐゴシック" charset="0"/>
              </a:rPr>
              <a:t>////	and finally…John</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Introduction-31</a:t>
            </a:r>
          </a:p>
          <a:p>
            <a:pPr eaLnBrk="1" hangingPunct="1">
              <a:spcBef>
                <a:spcPct val="0"/>
              </a:spcBef>
            </a:pPr>
            <a:r>
              <a:rPr lang="en-US" dirty="0">
                <a:ea typeface="ＭＳ Ｐゴシック" charset="0"/>
                <a:cs typeface="ＭＳ Ｐゴシック" charset="0"/>
              </a:rPr>
              <a:t>NS-02-Mark1-8-slide 38</a:t>
            </a:r>
          </a:p>
          <a:p>
            <a:pPr>
              <a:spcBef>
                <a:spcPct val="0"/>
              </a:spcBef>
            </a:pPr>
            <a:endParaRPr lang="en-US" b="0" dirty="0">
              <a:latin typeface="Times"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ولكن لم يكن هناك إنجيلٌ خاصٌّ بالأمم (يقابل إنجيل متَّى الخاص باليهود). مَن كان يستطيع أن يكتب سِجِلًّا عن حياة المسيح لهذه المجموعة الأكبر عدداً من اليهود، والتي لم تكنْ تمتلك معلومات الخلفيَّة المختصَّة بالعهد القديم؟ كانت الروح القوميَّة لدى الأمم أقلَّ من اليهود، وكان يتميَّزون بالتفكير الفلسفيِّ أكثر من اليهود، وكان يحتاجون بوجهٍ خاصٍّ إلى تقديم دليلٍ لهم بشأن الكيفيَّة التي يمكن بها أن يكون لهذا "المُخَلِّص الشرقيِّ" أثرٌ في حياتهم.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2152266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a:t>
            </a:fld>
            <a:endParaRPr lang="en-US" dirty="0"/>
          </a:p>
        </p:txBody>
      </p:sp>
    </p:spTree>
    <p:extLst>
      <p:ext uri="{BB962C8B-B14F-4D97-AF65-F5344CB8AC3E}">
        <p14:creationId xmlns:p14="http://schemas.microsoft.com/office/powerpoint/2010/main" val="23362225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Times" charset="0"/>
                <a:ea typeface="ＭＳ Ｐゴシック" charset="0"/>
                <a:cs typeface="ＭＳ Ｐゴシック" charset="0"/>
              </a:rPr>
              <a:t>حتَّى في يومنا هذا نرى بعض النساء ينتظرْنَ الرجل الكامل والمثاليّ. حسناً، ليس عليهُنَّ أن ينتظروا أكثر من ذلك!</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22280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تفضَّل بالدخول أيُّها الطبيب لوقا. رجلٌ يهتمُّ بالتفاصيل، وطبيب، وأعزب. وقد جعلَتْه</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هذه الأمورُ الشخصَ المناسب لكتابة هذا السجلِّ (الإنجيل) الذي يحمل اسمه. وهو سافر أيضاً مع بولس في رحلاته. وبصفته أمميَّاً، كان يفهم عقليَّة الأشخاص من الخلفيَّة الأمميَّة.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مَن هو ثاوفيلس؟ يعني </a:t>
            </a:r>
            <a:r>
              <a:rPr lang="ar-JO" sz="1200" kern="1200" dirty="0">
                <a:solidFill>
                  <a:schemeClr val="tx1"/>
                </a:solidFill>
                <a:latin typeface="Times New Roman" charset="0"/>
                <a:ea typeface="ＭＳ Ｐゴシック" charset="0"/>
                <a:cs typeface="ＭＳ Ｐゴシック" charset="0"/>
              </a:rPr>
              <a:t>اسمه "</a:t>
            </a:r>
            <a:r>
              <a:rPr lang="ar-JO" sz="1200" kern="1200" noProof="0" dirty="0">
                <a:solidFill>
                  <a:schemeClr val="tx1"/>
                </a:solidFill>
                <a:latin typeface="Times New Roman" charset="0"/>
                <a:ea typeface="ＭＳ Ｐゴシック" charset="0"/>
                <a:cs typeface="Traditional Arabic" panose="02020603050405020304" pitchFamily="18" charset="-78"/>
              </a:rPr>
              <a:t>الـمُحِبُّ لله</a:t>
            </a:r>
            <a:r>
              <a:rPr lang="ar-JO" sz="1200" kern="1200" dirty="0">
                <a:solidFill>
                  <a:schemeClr val="tx1"/>
                </a:solidFill>
                <a:latin typeface="Times New Roman" charset="0"/>
                <a:ea typeface="ＭＳ Ｐゴシック" charset="0"/>
                <a:cs typeface="ＭＳ Ｐゴシック" charset="0"/>
              </a:rPr>
              <a:t>". ويبدو </a:t>
            </a:r>
            <a:r>
              <a:rPr lang="ar-JO" dirty="0">
                <a:latin typeface="Times New Roman" charset="0"/>
                <a:ea typeface="ＭＳ Ｐゴシック" charset="0"/>
                <a:cs typeface="ＭＳ Ｐゴシック" charset="0"/>
              </a:rPr>
              <a:t>أنَّه من المحتمل أنَّه كان- بصفته مؤمناً- يُقدِّم الدعم الماليَّ لرحلات لوقا والأبحاث التي كان يقوم بها لكتابة هذا الإنجيل.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JO" dirty="0">
                <a:ea typeface="ＭＳ Ｐゴシック" charset="0"/>
                <a:cs typeface="ＭＳ Ｐゴシック" charset="0"/>
              </a:rPr>
              <a:t>ولكن كيف استطاع لوقا أن يجد الوقت الكافي للكتابة بينما هُم مشغولون جدًّا في السفر؟</a:t>
            </a:r>
          </a:p>
          <a:p>
            <a:pPr algn="r" rtl="1" eaLnBrk="1" hangingPunct="1"/>
            <a:r>
              <a:rPr lang="ar-JO" dirty="0">
                <a:ea typeface="ＭＳ Ｐゴシック" charset="0"/>
                <a:cs typeface="ＭＳ Ｐゴシック" charset="0"/>
              </a:rPr>
              <a:t>كان بولس قد انتهى للتوِّ من رحلته التبشيريَّة الثالثة، وكانت الخطَّة أن يعود مدَّةً وجيزةً إلى أورشليم حاملًا معه التقدمات من الأمم إلى القدِّيسين من اليهود (قارن مع رومية، الأصحاح 15).</a:t>
            </a:r>
          </a:p>
          <a:p>
            <a:pPr algn="r" rtl="1" eaLnBrk="1" hangingPunct="1"/>
            <a:r>
              <a:rPr lang="ar-JO" dirty="0">
                <a:ea typeface="ＭＳ Ｐゴシック" charset="0"/>
                <a:cs typeface="ＭＳ Ｐゴシック" charset="0"/>
              </a:rPr>
              <a:t>ولكن حدث شغبٌ في أورشليم أدَّى إلى اعتقال بولس وسجْنِه في قيصريَّة مدَّة عامين (أعمال الرسل، الأصحاح 21). كان بولس في السجن ما بين 57-59م، لكن لم يكنْ لوقا مسجونًا معه في ذلك الوقت. واتَّخذ لوقا مكان إقامته ليكون في قيصريَّة التي كانت المقرَّ الرئيسيَّ للرومان في إسرائيل. وكان هذا هو الزمان المثاليَّ والمكان المثاليَّ لكي يتنقَّل لوقا في أرجاء إسرائيل ليقوم بالبحث اللازم، فقد عاش يسوع هناك قبْلَ 25 عاماً فقط من وجود لوقا هناك، وهكذا كان هناك الكثير من الناس المتاحين ليُجرِي مقابلاتٍ معهم- تماماً كما ستكون عليه الحال لو أردتَ أن تكتب كتاباً في عصرنا هذا عن أمورٍ حدثَتْ قبْلَ 25 سنة.</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حقيقة ما تَعَلَّمناه؟</a:t>
            </a:r>
            <a:endParaRPr lang="en-US" dirty="0">
              <a:cs typeface="ＭＳ Ｐゴシック" charset="0"/>
            </a:endParaRPr>
          </a:p>
        </p:txBody>
      </p:sp>
    </p:spTree>
    <p:extLst>
      <p:ext uri="{BB962C8B-B14F-4D97-AF65-F5344CB8AC3E}">
        <p14:creationId xmlns:p14="http://schemas.microsoft.com/office/powerpoint/2010/main" val="3886788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كانت مصادر لوقا مصادر يُعتمَد عليها للأمميِّين المُتَشكِّكين، ولتحقيق غرضه من أجل تأكيد وتثبيت إيمان ثاوفيلس. </a:t>
            </a:r>
            <a:endParaRPr lang="ar-SA" dirty="0">
              <a:effectLst/>
            </a:endParaRPr>
          </a:p>
        </p:txBody>
      </p:sp>
    </p:spTree>
    <p:extLst>
      <p:ext uri="{BB962C8B-B14F-4D97-AF65-F5344CB8AC3E}">
        <p14:creationId xmlns:p14="http://schemas.microsoft.com/office/powerpoint/2010/main" val="38043598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إنَّ حياة المسيح السابقة لحياته العلنيَّة (أي قبْلَ خدمته العامَّة للناس) وتحضيره للخدمة يُظهِران خُطَّة الله المُدارة بترتيبه وسيادته في وسط سياق الساميَّة، ولكن مع صبغةٍ (تلميحاتٍ) تتَّجه إلى العالم كلِّه.</a:t>
            </a:r>
          </a:p>
          <a:p>
            <a:pPr algn="r" rtl="1" eaLnBrk="1" hangingPunct="1"/>
            <a:r>
              <a:rPr lang="ar-JO" dirty="0">
                <a:effectLst/>
              </a:rPr>
              <a:t>عندما نقرأ عن مجيء المسيح في سرْدِ قصص مرحلة الطفولة في حياة يوحنَّا المعمدان ويسوع، يمكننا أن نرى أنَّ هذا المجيء يُظهِر أنَّ الله بسيادته قدَّم يسوع بوصفه مسيَّا إسرائيل المنتظَر، ومُخَلِّص العالَم، وابن الله (لوقا 1: 5 – 2: 52).</a:t>
            </a:r>
          </a:p>
        </p:txBody>
      </p:sp>
    </p:spTree>
    <p:extLst>
      <p:ext uri="{BB962C8B-B14F-4D97-AF65-F5344CB8AC3E}">
        <p14:creationId xmlns:p14="http://schemas.microsoft.com/office/powerpoint/2010/main" val="8912306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يكشف لنا الإعلانان عن ولادتي يوحنَّا ويسوع بتلميحاتهما المذكورة في العهد القديم أنَّ يسوع هو حقَّاً المسيَّا المنتظَر لإسرائيل (لوقا 1: 5-56).</a:t>
            </a:r>
            <a:endParaRPr lang="en-US" dirty="0">
              <a:ea typeface="ＭＳ Ｐゴシック" charset="0"/>
              <a:cs typeface="ＭＳ Ｐゴシック" charset="0"/>
            </a:endParaRPr>
          </a:p>
          <a:p>
            <a:pPr algn="r" rtl="1"/>
            <a:r>
              <a:rPr lang="ar-JO" dirty="0">
                <a:ea typeface="ＭＳ Ｐゴシック" charset="0"/>
                <a:cs typeface="ＭＳ Ｐゴシック" charset="0"/>
              </a:rPr>
              <a:t>يتميَّز إنجيل لوقا باحتوائه على الكثير من الأمثال التي قالها يسوع.</a:t>
            </a:r>
          </a:p>
        </p:txBody>
      </p:sp>
    </p:spTree>
    <p:extLst>
      <p:ext uri="{BB962C8B-B14F-4D97-AF65-F5344CB8AC3E}">
        <p14:creationId xmlns:p14="http://schemas.microsoft.com/office/powerpoint/2010/main" val="29257121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8</a:t>
            </a:fld>
            <a:endParaRPr lang="en-US" dirty="0"/>
          </a:p>
        </p:txBody>
      </p:sp>
    </p:spTree>
    <p:extLst>
      <p:ext uri="{BB962C8B-B14F-4D97-AF65-F5344CB8AC3E}">
        <p14:creationId xmlns:p14="http://schemas.microsoft.com/office/powerpoint/2010/main" val="42851728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9</a:t>
            </a:fld>
            <a:endParaRPr lang="en-US" dirty="0"/>
          </a:p>
        </p:txBody>
      </p:sp>
    </p:spTree>
    <p:extLst>
      <p:ext uri="{BB962C8B-B14F-4D97-AF65-F5344CB8AC3E}">
        <p14:creationId xmlns:p14="http://schemas.microsoft.com/office/powerpoint/2010/main" val="2866667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8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5.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5.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5.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5.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5.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85.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85.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85.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5.xml"/><Relationship Id="rId4" Type="http://schemas.openxmlformats.org/officeDocument/2006/relationships/image" Target="../media/image23.jpeg"/></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5.xml"/><Relationship Id="rId4" Type="http://schemas.openxmlformats.org/officeDocument/2006/relationships/image" Target="../media/image23.jpe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8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9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FA47A7-B5F9-1447-A770-82A9547AB5C9}" type="slidenum">
              <a:rPr lang="en-US" smtClean="0"/>
              <a:pPr>
                <a:defRPr/>
              </a:pPr>
              <a:t>‹#›</a:t>
            </a:fld>
            <a:endParaRPr lang="en-US" dirty="0"/>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BF7C9F-4E63-5E42-ACD9-757C183AD683}" type="slidenum">
              <a:rPr lang="en-US" smtClean="0"/>
              <a:pPr>
                <a:defRPr/>
              </a:pPr>
              <a:t>‹#›</a:t>
            </a:fld>
            <a:endParaRPr lang="en-US" dirty="0"/>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4130588-EA34-6340-92AB-82B0CA958DAB}"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840406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F6C6E9B-5DB8-3340-80DA-BA2B476F4FC5}" type="slidenum">
              <a:rPr lang="en-US" smtClean="0"/>
              <a:pPr>
                <a:defRPr/>
              </a:pPr>
              <a:t>‹#›</a:t>
            </a:fld>
            <a:endParaRPr lang="en-US" dirty="0"/>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24278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4FC7BC-B02D-8D44-91A2-868AD6D10CD7}" type="slidenum">
              <a:rPr lang="en-US" smtClean="0"/>
              <a:pPr>
                <a:defRPr/>
              </a:pPr>
              <a:t>‹#›</a:t>
            </a:fld>
            <a:endParaRPr lang="en-US" dirty="0"/>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97953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68B0832-6CD9-BE40-AF58-D06F4B0F4E3F}" type="slidenum">
              <a:rPr lang="en-US" smtClean="0"/>
              <a:pPr>
                <a:defRPr/>
              </a:pPr>
              <a:t>‹#›</a:t>
            </a:fld>
            <a:endParaRPr lang="en-US" dirty="0"/>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3810993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9082148-8CAA-9841-B8E8-8FBE9E67C63C}"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537910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04328D1-B966-4740-A7F8-D2BC4CE22A30}"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266227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C9FC9E4-B245-C445-9607-8CB8E8E89494}"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772305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FC9009A-FF43-A84A-8E78-9C368103C0C6}"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149150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3AAEEF-4FBF-0448-87B9-D23FF78581EE}" type="slidenum">
              <a:rPr lang="en-US" smtClean="0"/>
              <a:pPr>
                <a:defRPr/>
              </a:pPr>
              <a:t>‹#›</a:t>
            </a:fld>
            <a:endParaRPr lang="en-US" dirty="0"/>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84E5ED-77F3-2B45-A667-19B7082641FB}" type="slidenum">
              <a:rPr lang="en-US" smtClean="0"/>
              <a:pPr>
                <a:defRPr/>
              </a:pPr>
              <a:t>‹#›</a:t>
            </a:fld>
            <a:endParaRPr lang="en-US" dirty="0"/>
          </a:p>
        </p:txBody>
      </p:sp>
    </p:spTree>
    <p:extLst>
      <p:ext uri="{BB962C8B-B14F-4D97-AF65-F5344CB8AC3E}">
        <p14:creationId xmlns:p14="http://schemas.microsoft.com/office/powerpoint/2010/main" val="33346975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pPr>
                <a:defRPr/>
              </a:pPr>
              <a:t>‹#›</a:t>
            </a:fld>
            <a:endParaRPr lang="en-US" dirty="0"/>
          </a:p>
        </p:txBody>
      </p:sp>
    </p:spTree>
    <p:extLst>
      <p:ext uri="{BB962C8B-B14F-4D97-AF65-F5344CB8AC3E}">
        <p14:creationId xmlns:p14="http://schemas.microsoft.com/office/powerpoint/2010/main" val="207458632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43AE126-4CB0-AA43-B0D7-BA48088E5541}" type="slidenum">
              <a:rPr lang="en-US" smtClean="0"/>
              <a:pPr>
                <a:defRPr/>
              </a:pPr>
              <a:t>‹#›</a:t>
            </a:fld>
            <a:endParaRPr lang="en-US" dirty="0"/>
          </a:p>
        </p:txBody>
      </p:sp>
    </p:spTree>
    <p:extLst>
      <p:ext uri="{BB962C8B-B14F-4D97-AF65-F5344CB8AC3E}">
        <p14:creationId xmlns:p14="http://schemas.microsoft.com/office/powerpoint/2010/main" val="15459465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138890-AFEF-9947-BA77-96B158CFD2B0}" type="slidenum">
              <a:rPr lang="en-US" smtClean="0"/>
              <a:pPr>
                <a:defRPr/>
              </a:pPr>
              <a:t>‹#›</a:t>
            </a:fld>
            <a:endParaRPr lang="en-US" dirty="0"/>
          </a:p>
        </p:txBody>
      </p:sp>
    </p:spTree>
    <p:extLst>
      <p:ext uri="{BB962C8B-B14F-4D97-AF65-F5344CB8AC3E}">
        <p14:creationId xmlns:p14="http://schemas.microsoft.com/office/powerpoint/2010/main" val="5101364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2651F1-7295-D042-A88B-6C72E41E9A90}" type="slidenum">
              <a:rPr lang="en-US" smtClean="0"/>
              <a:pPr>
                <a:defRPr/>
              </a:pPr>
              <a:t>‹#›</a:t>
            </a:fld>
            <a:endParaRPr lang="en-US" dirty="0"/>
          </a:p>
        </p:txBody>
      </p:sp>
    </p:spTree>
    <p:extLst>
      <p:ext uri="{BB962C8B-B14F-4D97-AF65-F5344CB8AC3E}">
        <p14:creationId xmlns:p14="http://schemas.microsoft.com/office/powerpoint/2010/main" val="208193287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3B5322-F117-3247-98C3-019C50B8FE60}" type="slidenum">
              <a:rPr lang="en-US" smtClean="0"/>
              <a:pPr>
                <a:defRPr/>
              </a:pPr>
              <a:t>‹#›</a:t>
            </a:fld>
            <a:endParaRPr lang="en-US" dirty="0"/>
          </a:p>
        </p:txBody>
      </p:sp>
    </p:spTree>
    <p:extLst>
      <p:ext uri="{BB962C8B-B14F-4D97-AF65-F5344CB8AC3E}">
        <p14:creationId xmlns:p14="http://schemas.microsoft.com/office/powerpoint/2010/main" val="2585069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550105-B1EB-FF43-AF30-B1735216A78F}" type="slidenum">
              <a:rPr lang="en-US" smtClean="0"/>
              <a:pPr>
                <a:defRPr/>
              </a:pPr>
              <a:t>‹#›</a:t>
            </a:fld>
            <a:endParaRPr lang="en-US" dirty="0"/>
          </a:p>
        </p:txBody>
      </p:sp>
    </p:spTree>
    <p:extLst>
      <p:ext uri="{BB962C8B-B14F-4D97-AF65-F5344CB8AC3E}">
        <p14:creationId xmlns:p14="http://schemas.microsoft.com/office/powerpoint/2010/main" val="40426240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9E61C8-E872-024A-8F56-C4F8DE55EECC}" type="slidenum">
              <a:rPr lang="en-US" smtClean="0"/>
              <a:pPr>
                <a:defRPr/>
              </a:pPr>
              <a:t>‹#›</a:t>
            </a:fld>
            <a:endParaRPr lang="en-US" dirty="0"/>
          </a:p>
        </p:txBody>
      </p:sp>
    </p:spTree>
    <p:extLst>
      <p:ext uri="{BB962C8B-B14F-4D97-AF65-F5344CB8AC3E}">
        <p14:creationId xmlns:p14="http://schemas.microsoft.com/office/powerpoint/2010/main" val="1903816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10F3B3-6134-5549-8165-CF5C1D0F6A2D}" type="slidenum">
              <a:rPr lang="en-US" smtClean="0"/>
              <a:pPr>
                <a:defRPr/>
              </a:pPr>
              <a:t>‹#›</a:t>
            </a:fld>
            <a:endParaRPr lang="en-US" dirty="0"/>
          </a:p>
        </p:txBody>
      </p:sp>
    </p:spTree>
    <p:extLst>
      <p:ext uri="{BB962C8B-B14F-4D97-AF65-F5344CB8AC3E}">
        <p14:creationId xmlns:p14="http://schemas.microsoft.com/office/powerpoint/2010/main" val="2228451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72FE05-4135-0041-994F-E91DFF8DB49B}" type="slidenum">
              <a:rPr lang="en-US" smtClean="0"/>
              <a:pPr>
                <a:defRPr/>
              </a:pPr>
              <a:t>‹#›</a:t>
            </a:fld>
            <a:endParaRPr lang="en-US" dirty="0"/>
          </a:p>
        </p:txBody>
      </p:sp>
    </p:spTree>
    <p:extLst>
      <p:ext uri="{BB962C8B-B14F-4D97-AF65-F5344CB8AC3E}">
        <p14:creationId xmlns:p14="http://schemas.microsoft.com/office/powerpoint/2010/main" val="6593068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873E58B-E7A1-644C-9476-D544682AC9C7}" type="slidenum">
              <a:rPr lang="en-US" smtClean="0"/>
              <a:pPr>
                <a:defRPr/>
              </a:pPr>
              <a:t>‹#›</a:t>
            </a:fld>
            <a:endParaRPr lang="en-US" dirty="0"/>
          </a:p>
        </p:txBody>
      </p:sp>
    </p:spTree>
    <p:extLst>
      <p:ext uri="{BB962C8B-B14F-4D97-AF65-F5344CB8AC3E}">
        <p14:creationId xmlns:p14="http://schemas.microsoft.com/office/powerpoint/2010/main" val="39833728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B4CED4-8F9A-8140-A6EA-FAA63BED314F}" type="slidenum">
              <a:rPr lang="en-US" smtClean="0"/>
              <a:pPr>
                <a:defRPr/>
              </a:pPr>
              <a:t>‹#›</a:t>
            </a:fld>
            <a:endParaRPr lang="en-US" dirty="0"/>
          </a:p>
        </p:txBody>
      </p:sp>
    </p:spTree>
    <p:extLst>
      <p:ext uri="{BB962C8B-B14F-4D97-AF65-F5344CB8AC3E}">
        <p14:creationId xmlns:p14="http://schemas.microsoft.com/office/powerpoint/2010/main" val="1984595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pPr>
                <a:defRPr/>
              </a:pPr>
              <a:t>‹#›</a:t>
            </a:fld>
            <a:endParaRPr lang="en-US" dirty="0"/>
          </a:p>
        </p:txBody>
      </p:sp>
    </p:spTree>
    <p:extLst>
      <p:ext uri="{BB962C8B-B14F-4D97-AF65-F5344CB8AC3E}">
        <p14:creationId xmlns:p14="http://schemas.microsoft.com/office/powerpoint/2010/main" val="27354110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91243728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6823551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pPr>
                <a:defRPr/>
              </a:pPr>
              <a:t>‹#›</a:t>
            </a:fld>
            <a:endParaRPr lang="en-US" dirty="0"/>
          </a:p>
        </p:txBody>
      </p:sp>
    </p:spTree>
    <p:extLst>
      <p:ext uri="{BB962C8B-B14F-4D97-AF65-F5344CB8AC3E}">
        <p14:creationId xmlns:p14="http://schemas.microsoft.com/office/powerpoint/2010/main" val="35330148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1748087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2832401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2196587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1372783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9670628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6518351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40157618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pPr>
                <a:defRPr/>
              </a:pPr>
              <a:t>‹#›</a:t>
            </a:fld>
            <a:endParaRPr lang="en-US" dirty="0"/>
          </a:p>
        </p:txBody>
      </p:sp>
    </p:spTree>
    <p:extLst>
      <p:ext uri="{BB962C8B-B14F-4D97-AF65-F5344CB8AC3E}">
        <p14:creationId xmlns:p14="http://schemas.microsoft.com/office/powerpoint/2010/main" val="7993916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16231451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372668592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30398610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318735590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56B700B-1684-CB48-B8ED-ECA7403E6BA4}" type="slidenum">
              <a:rPr lang="en-US" smtClean="0"/>
              <a:pPr>
                <a:defRPr/>
              </a:pPr>
              <a:t>‹#›</a:t>
            </a:fld>
            <a:endParaRPr lang="en-US" dirty="0"/>
          </a:p>
        </p:txBody>
      </p:sp>
    </p:spTree>
    <p:extLst>
      <p:ext uri="{BB962C8B-B14F-4D97-AF65-F5344CB8AC3E}">
        <p14:creationId xmlns:p14="http://schemas.microsoft.com/office/powerpoint/2010/main" val="1337445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2315D-627C-354D-AD1A-6DC0FE08AF22}" type="datetime1">
              <a:rPr lang="en-US" smtClean="0"/>
              <a:pPr>
                <a:defRPr/>
              </a:pPr>
              <a:t>4/5/25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B19EA5B-7EF0-414C-B08C-F86FED63C7A5}" type="slidenum">
              <a:rPr lang="en-US" smtClean="0"/>
              <a:pPr>
                <a:defRPr/>
              </a:pPr>
              <a:t>‹#›</a:t>
            </a:fld>
            <a:endParaRPr lang="en-US" dirty="0"/>
          </a:p>
        </p:txBody>
      </p:sp>
    </p:spTree>
    <p:extLst>
      <p:ext uri="{BB962C8B-B14F-4D97-AF65-F5344CB8AC3E}">
        <p14:creationId xmlns:p14="http://schemas.microsoft.com/office/powerpoint/2010/main" val="39780448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4/5/25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1089E493-F673-954C-ACF8-03BBA9345F08}" type="slidenum">
              <a:rPr lang="en-US" smtClean="0"/>
              <a:pPr>
                <a:defRPr/>
              </a:pPr>
              <a:t>‹#›</a:t>
            </a:fld>
            <a:endParaRPr lang="en-US" dirty="0"/>
          </a:p>
        </p:txBody>
      </p:sp>
    </p:spTree>
    <p:extLst>
      <p:ext uri="{BB962C8B-B14F-4D97-AF65-F5344CB8AC3E}">
        <p14:creationId xmlns:p14="http://schemas.microsoft.com/office/powerpoint/2010/main" val="16871321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65450939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4/5/25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41155821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4/5/25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882443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pPr>
                <a:defRPr/>
              </a:pPr>
              <a:t>‹#›</a:t>
            </a:fld>
            <a:endParaRPr lang="en-US" dirty="0"/>
          </a:p>
        </p:txBody>
      </p:sp>
    </p:spTree>
    <p:extLst>
      <p:ext uri="{BB962C8B-B14F-4D97-AF65-F5344CB8AC3E}">
        <p14:creationId xmlns:p14="http://schemas.microsoft.com/office/powerpoint/2010/main" val="4034033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646944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46348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0216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51576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0415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pPr>
                <a:defRPr/>
              </a:pPr>
              <a:t>‹#›</a:t>
            </a:fld>
            <a:endParaRPr lang="en-US" dirty="0"/>
          </a:p>
        </p:txBody>
      </p:sp>
    </p:spTree>
    <p:extLst>
      <p:ext uri="{BB962C8B-B14F-4D97-AF65-F5344CB8AC3E}">
        <p14:creationId xmlns:p14="http://schemas.microsoft.com/office/powerpoint/2010/main" val="102442255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499458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2665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66610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pPr>
                <a:defRPr/>
              </a:pPr>
              <a:t>‹#›</a:t>
            </a:fld>
            <a:endParaRPr lang="en-US" dirty="0"/>
          </a:p>
        </p:txBody>
      </p:sp>
    </p:spTree>
    <p:extLst>
      <p:ext uri="{BB962C8B-B14F-4D97-AF65-F5344CB8AC3E}">
        <p14:creationId xmlns:p14="http://schemas.microsoft.com/office/powerpoint/2010/main" val="386146023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625872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5651335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57452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281786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578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pPr>
                <a:defRPr/>
              </a:pPr>
              <a:t>‹#›</a:t>
            </a:fld>
            <a:endParaRPr lang="en-US" dirty="0"/>
          </a:p>
        </p:txBody>
      </p:sp>
    </p:spTree>
    <p:extLst>
      <p:ext uri="{BB962C8B-B14F-4D97-AF65-F5344CB8AC3E}">
        <p14:creationId xmlns:p14="http://schemas.microsoft.com/office/powerpoint/2010/main" val="479733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627540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0275A0-BDA1-054B-9A53-DBFFF60E10AF}" type="slidenum">
              <a:rPr lang="en-US" smtClean="0"/>
              <a:pPr>
                <a:defRPr/>
              </a:pPr>
              <a:t>‹#›</a:t>
            </a:fld>
            <a:endParaRPr lang="en-US" dirty="0"/>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pPr>
                <a:defRPr/>
              </a:pPr>
              <a:t>‹#›</a:t>
            </a:fld>
            <a:endParaRPr lang="en-US" dirty="0"/>
          </a:p>
        </p:txBody>
      </p:sp>
    </p:spTree>
    <p:extLst>
      <p:ext uri="{BB962C8B-B14F-4D97-AF65-F5344CB8AC3E}">
        <p14:creationId xmlns:p14="http://schemas.microsoft.com/office/powerpoint/2010/main" val="31235083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214112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8240517-BEF9-5B44-B83A-C7C4999FD4ED}" type="slidenum">
              <a:rPr lang="en-US" smtClean="0"/>
              <a:pPr/>
              <a:t>‹#›</a:t>
            </a:fld>
            <a:endParaRPr lang="en-US" dirty="0"/>
          </a:p>
        </p:txBody>
      </p:sp>
    </p:spTree>
    <p:extLst>
      <p:ext uri="{BB962C8B-B14F-4D97-AF65-F5344CB8AC3E}">
        <p14:creationId xmlns:p14="http://schemas.microsoft.com/office/powerpoint/2010/main" val="1423293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9B95138B-AAD4-6E48-B7A2-7CF55257014F}" type="slidenum">
              <a:rPr lang="en-US" smtClean="0"/>
              <a:pPr/>
              <a:t>‹#›</a:t>
            </a:fld>
            <a:endParaRPr lang="en-US" dirty="0"/>
          </a:p>
        </p:txBody>
      </p:sp>
    </p:spTree>
    <p:extLst>
      <p:ext uri="{BB962C8B-B14F-4D97-AF65-F5344CB8AC3E}">
        <p14:creationId xmlns:p14="http://schemas.microsoft.com/office/powerpoint/2010/main" val="32214912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b="1" i="0">
                <a:latin typeface="Arial" panose="020B0604020202020204" pitchFamily="34" charset="0"/>
              </a:defRPr>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E1985E9-6F85-9D41-9EA9-515E90BB0C5D}" type="slidenum">
              <a:rPr lang="en-US" smtClean="0"/>
              <a:pPr/>
              <a:t>‹#›</a:t>
            </a:fld>
            <a:endParaRPr lang="en-US" dirty="0"/>
          </a:p>
        </p:txBody>
      </p:sp>
    </p:spTree>
    <p:extLst>
      <p:ext uri="{BB962C8B-B14F-4D97-AF65-F5344CB8AC3E}">
        <p14:creationId xmlns:p14="http://schemas.microsoft.com/office/powerpoint/2010/main" val="3013938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7"/>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029B02F8-678A-B44B-AA03-7563B9CB025C}" type="slidenum">
              <a:rPr lang="en-US" smtClean="0"/>
              <a:pPr/>
              <a:t>‹#›</a:t>
            </a:fld>
            <a:endParaRPr lang="en-US" dirty="0"/>
          </a:p>
        </p:txBody>
      </p:sp>
    </p:spTree>
    <p:extLst>
      <p:ext uri="{BB962C8B-B14F-4D97-AF65-F5344CB8AC3E}">
        <p14:creationId xmlns:p14="http://schemas.microsoft.com/office/powerpoint/2010/main" val="373674809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6C43F3F-A073-264B-A2CD-9702F623EADF}" type="slidenum">
              <a:rPr lang="en-US" smtClean="0"/>
              <a:pPr/>
              <a:t>‹#›</a:t>
            </a:fld>
            <a:endParaRPr lang="en-US" dirty="0"/>
          </a:p>
        </p:txBody>
      </p:sp>
    </p:spTree>
    <p:extLst>
      <p:ext uri="{BB962C8B-B14F-4D97-AF65-F5344CB8AC3E}">
        <p14:creationId xmlns:p14="http://schemas.microsoft.com/office/powerpoint/2010/main" val="2180877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FB1E8082-CAD5-9B4F-A7A8-89FAD430E617}" type="slidenum">
              <a:rPr lang="en-US" smtClean="0"/>
              <a:pPr/>
              <a:t>‹#›</a:t>
            </a:fld>
            <a:endParaRPr lang="en-US" dirty="0"/>
          </a:p>
        </p:txBody>
      </p:sp>
    </p:spTree>
    <p:extLst>
      <p:ext uri="{BB962C8B-B14F-4D97-AF65-F5344CB8AC3E}">
        <p14:creationId xmlns:p14="http://schemas.microsoft.com/office/powerpoint/2010/main" val="3632874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pPr>
                <a:defRPr/>
              </a:pPr>
              <a:t>‹#›</a:t>
            </a:fld>
            <a:endParaRPr lang="en-US" dirty="0"/>
          </a:p>
        </p:txBody>
      </p:sp>
    </p:spTree>
    <p:extLst>
      <p:ext uri="{BB962C8B-B14F-4D97-AF65-F5344CB8AC3E}">
        <p14:creationId xmlns:p14="http://schemas.microsoft.com/office/powerpoint/2010/main" val="30430392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96A03651-6E26-254B-816C-4AA53A2FAB39}" type="slidenum">
              <a:rPr lang="en-US" smtClean="0"/>
              <a:pPr/>
              <a:t>‹#›</a:t>
            </a:fld>
            <a:endParaRPr lang="en-US" dirty="0"/>
          </a:p>
        </p:txBody>
      </p:sp>
    </p:spTree>
    <p:extLst>
      <p:ext uri="{BB962C8B-B14F-4D97-AF65-F5344CB8AC3E}">
        <p14:creationId xmlns:p14="http://schemas.microsoft.com/office/powerpoint/2010/main" val="164669392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2B6F637-A453-E84F-94C4-6BF821E363DD}" type="slidenum">
              <a:rPr lang="en-US" smtClean="0"/>
              <a:pPr/>
              <a:t>‹#›</a:t>
            </a:fld>
            <a:endParaRPr lang="en-US" dirty="0"/>
          </a:p>
        </p:txBody>
      </p:sp>
    </p:spTree>
    <p:extLst>
      <p:ext uri="{BB962C8B-B14F-4D97-AF65-F5344CB8AC3E}">
        <p14:creationId xmlns:p14="http://schemas.microsoft.com/office/powerpoint/2010/main" val="375859301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b="1" i="0">
                <a:latin typeface="Arial" panose="020B0604020202020204" pitchFamily="34" charset="0"/>
              </a:defRPr>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dirty="0"/>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E027091-AB02-7343-BD73-FDFF653865E2}" type="slidenum">
              <a:rPr lang="en-US" smtClean="0"/>
              <a:pPr/>
              <a:t>‹#›</a:t>
            </a:fld>
            <a:endParaRPr lang="en-US" dirty="0"/>
          </a:p>
        </p:txBody>
      </p:sp>
    </p:spTree>
    <p:extLst>
      <p:ext uri="{BB962C8B-B14F-4D97-AF65-F5344CB8AC3E}">
        <p14:creationId xmlns:p14="http://schemas.microsoft.com/office/powerpoint/2010/main" val="404612096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071B384-14F2-AD4E-BFD3-B7E781677FB5}" type="slidenum">
              <a:rPr lang="en-US" smtClean="0"/>
              <a:pPr/>
              <a:t>‹#›</a:t>
            </a:fld>
            <a:endParaRPr lang="en-US" dirty="0"/>
          </a:p>
        </p:txBody>
      </p:sp>
    </p:spTree>
    <p:extLst>
      <p:ext uri="{BB962C8B-B14F-4D97-AF65-F5344CB8AC3E}">
        <p14:creationId xmlns:p14="http://schemas.microsoft.com/office/powerpoint/2010/main" val="15276790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0236A21-0EA6-4342-B3C8-F90D815D66F4}" type="slidenum">
              <a:rPr lang="en-US" smtClean="0"/>
              <a:pPr/>
              <a:t>‹#›</a:t>
            </a:fld>
            <a:endParaRPr lang="en-US" dirty="0"/>
          </a:p>
        </p:txBody>
      </p:sp>
    </p:spTree>
    <p:extLst>
      <p:ext uri="{BB962C8B-B14F-4D97-AF65-F5344CB8AC3E}">
        <p14:creationId xmlns:p14="http://schemas.microsoft.com/office/powerpoint/2010/main" val="310206030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90224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0959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pPr>
                <a:defRPr/>
              </a:pPr>
              <a:t>‹#›</a:t>
            </a:fld>
            <a:endParaRPr lang="en-US" dirty="0"/>
          </a:p>
        </p:txBody>
      </p:sp>
    </p:spTree>
    <p:extLst>
      <p:ext uri="{BB962C8B-B14F-4D97-AF65-F5344CB8AC3E}">
        <p14:creationId xmlns:p14="http://schemas.microsoft.com/office/powerpoint/2010/main" val="344878091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133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48064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781927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628351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2728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282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629644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522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7AA21C-6766-0547-A4F6-849357384D63}" type="slidenum">
              <a:rPr lang="en-US" smtClean="0"/>
              <a:pPr/>
              <a:t>‹#›</a:t>
            </a:fld>
            <a:endParaRPr lang="en-US" dirty="0"/>
          </a:p>
        </p:txBody>
      </p:sp>
    </p:spTree>
    <p:extLst>
      <p:ext uri="{BB962C8B-B14F-4D97-AF65-F5344CB8AC3E}">
        <p14:creationId xmlns:p14="http://schemas.microsoft.com/office/powerpoint/2010/main" val="62709630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4FAA6B8-F6A4-A343-8E71-E1AA462E2B9C}" type="slidenum">
              <a:rPr lang="en-US" smtClean="0"/>
              <a:pPr/>
              <a:t>‹#›</a:t>
            </a:fld>
            <a:endParaRPr lang="en-US" dirty="0"/>
          </a:p>
        </p:txBody>
      </p:sp>
    </p:spTree>
    <p:extLst>
      <p:ext uri="{BB962C8B-B14F-4D97-AF65-F5344CB8AC3E}">
        <p14:creationId xmlns:p14="http://schemas.microsoft.com/office/powerpoint/2010/main" val="3158008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b="1" i="0">
                <a:latin typeface="Arial" panose="020B0604020202020204" pitchFamily="34" charset="0"/>
              </a:defRPr>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C880F1A-F011-E746-9B49-4C216A09F825}" type="slidenum">
              <a:rPr lang="en-US" smtClean="0"/>
              <a:pPr/>
              <a:t>‹#›</a:t>
            </a:fld>
            <a:endParaRPr lang="en-US" dirty="0"/>
          </a:p>
        </p:txBody>
      </p:sp>
    </p:spTree>
    <p:extLst>
      <p:ext uri="{BB962C8B-B14F-4D97-AF65-F5344CB8AC3E}">
        <p14:creationId xmlns:p14="http://schemas.microsoft.com/office/powerpoint/2010/main" val="36986042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8"/>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38735B5-B149-A447-950C-547F21A40C1A}" type="slidenum">
              <a:rPr lang="en-US" smtClean="0"/>
              <a:pPr/>
              <a:t>‹#›</a:t>
            </a:fld>
            <a:endParaRPr lang="en-US" dirty="0"/>
          </a:p>
        </p:txBody>
      </p:sp>
    </p:spTree>
    <p:extLst>
      <p:ext uri="{BB962C8B-B14F-4D97-AF65-F5344CB8AC3E}">
        <p14:creationId xmlns:p14="http://schemas.microsoft.com/office/powerpoint/2010/main" val="39424856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4959E9AB-5B14-2848-B4A1-7CE2D9400850}" type="slidenum">
              <a:rPr lang="en-US" smtClean="0"/>
              <a:pPr/>
              <a:t>‹#›</a:t>
            </a:fld>
            <a:endParaRPr lang="en-US" dirty="0"/>
          </a:p>
        </p:txBody>
      </p:sp>
    </p:spTree>
    <p:extLst>
      <p:ext uri="{BB962C8B-B14F-4D97-AF65-F5344CB8AC3E}">
        <p14:creationId xmlns:p14="http://schemas.microsoft.com/office/powerpoint/2010/main" val="313270893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D346532D-2BFD-9A49-8943-585569EE06AE}" type="slidenum">
              <a:rPr lang="en-US" smtClean="0"/>
              <a:pPr/>
              <a:t>‹#›</a:t>
            </a:fld>
            <a:endParaRPr lang="en-US" dirty="0"/>
          </a:p>
        </p:txBody>
      </p:sp>
    </p:spTree>
    <p:extLst>
      <p:ext uri="{BB962C8B-B14F-4D97-AF65-F5344CB8AC3E}">
        <p14:creationId xmlns:p14="http://schemas.microsoft.com/office/powerpoint/2010/main" val="722429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79C02F83-CD8E-1947-A698-149E49ABF198}" type="slidenum">
              <a:rPr lang="en-US" smtClean="0"/>
              <a:pPr/>
              <a:t>‹#›</a:t>
            </a:fld>
            <a:endParaRPr lang="en-US" dirty="0"/>
          </a:p>
        </p:txBody>
      </p:sp>
    </p:spTree>
    <p:extLst>
      <p:ext uri="{BB962C8B-B14F-4D97-AF65-F5344CB8AC3E}">
        <p14:creationId xmlns:p14="http://schemas.microsoft.com/office/powerpoint/2010/main" val="2205857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4361EE3-B040-C74A-8E1E-D5EB99B0B424}" type="slidenum">
              <a:rPr lang="en-US" smtClean="0"/>
              <a:pPr/>
              <a:t>‹#›</a:t>
            </a:fld>
            <a:endParaRPr lang="en-US" dirty="0"/>
          </a:p>
        </p:txBody>
      </p:sp>
    </p:spTree>
    <p:extLst>
      <p:ext uri="{BB962C8B-B14F-4D97-AF65-F5344CB8AC3E}">
        <p14:creationId xmlns:p14="http://schemas.microsoft.com/office/powerpoint/2010/main" val="9757832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b="1" i="0">
                <a:latin typeface="Arial" panose="020B0604020202020204" pitchFamily="34" charset="0"/>
              </a:defRPr>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dirty="0"/>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1E4BC26-0E8A-2546-9116-FDC0641AAA31}" type="slidenum">
              <a:rPr lang="en-US" smtClean="0"/>
              <a:pPr/>
              <a:t>‹#›</a:t>
            </a:fld>
            <a:endParaRPr lang="en-US" dirty="0"/>
          </a:p>
        </p:txBody>
      </p:sp>
    </p:spTree>
    <p:extLst>
      <p:ext uri="{BB962C8B-B14F-4D97-AF65-F5344CB8AC3E}">
        <p14:creationId xmlns:p14="http://schemas.microsoft.com/office/powerpoint/2010/main" val="136260094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2992C8-BBFF-834A-B7A5-25F74DB9FF34}" type="slidenum">
              <a:rPr lang="en-US" smtClean="0"/>
              <a:pPr/>
              <a:t>‹#›</a:t>
            </a:fld>
            <a:endParaRPr lang="en-US" dirty="0"/>
          </a:p>
        </p:txBody>
      </p:sp>
    </p:spTree>
    <p:extLst>
      <p:ext uri="{BB962C8B-B14F-4D97-AF65-F5344CB8AC3E}">
        <p14:creationId xmlns:p14="http://schemas.microsoft.com/office/powerpoint/2010/main" val="9815171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38A5E3D-FF7F-7B43-9C47-B06954022CF2}" type="slidenum">
              <a:rPr lang="en-US" smtClean="0"/>
              <a:pPr/>
              <a:t>‹#›</a:t>
            </a:fld>
            <a:endParaRPr lang="en-US" dirty="0"/>
          </a:p>
        </p:txBody>
      </p:sp>
    </p:spTree>
    <p:extLst>
      <p:ext uri="{BB962C8B-B14F-4D97-AF65-F5344CB8AC3E}">
        <p14:creationId xmlns:p14="http://schemas.microsoft.com/office/powerpoint/2010/main" val="47766382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7121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492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4/5/25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4/5/25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4/5/25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085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06218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64037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222ABA-429C-084B-B8B1-7D065AB64070}" type="slidenum">
              <a:rPr lang="en-US" smtClean="0"/>
              <a:pPr>
                <a:defRPr/>
              </a:pPr>
              <a:t>‹#›</a:t>
            </a:fld>
            <a:endParaRPr lang="en-US" dirty="0"/>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5094FA-9830-6343-9353-BB9206A8E729}" type="slidenum">
              <a:rPr lang="en-US" smtClean="0"/>
              <a:pPr>
                <a:defRPr/>
              </a:pPr>
              <a:t>‹#›</a:t>
            </a:fld>
            <a:endParaRPr lang="en-US" dirty="0"/>
          </a:p>
        </p:txBody>
      </p:sp>
    </p:spTree>
    <p:extLst>
      <p:ext uri="{BB962C8B-B14F-4D97-AF65-F5344CB8AC3E}">
        <p14:creationId xmlns:p14="http://schemas.microsoft.com/office/powerpoint/2010/main" val="684861730"/>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74C029-22D8-F041-9332-660DDBEB016E}" type="slidenum">
              <a:rPr lang="en-US" smtClean="0"/>
              <a:pPr>
                <a:defRPr/>
              </a:pPr>
              <a:t>‹#›</a:t>
            </a:fld>
            <a:endParaRPr lang="en-US" dirty="0"/>
          </a:p>
        </p:txBody>
      </p:sp>
    </p:spTree>
    <p:extLst>
      <p:ext uri="{BB962C8B-B14F-4D97-AF65-F5344CB8AC3E}">
        <p14:creationId xmlns:p14="http://schemas.microsoft.com/office/powerpoint/2010/main" val="2248122906"/>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2459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98109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2699570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9228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51351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85919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60891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8776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1554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b="1" i="0">
                <a:latin typeface="Arial" panose="020B0604020202020204" pitchFamily="34" charset="0"/>
              </a:defRPr>
            </a:lvl1pPr>
          </a:lstStyle>
          <a:p>
            <a:fld id="{A71AF947-B3C1-6C43-8787-58E80396F172}" type="slidenum">
              <a:rPr lang="en-US" altLang="en-US" smtClean="0"/>
              <a:pPr/>
              <a:t>‹#›</a:t>
            </a:fld>
            <a:endParaRPr lang="en-US" altLang="en-US" dirty="0"/>
          </a:p>
        </p:txBody>
      </p:sp>
    </p:spTree>
    <p:extLst>
      <p:ext uri="{BB962C8B-B14F-4D97-AF65-F5344CB8AC3E}">
        <p14:creationId xmlns:p14="http://schemas.microsoft.com/office/powerpoint/2010/main" val="298900353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b="1" i="0">
                <a:latin typeface="Arial" panose="020B0604020202020204" pitchFamily="34" charset="0"/>
              </a:defRPr>
            </a:lvl1pPr>
          </a:lstStyle>
          <a:p>
            <a:fld id="{E57AC659-A568-3E44-A586-C6EB024EDA17}" type="slidenum">
              <a:rPr lang="en-US" altLang="en-US" smtClean="0"/>
              <a:pPr/>
              <a:t>‹#›</a:t>
            </a:fld>
            <a:endParaRPr lang="en-US" altLang="en-US" dirty="0"/>
          </a:p>
        </p:txBody>
      </p:sp>
    </p:spTree>
    <p:extLst>
      <p:ext uri="{BB962C8B-B14F-4D97-AF65-F5344CB8AC3E}">
        <p14:creationId xmlns:p14="http://schemas.microsoft.com/office/powerpoint/2010/main" val="280134362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b="1" i="0">
                <a:latin typeface="Arial" panose="020B0604020202020204" pitchFamily="34" charset="0"/>
              </a:defRPr>
            </a:lvl1pPr>
          </a:lstStyle>
          <a:p>
            <a:fld id="{29340424-841A-7747-B3CF-1129B2903B6F}" type="slidenum">
              <a:rPr lang="en-US" altLang="en-US" smtClean="0"/>
              <a:pPr/>
              <a:t>‹#›</a:t>
            </a:fld>
            <a:endParaRPr lang="en-US" altLang="en-US" dirty="0"/>
          </a:p>
        </p:txBody>
      </p:sp>
    </p:spTree>
    <p:extLst>
      <p:ext uri="{BB962C8B-B14F-4D97-AF65-F5344CB8AC3E}">
        <p14:creationId xmlns:p14="http://schemas.microsoft.com/office/powerpoint/2010/main" val="250441140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b="1" i="0">
                <a:latin typeface="Arial" panose="020B0604020202020204" pitchFamily="34" charset="0"/>
              </a:defRPr>
            </a:lvl1pPr>
          </a:lstStyle>
          <a:p>
            <a:fld id="{561E4196-182B-FA43-BC99-2144CEEE4194}" type="slidenum">
              <a:rPr lang="en-US" altLang="en-US" smtClean="0"/>
              <a:pPr/>
              <a:t>‹#›</a:t>
            </a:fld>
            <a:endParaRPr lang="en-US" altLang="en-US" dirty="0"/>
          </a:p>
        </p:txBody>
      </p:sp>
    </p:spTree>
    <p:extLst>
      <p:ext uri="{BB962C8B-B14F-4D97-AF65-F5344CB8AC3E}">
        <p14:creationId xmlns:p14="http://schemas.microsoft.com/office/powerpoint/2010/main" val="368785681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b="1" i="0">
                <a:latin typeface="Arial" panose="020B0604020202020204" pitchFamily="34" charset="0"/>
              </a:defRPr>
            </a:lvl1pPr>
          </a:lstStyle>
          <a:p>
            <a:fld id="{77F80C5A-AE53-BB4F-8A48-544D8846D642}" type="slidenum">
              <a:rPr lang="en-US" altLang="en-US" smtClean="0"/>
              <a:pPr/>
              <a:t>‹#›</a:t>
            </a:fld>
            <a:endParaRPr lang="en-US" altLang="en-US" dirty="0"/>
          </a:p>
        </p:txBody>
      </p:sp>
    </p:spTree>
    <p:extLst>
      <p:ext uri="{BB962C8B-B14F-4D97-AF65-F5344CB8AC3E}">
        <p14:creationId xmlns:p14="http://schemas.microsoft.com/office/powerpoint/2010/main" val="15142131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b="1" i="0">
                <a:latin typeface="Arial" panose="020B0604020202020204" pitchFamily="34" charset="0"/>
              </a:defRPr>
            </a:lvl1pPr>
          </a:lstStyle>
          <a:p>
            <a:fld id="{49C89174-C7B9-2340-9D3B-79077A36E77A}" type="slidenum">
              <a:rPr lang="en-US" altLang="en-US" smtClean="0"/>
              <a:pPr/>
              <a:t>‹#›</a:t>
            </a:fld>
            <a:endParaRPr lang="en-US" altLang="en-US" dirty="0"/>
          </a:p>
        </p:txBody>
      </p:sp>
    </p:spTree>
    <p:extLst>
      <p:ext uri="{BB962C8B-B14F-4D97-AF65-F5344CB8AC3E}">
        <p14:creationId xmlns:p14="http://schemas.microsoft.com/office/powerpoint/2010/main" val="129175998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b="1" i="0">
                <a:latin typeface="Arial" panose="020B0604020202020204" pitchFamily="34" charset="0"/>
              </a:defRPr>
            </a:lvl1pPr>
          </a:lstStyle>
          <a:p>
            <a:fld id="{E36BB1B1-B69D-A640-AA70-8AC8887C5CA2}" type="slidenum">
              <a:rPr lang="en-US" altLang="en-US" smtClean="0"/>
              <a:pPr/>
              <a:t>‹#›</a:t>
            </a:fld>
            <a:endParaRPr lang="en-US" altLang="en-US" dirty="0"/>
          </a:p>
        </p:txBody>
      </p:sp>
    </p:spTree>
    <p:extLst>
      <p:ext uri="{BB962C8B-B14F-4D97-AF65-F5344CB8AC3E}">
        <p14:creationId xmlns:p14="http://schemas.microsoft.com/office/powerpoint/2010/main" val="320331311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b="1" i="0">
                <a:latin typeface="Arial" panose="020B0604020202020204" pitchFamily="34" charset="0"/>
              </a:defRPr>
            </a:lvl1pPr>
          </a:lstStyle>
          <a:p>
            <a:fld id="{ABBC526B-52E2-254E-9005-2DF53AA11C1C}" type="slidenum">
              <a:rPr lang="en-US" altLang="en-US" smtClean="0"/>
              <a:pPr/>
              <a:t>‹#›</a:t>
            </a:fld>
            <a:endParaRPr lang="en-US" altLang="en-US" dirty="0"/>
          </a:p>
        </p:txBody>
      </p:sp>
    </p:spTree>
    <p:extLst>
      <p:ext uri="{BB962C8B-B14F-4D97-AF65-F5344CB8AC3E}">
        <p14:creationId xmlns:p14="http://schemas.microsoft.com/office/powerpoint/2010/main" val="502227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b="1" i="0">
                <a:latin typeface="Arial" panose="020B0604020202020204" pitchFamily="34" charset="0"/>
              </a:defRPr>
            </a:lvl1pPr>
          </a:lstStyle>
          <a:p>
            <a:fld id="{050763E6-EC64-AE47-AFFA-F73BC88DFE0D}" type="slidenum">
              <a:rPr lang="en-US" altLang="en-US" smtClean="0"/>
              <a:pPr/>
              <a:t>‹#›</a:t>
            </a:fld>
            <a:endParaRPr lang="en-US" altLang="en-US" dirty="0"/>
          </a:p>
        </p:txBody>
      </p:sp>
    </p:spTree>
    <p:extLst>
      <p:ext uri="{BB962C8B-B14F-4D97-AF65-F5344CB8AC3E}">
        <p14:creationId xmlns:p14="http://schemas.microsoft.com/office/powerpoint/2010/main" val="27046078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b="1" i="0">
                <a:latin typeface="Arial" panose="020B0604020202020204" pitchFamily="34" charset="0"/>
              </a:defRPr>
            </a:lvl1pPr>
          </a:lstStyle>
          <a:p>
            <a:fld id="{D802599F-6AEF-1F4F-AF54-A75637DAF436}" type="slidenum">
              <a:rPr lang="en-US" altLang="en-US" smtClean="0"/>
              <a:pPr/>
              <a:t>‹#›</a:t>
            </a:fld>
            <a:endParaRPr lang="en-US" altLang="en-US" dirty="0"/>
          </a:p>
        </p:txBody>
      </p:sp>
    </p:spTree>
    <p:extLst>
      <p:ext uri="{BB962C8B-B14F-4D97-AF65-F5344CB8AC3E}">
        <p14:creationId xmlns:p14="http://schemas.microsoft.com/office/powerpoint/2010/main" val="408508798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b="1" i="0">
                <a:latin typeface="Arial" panose="020B0604020202020204" pitchFamily="34" charset="0"/>
              </a:defRPr>
            </a:lvl1pPr>
          </a:lstStyle>
          <a:p>
            <a:fld id="{682256BB-E769-3545-9431-26972762E9FB}" type="slidenum">
              <a:rPr lang="en-US" altLang="en-US" smtClean="0"/>
              <a:pPr/>
              <a:t>‹#›</a:t>
            </a:fld>
            <a:endParaRPr lang="en-US" altLang="en-US" dirty="0"/>
          </a:p>
        </p:txBody>
      </p:sp>
    </p:spTree>
    <p:extLst>
      <p:ext uri="{BB962C8B-B14F-4D97-AF65-F5344CB8AC3E}">
        <p14:creationId xmlns:p14="http://schemas.microsoft.com/office/powerpoint/2010/main" val="187239617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94512514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61430931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b="1" i="0">
                <a:latin typeface="Arial" panose="020B0604020202020204" pitchFamily="34" charset="0"/>
              </a:defRPr>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8598194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5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98340740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88050964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420290462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142267054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77013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AF6449-0562-484C-BDDC-94FCC461F08E}" type="slidenum">
              <a:rPr lang="en-US" smtClean="0"/>
              <a:pPr>
                <a:defRPr/>
              </a:pPr>
              <a:t>‹#›</a:t>
            </a:fld>
            <a:endParaRPr lang="en-US" dirty="0"/>
          </a:p>
        </p:txBody>
      </p:sp>
    </p:spTree>
    <p:extLst>
      <p:ext uri="{BB962C8B-B14F-4D97-AF65-F5344CB8AC3E}">
        <p14:creationId xmlns:p14="http://schemas.microsoft.com/office/powerpoint/2010/main" val="45204363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b="1" i="0">
                <a:latin typeface="Arial" panose="020B0604020202020204" pitchFamily="34" charset="0"/>
              </a:defRPr>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dirty="0"/>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820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45660697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708588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2328237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102165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8234470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425876440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55349295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55821837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77866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9C7A814-42FE-584D-BB20-311B5843455E}" type="slidenum">
              <a:rPr lang="en-US" smtClean="0"/>
              <a:pPr>
                <a:defRPr/>
              </a:pPr>
              <a:t>‹#›</a:t>
            </a:fld>
            <a:endParaRPr lang="en-US" dirty="0"/>
          </a:p>
        </p:txBody>
      </p:sp>
    </p:spTree>
    <p:extLst>
      <p:ext uri="{BB962C8B-B14F-4D97-AF65-F5344CB8AC3E}">
        <p14:creationId xmlns:p14="http://schemas.microsoft.com/office/powerpoint/2010/main" val="50645037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2454464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862386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2592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40429911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426939666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14B94BB-22DD-FF44-A7A2-99F476EC800D}" type="slidenum">
              <a:rPr lang="en-US" smtClean="0"/>
              <a:pPr>
                <a:defRPr/>
              </a:pPr>
              <a:t>‹#›</a:t>
            </a:fld>
            <a:endParaRPr lang="en-US" dirty="0"/>
          </a:p>
        </p:txBody>
      </p:sp>
    </p:spTree>
    <p:extLst>
      <p:ext uri="{BB962C8B-B14F-4D97-AF65-F5344CB8AC3E}">
        <p14:creationId xmlns:p14="http://schemas.microsoft.com/office/powerpoint/2010/main" val="408598724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886BC8D-0F7B-8448-90FF-94AB55C59B78}" type="slidenum">
              <a:rPr lang="en-US" smtClean="0"/>
              <a:pPr>
                <a:defRPr/>
              </a:pPr>
              <a:t>‹#›</a:t>
            </a:fld>
            <a:endParaRPr lang="en-US" dirty="0"/>
          </a:p>
        </p:txBody>
      </p:sp>
    </p:spTree>
    <p:extLst>
      <p:ext uri="{BB962C8B-B14F-4D97-AF65-F5344CB8AC3E}">
        <p14:creationId xmlns:p14="http://schemas.microsoft.com/office/powerpoint/2010/main" val="2455232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A7BC-9CF1-F34B-A58E-6CA85B77612F}" type="slidenum">
              <a:rPr lang="en-US" smtClean="0"/>
              <a:pPr>
                <a:defRPr/>
              </a:pPr>
              <a:t>‹#›</a:t>
            </a:fld>
            <a:endParaRPr lang="en-US" dirty="0"/>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1DF96D-C2DF-AB4F-801A-526837FFC66C}" type="slidenum">
              <a:rPr lang="en-US" smtClean="0"/>
              <a:pPr>
                <a:defRPr/>
              </a:pPr>
              <a:t>‹#›</a:t>
            </a:fld>
            <a:endParaRPr lang="en-US" dirty="0"/>
          </a:p>
        </p:txBody>
      </p:sp>
    </p:spTree>
    <p:extLst>
      <p:ext uri="{BB962C8B-B14F-4D97-AF65-F5344CB8AC3E}">
        <p14:creationId xmlns:p14="http://schemas.microsoft.com/office/powerpoint/2010/main" val="17159796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4/5/25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4/5/25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4/5/25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4/5/25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4/5/25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4/5/25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4/5/25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4/5/25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4/5/25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689ED2-14F9-A445-9782-BE2006541030}" type="slidenum">
              <a:rPr lang="en-US" smtClean="0"/>
              <a:pPr>
                <a:defRPr/>
              </a:pPr>
              <a:t>‹#›</a:t>
            </a:fld>
            <a:endParaRPr lang="en-US" dirty="0"/>
          </a:p>
        </p:txBody>
      </p:sp>
    </p:spTree>
    <p:extLst>
      <p:ext uri="{BB962C8B-B14F-4D97-AF65-F5344CB8AC3E}">
        <p14:creationId xmlns:p14="http://schemas.microsoft.com/office/powerpoint/2010/main" val="29171749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4/5/25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4/5/25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8060599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9852047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2772734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134403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965729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0EDDC75-0346-2D41-8CC0-6862F058B61E}" type="slidenum">
              <a:rPr lang="en-US" smtClean="0"/>
              <a:pPr>
                <a:defRPr/>
              </a:pPr>
              <a:t>‹#›</a:t>
            </a:fld>
            <a:endParaRPr lang="en-US" dirty="0"/>
          </a:p>
        </p:txBody>
      </p:sp>
    </p:spTree>
    <p:extLst>
      <p:ext uri="{BB962C8B-B14F-4D97-AF65-F5344CB8AC3E}">
        <p14:creationId xmlns:p14="http://schemas.microsoft.com/office/powerpoint/2010/main" val="269940763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97431692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6453672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78240064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9856403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176557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77625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1428528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380697638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18449889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22461689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734073-CE7C-0748-98B6-B08B58A1D562}" type="slidenum">
              <a:rPr lang="en-US" smtClean="0"/>
              <a:pPr>
                <a:defRPr/>
              </a:pPr>
              <a:t>‹#›</a:t>
            </a:fld>
            <a:endParaRPr lang="en-US" dirty="0"/>
          </a:p>
        </p:txBody>
      </p:sp>
    </p:spTree>
    <p:extLst>
      <p:ext uri="{BB962C8B-B14F-4D97-AF65-F5344CB8AC3E}">
        <p14:creationId xmlns:p14="http://schemas.microsoft.com/office/powerpoint/2010/main" val="7538142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391561015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33460164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397260829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633838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221498904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20198738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404463582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774294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C960C3-C098-8C49-87DA-292DA6F71F00}" type="slidenum">
              <a:rPr lang="en-GB" smtClean="0"/>
              <a:pPr>
                <a:defRPr/>
              </a:pPr>
              <a:t>‹#›</a:t>
            </a:fld>
            <a:endParaRPr lang="en-GB" dirty="0"/>
          </a:p>
        </p:txBody>
      </p:sp>
    </p:spTree>
    <p:extLst>
      <p:ext uri="{BB962C8B-B14F-4D97-AF65-F5344CB8AC3E}">
        <p14:creationId xmlns:p14="http://schemas.microsoft.com/office/powerpoint/2010/main" val="5576927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408652446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E6FB8A-D75C-1947-A933-550FEB064863}" type="slidenum">
              <a:rPr lang="en-US" smtClean="0"/>
              <a:pPr>
                <a:defRPr/>
              </a:pPr>
              <a:t>‹#›</a:t>
            </a:fld>
            <a:endParaRPr lang="en-US" dirty="0"/>
          </a:p>
        </p:txBody>
      </p:sp>
    </p:spTree>
    <p:extLst>
      <p:ext uri="{BB962C8B-B14F-4D97-AF65-F5344CB8AC3E}">
        <p14:creationId xmlns:p14="http://schemas.microsoft.com/office/powerpoint/2010/main" val="20939870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115605365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7571971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396003710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359663188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61919114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4247658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91337250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117175606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0638476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7952285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CC60A22-3CE7-134D-A9CD-4C672119CFD2}" type="slidenum">
              <a:rPr lang="en-US" smtClean="0"/>
              <a:pPr>
                <a:defRPr/>
              </a:pPr>
              <a:t>‹#›</a:t>
            </a:fld>
            <a:endParaRPr lang="en-US" dirty="0"/>
          </a:p>
        </p:txBody>
      </p:sp>
    </p:spTree>
    <p:extLst>
      <p:ext uri="{BB962C8B-B14F-4D97-AF65-F5344CB8AC3E}">
        <p14:creationId xmlns:p14="http://schemas.microsoft.com/office/powerpoint/2010/main" val="378323532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44570675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14183795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9081205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55782745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340158020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113745822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302896396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385463661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346707771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11880206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9428616-5A39-EA43-80C3-FB578AF202C3}" type="slidenum">
              <a:rPr lang="en-US" smtClean="0"/>
              <a:pPr>
                <a:defRPr/>
              </a:pPr>
              <a:t>‹#›</a:t>
            </a:fld>
            <a:endParaRPr lang="en-US" dirty="0"/>
          </a:p>
        </p:txBody>
      </p:sp>
    </p:spTree>
    <p:extLst>
      <p:ext uri="{BB962C8B-B14F-4D97-AF65-F5344CB8AC3E}">
        <p14:creationId xmlns:p14="http://schemas.microsoft.com/office/powerpoint/2010/main" val="124807409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322025462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252237817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270925125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36477773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15344491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1799728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83793050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239982066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61132783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13055958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406188168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195387104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313211079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92707311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264499213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1295400" y="1676406"/>
            <a:ext cx="7467600" cy="4449763"/>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vl2pPr>
              <a:defRPr b="1" i="0">
                <a:solidFill>
                  <a:schemeClr val="bg1"/>
                </a:solidFill>
                <a:latin typeface="Arial" panose="020B0604020202020204" pitchFamily="34" charset="0"/>
                <a:cs typeface="Arial" panose="020B0604020202020204" pitchFamily="34" charset="0"/>
              </a:defRPr>
            </a:lvl2pPr>
            <a:lvl3pPr>
              <a:defRPr b="1" i="0">
                <a:solidFill>
                  <a:schemeClr val="bg1"/>
                </a:solidFill>
                <a:latin typeface="Arial" panose="020B0604020202020204" pitchFamily="34" charset="0"/>
                <a:cs typeface="Arial" panose="020B0604020202020204" pitchFamily="34" charset="0"/>
              </a:defRPr>
            </a:lvl3pPr>
            <a:lvl4pPr>
              <a:defRPr b="1" i="0">
                <a:solidFill>
                  <a:schemeClr val="bg1"/>
                </a:solidFill>
                <a:latin typeface="Arial" panose="020B0604020202020204" pitchFamily="34" charset="0"/>
                <a:cs typeface="Arial" panose="020B0604020202020204" pitchFamily="34" charset="0"/>
              </a:defRPr>
            </a:lvl4pPr>
            <a:lvl5pPr>
              <a:defRPr b="1" i="0">
                <a:solidFill>
                  <a:schemeClr val="bg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b="1" i="0">
                <a:solidFill>
                  <a:srgbClr val="000000"/>
                </a:solidFill>
                <a:latin typeface="Arial" panose="020B0604020202020204" pitchFamily="34" charset="0"/>
                <a:ea typeface="MS Gothic" charset="0"/>
                <a:cs typeface="MS Gothic" charset="0"/>
              </a:defRPr>
            </a:lvl1pPr>
          </a:lstStyle>
          <a:p>
            <a:pPr>
              <a:defRPr/>
            </a:pPr>
            <a:fld id="{EC2F638E-2095-9846-B154-6EF4A80F4F68}" type="slidenum">
              <a:rPr lang="en-US" smtClean="0"/>
              <a:pPr>
                <a:defRPr/>
              </a:pPr>
              <a:t>‹#›</a:t>
            </a:fld>
            <a:endParaRPr lang="en-US" dirty="0"/>
          </a:p>
        </p:txBody>
      </p:sp>
    </p:spTree>
    <p:extLst>
      <p:ext uri="{BB962C8B-B14F-4D97-AF65-F5344CB8AC3E}">
        <p14:creationId xmlns:p14="http://schemas.microsoft.com/office/powerpoint/2010/main" val="275891030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3" name="Rectangle 1031"/>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4" name="Rectangle 1032"/>
          <p:cNvSpPr>
            <a:spLocks noGrp="1" noChangeArrowheads="1"/>
          </p:cNvSpPr>
          <p:nvPr>
            <p:ph type="sldNum" sz="quarter" idx="12"/>
          </p:nvPr>
        </p:nvSpPr>
        <p:spPr/>
        <p:txBody>
          <a:bodyPr/>
          <a:lstStyle>
            <a:lvl1pPr defTabSz="913758">
              <a:defRPr>
                <a:latin typeface="Times New Roman" charset="0"/>
              </a:defRPr>
            </a:lvl1pPr>
          </a:lstStyle>
          <a:p>
            <a:pPr>
              <a:defRPr/>
            </a:pPr>
            <a:fld id="{3FD5702F-5EFF-894C-A028-CA6694D26368}" type="slidenum">
              <a:rPr lang="en-US"/>
              <a:pPr>
                <a:defRPr/>
              </a:pPr>
              <a:t>‹#›</a:t>
            </a:fld>
            <a:endParaRPr lang="en-US"/>
          </a:p>
        </p:txBody>
      </p:sp>
    </p:spTree>
    <p:extLst>
      <p:ext uri="{BB962C8B-B14F-4D97-AF65-F5344CB8AC3E}">
        <p14:creationId xmlns:p14="http://schemas.microsoft.com/office/powerpoint/2010/main" val="64408425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2614918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57136360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9E3E5-F83A-B24D-8630-A0B3E56A848A}" type="slidenum">
              <a:rPr lang="en-US" smtClean="0"/>
              <a:pPr>
                <a:defRPr/>
              </a:pPr>
              <a:t>‹#›</a:t>
            </a:fld>
            <a:endParaRPr lang="en-US" dirty="0"/>
          </a:p>
        </p:txBody>
      </p:sp>
    </p:spTree>
    <p:extLst>
      <p:ext uri="{BB962C8B-B14F-4D97-AF65-F5344CB8AC3E}">
        <p14:creationId xmlns:p14="http://schemas.microsoft.com/office/powerpoint/2010/main" val="319117056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smtClean="0"/>
              <a:pPr>
                <a:defRPr/>
              </a:pPr>
              <a:t>‹#›</a:t>
            </a:fld>
            <a:endParaRPr lang="en-US" dirty="0"/>
          </a:p>
        </p:txBody>
      </p:sp>
    </p:spTree>
    <p:extLst>
      <p:ext uri="{BB962C8B-B14F-4D97-AF65-F5344CB8AC3E}">
        <p14:creationId xmlns:p14="http://schemas.microsoft.com/office/powerpoint/2010/main" val="159834203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28C41F-17E1-C544-94C5-9EF1F53E384F}" type="slidenum">
              <a:rPr lang="en-US" smtClean="0"/>
              <a:pPr>
                <a:defRPr/>
              </a:pPr>
              <a:t>‹#›</a:t>
            </a:fld>
            <a:endParaRPr lang="en-US" dirty="0"/>
          </a:p>
        </p:txBody>
      </p:sp>
    </p:spTree>
    <p:extLst>
      <p:ext uri="{BB962C8B-B14F-4D97-AF65-F5344CB8AC3E}">
        <p14:creationId xmlns:p14="http://schemas.microsoft.com/office/powerpoint/2010/main" val="125398168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DD6253-EB3A-514E-AD7B-E4992E748EDF}" type="slidenum">
              <a:rPr lang="en-US" smtClean="0"/>
              <a:pPr>
                <a:defRPr/>
              </a:pPr>
              <a:t>‹#›</a:t>
            </a:fld>
            <a:endParaRPr lang="en-US" dirty="0"/>
          </a:p>
        </p:txBody>
      </p:sp>
    </p:spTree>
    <p:extLst>
      <p:ext uri="{BB962C8B-B14F-4D97-AF65-F5344CB8AC3E}">
        <p14:creationId xmlns:p14="http://schemas.microsoft.com/office/powerpoint/2010/main" val="360383996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C2499-5721-734D-AC8B-D847E2186BDA}" type="slidenum">
              <a:rPr lang="en-US" smtClean="0"/>
              <a:pPr>
                <a:defRPr/>
              </a:pPr>
              <a:t>‹#›</a:t>
            </a:fld>
            <a:endParaRPr lang="en-US" dirty="0"/>
          </a:p>
        </p:txBody>
      </p:sp>
    </p:spTree>
    <p:extLst>
      <p:ext uri="{BB962C8B-B14F-4D97-AF65-F5344CB8AC3E}">
        <p14:creationId xmlns:p14="http://schemas.microsoft.com/office/powerpoint/2010/main" val="390389705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CFD267-0DEB-3E40-99D4-E95A1C818504}" type="slidenum">
              <a:rPr lang="en-US" smtClean="0"/>
              <a:pPr>
                <a:defRPr/>
              </a:pPr>
              <a:t>‹#›</a:t>
            </a:fld>
            <a:endParaRPr lang="en-US" dirty="0"/>
          </a:p>
        </p:txBody>
      </p:sp>
    </p:spTree>
    <p:extLst>
      <p:ext uri="{BB962C8B-B14F-4D97-AF65-F5344CB8AC3E}">
        <p14:creationId xmlns:p14="http://schemas.microsoft.com/office/powerpoint/2010/main" val="322535548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CF6B2F-DD08-5C4D-B5AF-55C2D4659845}" type="slidenum">
              <a:rPr lang="en-US" smtClean="0"/>
              <a:pPr>
                <a:defRPr/>
              </a:pPr>
              <a:t>‹#›</a:t>
            </a:fld>
            <a:endParaRPr lang="en-US" dirty="0"/>
          </a:p>
        </p:txBody>
      </p:sp>
    </p:spTree>
    <p:extLst>
      <p:ext uri="{BB962C8B-B14F-4D97-AF65-F5344CB8AC3E}">
        <p14:creationId xmlns:p14="http://schemas.microsoft.com/office/powerpoint/2010/main" val="70093811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9B4099-D14E-B34E-9944-252510220C32}" type="slidenum">
              <a:rPr lang="en-US" smtClean="0"/>
              <a:pPr>
                <a:defRPr/>
              </a:pPr>
              <a:t>‹#›</a:t>
            </a:fld>
            <a:endParaRPr lang="en-US" dirty="0"/>
          </a:p>
        </p:txBody>
      </p:sp>
    </p:spTree>
    <p:extLst>
      <p:ext uri="{BB962C8B-B14F-4D97-AF65-F5344CB8AC3E}">
        <p14:creationId xmlns:p14="http://schemas.microsoft.com/office/powerpoint/2010/main" val="412285993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65CB5-E663-3840-A191-02935611C3DC}" type="slidenum">
              <a:rPr lang="en-US" smtClean="0"/>
              <a:pPr>
                <a:defRPr/>
              </a:pPr>
              <a:t>‹#›</a:t>
            </a:fld>
            <a:endParaRPr lang="en-US" dirty="0"/>
          </a:p>
        </p:txBody>
      </p:sp>
    </p:spTree>
    <p:extLst>
      <p:ext uri="{BB962C8B-B14F-4D97-AF65-F5344CB8AC3E}">
        <p14:creationId xmlns:p14="http://schemas.microsoft.com/office/powerpoint/2010/main" val="178383618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090CCB-61E6-0141-92B1-4E4E65399363}" type="slidenum">
              <a:rPr lang="en-US" smtClean="0"/>
              <a:pPr>
                <a:defRPr/>
              </a:pPr>
              <a:t>‹#›</a:t>
            </a:fld>
            <a:endParaRPr lang="en-US" dirty="0"/>
          </a:p>
        </p:txBody>
      </p:sp>
    </p:spTree>
    <p:extLst>
      <p:ext uri="{BB962C8B-B14F-4D97-AF65-F5344CB8AC3E}">
        <p14:creationId xmlns:p14="http://schemas.microsoft.com/office/powerpoint/2010/main" val="64370524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E93F0-9DB4-4844-A476-5323F55B5A5E}" type="slidenum">
              <a:rPr lang="en-US" smtClean="0"/>
              <a:pPr>
                <a:defRPr/>
              </a:pPr>
              <a:t>‹#›</a:t>
            </a:fld>
            <a:endParaRPr lang="en-US" dirty="0"/>
          </a:p>
        </p:txBody>
      </p:sp>
    </p:spTree>
    <p:extLst>
      <p:ext uri="{BB962C8B-B14F-4D97-AF65-F5344CB8AC3E}">
        <p14:creationId xmlns:p14="http://schemas.microsoft.com/office/powerpoint/2010/main" val="392177101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A5FAF4-DD6A-CB4D-B2BB-6330EB3E42B9}" type="slidenum">
              <a:rPr lang="en-US" smtClean="0"/>
              <a:pPr>
                <a:defRPr/>
              </a:pPr>
              <a:t>‹#›</a:t>
            </a:fld>
            <a:endParaRPr lang="en-US" dirty="0"/>
          </a:p>
        </p:txBody>
      </p:sp>
    </p:spTree>
    <p:extLst>
      <p:ext uri="{BB962C8B-B14F-4D97-AF65-F5344CB8AC3E}">
        <p14:creationId xmlns:p14="http://schemas.microsoft.com/office/powerpoint/2010/main" val="35482456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smtClean="0"/>
              <a:pPr>
                <a:defRPr/>
              </a:pPr>
              <a:t>‹#›</a:t>
            </a:fld>
            <a:endParaRPr lang="en-US" dirty="0"/>
          </a:p>
        </p:txBody>
      </p:sp>
    </p:spTree>
    <p:extLst>
      <p:ext uri="{BB962C8B-B14F-4D97-AF65-F5344CB8AC3E}">
        <p14:creationId xmlns:p14="http://schemas.microsoft.com/office/powerpoint/2010/main" val="24608515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pPr>
                <a:defRPr/>
              </a:pPr>
              <a:t>‹#›</a:t>
            </a:fld>
            <a:endParaRPr lang="en-US" dirty="0"/>
          </a:p>
        </p:txBody>
      </p:sp>
    </p:spTree>
    <p:extLst>
      <p:ext uri="{BB962C8B-B14F-4D97-AF65-F5344CB8AC3E}">
        <p14:creationId xmlns:p14="http://schemas.microsoft.com/office/powerpoint/2010/main" val="17084263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1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pPr>
                <a:defRPr/>
              </a:pPr>
              <a:t>‹#›</a:t>
            </a:fld>
            <a:endParaRPr lang="en-US"/>
          </a:p>
        </p:txBody>
      </p:sp>
    </p:spTree>
    <p:extLst>
      <p:ext uri="{BB962C8B-B14F-4D97-AF65-F5344CB8AC3E}">
        <p14:creationId xmlns:p14="http://schemas.microsoft.com/office/powerpoint/2010/main" val="15808543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pPr>
                <a:defRPr/>
              </a:pPr>
              <a:t>‹#›</a:t>
            </a:fld>
            <a:endParaRPr lang="en-US"/>
          </a:p>
        </p:txBody>
      </p:sp>
    </p:spTree>
    <p:extLst>
      <p:ext uri="{BB962C8B-B14F-4D97-AF65-F5344CB8AC3E}">
        <p14:creationId xmlns:p14="http://schemas.microsoft.com/office/powerpoint/2010/main" val="66103053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pPr>
                <a:defRPr/>
              </a:pPr>
              <a:t>‹#›</a:t>
            </a:fld>
            <a:endParaRPr lang="en-US"/>
          </a:p>
        </p:txBody>
      </p:sp>
    </p:spTree>
    <p:extLst>
      <p:ext uri="{BB962C8B-B14F-4D97-AF65-F5344CB8AC3E}">
        <p14:creationId xmlns:p14="http://schemas.microsoft.com/office/powerpoint/2010/main" val="25584164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pPr>
                <a:defRPr/>
              </a:pPr>
              <a:t>‹#›</a:t>
            </a:fld>
            <a:endParaRPr lang="en-US"/>
          </a:p>
        </p:txBody>
      </p:sp>
    </p:spTree>
    <p:extLst>
      <p:ext uri="{BB962C8B-B14F-4D97-AF65-F5344CB8AC3E}">
        <p14:creationId xmlns:p14="http://schemas.microsoft.com/office/powerpoint/2010/main" val="82645853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pPr>
                <a:defRPr/>
              </a:pPr>
              <a:t>‹#›</a:t>
            </a:fld>
            <a:endParaRPr lang="en-US"/>
          </a:p>
        </p:txBody>
      </p:sp>
    </p:spTree>
    <p:extLst>
      <p:ext uri="{BB962C8B-B14F-4D97-AF65-F5344CB8AC3E}">
        <p14:creationId xmlns:p14="http://schemas.microsoft.com/office/powerpoint/2010/main" val="317328092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pPr>
                <a:defRPr/>
              </a:pPr>
              <a:t>‹#›</a:t>
            </a:fld>
            <a:endParaRPr lang="en-US"/>
          </a:p>
        </p:txBody>
      </p:sp>
    </p:spTree>
    <p:extLst>
      <p:ext uri="{BB962C8B-B14F-4D97-AF65-F5344CB8AC3E}">
        <p14:creationId xmlns:p14="http://schemas.microsoft.com/office/powerpoint/2010/main" val="153872533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pPr>
                <a:defRPr/>
              </a:pPr>
              <a:t>‹#›</a:t>
            </a:fld>
            <a:endParaRPr lang="en-US"/>
          </a:p>
        </p:txBody>
      </p:sp>
    </p:spTree>
    <p:extLst>
      <p:ext uri="{BB962C8B-B14F-4D97-AF65-F5344CB8AC3E}">
        <p14:creationId xmlns:p14="http://schemas.microsoft.com/office/powerpoint/2010/main" val="137053916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pPr>
                <a:defRPr/>
              </a:pPr>
              <a:t>‹#›</a:t>
            </a:fld>
            <a:endParaRPr lang="en-US"/>
          </a:p>
        </p:txBody>
      </p:sp>
    </p:spTree>
    <p:extLst>
      <p:ext uri="{BB962C8B-B14F-4D97-AF65-F5344CB8AC3E}">
        <p14:creationId xmlns:p14="http://schemas.microsoft.com/office/powerpoint/2010/main" val="224378133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pPr>
                <a:defRPr/>
              </a:pPr>
              <a:t>‹#›</a:t>
            </a:fld>
            <a:endParaRPr lang="en-US"/>
          </a:p>
        </p:txBody>
      </p:sp>
    </p:spTree>
    <p:extLst>
      <p:ext uri="{BB962C8B-B14F-4D97-AF65-F5344CB8AC3E}">
        <p14:creationId xmlns:p14="http://schemas.microsoft.com/office/powerpoint/2010/main" val="32053505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2A8052-1A02-7746-A752-0E77E9AEDC03}" type="slidenum">
              <a:rPr lang="en-US" smtClean="0"/>
              <a:pPr>
                <a:defRPr/>
              </a:pPr>
              <a:t>‹#›</a:t>
            </a:fld>
            <a:endParaRPr lang="en-US" dirty="0"/>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smtClean="0"/>
              <a:pPr>
                <a:defRPr/>
              </a:pPr>
              <a:t>‹#›</a:t>
            </a:fld>
            <a:endParaRPr lang="en-US" dirty="0"/>
          </a:p>
        </p:txBody>
      </p:sp>
    </p:spTree>
    <p:extLst>
      <p:ext uri="{BB962C8B-B14F-4D97-AF65-F5344CB8AC3E}">
        <p14:creationId xmlns:p14="http://schemas.microsoft.com/office/powerpoint/2010/main" val="6945905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pPr>
                <a:defRPr/>
              </a:pPr>
              <a:t>‹#›</a:t>
            </a:fld>
            <a:endParaRPr lang="en-US"/>
          </a:p>
        </p:txBody>
      </p:sp>
    </p:spTree>
    <p:extLst>
      <p:ext uri="{BB962C8B-B14F-4D97-AF65-F5344CB8AC3E}">
        <p14:creationId xmlns:p14="http://schemas.microsoft.com/office/powerpoint/2010/main" val="270834869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pPr>
                <a:defRPr/>
              </a:pPr>
              <a:t>‹#›</a:t>
            </a:fld>
            <a:endParaRPr lang="en-US"/>
          </a:p>
        </p:txBody>
      </p:sp>
    </p:spTree>
    <p:extLst>
      <p:ext uri="{BB962C8B-B14F-4D97-AF65-F5344CB8AC3E}">
        <p14:creationId xmlns:p14="http://schemas.microsoft.com/office/powerpoint/2010/main" val="67786466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00141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725076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34641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2905233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548128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35183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894536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08296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smtClean="0"/>
              <a:pPr>
                <a:defRPr/>
              </a:pPr>
              <a:t>‹#›</a:t>
            </a:fld>
            <a:endParaRPr lang="en-US" dirty="0"/>
          </a:p>
        </p:txBody>
      </p:sp>
    </p:spTree>
    <p:extLst>
      <p:ext uri="{BB962C8B-B14F-4D97-AF65-F5344CB8AC3E}">
        <p14:creationId xmlns:p14="http://schemas.microsoft.com/office/powerpoint/2010/main" val="40745743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647881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566530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1395860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84293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4/5/25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834590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7340149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4119741"/>
      </p:ext>
    </p:extLst>
  </p:cSld>
  <p:clrMapOvr>
    <a:masterClrMapping/>
  </p:clrMapOvr>
  <p:transition>
    <p:fade/>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16870829"/>
      </p:ext>
    </p:extLst>
  </p:cSld>
  <p:clrMapOvr>
    <a:masterClrMapping/>
  </p:clrMapOvr>
  <p:transition>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0383204"/>
      </p:ext>
    </p:extLst>
  </p:cSld>
  <p:clrMapOvr>
    <a:masterClrMapping/>
  </p:clrMapOvr>
  <p:transition>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343699"/>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smtClean="0"/>
              <a:pPr>
                <a:defRPr/>
              </a:pPr>
              <a:t>‹#›</a:t>
            </a:fld>
            <a:endParaRPr lang="en-US" dirty="0"/>
          </a:p>
        </p:txBody>
      </p:sp>
    </p:spTree>
    <p:extLst>
      <p:ext uri="{BB962C8B-B14F-4D97-AF65-F5344CB8AC3E}">
        <p14:creationId xmlns:p14="http://schemas.microsoft.com/office/powerpoint/2010/main" val="5016458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43257" y="6525340"/>
            <a:ext cx="736099"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8869451"/>
      </p:ext>
    </p:extLst>
  </p:cSld>
  <p:clrMapOvr>
    <a:masterClrMapping/>
  </p:clrMapOvr>
  <p:transition>
    <p:fade/>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7931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9.7.05B.</a:t>
            </a:r>
          </a:p>
        </p:txBody>
      </p:sp>
    </p:spTree>
    <p:extLst>
      <p:ext uri="{BB962C8B-B14F-4D97-AF65-F5344CB8AC3E}">
        <p14:creationId xmlns:p14="http://schemas.microsoft.com/office/powerpoint/2010/main" val="1523235112"/>
      </p:ext>
    </p:extLst>
  </p:cSld>
  <p:clrMapOvr>
    <a:masterClrMapping/>
  </p:clrMapOvr>
  <p:transition>
    <p:fade/>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19719430"/>
      </p:ext>
    </p:extLst>
  </p:cSld>
  <p:clrMapOvr>
    <a:masterClrMapping/>
  </p:clrMapOvr>
  <p:transition>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5905740"/>
      </p:ext>
    </p:extLst>
  </p:cSld>
  <p:clrMapOvr>
    <a:masterClrMapping/>
  </p:clrMapOvr>
  <p:transition>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453808"/>
      </p:ext>
    </p:extLst>
  </p:cSld>
  <p:clrMapOvr>
    <a:masterClrMapping/>
  </p:clrMapOvr>
  <p:transition>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093747"/>
      </p:ext>
    </p:extLst>
  </p:cSld>
  <p:clrMapOvr>
    <a:masterClrMapping/>
  </p:clrMapOvr>
  <p:transition>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212366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7582857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388109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114452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smtClean="0"/>
              <a:pPr>
                <a:defRPr/>
              </a:pPr>
              <a:t>‹#›</a:t>
            </a:fld>
            <a:endParaRPr lang="en-US" dirty="0"/>
          </a:p>
        </p:txBody>
      </p:sp>
    </p:spTree>
    <p:extLst>
      <p:ext uri="{BB962C8B-B14F-4D97-AF65-F5344CB8AC3E}">
        <p14:creationId xmlns:p14="http://schemas.microsoft.com/office/powerpoint/2010/main" val="243015939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436468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7072694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903718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0043035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287940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9765382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5552745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223192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410417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9665418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smtClean="0"/>
              <a:pPr>
                <a:defRPr/>
              </a:pPr>
              <a:t>‹#›</a:t>
            </a:fld>
            <a:endParaRPr lang="en-US" dirty="0"/>
          </a:p>
        </p:txBody>
      </p:sp>
    </p:spTree>
    <p:extLst>
      <p:ext uri="{BB962C8B-B14F-4D97-AF65-F5344CB8AC3E}">
        <p14:creationId xmlns:p14="http://schemas.microsoft.com/office/powerpoint/2010/main" val="394192438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6462678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7682826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70910305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0041783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8252394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3271078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06664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1424479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410028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8017658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smtClean="0"/>
              <a:pPr>
                <a:defRPr/>
              </a:pPr>
              <a:t>‹#›</a:t>
            </a:fld>
            <a:endParaRPr lang="en-US" dirty="0"/>
          </a:p>
        </p:txBody>
      </p:sp>
    </p:spTree>
    <p:extLst>
      <p:ext uri="{BB962C8B-B14F-4D97-AF65-F5344CB8AC3E}">
        <p14:creationId xmlns:p14="http://schemas.microsoft.com/office/powerpoint/2010/main" val="227458860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313865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126338544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7929576-F1C3-8342-A9F5-6361B573A61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3670969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EF7205-82CB-5F47-9C05-6765BF3FC59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9756165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199C3AE-A5B5-D844-A9B2-7FC720DCF4A9}"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6246976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E5ED4-156C-E041-AF48-0582017FCE0B}"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7508333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9CC7C82-67F6-5040-8AA0-F231F1AAB699}"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077023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35EACE8-9D42-8340-8C96-8E700BAE356C}"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20772965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169A106-F484-DE44-9688-0001599BF234}"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35558997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52FF2FA-F185-F646-B824-701E7DAF077E}"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4663935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smtClean="0"/>
              <a:pPr>
                <a:defRPr/>
              </a:pPr>
              <a:t>‹#›</a:t>
            </a:fld>
            <a:endParaRPr lang="en-US" dirty="0"/>
          </a:p>
        </p:txBody>
      </p:sp>
    </p:spTree>
    <p:extLst>
      <p:ext uri="{BB962C8B-B14F-4D97-AF65-F5344CB8AC3E}">
        <p14:creationId xmlns:p14="http://schemas.microsoft.com/office/powerpoint/2010/main" val="14133412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3EC499D-EA11-4F40-8D80-16E45D372B53}"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4504098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FEB3406-F7F4-9F47-BF26-23D377B7B439}"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78807033"/>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B07B2-1B3E-6248-9534-825461B2BD0D}"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2837422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85501999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3767596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37064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6139984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2500393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723437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1700156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smtClean="0"/>
              <a:pPr>
                <a:defRPr/>
              </a:pPr>
              <a:t>‹#›</a:t>
            </a:fld>
            <a:endParaRPr lang="en-US" dirty="0"/>
          </a:p>
        </p:txBody>
      </p:sp>
    </p:spTree>
    <p:extLst>
      <p:ext uri="{BB962C8B-B14F-4D97-AF65-F5344CB8AC3E}">
        <p14:creationId xmlns:p14="http://schemas.microsoft.com/office/powerpoint/2010/main" val="423991622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465069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3121912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7582996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8349309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26326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6987905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044800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51770428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9210A951-7663-3A4F-9AA1-90BBA16088EB}" type="slidenum">
              <a:rPr lang="en-US" smtClean="0"/>
              <a:pPr>
                <a:defRPr/>
              </a:pPr>
              <a:t>‹#›</a:t>
            </a:fld>
            <a:endParaRPr lang="en-US" dirty="0"/>
          </a:p>
        </p:txBody>
      </p:sp>
    </p:spTree>
    <p:extLst>
      <p:ext uri="{BB962C8B-B14F-4D97-AF65-F5344CB8AC3E}">
        <p14:creationId xmlns:p14="http://schemas.microsoft.com/office/powerpoint/2010/main" val="250158537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C8B48D49-58EE-1047-8D1F-363F0BD4F37F}" type="datetime1">
              <a:rPr lang="en-US" smtClean="0"/>
              <a:pPr>
                <a:defRPr/>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D91E51D3-9C4F-FC4A-A7B7-0DFD64DFE315}" type="slidenum">
              <a:rPr lang="en-US" smtClean="0"/>
              <a:pPr>
                <a:defRPr/>
              </a:pPr>
              <a:t>‹#›</a:t>
            </a:fld>
            <a:endParaRPr lang="en-US" dirty="0"/>
          </a:p>
        </p:txBody>
      </p:sp>
    </p:spTree>
    <p:extLst>
      <p:ext uri="{BB962C8B-B14F-4D97-AF65-F5344CB8AC3E}">
        <p14:creationId xmlns:p14="http://schemas.microsoft.com/office/powerpoint/2010/main" val="14602557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smtClean="0"/>
              <a:pPr>
                <a:defRPr/>
              </a:pPr>
              <a:t>‹#›</a:t>
            </a:fld>
            <a:endParaRPr lang="en-US" dirty="0"/>
          </a:p>
        </p:txBody>
      </p:sp>
    </p:spTree>
    <p:extLst>
      <p:ext uri="{BB962C8B-B14F-4D97-AF65-F5344CB8AC3E}">
        <p14:creationId xmlns:p14="http://schemas.microsoft.com/office/powerpoint/2010/main" val="20765561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880712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883003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700752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637277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999311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0736225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648579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395082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4084157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7085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smtClean="0"/>
              <a:pPr>
                <a:defRPr/>
              </a:pPr>
              <a:t>‹#›</a:t>
            </a:fld>
            <a:endParaRPr lang="en-US" dirty="0"/>
          </a:p>
        </p:txBody>
      </p:sp>
    </p:spTree>
    <p:extLst>
      <p:ext uri="{BB962C8B-B14F-4D97-AF65-F5344CB8AC3E}">
        <p14:creationId xmlns:p14="http://schemas.microsoft.com/office/powerpoint/2010/main" val="261346549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6411395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51354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639082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663275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1754458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997718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877299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018284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339181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09055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504487-D262-CD43-B084-3E6D8B87C50A}" type="slidenum">
              <a:rPr lang="en-US" smtClean="0"/>
              <a:pPr>
                <a:defRPr/>
              </a:pPr>
              <a:t>‹#›</a:t>
            </a:fld>
            <a:endParaRPr lang="en-US" dirty="0"/>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63507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059103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b="1" i="0">
                <a:latin typeface="Arial" panose="020B0604020202020204" pitchFamily="34" charset="0"/>
              </a:defRPr>
            </a:lvl1pPr>
          </a:lstStyle>
          <a:p>
            <a:fld id="{0A018BD7-FF27-41E5-B35B-5766B5EDE659}"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b="1" i="0">
                <a:latin typeface="Arial" panose="020B0604020202020204" pitchFamily="34" charset="0"/>
              </a:defRPr>
            </a:lvl1pPr>
          </a:lstStyle>
          <a:p>
            <a:fld id="{ADB30D82-399B-4255-A4EF-F059C753E515}" type="slidenum">
              <a:rPr lang="en-US" altLang="en-US" smtClean="0"/>
              <a:pPr/>
              <a:t>‹#›</a:t>
            </a:fld>
            <a:endParaRPr lang="en-US" altLang="en-US" dirty="0"/>
          </a:p>
        </p:txBody>
      </p:sp>
    </p:spTree>
    <p:extLst>
      <p:ext uri="{BB962C8B-B14F-4D97-AF65-F5344CB8AC3E}">
        <p14:creationId xmlns:p14="http://schemas.microsoft.com/office/powerpoint/2010/main" val="412348593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b="1" i="0">
                <a:latin typeface="Arial" panose="020B0604020202020204" pitchFamily="34" charset="0"/>
              </a:defRPr>
            </a:lvl1pPr>
          </a:lstStyle>
          <a:p>
            <a:fld id="{D09710AA-3B51-4212-84EA-826F634ACB7F}"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b="1" i="0">
                <a:latin typeface="Arial" panose="020B0604020202020204" pitchFamily="34" charset="0"/>
              </a:defRPr>
            </a:lvl1pPr>
          </a:lstStyle>
          <a:p>
            <a:fld id="{DDC9D7EE-0902-4628-BC0F-81235EF56D94}" type="slidenum">
              <a:rPr lang="en-US" altLang="en-US" smtClean="0"/>
              <a:pPr/>
              <a:t>‹#›</a:t>
            </a:fld>
            <a:endParaRPr lang="en-US" altLang="en-US" dirty="0"/>
          </a:p>
        </p:txBody>
      </p:sp>
    </p:spTree>
    <p:extLst>
      <p:ext uri="{BB962C8B-B14F-4D97-AF65-F5344CB8AC3E}">
        <p14:creationId xmlns:p14="http://schemas.microsoft.com/office/powerpoint/2010/main" val="12087134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b="1" i="0">
                <a:latin typeface="Arial" panose="020B0604020202020204" pitchFamily="34" charset="0"/>
              </a:defRPr>
            </a:lvl1pPr>
          </a:lstStyle>
          <a:p>
            <a:fld id="{EB9282CF-5347-42F3-A081-20F90D8CF652}"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b="1" i="0">
                <a:latin typeface="Arial" panose="020B0604020202020204" pitchFamily="34" charset="0"/>
              </a:defRPr>
            </a:lvl1pPr>
          </a:lstStyle>
          <a:p>
            <a:fld id="{E02B8619-DD10-430A-B3C5-BC9E49A402F2}" type="slidenum">
              <a:rPr lang="en-US" altLang="en-US" smtClean="0"/>
              <a:pPr/>
              <a:t>‹#›</a:t>
            </a:fld>
            <a:endParaRPr lang="en-US" altLang="en-US" dirty="0"/>
          </a:p>
        </p:txBody>
      </p:sp>
    </p:spTree>
    <p:extLst>
      <p:ext uri="{BB962C8B-B14F-4D97-AF65-F5344CB8AC3E}">
        <p14:creationId xmlns:p14="http://schemas.microsoft.com/office/powerpoint/2010/main" val="67617410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b="1" i="0">
                <a:latin typeface="Arial" panose="020B0604020202020204" pitchFamily="34" charset="0"/>
              </a:defRPr>
            </a:lvl1pPr>
          </a:lstStyle>
          <a:p>
            <a:fld id="{1AF8433C-DF9E-487E-A932-F7AD6F508697}" type="datetimeFigureOut">
              <a:rPr lang="en-US" altLang="en-US" smtClean="0"/>
              <a:pPr/>
              <a:t>4/5/25</a:t>
            </a:fld>
            <a:endParaRPr lang="en-US" altLang="en-US" dirty="0"/>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b="1" i="0">
                <a:latin typeface="Arial" panose="020B0604020202020204" pitchFamily="34" charset="0"/>
              </a:defRPr>
            </a:lvl1pPr>
          </a:lstStyle>
          <a:p>
            <a:fld id="{22BA111D-411E-4E35-8D5D-216A81AF5EFD}" type="slidenum">
              <a:rPr lang="en-US" altLang="en-US" smtClean="0"/>
              <a:pPr/>
              <a:t>‹#›</a:t>
            </a:fld>
            <a:endParaRPr lang="en-US" altLang="en-US" dirty="0"/>
          </a:p>
        </p:txBody>
      </p:sp>
    </p:spTree>
    <p:extLst>
      <p:ext uri="{BB962C8B-B14F-4D97-AF65-F5344CB8AC3E}">
        <p14:creationId xmlns:p14="http://schemas.microsoft.com/office/powerpoint/2010/main" val="122914537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b="1" i="0">
                <a:latin typeface="Arial" panose="020B0604020202020204" pitchFamily="34" charset="0"/>
              </a:defRPr>
            </a:lvl1pPr>
          </a:lstStyle>
          <a:p>
            <a:fld id="{D5FF2D78-F4AF-4CAA-A6CA-D493B8AA8401}" type="datetimeFigureOut">
              <a:rPr lang="en-US" altLang="en-US" smtClean="0"/>
              <a:pPr/>
              <a:t>4/5/25</a:t>
            </a:fld>
            <a:endParaRPr lang="en-US" altLang="en-US" dirty="0"/>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b="1" i="0">
                <a:latin typeface="Arial" panose="020B0604020202020204" pitchFamily="34" charset="0"/>
              </a:defRPr>
            </a:lvl1pPr>
          </a:lstStyle>
          <a:p>
            <a:fld id="{8B8E1A7B-422F-4417-A54C-C8351998E153}" type="slidenum">
              <a:rPr lang="en-US" altLang="en-US" smtClean="0"/>
              <a:pPr/>
              <a:t>‹#›</a:t>
            </a:fld>
            <a:endParaRPr lang="en-US" altLang="en-US" dirty="0"/>
          </a:p>
        </p:txBody>
      </p:sp>
    </p:spTree>
    <p:extLst>
      <p:ext uri="{BB962C8B-B14F-4D97-AF65-F5344CB8AC3E}">
        <p14:creationId xmlns:p14="http://schemas.microsoft.com/office/powerpoint/2010/main" val="337113058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b="1" i="0">
                <a:latin typeface="Arial" panose="020B0604020202020204" pitchFamily="34" charset="0"/>
              </a:defRPr>
            </a:lvl1pPr>
          </a:lstStyle>
          <a:p>
            <a:fld id="{C378A645-CB4A-4FD4-B012-EF4FC8C5873C}" type="datetimeFigureOut">
              <a:rPr lang="en-US" altLang="en-US" smtClean="0"/>
              <a:pPr/>
              <a:t>4/5/25</a:t>
            </a:fld>
            <a:endParaRPr lang="en-US" altLang="en-US" dirty="0"/>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b="1" i="0">
                <a:latin typeface="Arial" panose="020B0604020202020204" pitchFamily="34" charset="0"/>
              </a:defRPr>
            </a:lvl1pPr>
          </a:lstStyle>
          <a:p>
            <a:fld id="{7222231B-4285-4C26-809F-72BD6ACFC000}" type="slidenum">
              <a:rPr lang="en-US" altLang="en-US" smtClean="0"/>
              <a:pPr/>
              <a:t>‹#›</a:t>
            </a:fld>
            <a:endParaRPr lang="en-US" altLang="en-US" dirty="0"/>
          </a:p>
        </p:txBody>
      </p:sp>
    </p:spTree>
    <p:extLst>
      <p:ext uri="{BB962C8B-B14F-4D97-AF65-F5344CB8AC3E}">
        <p14:creationId xmlns:p14="http://schemas.microsoft.com/office/powerpoint/2010/main" val="247086616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b="1" i="0">
                <a:latin typeface="Arial" panose="020B0604020202020204" pitchFamily="34" charset="0"/>
              </a:defRPr>
            </a:lvl1pPr>
          </a:lstStyle>
          <a:p>
            <a:fld id="{FA145066-D068-43E0-AF28-29CF73457E9B}" type="datetimeFigureOut">
              <a:rPr lang="en-US" altLang="en-US" smtClean="0"/>
              <a:pPr/>
              <a:t>4/5/25</a:t>
            </a:fld>
            <a:endParaRPr lang="en-US" altLang="en-US" dirty="0"/>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b="1" i="0">
                <a:latin typeface="Arial" panose="020B0604020202020204" pitchFamily="34" charset="0"/>
              </a:defRPr>
            </a:lvl1pPr>
          </a:lstStyle>
          <a:p>
            <a:fld id="{DA5822F4-ACE4-429B-8A79-EAB79824101E}" type="slidenum">
              <a:rPr lang="en-US" altLang="en-US" smtClean="0"/>
              <a:pPr/>
              <a:t>‹#›</a:t>
            </a:fld>
            <a:endParaRPr lang="en-US" altLang="en-US" dirty="0"/>
          </a:p>
        </p:txBody>
      </p:sp>
    </p:spTree>
    <p:extLst>
      <p:ext uri="{BB962C8B-B14F-4D97-AF65-F5344CB8AC3E}">
        <p14:creationId xmlns:p14="http://schemas.microsoft.com/office/powerpoint/2010/main" val="205867770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b="1" i="0">
                <a:latin typeface="Arial" panose="020B0604020202020204" pitchFamily="34" charset="0"/>
              </a:defRPr>
            </a:lvl1pPr>
          </a:lstStyle>
          <a:p>
            <a:fld id="{478B5E92-E244-4AE2-AA22-F384603C8BC5}" type="datetimeFigureOut">
              <a:rPr lang="en-US" altLang="en-US" smtClean="0"/>
              <a:pPr/>
              <a:t>4/5/25</a:t>
            </a:fld>
            <a:endParaRPr lang="en-US" altLang="en-US" dirty="0"/>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b="1" i="0">
                <a:latin typeface="Arial" panose="020B0604020202020204" pitchFamily="34" charset="0"/>
              </a:defRPr>
            </a:lvl1pPr>
          </a:lstStyle>
          <a:p>
            <a:fld id="{55CCDD8B-44D0-4BCF-9AAA-ED289168185B}" type="slidenum">
              <a:rPr lang="en-US" altLang="en-US" smtClean="0"/>
              <a:pPr/>
              <a:t>‹#›</a:t>
            </a:fld>
            <a:endParaRPr lang="en-US" altLang="en-US" dirty="0"/>
          </a:p>
        </p:txBody>
      </p:sp>
    </p:spTree>
    <p:extLst>
      <p:ext uri="{BB962C8B-B14F-4D97-AF65-F5344CB8AC3E}">
        <p14:creationId xmlns:p14="http://schemas.microsoft.com/office/powerpoint/2010/main" val="10440030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b="1" i="0">
                <a:latin typeface="Arial" panose="020B0604020202020204" pitchFamily="34" charset="0"/>
              </a:defRPr>
            </a:lvl1pPr>
          </a:lstStyle>
          <a:p>
            <a:fld id="{917C4C86-BC50-4156-A0D4-A1B174BA7C79}" type="datetimeFigureOut">
              <a:rPr lang="en-US" altLang="en-US" smtClean="0"/>
              <a:pPr/>
              <a:t>4/5/25</a:t>
            </a:fld>
            <a:endParaRPr lang="en-US" altLang="en-US" dirty="0"/>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b="1" i="0">
                <a:latin typeface="Arial" panose="020B0604020202020204" pitchFamily="34" charset="0"/>
              </a:defRPr>
            </a:lvl1pPr>
          </a:lstStyle>
          <a:p>
            <a:fld id="{7E61EC3E-5007-4B38-8ED8-22996A853182}" type="slidenum">
              <a:rPr lang="en-US" altLang="en-US" smtClean="0"/>
              <a:pPr/>
              <a:t>‹#›</a:t>
            </a:fld>
            <a:endParaRPr lang="en-US" altLang="en-US" dirty="0"/>
          </a:p>
        </p:txBody>
      </p:sp>
    </p:spTree>
    <p:extLst>
      <p:ext uri="{BB962C8B-B14F-4D97-AF65-F5344CB8AC3E}">
        <p14:creationId xmlns:p14="http://schemas.microsoft.com/office/powerpoint/2010/main" val="422475933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b="1" i="0">
                <a:latin typeface="Arial" panose="020B0604020202020204" pitchFamily="34" charset="0"/>
              </a:defRPr>
            </a:lvl1pPr>
          </a:lstStyle>
          <a:p>
            <a:fld id="{1B075FA5-E21A-41D9-B703-CEFF1FBFE981}"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b="1" i="0">
                <a:latin typeface="Arial" panose="020B0604020202020204" pitchFamily="34" charset="0"/>
              </a:defRPr>
            </a:lvl1pPr>
          </a:lstStyle>
          <a:p>
            <a:fld id="{B8A0ED68-AD7C-410B-AF51-C346DEFCB0D4}" type="slidenum">
              <a:rPr lang="en-US" altLang="en-US" smtClean="0"/>
              <a:pPr/>
              <a:t>‹#›</a:t>
            </a:fld>
            <a:endParaRPr lang="en-US" altLang="en-US" dirty="0"/>
          </a:p>
        </p:txBody>
      </p:sp>
    </p:spTree>
    <p:extLst>
      <p:ext uri="{BB962C8B-B14F-4D97-AF65-F5344CB8AC3E}">
        <p14:creationId xmlns:p14="http://schemas.microsoft.com/office/powerpoint/2010/main" val="394562588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b="1" i="0">
                <a:latin typeface="Arial" panose="020B0604020202020204" pitchFamily="34" charset="0"/>
              </a:defRPr>
            </a:lvl1pPr>
          </a:lstStyle>
          <a:p>
            <a:fld id="{DFB6BD2A-A66E-4D9A-99E3-439318D61F69}"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b="1" i="0">
                <a:latin typeface="Arial" panose="020B0604020202020204" pitchFamily="34" charset="0"/>
              </a:defRPr>
            </a:lvl1pPr>
          </a:lstStyle>
          <a:p>
            <a:fld id="{0F4E85FB-9AFA-4C22-A8DA-4BD0A191F9A8}" type="slidenum">
              <a:rPr lang="en-US" altLang="en-US" smtClean="0"/>
              <a:pPr/>
              <a:t>‹#›</a:t>
            </a:fld>
            <a:endParaRPr lang="en-US" altLang="en-US" dirty="0"/>
          </a:p>
        </p:txBody>
      </p:sp>
    </p:spTree>
    <p:extLst>
      <p:ext uri="{BB962C8B-B14F-4D97-AF65-F5344CB8AC3E}">
        <p14:creationId xmlns:p14="http://schemas.microsoft.com/office/powerpoint/2010/main" val="19937325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54679847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46392452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57288175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266320545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4/5/25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235018533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4/5/25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64765398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4/5/25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92266658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5977921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4/5/25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7358761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35358235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25854842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2839861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8252390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48219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7590939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41755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670030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631002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386081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1665334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7501284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7776388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3256986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7895642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4329486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485434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4213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950622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8892623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3931504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5877919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067438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026352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057578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1883758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2847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471668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1370639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8500296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95678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3535333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7496187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4373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1699317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14562845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65503664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259917481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80541640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90199644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129080534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126030276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70920288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01798321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414100212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218574703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60201581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38889174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b="1" i="0">
                <a:latin typeface="Arial" panose="020B0604020202020204" pitchFamily="34" charset="0"/>
              </a:defRPr>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274720551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66201597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371063499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160549473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240715495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42068607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b="1" i="0">
                <a:latin typeface="Arial" panose="020B0604020202020204" pitchFamily="34" charset="0"/>
              </a:defRPr>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dirty="0"/>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03816891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353812529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04645380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335514-F3A9-CD43-B09B-A2C19BA4D565}" type="slidenum">
              <a:rPr lang="en-US" smtClean="0"/>
              <a:pPr>
                <a:defRPr/>
              </a:pPr>
              <a:t>‹#›</a:t>
            </a:fld>
            <a:endParaRPr lang="en-US" dirty="0"/>
          </a:p>
        </p:txBody>
      </p:sp>
    </p:spTree>
    <p:extLst>
      <p:ext uri="{BB962C8B-B14F-4D97-AF65-F5344CB8AC3E}">
        <p14:creationId xmlns:p14="http://schemas.microsoft.com/office/powerpoint/2010/main" val="2718868126"/>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2F6CF-330E-AB49-99AB-B910C1068C64}" type="slidenum">
              <a:rPr lang="en-US" smtClean="0"/>
              <a:pPr>
                <a:defRPr/>
              </a:pPr>
              <a:t>‹#›</a:t>
            </a:fld>
            <a:endParaRPr lang="en-US" dirty="0"/>
          </a:p>
        </p:txBody>
      </p:sp>
    </p:spTree>
    <p:extLst>
      <p:ext uri="{BB962C8B-B14F-4D97-AF65-F5344CB8AC3E}">
        <p14:creationId xmlns:p14="http://schemas.microsoft.com/office/powerpoint/2010/main" val="344720741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defRPr>
            </a:lvl1pPr>
          </a:lstStyle>
          <a:p>
            <a:pPr>
              <a:defRPr/>
            </a:pPr>
            <a:fld id="{7B944A21-8DB2-824F-A98D-0A4B583100CF}" type="slidenum">
              <a:rPr lang="en-US" smtClean="0"/>
              <a:pPr>
                <a:defRPr/>
              </a:pPr>
              <a:t>‹#›</a:t>
            </a:fld>
            <a:endParaRPr lang="en-US" dirty="0"/>
          </a:p>
        </p:txBody>
      </p:sp>
    </p:spTree>
    <p:extLst>
      <p:ext uri="{BB962C8B-B14F-4D97-AF65-F5344CB8AC3E}">
        <p14:creationId xmlns:p14="http://schemas.microsoft.com/office/powerpoint/2010/main" val="661072579"/>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C81F60-D393-E14D-B98F-9DC971BC3DB5}" type="slidenum">
              <a:rPr lang="en-US" smtClean="0"/>
              <a:pPr>
                <a:defRPr/>
              </a:pPr>
              <a:t>‹#›</a:t>
            </a:fld>
            <a:endParaRPr lang="en-US" dirty="0"/>
          </a:p>
        </p:txBody>
      </p:sp>
    </p:spTree>
    <p:extLst>
      <p:ext uri="{BB962C8B-B14F-4D97-AF65-F5344CB8AC3E}">
        <p14:creationId xmlns:p14="http://schemas.microsoft.com/office/powerpoint/2010/main" val="1556153276"/>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b="1" i="0" dirty="0">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7259648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110690691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244541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151789120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867233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174620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99902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215978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87439178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36517146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057058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2845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35E267-0744-5545-A261-A53AAA964F69}" type="slidenum">
              <a:rPr lang="en-US" smtClean="0"/>
              <a:pPr>
                <a:defRPr/>
              </a:pPr>
              <a:t>‹#›</a:t>
            </a:fld>
            <a:endParaRPr lang="en-US" dirty="0"/>
          </a:p>
        </p:txBody>
      </p:sp>
    </p:spTree>
    <p:extLst>
      <p:ext uri="{BB962C8B-B14F-4D97-AF65-F5344CB8AC3E}">
        <p14:creationId xmlns:p14="http://schemas.microsoft.com/office/powerpoint/2010/main" val="275390591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C75D92-1C10-CF4B-A27C-5224A0494295}" type="slidenum">
              <a:rPr lang="en-US" smtClean="0"/>
              <a:pPr>
                <a:defRPr/>
              </a:pPr>
              <a:t>‹#›</a:t>
            </a:fld>
            <a:endParaRPr lang="en-US" dirty="0"/>
          </a:p>
        </p:txBody>
      </p:sp>
    </p:spTree>
    <p:extLst>
      <p:ext uri="{BB962C8B-B14F-4D97-AF65-F5344CB8AC3E}">
        <p14:creationId xmlns:p14="http://schemas.microsoft.com/office/powerpoint/2010/main" val="317692976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58A8FC-4D69-0F4F-80B7-30AA88BBA0E4}" type="slidenum">
              <a:rPr lang="en-US" smtClean="0"/>
              <a:pPr>
                <a:defRPr/>
              </a:pPr>
              <a:t>‹#›</a:t>
            </a:fld>
            <a:endParaRPr lang="en-US" dirty="0"/>
          </a:p>
        </p:txBody>
      </p:sp>
    </p:spTree>
    <p:extLst>
      <p:ext uri="{BB962C8B-B14F-4D97-AF65-F5344CB8AC3E}">
        <p14:creationId xmlns:p14="http://schemas.microsoft.com/office/powerpoint/2010/main" val="348307425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CD9396-5D04-BA4A-B915-C6F4FD812AE9}" type="slidenum">
              <a:rPr lang="en-US" smtClean="0"/>
              <a:pPr>
                <a:defRPr/>
              </a:pPr>
              <a:t>‹#›</a:t>
            </a:fld>
            <a:endParaRPr lang="en-US" dirty="0"/>
          </a:p>
        </p:txBody>
      </p:sp>
    </p:spTree>
    <p:extLst>
      <p:ext uri="{BB962C8B-B14F-4D97-AF65-F5344CB8AC3E}">
        <p14:creationId xmlns:p14="http://schemas.microsoft.com/office/powerpoint/2010/main" val="72451867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A3612-B84F-F940-88B0-1A42C92F0309}" type="slidenum">
              <a:rPr lang="en-US" smtClean="0"/>
              <a:pPr>
                <a:defRPr/>
              </a:pPr>
              <a:t>‹#›</a:t>
            </a:fld>
            <a:endParaRPr lang="en-US" dirty="0"/>
          </a:p>
        </p:txBody>
      </p:sp>
    </p:spTree>
    <p:extLst>
      <p:ext uri="{BB962C8B-B14F-4D97-AF65-F5344CB8AC3E}">
        <p14:creationId xmlns:p14="http://schemas.microsoft.com/office/powerpoint/2010/main" val="34383686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DEE8C4-B124-1645-808D-5D84E4A4CCD4}" type="slidenum">
              <a:rPr lang="en-US" smtClean="0"/>
              <a:pPr>
                <a:defRPr/>
              </a:pPr>
              <a:t>‹#›</a:t>
            </a:fld>
            <a:endParaRPr lang="en-US" dirty="0"/>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06BA26-5FAF-FE44-860E-AA49FDBF00DB}" type="slidenum">
              <a:rPr lang="en-US" smtClean="0"/>
              <a:pPr>
                <a:defRPr/>
              </a:pPr>
              <a:t>‹#›</a:t>
            </a:fld>
            <a:endParaRPr lang="en-US" dirty="0"/>
          </a:p>
        </p:txBody>
      </p:sp>
    </p:spTree>
    <p:extLst>
      <p:ext uri="{BB962C8B-B14F-4D97-AF65-F5344CB8AC3E}">
        <p14:creationId xmlns:p14="http://schemas.microsoft.com/office/powerpoint/2010/main" val="36920127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119F1F-A5F2-0844-8502-0234C5EA4946}" type="slidenum">
              <a:rPr lang="en-US" smtClean="0"/>
              <a:pPr>
                <a:defRPr/>
              </a:pPr>
              <a:t>‹#›</a:t>
            </a:fld>
            <a:endParaRPr lang="en-US" dirty="0"/>
          </a:p>
        </p:txBody>
      </p:sp>
    </p:spTree>
    <p:extLst>
      <p:ext uri="{BB962C8B-B14F-4D97-AF65-F5344CB8AC3E}">
        <p14:creationId xmlns:p14="http://schemas.microsoft.com/office/powerpoint/2010/main" val="15694448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4E02AC-C9FE-2244-A82B-1434294C81A6}" type="slidenum">
              <a:rPr lang="en-US" smtClean="0"/>
              <a:pPr>
                <a:defRPr/>
              </a:pPr>
              <a:t>‹#›</a:t>
            </a:fld>
            <a:endParaRPr lang="en-US" dirty="0"/>
          </a:p>
        </p:txBody>
      </p:sp>
    </p:spTree>
    <p:extLst>
      <p:ext uri="{BB962C8B-B14F-4D97-AF65-F5344CB8AC3E}">
        <p14:creationId xmlns:p14="http://schemas.microsoft.com/office/powerpoint/2010/main" val="317674592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39229-0EBD-BA49-A0B1-F4778E24FF64}" type="slidenum">
              <a:rPr lang="en-US" smtClean="0"/>
              <a:pPr>
                <a:defRPr/>
              </a:pPr>
              <a:t>‹#›</a:t>
            </a:fld>
            <a:endParaRPr lang="en-US" dirty="0"/>
          </a:p>
        </p:txBody>
      </p:sp>
    </p:spTree>
    <p:extLst>
      <p:ext uri="{BB962C8B-B14F-4D97-AF65-F5344CB8AC3E}">
        <p14:creationId xmlns:p14="http://schemas.microsoft.com/office/powerpoint/2010/main" val="80059909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872BE-84B3-F644-A099-40F652A9EC55}" type="slidenum">
              <a:rPr lang="en-US" smtClean="0"/>
              <a:pPr>
                <a:defRPr/>
              </a:pPr>
              <a:t>‹#›</a:t>
            </a:fld>
            <a:endParaRPr lang="en-US" dirty="0"/>
          </a:p>
        </p:txBody>
      </p:sp>
    </p:spTree>
    <p:extLst>
      <p:ext uri="{BB962C8B-B14F-4D97-AF65-F5344CB8AC3E}">
        <p14:creationId xmlns:p14="http://schemas.microsoft.com/office/powerpoint/2010/main" val="112562567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90741-A848-2341-83A8-045A96CCA97E}" type="slidenum">
              <a:rPr lang="en-US" smtClean="0"/>
              <a:pPr>
                <a:defRPr/>
              </a:pPr>
              <a:t>‹#›</a:t>
            </a:fld>
            <a:endParaRPr lang="en-US" dirty="0"/>
          </a:p>
        </p:txBody>
      </p:sp>
    </p:spTree>
    <p:extLst>
      <p:ext uri="{BB962C8B-B14F-4D97-AF65-F5344CB8AC3E}">
        <p14:creationId xmlns:p14="http://schemas.microsoft.com/office/powerpoint/2010/main" val="148144360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ED6456-469E-EE41-9064-F19ECE8C3FD1}" type="slidenum">
              <a:rPr lang="en-US" smtClean="0"/>
              <a:pPr>
                <a:defRPr/>
              </a:pPr>
              <a:t>‹#›</a:t>
            </a:fld>
            <a:endParaRPr lang="en-US" dirty="0"/>
          </a:p>
        </p:txBody>
      </p:sp>
    </p:spTree>
    <p:extLst>
      <p:ext uri="{BB962C8B-B14F-4D97-AF65-F5344CB8AC3E}">
        <p14:creationId xmlns:p14="http://schemas.microsoft.com/office/powerpoint/2010/main" val="415318385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smtClean="0"/>
              <a:pPr/>
              <a:t>‹#›</a:t>
            </a:fld>
            <a:endParaRPr lang="en-US" altLang="en-US" dirty="0"/>
          </a:p>
        </p:txBody>
      </p:sp>
    </p:spTree>
    <p:extLst>
      <p:ext uri="{BB962C8B-B14F-4D97-AF65-F5344CB8AC3E}">
        <p14:creationId xmlns:p14="http://schemas.microsoft.com/office/powerpoint/2010/main" val="293945002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510818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373952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052611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9671916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96126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19666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873207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742017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151966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068310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066713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872270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1926993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010983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74157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1682951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306574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4746268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0995284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6366674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3169156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619103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96E4F3D-FECE-834A-862C-E6FC82AFD474}" type="slidenum">
              <a:rPr lang="en-US" smtClean="0"/>
              <a:pPr>
                <a:defRPr/>
              </a:pPr>
              <a:t>‹#›</a:t>
            </a:fld>
            <a:endParaRPr lang="en-US" dirty="0"/>
          </a:p>
        </p:txBody>
      </p:sp>
    </p:spTree>
    <p:extLst>
      <p:ext uri="{BB962C8B-B14F-4D97-AF65-F5344CB8AC3E}">
        <p14:creationId xmlns:p14="http://schemas.microsoft.com/office/powerpoint/2010/main" val="17119095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0940867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184934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5105776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2274813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63851080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2553592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5143794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4808093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3972549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27249840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B31592B-91ED-2346-B733-2A3F4E33A983}" type="slidenum">
              <a:rPr lang="en-US" smtClean="0"/>
              <a:pPr>
                <a:defRPr/>
              </a:pPr>
              <a:t>‹#›</a:t>
            </a:fld>
            <a:endParaRPr lang="en-US" dirty="0"/>
          </a:p>
        </p:txBody>
      </p:sp>
    </p:spTree>
    <p:extLst>
      <p:ext uri="{BB962C8B-B14F-4D97-AF65-F5344CB8AC3E}">
        <p14:creationId xmlns:p14="http://schemas.microsoft.com/office/powerpoint/2010/main" val="67997162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5729459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76004896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05/04/2025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4611764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112544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1415984462"/>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336771330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30528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4785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62482660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42057696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C2A9EBE-469D-3146-B6C0-71EF18CA5B6C}" type="slidenum">
              <a:rPr lang="en-US" smtClean="0"/>
              <a:pPr>
                <a:defRPr/>
              </a:pPr>
              <a:t>‹#›</a:t>
            </a:fld>
            <a:endParaRPr lang="en-US" dirty="0"/>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607635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305793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86446435"/>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05448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584651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6715222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51221976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9512206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362041529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945515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EE3E64F-FA84-914B-9734-55FFADC8B834}" type="slidenum">
              <a:rPr lang="en-US" smtClean="0"/>
              <a:pPr>
                <a:defRPr/>
              </a:pPr>
              <a:t>‹#›</a:t>
            </a:fld>
            <a:endParaRPr lang="en-US" dirty="0"/>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4/5/25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4482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4/5/25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1187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C966453-56C3-4797-928D-EA3B0A679EED}" type="datetimeFigureOut">
              <a:rPr lang="en-US" smtClean="0"/>
              <a:pPr/>
              <a:t>4/5/25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4174197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C966453-56C3-4797-928D-EA3B0A679EED}" type="datetimeFigureOut">
              <a:rPr lang="en-US" smtClean="0"/>
              <a:pPr/>
              <a:t>4/5/25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863106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C966453-56C3-4797-928D-EA3B0A679EED}" type="datetimeFigureOut">
              <a:rPr lang="en-US" smtClean="0"/>
              <a:pPr/>
              <a:t>4/5/25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1022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C966453-56C3-4797-928D-EA3B0A679EED}" type="datetimeFigureOut">
              <a:rPr lang="en-US" smtClean="0"/>
              <a:pPr/>
              <a:t>4/5/25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6342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966453-56C3-4797-928D-EA3B0A679EED}" type="datetimeFigureOut">
              <a:rPr lang="en-US" smtClean="0"/>
              <a:pPr/>
              <a:t>4/5/25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39436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4/5/25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8804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4/5/25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474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4/5/25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648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17FF9348-0D64-2444-881E-79CEBC44CD07}" type="slidenum">
              <a:rPr lang="en-US" smtClean="0"/>
              <a:pPr>
                <a:defRPr/>
              </a:pPr>
              <a:t>‹#›</a:t>
            </a:fld>
            <a:endParaRPr lang="en-US" dirty="0"/>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4/5/25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08956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65474574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62087430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8283888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9340926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27314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95755541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392709292"/>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5557500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5988988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B624EAE-E727-E444-9008-F3A789A02DD7}" type="slidenum">
              <a:rPr lang="en-US" smtClean="0"/>
              <a:pPr>
                <a:defRPr/>
              </a:pPr>
              <a:t>‹#›</a:t>
            </a:fld>
            <a:endParaRPr lang="en-US" dirty="0"/>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10270066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47244219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215926115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330397868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121742075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34264653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99117415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154918281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126542767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420620447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74F493E-5EA5-EA4F-81C9-AB6C0F5EF027}" type="slidenum">
              <a:rPr lang="en-US" smtClean="0"/>
              <a:pPr>
                <a:defRPr/>
              </a:pPr>
              <a:t>‹#›</a:t>
            </a:fld>
            <a:endParaRPr lang="en-US" dirty="0"/>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20181641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405341520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278618059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
        <p:nvSpPr>
          <p:cNvPr id="2" name="PlaceHolder 1"/>
          <p:cNvSpPr>
            <a:spLocks noGrp="1"/>
          </p:cNvSpPr>
          <p:nvPr>
            <p:ph type="ftr" idx="2"/>
          </p:nvPr>
        </p:nvSpPr>
        <p:spPr/>
        <p:txBody>
          <a:bodyPr/>
          <a:lstStyle/>
          <a:p>
            <a:r>
              <a:t>Footer</a:t>
            </a:r>
          </a:p>
        </p:txBody>
      </p:sp>
      <p:sp>
        <p:nvSpPr>
          <p:cNvPr id="3" name="PlaceHolder 2"/>
          <p:cNvSpPr>
            <a:spLocks noGrp="1"/>
          </p:cNvSpPr>
          <p:nvPr>
            <p:ph type="sldNum" idx="3"/>
          </p:nvPr>
        </p:nvSpPr>
        <p:spPr/>
        <p:txBody>
          <a:bodyPr/>
          <a:lstStyle/>
          <a:p>
            <a:fld id="{82E24D7A-EF1E-4731-A6AA-E45A2906DFD9}" type="slidenum">
              <a:t>‹#›</a:t>
            </a:fld>
            <a:endParaRPr/>
          </a:p>
        </p:txBody>
      </p:sp>
      <p:sp>
        <p:nvSpPr>
          <p:cNvPr id="4" name="PlaceHolder 3"/>
          <p:cNvSpPr>
            <a:spLocks noGrp="1"/>
          </p:cNvSpPr>
          <p:nvPr>
            <p:ph type="dt" idx="1"/>
          </p:nvPr>
        </p:nvSpPr>
        <p:spPr/>
        <p:txBody>
          <a:bodyPr/>
          <a:lstStyle/>
          <a:p>
            <a:endParaRPr/>
          </a:p>
        </p:txBody>
      </p:sp>
    </p:spTree>
    <p:extLst>
      <p:ext uri="{BB962C8B-B14F-4D97-AF65-F5344CB8AC3E}">
        <p14:creationId xmlns:p14="http://schemas.microsoft.com/office/powerpoint/2010/main" val="2875349344"/>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6" name="PlaceHolder 2"/>
          <p:cNvSpPr>
            <a:spLocks noGrp="1"/>
          </p:cNvSpPr>
          <p:nvPr>
            <p:ph type="subTitle"/>
          </p:nvPr>
        </p:nvSpPr>
        <p:spPr>
          <a:xfrm>
            <a:off x="354375" y="932766"/>
            <a:ext cx="6378497" cy="2312044"/>
          </a:xfrm>
          <a:prstGeom prst="rect">
            <a:avLst/>
          </a:prstGeom>
          <a:noFill/>
          <a:ln w="0">
            <a:noFill/>
          </a:ln>
        </p:spPr>
        <p:txBody>
          <a:bodyPr lIns="0" tIns="0" rIns="0" bIns="0" anchor="ctr">
            <a:noAutofit/>
          </a:bodyPr>
          <a:lstStyle>
            <a:lvl1pPr indent="0" algn="ctr">
              <a:buNone/>
              <a:defRPr/>
            </a:lvl1pPr>
          </a:lstStyle>
          <a:p>
            <a:pPr indent="0" algn="ctr">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2" name="PlaceHolder 4"/>
          <p:cNvSpPr>
            <a:spLocks noGrp="1"/>
          </p:cNvSpPr>
          <p:nvPr>
            <p:ph type="sldNum" idx="3"/>
          </p:nvPr>
        </p:nvSpPr>
        <p:spPr/>
        <p:txBody>
          <a:bodyPr/>
          <a:lstStyle/>
          <a:p>
            <a:fld id="{92899580-4FAD-4F90-BDD7-920820ACB099}" type="slidenum">
              <a:t>‹#›</a:t>
            </a:fld>
            <a:endParaRPr/>
          </a:p>
        </p:txBody>
      </p:sp>
      <p:sp>
        <p:nvSpPr>
          <p:cNvPr id="3"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86211062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8" name="PlaceHolder 2"/>
          <p:cNvSpPr>
            <a:spLocks noGrp="1"/>
          </p:cNvSpPr>
          <p:nvPr>
            <p:ph/>
          </p:nvPr>
        </p:nvSpPr>
        <p:spPr>
          <a:xfrm>
            <a:off x="354375" y="932766"/>
            <a:ext cx="6378497"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5" name="PlaceHolder 4"/>
          <p:cNvSpPr>
            <a:spLocks noGrp="1"/>
          </p:cNvSpPr>
          <p:nvPr>
            <p:ph type="sldNum" idx="3"/>
          </p:nvPr>
        </p:nvSpPr>
        <p:spPr/>
        <p:txBody>
          <a:bodyPr/>
          <a:lstStyle/>
          <a:p>
            <a:fld id="{DB05AF30-212D-401E-98C6-F6712ED69CAB}" type="slidenum">
              <a:t>‹#›</a:t>
            </a:fld>
            <a:endParaRPr/>
          </a:p>
        </p:txBody>
      </p:sp>
      <p:sp>
        <p:nvSpPr>
          <p:cNvPr id="6"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19625463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0"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1"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3E52A1F0-3B60-4141-B373-1C57A9EA1A6E}"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195375078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A42027D0-9937-48F9-B73A-78F5A05EAFAF}"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205900878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354375" y="158962"/>
            <a:ext cx="6378497" cy="3085594"/>
          </a:xfrm>
          <a:prstGeom prst="rect">
            <a:avLst/>
          </a:prstGeom>
          <a:noFill/>
          <a:ln w="0">
            <a:noFill/>
          </a:ln>
        </p:spPr>
        <p:txBody>
          <a:bodyPr lIns="0" tIns="0" rIns="0" bIns="0" anchor="ctr">
            <a:noAutofit/>
          </a:bodyPr>
          <a:lstStyle/>
          <a:p>
            <a:pPr algn="ctr"/>
            <a:endParaRPr lang="en-GB" sz="2250"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18714896-0CDD-4EEB-9583-7D9C1505B60D}"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385596279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5"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6"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7"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1F599C31-D35C-4293-A09C-82637BD38E57}"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4180067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339B26-98E2-8F43-B0B1-7E5730A0A16A}" type="slidenum">
              <a:rPr lang="en-US" smtClean="0"/>
              <a:pPr>
                <a:defRPr/>
              </a:pPr>
              <a:t>‹#›</a:t>
            </a:fld>
            <a:endParaRPr lang="en-US" dirty="0"/>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F618E0A2-0311-2F4A-ABE0-B7019BE7093D}" type="slidenum">
              <a:rPr lang="en-US" smtClean="0"/>
              <a:pPr>
                <a:defRPr/>
              </a:pPr>
              <a:t>‹#›</a:t>
            </a:fld>
            <a:endParaRPr lang="en-US" dirty="0"/>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9"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0"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1" name="PlaceHolder 4"/>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AFBBD504-4015-43C3-8E7B-4F0D3C1D6E2D}"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93890733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3"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4"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5" name="PlaceHolder 4"/>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BBB05203-F67B-462A-8C38-1126A2151C1E}"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185318107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7" name="PlaceHolder 2"/>
          <p:cNvSpPr>
            <a:spLocks noGrp="1"/>
          </p:cNvSpPr>
          <p:nvPr>
            <p:ph/>
          </p:nvPr>
        </p:nvSpPr>
        <p:spPr>
          <a:xfrm>
            <a:off x="354375" y="93276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8" name="PlaceHolder 3"/>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C179DB2F-4B0C-47FC-AF48-536B8BE6B6CC}"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358253633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0"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1"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2"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3" name="PlaceHolder 5"/>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7" name="PlaceHolder 6"/>
          <p:cNvSpPr>
            <a:spLocks noGrp="1"/>
          </p:cNvSpPr>
          <p:nvPr>
            <p:ph type="ftr" idx="2"/>
          </p:nvPr>
        </p:nvSpPr>
        <p:spPr/>
        <p:txBody>
          <a:bodyPr/>
          <a:lstStyle/>
          <a:p>
            <a:r>
              <a:t>Footer</a:t>
            </a:r>
          </a:p>
        </p:txBody>
      </p:sp>
      <p:sp>
        <p:nvSpPr>
          <p:cNvPr id="8" name="PlaceHolder 7"/>
          <p:cNvSpPr>
            <a:spLocks noGrp="1"/>
          </p:cNvSpPr>
          <p:nvPr>
            <p:ph type="sldNum" idx="3"/>
          </p:nvPr>
        </p:nvSpPr>
        <p:spPr/>
        <p:txBody>
          <a:bodyPr/>
          <a:lstStyle/>
          <a:p>
            <a:fld id="{83EBCE9B-F324-4B10-AF3B-AA23A81828A2}" type="slidenum">
              <a:t>‹#›</a:t>
            </a:fld>
            <a:endParaRPr/>
          </a:p>
        </p:txBody>
      </p:sp>
      <p:sp>
        <p:nvSpPr>
          <p:cNvPr id="9" name="PlaceHolder 8"/>
          <p:cNvSpPr>
            <a:spLocks noGrp="1"/>
          </p:cNvSpPr>
          <p:nvPr>
            <p:ph type="dt" idx="1"/>
          </p:nvPr>
        </p:nvSpPr>
        <p:spPr/>
        <p:txBody>
          <a:bodyPr/>
          <a:lstStyle/>
          <a:p>
            <a:endParaRPr/>
          </a:p>
        </p:txBody>
      </p:sp>
    </p:spTree>
    <p:extLst>
      <p:ext uri="{BB962C8B-B14F-4D97-AF65-F5344CB8AC3E}">
        <p14:creationId xmlns:p14="http://schemas.microsoft.com/office/powerpoint/2010/main" val="110833235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5" name="PlaceHolder 2"/>
          <p:cNvSpPr>
            <a:spLocks noGrp="1"/>
          </p:cNvSpPr>
          <p:nvPr>
            <p:ph/>
          </p:nvPr>
        </p:nvSpPr>
        <p:spPr>
          <a:xfrm>
            <a:off x="354375"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6" name="PlaceHolder 3"/>
          <p:cNvSpPr>
            <a:spLocks noGrp="1"/>
          </p:cNvSpPr>
          <p:nvPr>
            <p:ph/>
          </p:nvPr>
        </p:nvSpPr>
        <p:spPr>
          <a:xfrm>
            <a:off x="2511000"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7" name="PlaceHolder 4"/>
          <p:cNvSpPr>
            <a:spLocks noGrp="1"/>
          </p:cNvSpPr>
          <p:nvPr>
            <p:ph/>
          </p:nvPr>
        </p:nvSpPr>
        <p:spPr>
          <a:xfrm>
            <a:off x="4667372"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8" name="PlaceHolder 5"/>
          <p:cNvSpPr>
            <a:spLocks noGrp="1"/>
          </p:cNvSpPr>
          <p:nvPr>
            <p:ph/>
          </p:nvPr>
        </p:nvSpPr>
        <p:spPr>
          <a:xfrm>
            <a:off x="354375"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9" name="PlaceHolder 6"/>
          <p:cNvSpPr>
            <a:spLocks noGrp="1"/>
          </p:cNvSpPr>
          <p:nvPr>
            <p:ph/>
          </p:nvPr>
        </p:nvSpPr>
        <p:spPr>
          <a:xfrm>
            <a:off x="2511000"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0" name="PlaceHolder 7"/>
          <p:cNvSpPr>
            <a:spLocks noGrp="1"/>
          </p:cNvSpPr>
          <p:nvPr>
            <p:ph/>
          </p:nvPr>
        </p:nvSpPr>
        <p:spPr>
          <a:xfrm>
            <a:off x="4667372"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9" name="PlaceHolder 8"/>
          <p:cNvSpPr>
            <a:spLocks noGrp="1"/>
          </p:cNvSpPr>
          <p:nvPr>
            <p:ph type="ftr" idx="2"/>
          </p:nvPr>
        </p:nvSpPr>
        <p:spPr/>
        <p:txBody>
          <a:bodyPr/>
          <a:lstStyle/>
          <a:p>
            <a:r>
              <a:t>Footer</a:t>
            </a:r>
          </a:p>
        </p:txBody>
      </p:sp>
      <p:sp>
        <p:nvSpPr>
          <p:cNvPr id="10" name="PlaceHolder 9"/>
          <p:cNvSpPr>
            <a:spLocks noGrp="1"/>
          </p:cNvSpPr>
          <p:nvPr>
            <p:ph type="sldNum" idx="3"/>
          </p:nvPr>
        </p:nvSpPr>
        <p:spPr/>
        <p:txBody>
          <a:bodyPr/>
          <a:lstStyle/>
          <a:p>
            <a:fld id="{48DB4784-BED5-497C-A486-3CB9D9B9FC89}" type="slidenum">
              <a:t>‹#›</a:t>
            </a:fld>
            <a:endParaRPr/>
          </a:p>
        </p:txBody>
      </p:sp>
      <p:sp>
        <p:nvSpPr>
          <p:cNvPr id="11" name="PlaceHolder 10"/>
          <p:cNvSpPr>
            <a:spLocks noGrp="1"/>
          </p:cNvSpPr>
          <p:nvPr>
            <p:ph type="dt" idx="1"/>
          </p:nvPr>
        </p:nvSpPr>
        <p:spPr/>
        <p:txBody>
          <a:bodyPr/>
          <a:lstStyle/>
          <a:p>
            <a:endParaRPr/>
          </a:p>
        </p:txBody>
      </p:sp>
    </p:spTree>
    <p:extLst>
      <p:ext uri="{BB962C8B-B14F-4D97-AF65-F5344CB8AC3E}">
        <p14:creationId xmlns:p14="http://schemas.microsoft.com/office/powerpoint/2010/main" val="72029880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pPr defTabSz="642915" eaLnBrk="1" fontAlgn="auto" hangingPunct="1">
              <a:spcBef>
                <a:spcPts val="0"/>
              </a:spcBef>
              <a:spcAft>
                <a:spcPts val="0"/>
              </a:spcAft>
            </a:pPr>
            <a:fld id="{86CB4B4D-7CA3-9044-876B-883B54F8677D}" type="slidenum">
              <a:rPr lang="en-US"/>
              <a:pPr defTabSz="642915" eaLnBrk="1" fontAlgn="auto" hangingPunct="1">
                <a:spcBef>
                  <a:spcPts val="0"/>
                </a:spcBef>
                <a:spcAft>
                  <a:spcPts val="0"/>
                </a:spcAft>
              </a:pPr>
              <a:t>‹#›</a:t>
            </a:fld>
            <a:endParaRPr lang="en-US"/>
          </a:p>
        </p:txBody>
      </p:sp>
    </p:spTree>
    <p:extLst>
      <p:ext uri="{BB962C8B-B14F-4D97-AF65-F5344CB8AC3E}">
        <p14:creationId xmlns:p14="http://schemas.microsoft.com/office/powerpoint/2010/main" val="1272164284"/>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
        <p:nvSpPr>
          <p:cNvPr id="2" name="PlaceHolder 1"/>
          <p:cNvSpPr>
            <a:spLocks noGrp="1"/>
          </p:cNvSpPr>
          <p:nvPr>
            <p:ph type="ftr" idx="2"/>
          </p:nvPr>
        </p:nvSpPr>
        <p:spPr/>
        <p:txBody>
          <a:bodyPr/>
          <a:lstStyle/>
          <a:p>
            <a:r>
              <a:t>Footer</a:t>
            </a:r>
          </a:p>
        </p:txBody>
      </p:sp>
      <p:sp>
        <p:nvSpPr>
          <p:cNvPr id="3" name="PlaceHolder 2"/>
          <p:cNvSpPr>
            <a:spLocks noGrp="1"/>
          </p:cNvSpPr>
          <p:nvPr>
            <p:ph type="sldNum" idx="3"/>
          </p:nvPr>
        </p:nvSpPr>
        <p:spPr/>
        <p:txBody>
          <a:bodyPr/>
          <a:lstStyle/>
          <a:p>
            <a:fld id="{82E24D7A-EF1E-4731-A6AA-E45A2906DFD9}" type="slidenum">
              <a:t>‹#›</a:t>
            </a:fld>
            <a:endParaRPr/>
          </a:p>
        </p:txBody>
      </p:sp>
      <p:sp>
        <p:nvSpPr>
          <p:cNvPr id="4" name="PlaceHolder 3"/>
          <p:cNvSpPr>
            <a:spLocks noGrp="1"/>
          </p:cNvSpPr>
          <p:nvPr>
            <p:ph type="dt" idx="1"/>
          </p:nvPr>
        </p:nvSpPr>
        <p:spPr/>
        <p:txBody>
          <a:bodyPr/>
          <a:lstStyle/>
          <a:p>
            <a:endParaRPr/>
          </a:p>
        </p:txBody>
      </p:sp>
    </p:spTree>
    <p:extLst>
      <p:ext uri="{BB962C8B-B14F-4D97-AF65-F5344CB8AC3E}">
        <p14:creationId xmlns:p14="http://schemas.microsoft.com/office/powerpoint/2010/main" val="160989225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6" name="PlaceHolder 2"/>
          <p:cNvSpPr>
            <a:spLocks noGrp="1"/>
          </p:cNvSpPr>
          <p:nvPr>
            <p:ph type="subTitle"/>
          </p:nvPr>
        </p:nvSpPr>
        <p:spPr>
          <a:xfrm>
            <a:off x="354375" y="932766"/>
            <a:ext cx="6378497" cy="2312044"/>
          </a:xfrm>
          <a:prstGeom prst="rect">
            <a:avLst/>
          </a:prstGeom>
          <a:noFill/>
          <a:ln w="0">
            <a:noFill/>
          </a:ln>
        </p:spPr>
        <p:txBody>
          <a:bodyPr lIns="0" tIns="0" rIns="0" bIns="0" anchor="ctr">
            <a:noAutofit/>
          </a:bodyPr>
          <a:lstStyle>
            <a:lvl1pPr indent="0" algn="ctr">
              <a:buNone/>
              <a:defRPr/>
            </a:lvl1pPr>
          </a:lstStyle>
          <a:p>
            <a:pPr indent="0" algn="ctr">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2" name="PlaceHolder 4"/>
          <p:cNvSpPr>
            <a:spLocks noGrp="1"/>
          </p:cNvSpPr>
          <p:nvPr>
            <p:ph type="sldNum" idx="3"/>
          </p:nvPr>
        </p:nvSpPr>
        <p:spPr/>
        <p:txBody>
          <a:bodyPr/>
          <a:lstStyle/>
          <a:p>
            <a:fld id="{92899580-4FAD-4F90-BDD7-920820ACB099}" type="slidenum">
              <a:t>‹#›</a:t>
            </a:fld>
            <a:endParaRPr/>
          </a:p>
        </p:txBody>
      </p:sp>
      <p:sp>
        <p:nvSpPr>
          <p:cNvPr id="3"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314661631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8" name="PlaceHolder 2"/>
          <p:cNvSpPr>
            <a:spLocks noGrp="1"/>
          </p:cNvSpPr>
          <p:nvPr>
            <p:ph/>
          </p:nvPr>
        </p:nvSpPr>
        <p:spPr>
          <a:xfrm>
            <a:off x="354375" y="932766"/>
            <a:ext cx="6378497"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5" name="PlaceHolder 4"/>
          <p:cNvSpPr>
            <a:spLocks noGrp="1"/>
          </p:cNvSpPr>
          <p:nvPr>
            <p:ph type="sldNum" idx="3"/>
          </p:nvPr>
        </p:nvSpPr>
        <p:spPr/>
        <p:txBody>
          <a:bodyPr/>
          <a:lstStyle/>
          <a:p>
            <a:fld id="{DB05AF30-212D-401E-98C6-F6712ED69CAB}" type="slidenum">
              <a:t>‹#›</a:t>
            </a:fld>
            <a:endParaRPr/>
          </a:p>
        </p:txBody>
      </p:sp>
      <p:sp>
        <p:nvSpPr>
          <p:cNvPr id="6"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257486605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0"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1"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3E52A1F0-3B60-4141-B373-1C57A9EA1A6E}"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25300855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AFA619A-7F3F-D144-ACFC-6856E4C1188C}" type="slidenum">
              <a:rPr lang="en-US" smtClean="0"/>
              <a:pPr>
                <a:defRPr/>
              </a:pPr>
              <a:t>‹#›</a:t>
            </a:fld>
            <a:endParaRPr lang="en-US" dirty="0"/>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A42027D0-9937-48F9-B73A-78F5A05EAFAF}"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14572127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354375" y="158962"/>
            <a:ext cx="6378497" cy="3085594"/>
          </a:xfrm>
          <a:prstGeom prst="rect">
            <a:avLst/>
          </a:prstGeom>
          <a:noFill/>
          <a:ln w="0">
            <a:noFill/>
          </a:ln>
        </p:spPr>
        <p:txBody>
          <a:bodyPr lIns="0" tIns="0" rIns="0" bIns="0" anchor="ctr">
            <a:noAutofit/>
          </a:bodyPr>
          <a:lstStyle/>
          <a:p>
            <a:pPr algn="ctr"/>
            <a:endParaRPr lang="en-GB" sz="2250"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18714896-0CDD-4EEB-9583-7D9C1505B60D}"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420630192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5"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6"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7"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1F599C31-D35C-4293-A09C-82637BD38E57}"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39400773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9"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0"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1" name="PlaceHolder 4"/>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AFBBD504-4015-43C3-8E7B-4F0D3C1D6E2D}"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163390145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3"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4"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5" name="PlaceHolder 4"/>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BBB05203-F67B-462A-8C38-1126A2151C1E}"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37018761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7" name="PlaceHolder 2"/>
          <p:cNvSpPr>
            <a:spLocks noGrp="1"/>
          </p:cNvSpPr>
          <p:nvPr>
            <p:ph/>
          </p:nvPr>
        </p:nvSpPr>
        <p:spPr>
          <a:xfrm>
            <a:off x="354375" y="93276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8" name="PlaceHolder 3"/>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C179DB2F-4B0C-47FC-AF48-536B8BE6B6CC}"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413158429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0"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1"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2"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3" name="PlaceHolder 5"/>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7" name="PlaceHolder 6"/>
          <p:cNvSpPr>
            <a:spLocks noGrp="1"/>
          </p:cNvSpPr>
          <p:nvPr>
            <p:ph type="ftr" idx="2"/>
          </p:nvPr>
        </p:nvSpPr>
        <p:spPr/>
        <p:txBody>
          <a:bodyPr/>
          <a:lstStyle/>
          <a:p>
            <a:r>
              <a:t>Footer</a:t>
            </a:r>
          </a:p>
        </p:txBody>
      </p:sp>
      <p:sp>
        <p:nvSpPr>
          <p:cNvPr id="8" name="PlaceHolder 7"/>
          <p:cNvSpPr>
            <a:spLocks noGrp="1"/>
          </p:cNvSpPr>
          <p:nvPr>
            <p:ph type="sldNum" idx="3"/>
          </p:nvPr>
        </p:nvSpPr>
        <p:spPr/>
        <p:txBody>
          <a:bodyPr/>
          <a:lstStyle/>
          <a:p>
            <a:fld id="{83EBCE9B-F324-4B10-AF3B-AA23A81828A2}" type="slidenum">
              <a:t>‹#›</a:t>
            </a:fld>
            <a:endParaRPr/>
          </a:p>
        </p:txBody>
      </p:sp>
      <p:sp>
        <p:nvSpPr>
          <p:cNvPr id="9" name="PlaceHolder 8"/>
          <p:cNvSpPr>
            <a:spLocks noGrp="1"/>
          </p:cNvSpPr>
          <p:nvPr>
            <p:ph type="dt" idx="1"/>
          </p:nvPr>
        </p:nvSpPr>
        <p:spPr/>
        <p:txBody>
          <a:bodyPr/>
          <a:lstStyle/>
          <a:p>
            <a:endParaRPr/>
          </a:p>
        </p:txBody>
      </p:sp>
    </p:spTree>
    <p:extLst>
      <p:ext uri="{BB962C8B-B14F-4D97-AF65-F5344CB8AC3E}">
        <p14:creationId xmlns:p14="http://schemas.microsoft.com/office/powerpoint/2010/main" val="304064277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5" name="PlaceHolder 2"/>
          <p:cNvSpPr>
            <a:spLocks noGrp="1"/>
          </p:cNvSpPr>
          <p:nvPr>
            <p:ph/>
          </p:nvPr>
        </p:nvSpPr>
        <p:spPr>
          <a:xfrm>
            <a:off x="354375"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6" name="PlaceHolder 3"/>
          <p:cNvSpPr>
            <a:spLocks noGrp="1"/>
          </p:cNvSpPr>
          <p:nvPr>
            <p:ph/>
          </p:nvPr>
        </p:nvSpPr>
        <p:spPr>
          <a:xfrm>
            <a:off x="2511000"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7" name="PlaceHolder 4"/>
          <p:cNvSpPr>
            <a:spLocks noGrp="1"/>
          </p:cNvSpPr>
          <p:nvPr>
            <p:ph/>
          </p:nvPr>
        </p:nvSpPr>
        <p:spPr>
          <a:xfrm>
            <a:off x="4667372"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8" name="PlaceHolder 5"/>
          <p:cNvSpPr>
            <a:spLocks noGrp="1"/>
          </p:cNvSpPr>
          <p:nvPr>
            <p:ph/>
          </p:nvPr>
        </p:nvSpPr>
        <p:spPr>
          <a:xfrm>
            <a:off x="354375"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9" name="PlaceHolder 6"/>
          <p:cNvSpPr>
            <a:spLocks noGrp="1"/>
          </p:cNvSpPr>
          <p:nvPr>
            <p:ph/>
          </p:nvPr>
        </p:nvSpPr>
        <p:spPr>
          <a:xfrm>
            <a:off x="2511000"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0" name="PlaceHolder 7"/>
          <p:cNvSpPr>
            <a:spLocks noGrp="1"/>
          </p:cNvSpPr>
          <p:nvPr>
            <p:ph/>
          </p:nvPr>
        </p:nvSpPr>
        <p:spPr>
          <a:xfrm>
            <a:off x="4667372"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9" name="PlaceHolder 8"/>
          <p:cNvSpPr>
            <a:spLocks noGrp="1"/>
          </p:cNvSpPr>
          <p:nvPr>
            <p:ph type="ftr" idx="2"/>
          </p:nvPr>
        </p:nvSpPr>
        <p:spPr/>
        <p:txBody>
          <a:bodyPr/>
          <a:lstStyle/>
          <a:p>
            <a:r>
              <a:t>Footer</a:t>
            </a:r>
          </a:p>
        </p:txBody>
      </p:sp>
      <p:sp>
        <p:nvSpPr>
          <p:cNvPr id="10" name="PlaceHolder 9"/>
          <p:cNvSpPr>
            <a:spLocks noGrp="1"/>
          </p:cNvSpPr>
          <p:nvPr>
            <p:ph type="sldNum" idx="3"/>
          </p:nvPr>
        </p:nvSpPr>
        <p:spPr/>
        <p:txBody>
          <a:bodyPr/>
          <a:lstStyle/>
          <a:p>
            <a:fld id="{48DB4784-BED5-497C-A486-3CB9D9B9FC89}" type="slidenum">
              <a:t>‹#›</a:t>
            </a:fld>
            <a:endParaRPr/>
          </a:p>
        </p:txBody>
      </p:sp>
      <p:sp>
        <p:nvSpPr>
          <p:cNvPr id="11" name="PlaceHolder 10"/>
          <p:cNvSpPr>
            <a:spLocks noGrp="1"/>
          </p:cNvSpPr>
          <p:nvPr>
            <p:ph type="dt" idx="1"/>
          </p:nvPr>
        </p:nvSpPr>
        <p:spPr/>
        <p:txBody>
          <a:bodyPr/>
          <a:lstStyle/>
          <a:p>
            <a:endParaRPr/>
          </a:p>
        </p:txBody>
      </p:sp>
    </p:spTree>
    <p:extLst>
      <p:ext uri="{BB962C8B-B14F-4D97-AF65-F5344CB8AC3E}">
        <p14:creationId xmlns:p14="http://schemas.microsoft.com/office/powerpoint/2010/main" val="4078068097"/>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20816154"/>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46288C-8E27-1F43-A4BD-9DBBE840398F}" type="slidenum">
              <a:rPr lang="en-US" smtClean="0"/>
              <a:pPr>
                <a:defRPr/>
              </a:pPr>
              <a:t>‹#›</a:t>
            </a:fld>
            <a:endParaRPr lang="en-US" dirty="0"/>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D769E95-BFCC-DF45-97A7-E48396B26CD4}" type="slidenum">
              <a:rPr lang="en-US" smtClean="0"/>
              <a:pPr>
                <a:defRPr/>
              </a:pPr>
              <a:t>‹#›</a:t>
            </a:fld>
            <a:endParaRPr lang="en-US" dirty="0"/>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AC2F60-DEC4-A541-8B4B-2EEFA71D2635}" type="slidenum">
              <a:rPr lang="en-US" smtClean="0"/>
              <a:pPr>
                <a:defRPr/>
              </a:pPr>
              <a:t>‹#›</a:t>
            </a:fld>
            <a:endParaRPr lang="en-US" dirty="0"/>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DB0C8B-9758-D544-96F3-F719EC20BD3A}" type="slidenum">
              <a:rPr lang="en-US" smtClean="0"/>
              <a:pPr>
                <a:defRPr/>
              </a:pPr>
              <a:t>‹#›</a:t>
            </a:fld>
            <a:endParaRPr lang="en-US" dirty="0"/>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4/5/25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92E25-B87F-534A-BDA0-5CB0D60FEC3A}" type="slidenum">
              <a:rPr lang="en-US" smtClean="0"/>
              <a:pPr>
                <a:defRPr/>
              </a:pPr>
              <a:t>‹#›</a:t>
            </a:fld>
            <a:endParaRPr lang="en-US" dirty="0"/>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4/5/25</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4/5/25</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4/5/25</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4/5/25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4/5/25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4/5/25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sp>
        <p:nvSpPr>
          <p:cNvPr id="5122" name="Rectangle 2"/>
          <p:cNvSpPr>
            <a:spLocks noGrp="1" noChangeArrowheads="1"/>
          </p:cNvSpPr>
          <p:nvPr>
            <p:ph type="ctrTitle"/>
          </p:nvPr>
        </p:nvSpPr>
        <p:spPr>
          <a:xfrm>
            <a:off x="2895600" y="1371601"/>
            <a:ext cx="5867400" cy="2286000"/>
          </a:xfrm>
        </p:spPr>
        <p:txBody>
          <a:bodyPr/>
          <a:lstStyle>
            <a:lvl1pPr>
              <a:defRPr sz="4500" b="1" i="0">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i="0">
                <a:latin typeface="Arial" panose="020B0604020202020204" pitchFamily="34" charset="0"/>
              </a:defRPr>
            </a:lvl1pPr>
          </a:lstStyle>
          <a:p>
            <a:r>
              <a:rPr lang="en-US" dirty="0"/>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b="1" i="0">
                <a:latin typeface="Arial" panose="020B0604020202020204" pitchFamily="34" charset="0"/>
              </a:defRPr>
            </a:lvl1pPr>
          </a:lstStyle>
          <a:p>
            <a:pPr>
              <a:defRPr/>
            </a:pPr>
            <a:endParaRPr lang="en-US" dirty="0"/>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284CD5-6139-114D-91D7-7DB491F4C687}" type="slidenum">
              <a:rPr lang="en-US" smtClean="0"/>
              <a:pPr>
                <a:defRPr/>
              </a:pPr>
              <a:t>‹#›</a:t>
            </a:fld>
            <a:endParaRPr lang="en-US" dirty="0"/>
          </a:p>
        </p:txBody>
      </p:sp>
    </p:spTree>
    <p:extLst>
      <p:ext uri="{BB962C8B-B14F-4D97-AF65-F5344CB8AC3E}">
        <p14:creationId xmlns:p14="http://schemas.microsoft.com/office/powerpoint/2010/main" val="190754172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5CE6B81-355C-9C4A-8B1A-B2D3D4A7EEBF}"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7948750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D3C5FDB-7C00-C34B-B478-34FF8681491E}"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68570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3.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1.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3.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31.xml"/><Relationship Id="rId1" Type="http://schemas.openxmlformats.org/officeDocument/2006/relationships/slideLayout" Target="../slideLayouts/slideLayout1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15.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theme" Target="../theme/theme16.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156.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59.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9.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0.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1.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2.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3.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7.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8.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9.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0.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slideLayout" Target="../slideLayouts/slideLayout315.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slideLayout" Target="../slideLayouts/slideLayout314.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16.xml"/></Relationships>
</file>

<file path=ppt/slideMasters/_rels/slideMaster34.xml.rels><?xml version="1.0" encoding="UTF-8" standalone="yes"?>
<Relationships xmlns="http://schemas.openxmlformats.org/package/2006/relationships"><Relationship Id="rId3" Type="http://schemas.openxmlformats.org/officeDocument/2006/relationships/theme" Target="../theme/theme34.xml"/><Relationship Id="rId2" Type="http://schemas.openxmlformats.org/officeDocument/2006/relationships/slideLayout" Target="../slideLayouts/slideLayout318.xml"/><Relationship Id="rId1"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6.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35.xml"/><Relationship Id="rId2" Type="http://schemas.openxmlformats.org/officeDocument/2006/relationships/slideLayout" Target="../slideLayouts/slideLayout320.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6.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7.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8.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theme" Target="../theme/theme39.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slideLayout" Target="../slideLayouts/slideLayout387.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slideLayout" Target="../slideLayouts/slideLayout400.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2.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43.xml"/><Relationship Id="rId1" Type="http://schemas.openxmlformats.org/officeDocument/2006/relationships/slideLayout" Target="../slideLayouts/slideLayout412.xml"/></Relationships>
</file>

<file path=ppt/slideMasters/_rels/slideMaster44.xml.rels><?xml version="1.0" encoding="UTF-8" standalone="yes"?>
<Relationships xmlns="http://schemas.openxmlformats.org/package/2006/relationships"><Relationship Id="rId3" Type="http://schemas.openxmlformats.org/officeDocument/2006/relationships/theme" Target="../theme/theme44.xml"/><Relationship Id="rId2" Type="http://schemas.openxmlformats.org/officeDocument/2006/relationships/slideLayout" Target="../slideLayouts/slideLayout414.xml"/><Relationship Id="rId1" Type="http://schemas.openxmlformats.org/officeDocument/2006/relationships/slideLayout" Target="../slideLayouts/slideLayout41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theme" Target="../theme/theme45.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4.xml"/><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theme" Target="../theme/theme46.xml"/><Relationship Id="rId2" Type="http://schemas.openxmlformats.org/officeDocument/2006/relationships/slideLayout" Target="../slideLayouts/slideLayout428.xml"/><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slideLayout" Target="../slideLayouts/slideLayout437.xml"/><Relationship Id="rId5" Type="http://schemas.openxmlformats.org/officeDocument/2006/relationships/slideLayout" Target="../slideLayouts/slideLayout431.xml"/><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47.xml"/><Relationship Id="rId1" Type="http://schemas.openxmlformats.org/officeDocument/2006/relationships/slideLayout" Target="../slideLayouts/slideLayout43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6.xml"/><Relationship Id="rId13" Type="http://schemas.openxmlformats.org/officeDocument/2006/relationships/slideLayout" Target="../slideLayouts/slideLayout451.xml"/><Relationship Id="rId3" Type="http://schemas.openxmlformats.org/officeDocument/2006/relationships/slideLayout" Target="../slideLayouts/slideLayout441.xml"/><Relationship Id="rId7" Type="http://schemas.openxmlformats.org/officeDocument/2006/relationships/slideLayout" Target="../slideLayouts/slideLayout445.xml"/><Relationship Id="rId12" Type="http://schemas.openxmlformats.org/officeDocument/2006/relationships/slideLayout" Target="../slideLayouts/slideLayout450.xml"/><Relationship Id="rId2" Type="http://schemas.openxmlformats.org/officeDocument/2006/relationships/slideLayout" Target="../slideLayouts/slideLayout440.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1" Type="http://schemas.openxmlformats.org/officeDocument/2006/relationships/slideLayout" Target="../slideLayouts/slideLayout449.xml"/><Relationship Id="rId5" Type="http://schemas.openxmlformats.org/officeDocument/2006/relationships/slideLayout" Target="../slideLayouts/slideLayout443.xml"/><Relationship Id="rId10" Type="http://schemas.openxmlformats.org/officeDocument/2006/relationships/slideLayout" Target="../slideLayouts/slideLayout448.xml"/><Relationship Id="rId4" Type="http://schemas.openxmlformats.org/officeDocument/2006/relationships/slideLayout" Target="../slideLayouts/slideLayout442.xml"/><Relationship Id="rId9" Type="http://schemas.openxmlformats.org/officeDocument/2006/relationships/slideLayout" Target="../slideLayouts/slideLayout447.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9.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theme" Target="../theme/theme49.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theme" Target="../theme/theme50.xml"/><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slideLayout" Target="../slideLayouts/slideLayout474.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475.xml"/></Relationships>
</file>

<file path=ppt/slideMasters/_rels/slideMaster5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52.xml"/><Relationship Id="rId1" Type="http://schemas.openxmlformats.org/officeDocument/2006/relationships/slideLayout" Target="../slideLayouts/slideLayout476.xml"/><Relationship Id="rId4" Type="http://schemas.openxmlformats.org/officeDocument/2006/relationships/image" Target="../media/image5.jpe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477.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7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6.xml"/><Relationship Id="rId13" Type="http://schemas.openxmlformats.org/officeDocument/2006/relationships/theme" Target="../theme/theme55.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slideLayout" Target="../slideLayouts/slideLayout490.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 Id="rId14" Type="http://schemas.openxmlformats.org/officeDocument/2006/relationships/image" Target="../media/image6.jpe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theme" Target="../theme/theme57.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slideLayout" Target="../slideLayouts/slideLayout513.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1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2.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59.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60.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6.jpe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2.xml"/><Relationship Id="rId1" Type="http://schemas.openxmlformats.org/officeDocument/2006/relationships/slideLayout" Target="../slideLayouts/slideLayout55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9.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64.xml"/><Relationship Id="rId1" Type="http://schemas.openxmlformats.org/officeDocument/2006/relationships/slideLayout" Target="../slideLayouts/slideLayout56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66.xml"/><Relationship Id="rId1" Type="http://schemas.openxmlformats.org/officeDocument/2006/relationships/slideLayout" Target="../slideLayouts/slideLayout577.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579.xml"/><Relationship Id="rId1" Type="http://schemas.openxmlformats.org/officeDocument/2006/relationships/slideLayout" Target="../slideLayouts/slideLayout57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87.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68.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9.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71.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jpe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72.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73.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image" Target="../media/image1.jpeg"/><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74.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64.xml"/><Relationship Id="rId13" Type="http://schemas.openxmlformats.org/officeDocument/2006/relationships/image" Target="../media/image8.png"/><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5.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6.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7.xml.rels><?xml version="1.0" encoding="UTF-8" standalone="yes"?>
<Relationships xmlns="http://schemas.openxmlformats.org/package/2006/relationships"><Relationship Id="rId3" Type="http://schemas.openxmlformats.org/officeDocument/2006/relationships/slideLayout" Target="../slideLayouts/slideLayout681.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5" Type="http://schemas.openxmlformats.org/officeDocument/2006/relationships/theme" Target="../theme/theme77.xml"/><Relationship Id="rId4" Type="http://schemas.openxmlformats.org/officeDocument/2006/relationships/slideLayout" Target="../slideLayouts/slideLayout682.xml"/></Relationships>
</file>

<file path=ppt/slideMasters/_rels/slideMaster7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78.xml"/><Relationship Id="rId1" Type="http://schemas.openxmlformats.org/officeDocument/2006/relationships/slideLayout" Target="../slideLayouts/slideLayout68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79.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theme" Target="../theme/theme80.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slideLayout" Target="../slideLayouts/slideLayout706.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70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82.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39.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theme" Target="../theme/theme84.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slideLayout" Target="../slideLayouts/slideLayout755.xml"/><Relationship Id="rId18" Type="http://schemas.openxmlformats.org/officeDocument/2006/relationships/theme" Target="../theme/theme85.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17" Type="http://schemas.openxmlformats.org/officeDocument/2006/relationships/slideLayout" Target="../slideLayouts/slideLayout759.xml"/><Relationship Id="rId2" Type="http://schemas.openxmlformats.org/officeDocument/2006/relationships/slideLayout" Target="../slideLayouts/slideLayout744.xml"/><Relationship Id="rId16" Type="http://schemas.openxmlformats.org/officeDocument/2006/relationships/slideLayout" Target="../slideLayouts/slideLayout758.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5" Type="http://schemas.openxmlformats.org/officeDocument/2006/relationships/slideLayout" Target="../slideLayouts/slideLayout75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 Id="rId14" Type="http://schemas.openxmlformats.org/officeDocument/2006/relationships/slideLayout" Target="../slideLayouts/slideLayout756.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67.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86.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78.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87.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89.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88.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slideLayout" Target="../slideLayouts/slideLayout805.xml"/><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slideLayout" Target="../slideLayouts/slideLayout804.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9.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13.xml"/><Relationship Id="rId13" Type="http://schemas.openxmlformats.org/officeDocument/2006/relationships/slideLayout" Target="../slideLayouts/slideLayout818.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slideLayout" Target="../slideLayouts/slideLayout817.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 Id="rId14" Type="http://schemas.openxmlformats.org/officeDocument/2006/relationships/theme" Target="../theme/theme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a:defRPr/>
            </a:pPr>
            <a:fld id="{48D1DC39-2249-EF43-85DB-8F887324E57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4/5/25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b="1" i="0">
                <a:solidFill>
                  <a:srgbClr val="FFFFFF"/>
                </a:solidFill>
                <a:latin typeface="Arial" panose="020B0604020202020204" pitchFamily="34" charset="0"/>
              </a:defRPr>
            </a:lvl1pPr>
          </a:lstStyle>
          <a:p>
            <a:pPr>
              <a:defRPr/>
            </a:pPr>
            <a:fld id="{5111B90C-1740-D347-8E77-8D7456B575E6}" type="slidenum">
              <a:rPr lang="en-US" smtClean="0"/>
              <a:pPr>
                <a:defRPr/>
              </a:pPr>
              <a:t>‹#›</a:t>
            </a:fld>
            <a:endParaRPr lang="en-US" dirty="0"/>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719C258C-AC59-6F4E-B2F7-CCD7E6E61E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F4E9885-77C3-6746-B198-E2456AB84209}" type="slidenum">
              <a:rPr lang="en-US" smtClean="0"/>
              <a:pPr defTabSz="457042" eaLnBrk="1" hangingPunct="1">
                <a:defRPr/>
              </a:pPr>
              <a:t>‹#›</a:t>
            </a:fld>
            <a:endParaRPr lang="en-US" dirty="0"/>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fld id="{F3A1AA03-108C-694A-97E0-746B59CCE717}" type="slidenum">
              <a:rPr lang="en-US" sz="1800" smtClean="0">
                <a:cs typeface="DejaVu Sans" charset="0"/>
              </a:rPr>
              <a:pPr defTabSz="321455">
                <a:buSzPct val="100000"/>
              </a:pPr>
              <a:t>‹#›</a:t>
            </a:fld>
            <a:endParaRPr lang="en-US" sz="1800" dirty="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fld id="{5DDFCB5D-9589-6C49-93D5-A3E21ABC5181}" type="slidenum">
              <a:rPr lang="en-US" sz="1800" smtClean="0">
                <a:cs typeface="DejaVu Sans" charset="0"/>
              </a:rPr>
              <a:pPr defTabSz="321279">
                <a:buSzPct val="100000"/>
              </a:pPr>
              <a:t>‹#›</a:t>
            </a:fld>
            <a:endParaRPr lang="en-US" sz="1800" dirty="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4/5/25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b="1" i="0" dirty="0">
              <a:solidFill>
                <a:srgbClr val="000000"/>
              </a:solidFill>
              <a:latin typeface="Arial" panose="020B0604020202020204" pitchFamily="34" charset="0"/>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solidFill>
                  <a:srgbClr val="FFFFFF"/>
                </a:solidFill>
                <a:latin typeface="Arial" panose="020B0604020202020204" pitchFamily="34" charset="0"/>
              </a:defRPr>
            </a:lvl1pPr>
          </a:lstStyle>
          <a:p>
            <a:pPr>
              <a:defRPr/>
            </a:pPr>
            <a:fld id="{6ED35E2A-4D08-A84F-BFB8-519951EB962F}" type="slidenum">
              <a:rPr lang="en-US" smtClean="0"/>
              <a:pPr>
                <a:defRPr/>
              </a:pPr>
              <a:t>‹#›</a:t>
            </a:fld>
            <a:endParaRPr lang="en-US" dirty="0"/>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4/5/25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6C2A51C0-684E-2A4D-B9C1-82AFF6128BD6}" type="slidenum">
              <a:rPr lang="en-US" altLang="en-US" smtClean="0"/>
              <a:pPr/>
              <a:t>‹#›</a:t>
            </a:fld>
            <a:endParaRPr lang="en-US" altLang="en-US" dirty="0"/>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fld id="{4370C4B8-28FD-CA45-96DB-445CE5F9BEB5}" type="slidenum">
              <a:rPr lang="en-US" sz="1800" smtClean="0">
                <a:cs typeface="DejaVu Sans" charset="0"/>
              </a:rPr>
              <a:pPr defTabSz="321023">
                <a:buSzPct val="100000"/>
              </a:pPr>
              <a:t>‹#›</a:t>
            </a:fld>
            <a:endParaRPr lang="en-US" sz="1800" dirty="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D082A13A-E305-5444-B4C3-997E5851461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4"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smtClean="0">
                <a:latin typeface="Calibri" charset="0"/>
              </a:rPr>
              <a:pPr eaLnBrk="1" hangingPunct="1">
                <a:defRPr/>
              </a:pPr>
              <a:t>4/5/25</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smtClean="0">
                <a:latin typeface="Calibri" charset="0"/>
              </a:rPr>
              <a:pPr eaLnBrk="1" hangingPunct="1">
                <a:defRPr/>
              </a:pPr>
              <a:t>‹#›</a:t>
            </a:fld>
            <a:endParaRPr lang="en-US" dirty="0">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1692846933"/>
      </p:ext>
    </p:extLst>
  </p:cSld>
  <p:clrMap bg1="lt1" tx1="dk1" bg2="lt2" tx2="dk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F3E0B065-6F85-1942-B475-8BA0555833B7}" type="slidenum">
              <a:rPr lang="en-GB" smtClean="0"/>
              <a:pPr>
                <a:defRPr/>
              </a:pPr>
              <a:t>‹#›</a:t>
            </a:fld>
            <a:endParaRPr lang="en-GB" dirty="0"/>
          </a:p>
        </p:txBody>
      </p:sp>
    </p:spTree>
    <p:extLst>
      <p:ext uri="{BB962C8B-B14F-4D97-AF65-F5344CB8AC3E}">
        <p14:creationId xmlns:p14="http://schemas.microsoft.com/office/powerpoint/2010/main" val="3886228644"/>
      </p:ext>
    </p:extLst>
  </p:cSld>
  <p:clrMap bg1="lt1" tx1="dk1" bg2="lt2" tx2="dk2" accent1="accent1" accent2="accent2" accent3="accent3" accent4="accent4" accent5="accent5" accent6="accent6" hlink="hlink" folHlink="folHlink"/>
  <p:sldLayoutIdLst>
    <p:sldLayoutId id="214749264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70772270"/>
      </p:ext>
    </p:extLst>
  </p:cSld>
  <p:clrMap bg1="dk2" tx1="lt1" bg2="dk1" tx2="lt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 id="2147492655" r:id="rId12"/>
    <p:sldLayoutId id="214749265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428" indent="-28554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199" indent="-228439"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07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95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fld id="{2EE7642A-7B80-D448-BF65-EEDFC4BA5E40}" type="slidenum">
              <a:rPr lang="en-US" sz="1800" smtClean="0">
                <a:cs typeface="DejaVu Sans" charset="0"/>
              </a:rPr>
              <a:pPr defTabSz="321311">
                <a:buSzPct val="100000"/>
              </a:pPr>
              <a:t>‹#›</a:t>
            </a:fld>
            <a:endParaRPr lang="en-US" sz="1800" dirty="0">
              <a:cs typeface="DejaVu Sans" charset="0"/>
            </a:endParaRPr>
          </a:p>
        </p:txBody>
      </p:sp>
    </p:spTree>
    <p:extLst>
      <p:ext uri="{BB962C8B-B14F-4D97-AF65-F5344CB8AC3E}">
        <p14:creationId xmlns:p14="http://schemas.microsoft.com/office/powerpoint/2010/main" val="2728778645"/>
      </p:ext>
    </p:extLst>
  </p:cSld>
  <p:clrMap bg1="lt1" tx1="dk1" bg2="lt2" tx2="dk2" accent1="accent1" accent2="accent2" accent3="accent3" accent4="accent4" accent5="accent5" accent6="accent6" hlink="hlink" folHlink="folHlink"/>
  <p:sldLayoutIdLst>
    <p:sldLayoutId id="2147492658" r:id="rId1"/>
    <p:sldLayoutId id="2147492659" r:id="rId2"/>
    <p:sldLayoutId id="2147492660" r:id="rId3"/>
    <p:sldLayoutId id="2147492661" r:id="rId4"/>
    <p:sldLayoutId id="2147492662" r:id="rId5"/>
    <p:sldLayoutId id="2147492663" r:id="rId6"/>
    <p:sldLayoutId id="2147492664" r:id="rId7"/>
    <p:sldLayoutId id="2147492665" r:id="rId8"/>
    <p:sldLayoutId id="2147492666" r:id="rId9"/>
    <p:sldLayoutId id="2147492667" r:id="rId10"/>
    <p:sldLayoutId id="2147492668"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b="1" i="0">
                <a:solidFill>
                  <a:srgbClr val="FFFFCC"/>
                </a:solidFill>
                <a:latin typeface="Arial" panose="020B0604020202020204" pitchFamily="34" charset="0"/>
              </a:defRPr>
            </a:lvl1pPr>
          </a:lstStyle>
          <a:p>
            <a:pPr>
              <a:defRPr/>
            </a:pPr>
            <a:fld id="{9F5C4099-A41A-6541-8714-D215765E0DB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2381683342"/>
      </p:ext>
    </p:extLst>
  </p:cSld>
  <p:clrMap bg1="dk2" tx1="lt1" bg2="dk1" tx2="lt2" accent1="accent1" accent2="accent2" accent3="accent3" accent4="accent4" accent5="accent5" accent6="accent6" hlink="hlink" folHlink="folHlink"/>
  <p:sldLayoutIdLst>
    <p:sldLayoutId id="2147492670" r:id="rId1"/>
    <p:sldLayoutId id="2147492671" r:id="rId2"/>
    <p:sldLayoutId id="2147492672" r:id="rId3"/>
    <p:sldLayoutId id="2147492673" r:id="rId4"/>
    <p:sldLayoutId id="2147492674" r:id="rId5"/>
    <p:sldLayoutId id="2147492675" r:id="rId6"/>
    <p:sldLayoutId id="2147492676" r:id="rId7"/>
    <p:sldLayoutId id="2147492677" r:id="rId8"/>
    <p:sldLayoutId id="2147492678" r:id="rId9"/>
    <p:sldLayoutId id="2147492679" r:id="rId10"/>
    <p:sldLayoutId id="2147492680" r:id="rId11"/>
    <p:sldLayoutId id="214749268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b="1" i="0" dirty="0">
              <a:solidFill>
                <a:srgbClr val="000000"/>
              </a:solidFill>
              <a:latin typeface="Arial" panose="020B0604020202020204" pitchFamily="34" charset="0"/>
              <a:ea typeface="MS Gothic" charset="0"/>
              <a:cs typeface="MS Gothic" charset="0"/>
            </a:endParaRPr>
          </a:p>
        </p:txBody>
      </p:sp>
    </p:spTree>
    <p:extLst>
      <p:ext uri="{BB962C8B-B14F-4D97-AF65-F5344CB8AC3E}">
        <p14:creationId xmlns:p14="http://schemas.microsoft.com/office/powerpoint/2010/main" val="475742797"/>
      </p:ext>
    </p:extLst>
  </p:cSld>
  <p:clrMap bg1="lt1" tx1="dk1" bg2="lt2" tx2="dk2" accent1="accent1" accent2="accent2" accent3="accent3" accent4="accent4" accent5="accent5" accent6="accent6" hlink="hlink" folHlink="folHlink"/>
  <p:sldLayoutIdLst>
    <p:sldLayoutId id="2147492683"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0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0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6"/>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120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ct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r" defTabSz="456880" eaLnBrk="0" hangingPunct="0">
              <a:defRPr sz="1400" b="1" i="0">
                <a:solidFill>
                  <a:srgbClr val="212164"/>
                </a:solidFill>
                <a:latin typeface="Arial" panose="020B0604020202020204" pitchFamily="34" charset="0"/>
              </a:defRPr>
            </a:lvl1pPr>
          </a:lstStyle>
          <a:p>
            <a:pPr>
              <a:defRPr/>
            </a:pPr>
            <a:fld id="{223D8E35-2756-3E43-9D47-AD7494C57F0C}" type="slidenum">
              <a:rPr lang="en-US" smtClean="0"/>
              <a:pPr>
                <a:defRPr/>
              </a:pPr>
              <a:t>‹#›</a:t>
            </a:fld>
            <a:endParaRPr lang="en-US" dirty="0"/>
          </a:p>
        </p:txBody>
      </p:sp>
    </p:spTree>
    <p:extLst>
      <p:ext uri="{BB962C8B-B14F-4D97-AF65-F5344CB8AC3E}">
        <p14:creationId xmlns:p14="http://schemas.microsoft.com/office/powerpoint/2010/main" val="633504897"/>
      </p:ext>
    </p:extLst>
  </p:cSld>
  <p:clrMap bg1="lt1" tx1="dk1" bg2="lt2" tx2="dk2" accent1="accent1" accent2="accent2" accent3="accent3" accent4="accent4" accent5="accent5" accent6="accent6" hlink="hlink" folHlink="folHlink"/>
  <p:sldLayoutIdLst>
    <p:sldLayoutId id="2147492685" r:id="rId1"/>
  </p:sldLayoutIdLst>
  <p:txStyles>
    <p:titleStyle>
      <a:lvl1pPr algn="ctr" rtl="0" eaLnBrk="0" fontAlgn="base" hangingPunct="0">
        <a:spcBef>
          <a:spcPct val="0"/>
        </a:spcBef>
        <a:spcAft>
          <a:spcPct val="0"/>
        </a:spcAft>
        <a:defRPr kumimoji="1" sz="44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688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3758"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0639"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7517"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659" indent="-342659" algn="l" rtl="0" eaLnBrk="0" fontAlgn="base" hangingPunct="0">
        <a:spcBef>
          <a:spcPct val="20000"/>
        </a:spcBef>
        <a:spcAft>
          <a:spcPct val="0"/>
        </a:spcAft>
        <a:buChar char="•"/>
        <a:defRPr kumimoji="1" sz="3200" b="1" i="0">
          <a:solidFill>
            <a:schemeClr val="tx1"/>
          </a:solidFill>
          <a:latin typeface="Arial" panose="020B0604020202020204" pitchFamily="34" charset="0"/>
          <a:ea typeface="+mn-ea"/>
          <a:cs typeface="+mn-cs"/>
        </a:defRPr>
      </a:lvl1pPr>
      <a:lvl2pPr marL="742428" indent="-285548" algn="l" rtl="0" eaLnBrk="0" fontAlgn="base" hangingPunct="0">
        <a:spcBef>
          <a:spcPct val="20000"/>
        </a:spcBef>
        <a:spcAft>
          <a:spcPct val="0"/>
        </a:spcAft>
        <a:buChar char="–"/>
        <a:defRPr kumimoji="1" sz="2800" b="1" i="0">
          <a:solidFill>
            <a:schemeClr val="tx1"/>
          </a:solidFill>
          <a:latin typeface="Arial" panose="020B0604020202020204" pitchFamily="34" charset="0"/>
          <a:ea typeface="+mn-ea"/>
          <a:cs typeface="+mn-cs"/>
        </a:defRPr>
      </a:lvl2pPr>
      <a:lvl3pPr marL="1142199" indent="-228439"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mn-cs"/>
        </a:defRPr>
      </a:lvl3pPr>
      <a:lvl4pPr marL="159907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4pPr>
      <a:lvl5pPr marL="205595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5pPr>
      <a:lvl6pPr marL="2512836" indent="-228439" algn="l" rtl="0" fontAlgn="base">
        <a:spcBef>
          <a:spcPct val="20000"/>
        </a:spcBef>
        <a:spcAft>
          <a:spcPct val="0"/>
        </a:spcAft>
        <a:buChar char="»"/>
        <a:defRPr kumimoji="1" sz="2000">
          <a:solidFill>
            <a:schemeClr val="tx1"/>
          </a:solidFill>
          <a:latin typeface="+mn-lt"/>
          <a:ea typeface="+mn-ea"/>
          <a:cs typeface="+mn-cs"/>
        </a:defRPr>
      </a:lvl6pPr>
      <a:lvl7pPr marL="2969716" indent="-228439" algn="l" rtl="0" fontAlgn="base">
        <a:spcBef>
          <a:spcPct val="20000"/>
        </a:spcBef>
        <a:spcAft>
          <a:spcPct val="0"/>
        </a:spcAft>
        <a:buChar char="»"/>
        <a:defRPr kumimoji="1" sz="2000">
          <a:solidFill>
            <a:schemeClr val="tx1"/>
          </a:solidFill>
          <a:latin typeface="+mn-lt"/>
          <a:ea typeface="+mn-ea"/>
          <a:cs typeface="+mn-cs"/>
        </a:defRPr>
      </a:lvl7pPr>
      <a:lvl8pPr marL="3426595" indent="-228439" algn="l" rtl="0" fontAlgn="base">
        <a:spcBef>
          <a:spcPct val="20000"/>
        </a:spcBef>
        <a:spcAft>
          <a:spcPct val="0"/>
        </a:spcAft>
        <a:buChar char="»"/>
        <a:defRPr kumimoji="1" sz="2000">
          <a:solidFill>
            <a:schemeClr val="tx1"/>
          </a:solidFill>
          <a:latin typeface="+mn-lt"/>
          <a:ea typeface="+mn-ea"/>
          <a:cs typeface="+mn-cs"/>
        </a:defRPr>
      </a:lvl8pPr>
      <a:lvl9pPr marL="3883472" indent="-228439"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3581601958"/>
      </p:ext>
    </p:extLst>
  </p:cSld>
  <p:clrMap bg1="lt1" tx1="dk1" bg2="lt2" tx2="dk2" accent1="accent1" accent2="accent2" accent3="accent3" accent4="accent4" accent5="accent5" accent6="accent6" hlink="hlink" folHlink="folHlink"/>
  <p:sldLayoutIdLst>
    <p:sldLayoutId id="2147492687"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dirty="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dirty="0"/>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60356075"/>
      </p:ext>
    </p:extLst>
  </p:cSld>
  <p:clrMap bg1="dk2" tx1="lt1" bg2="dk1" tx2="lt2" accent1="accent1" accent2="accent2" accent3="accent3" accent4="accent4" accent5="accent5" accent6="accent6" hlink="hlink" folHlink="folHlink"/>
  <p:sldLayoutIdLst>
    <p:sldLayoutId id="21474927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03FA534B-F817-E343-8950-FBAA49A7E2D1}" type="slidenum">
              <a:rPr lang="en-US" smtClean="0"/>
              <a:pPr>
                <a:defRPr/>
              </a:pPr>
              <a:t>‹#›</a:t>
            </a:fld>
            <a:endParaRPr lang="en-US" dirty="0"/>
          </a:p>
        </p:txBody>
      </p:sp>
    </p:spTree>
    <p:extLst>
      <p:ext uri="{BB962C8B-B14F-4D97-AF65-F5344CB8AC3E}">
        <p14:creationId xmlns:p14="http://schemas.microsoft.com/office/powerpoint/2010/main" val="1128022385"/>
      </p:ext>
    </p:extLst>
  </p:cSld>
  <p:clrMap bg1="lt1" tx1="dk1" bg2="lt2" tx2="dk2" accent1="accent1" accent2="accent2" accent3="accent3" accent4="accent4" accent5="accent5" accent6="accent6" hlink="hlink" folHlink="folHlink"/>
  <p:sldLayoutIdLst>
    <p:sldLayoutId id="2147492704" r:id="rId1"/>
    <p:sldLayoutId id="2147492705" r:id="rId2"/>
    <p:sldLayoutId id="2147492706" r:id="rId3"/>
    <p:sldLayoutId id="2147492707" r:id="rId4"/>
    <p:sldLayoutId id="2147492708" r:id="rId5"/>
    <p:sldLayoutId id="2147492709" r:id="rId6"/>
    <p:sldLayoutId id="2147492710" r:id="rId7"/>
    <p:sldLayoutId id="2147492711" r:id="rId8"/>
    <p:sldLayoutId id="2147492712" r:id="rId9"/>
    <p:sldLayoutId id="2147492713" r:id="rId10"/>
    <p:sldLayoutId id="2147492714" r:id="rId11"/>
    <p:sldLayoutId id="214749271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4" y="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defRPr/>
            </a:pPr>
            <a:endParaRPr lang="en-US"/>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pPr>
                <a:defRPr/>
              </a:pPr>
              <a:t>‹#›</a:t>
            </a:fld>
            <a:endParaRPr lang="en-US"/>
          </a:p>
        </p:txBody>
      </p:sp>
    </p:spTree>
    <p:extLst>
      <p:ext uri="{BB962C8B-B14F-4D97-AF65-F5344CB8AC3E}">
        <p14:creationId xmlns:p14="http://schemas.microsoft.com/office/powerpoint/2010/main" val="484687093"/>
      </p:ext>
    </p:extLst>
  </p:cSld>
  <p:clrMap bg1="dk2" tx1="lt1" bg2="dk1" tx2="lt2" accent1="accent1" accent2="accent2" accent3="accent3" accent4="accent4" accent5="accent5" accent6="accent6" hlink="hlink" folHlink="folHlink"/>
  <p:sldLayoutIdLst>
    <p:sldLayoutId id="2147492717" r:id="rId1"/>
    <p:sldLayoutId id="2147492718" r:id="rId2"/>
    <p:sldLayoutId id="2147492719" r:id="rId3"/>
    <p:sldLayoutId id="2147492720" r:id="rId4"/>
    <p:sldLayoutId id="2147492721" r:id="rId5"/>
    <p:sldLayoutId id="2147492722" r:id="rId6"/>
    <p:sldLayoutId id="2147492723" r:id="rId7"/>
    <p:sldLayoutId id="2147492724" r:id="rId8"/>
    <p:sldLayoutId id="2147492725" r:id="rId9"/>
    <p:sldLayoutId id="2147492726" r:id="rId10"/>
    <p:sldLayoutId id="214749272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4432203"/>
      </p:ext>
    </p:extLst>
  </p:cSld>
  <p:clrMap bg1="lt1" tx1="dk1" bg2="lt2" tx2="dk2" accent1="accent1" accent2="accent2" accent3="accent3" accent4="accent4" accent5="accent5" accent6="accent6" hlink="hlink" folHlink="folHlink"/>
  <p:sldLayoutIdLst>
    <p:sldLayoutId id="2147492729" r:id="rId1"/>
    <p:sldLayoutId id="2147492730" r:id="rId2"/>
    <p:sldLayoutId id="2147492731" r:id="rId3"/>
    <p:sldLayoutId id="2147492732" r:id="rId4"/>
    <p:sldLayoutId id="2147492733" r:id="rId5"/>
    <p:sldLayoutId id="2147492734" r:id="rId6"/>
    <p:sldLayoutId id="2147492735" r:id="rId7"/>
    <p:sldLayoutId id="2147492736" r:id="rId8"/>
    <p:sldLayoutId id="2147492737" r:id="rId9"/>
    <p:sldLayoutId id="2147492738" r:id="rId10"/>
    <p:sldLayoutId id="2147492739" r:id="rId11"/>
    <p:sldLayoutId id="214749274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fld id="{52F367E4-7E1D-FF4E-AF00-438FDA6547A0}" type="datetimeFigureOut">
              <a:rPr lang="en-US" smtClean="0"/>
              <a:pPr/>
              <a:t>4/5/25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fld id="{8C99E196-A115-2F47-A252-2B1A00B54207}" type="slidenum">
              <a:rPr lang="en-US" smtClean="0"/>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Tree>
    <p:extLst>
      <p:ext uri="{BB962C8B-B14F-4D97-AF65-F5344CB8AC3E}">
        <p14:creationId xmlns:p14="http://schemas.microsoft.com/office/powerpoint/2010/main" val="2977675829"/>
      </p:ext>
    </p:extLst>
  </p:cSld>
  <p:clrMap bg1="dk2" tx1="lt1" bg2="dk1" tx2="lt2" accent1="accent1" accent2="accent2" accent3="accent3" accent4="accent4" accent5="accent5" accent6="accent6" hlink="hlink" folHlink="folHlink"/>
  <p:sldLayoutIdLst>
    <p:sldLayoutId id="2147492742"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52216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Tree>
    <p:extLst>
      <p:ext uri="{BB962C8B-B14F-4D97-AF65-F5344CB8AC3E}">
        <p14:creationId xmlns:p14="http://schemas.microsoft.com/office/powerpoint/2010/main" val="3077385300"/>
      </p:ext>
    </p:extLst>
  </p:cSld>
  <p:clrMap bg1="dk2" tx1="lt1" bg2="dk1" tx2="lt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1" hangingPunct="1">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1" hangingPunct="1">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b="1" i="0">
                <a:latin typeface="Arial" panose="020B0604020202020204" pitchFamily="34" charset="0"/>
              </a:defRPr>
            </a:lvl1pPr>
          </a:lstStyle>
          <a:p>
            <a:pPr eaLnBrk="1" hangingPunct="1">
              <a:defRPr/>
            </a:pPr>
            <a:fld id="{8B7CBFBD-A24F-E149-AACB-2AD93A87433A}" type="slidenum">
              <a:rPr lang="en-US" smtClean="0">
                <a:solidFill>
                  <a:srgbClr val="000000"/>
                </a:solidFill>
              </a:rPr>
              <a:pPr eaLnBrk="1" hangingPunct="1">
                <a:defRPr/>
              </a:pPr>
              <a:t>‹#›</a:t>
            </a:fld>
            <a:endParaRPr lang="en-US" dirty="0">
              <a:solidFill>
                <a:srgbClr val="000000"/>
              </a:solidFill>
            </a:endParaRPr>
          </a:p>
        </p:txBody>
      </p:sp>
    </p:spTree>
    <p:extLst>
      <p:ext uri="{BB962C8B-B14F-4D97-AF65-F5344CB8AC3E}">
        <p14:creationId xmlns:p14="http://schemas.microsoft.com/office/powerpoint/2010/main" val="3051881601"/>
      </p:ext>
    </p:extLst>
  </p:cSld>
  <p:clrMap bg1="lt1" tx1="dk1" bg2="lt2" tx2="dk2" accent1="accent1" accent2="accent2" accent3="accent3" accent4="accent4" accent5="accent5" accent6="accent6" hlink="hlink" folHlink="folHlink"/>
  <p:sldLayoutIdLst>
    <p:sldLayoutId id="2147492756" r:id="rId1"/>
    <p:sldLayoutId id="2147492757" r:id="rId2"/>
    <p:sldLayoutId id="2147492758" r:id="rId3"/>
    <p:sldLayoutId id="2147492759" r:id="rId4"/>
    <p:sldLayoutId id="2147492760" r:id="rId5"/>
    <p:sldLayoutId id="2147492761" r:id="rId6"/>
    <p:sldLayoutId id="2147492762" r:id="rId7"/>
    <p:sldLayoutId id="2147492763" r:id="rId8"/>
    <p:sldLayoutId id="2147492764" r:id="rId9"/>
    <p:sldLayoutId id="2147492765" r:id="rId10"/>
    <p:sldLayoutId id="2147492766" r:id="rId11"/>
    <p:sldLayoutId id="2147492767"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256601464"/>
      </p:ext>
    </p:extLst>
  </p:cSld>
  <p:clrMap bg1="lt1" tx1="dk1" bg2="lt2" tx2="dk2" accent1="accent1" accent2="accent2" accent3="accent3" accent4="accent4" accent5="accent5" accent6="accent6" hlink="hlink" folHlink="folHlink"/>
  <p:sldLayoutIdLst>
    <p:sldLayoutId id="2147492769" r:id="rId1"/>
    <p:sldLayoutId id="2147492770" r:id="rId2"/>
    <p:sldLayoutId id="2147492771" r:id="rId3"/>
    <p:sldLayoutId id="2147492772" r:id="rId4"/>
    <p:sldLayoutId id="2147492773" r:id="rId5"/>
    <p:sldLayoutId id="2147492774" r:id="rId6"/>
    <p:sldLayoutId id="2147492775" r:id="rId7"/>
    <p:sldLayoutId id="2147492776" r:id="rId8"/>
    <p:sldLayoutId id="2147492777" r:id="rId9"/>
    <p:sldLayoutId id="2147492778" r:id="rId10"/>
    <p:sldLayoutId id="2147492779" r:id="rId11"/>
    <p:sldLayoutId id="2147492780" r:id="rId12"/>
    <p:sldLayoutId id="214749278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1904046093"/>
      </p:ext>
    </p:extLst>
  </p:cSld>
  <p:clrMap bg1="lt1" tx1="dk1" bg2="lt2" tx2="dk2" accent1="accent1" accent2="accent2" accent3="accent3" accent4="accent4" accent5="accent5" accent6="accent6" hlink="hlink" folHlink="folHlink"/>
  <p:sldLayoutIdLst>
    <p:sldLayoutId id="2147492783"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604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ADA15877-30F0-C249-9DD8-BD5A90151C02}" type="slidenum">
              <a:rPr lang="en-US" smtClean="0"/>
              <a:pPr>
                <a:defRPr/>
              </a:pPr>
              <a:t>‹#›</a:t>
            </a:fld>
            <a:endParaRPr lang="en-US" dirty="0"/>
          </a:p>
        </p:txBody>
      </p:sp>
      <p:grpSp>
        <p:nvGrpSpPr>
          <p:cNvPr id="39940" name="Group 4"/>
          <p:cNvGrpSpPr>
            <a:grpSpLocks/>
          </p:cNvGrpSpPr>
          <p:nvPr/>
        </p:nvGrpSpPr>
        <p:grpSpPr bwMode="auto">
          <a:xfrm>
            <a:off x="0" y="0"/>
            <a:ext cx="9140825" cy="6850063"/>
            <a:chOff x="0" y="0"/>
            <a:chExt cx="5758" cy="4315"/>
          </a:xfrm>
        </p:grpSpPr>
        <p:grpSp>
          <p:nvGrpSpPr>
            <p:cNvPr id="39944" name="Group 5"/>
            <p:cNvGrpSpPr>
              <a:grpSpLocks/>
            </p:cNvGrpSpPr>
            <p:nvPr userDrawn="1"/>
          </p:nvGrpSpPr>
          <p:grpSpPr bwMode="auto">
            <a:xfrm>
              <a:off x="1728" y="2230"/>
              <a:ext cx="4027" cy="2085"/>
              <a:chOff x="1728" y="2230"/>
              <a:chExt cx="4027" cy="2085"/>
            </a:xfrm>
          </p:grpSpPr>
          <p:sp>
            <p:nvSpPr>
              <p:cNvPr id="604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04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grpSp>
        <p:sp>
          <p:nvSpPr>
            <p:cNvPr id="604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46" name="Freeform 12"/>
            <p:cNvSpPr>
              <a:spLocks/>
            </p:cNvSpPr>
            <p:nvPr/>
          </p:nvSpPr>
          <p:spPr bwMode="hidden">
            <a:xfrm>
              <a:off x="0" y="0"/>
              <a:ext cx="5758" cy="1776"/>
            </a:xfrm>
            <a:custGeom>
              <a:avLst/>
              <a:gdLst>
                <a:gd name="T0" fmla="*/ 0 w 5740"/>
                <a:gd name="T1" fmla="*/ 0 h 1906"/>
                <a:gd name="T2" fmla="*/ 0 w 5740"/>
                <a:gd name="T3" fmla="*/ 9 h 1906"/>
                <a:gd name="T4" fmla="*/ 7259 w 5740"/>
                <a:gd name="T5" fmla="*/ 9 h 1906"/>
                <a:gd name="T6" fmla="*/ 7259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04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dirty="0"/>
          </a:p>
        </p:txBody>
      </p:sp>
      <p:sp>
        <p:nvSpPr>
          <p:cNvPr id="604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324930"/>
      </p:ext>
    </p:extLst>
  </p:cSld>
  <p:clrMap bg1="dk2" tx1="lt1" bg2="dk1" tx2="lt2" accent1="accent1" accent2="accent2" accent3="accent3" accent4="accent4" accent5="accent5" accent6="accent6" hlink="hlink" folHlink="folHlink"/>
  <p:sldLayoutIdLst>
    <p:sldLayoutId id="2147492785" r:id="rId1"/>
    <p:sldLayoutId id="2147492786" r:id="rId2"/>
    <p:sldLayoutId id="2147492787" r:id="rId3"/>
    <p:sldLayoutId id="2147492788" r:id="rId4"/>
    <p:sldLayoutId id="2147492789" r:id="rId5"/>
    <p:sldLayoutId id="2147492790" r:id="rId6"/>
    <p:sldLayoutId id="2147492791" r:id="rId7"/>
    <p:sldLayoutId id="2147492792" r:id="rId8"/>
    <p:sldLayoutId id="2147492793" r:id="rId9"/>
    <p:sldLayoutId id="2147492794" r:id="rId10"/>
    <p:sldLayoutId id="214749279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47291407"/>
      </p:ext>
    </p:extLst>
  </p:cSld>
  <p:clrMap bg1="dk2" tx1="lt1" bg2="dk1" tx2="lt2" accent1="accent1" accent2="accent2" accent3="accent3" accent4="accent4" accent5="accent5" accent6="accent6" hlink="hlink" folHlink="folHlink"/>
  <p:sldLayoutIdLst>
    <p:sldLayoutId id="214749279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18187393"/>
      </p:ext>
    </p:extLst>
  </p:cSld>
  <p:clrMap bg1="dk2" tx1="lt1" bg2="dk1" tx2="lt2" accent1="accent1" accent2="accent2" accent3="accent3" accent4="accent4" accent5="accent5" accent6="accent6" hlink="hlink" folHlink="folHlink"/>
  <p:sldLayoutIdLst>
    <p:sldLayoutId id="2147492799" r:id="rId1"/>
    <p:sldLayoutId id="2147492800" r:id="rId2"/>
    <p:sldLayoutId id="2147492801" r:id="rId3"/>
    <p:sldLayoutId id="2147492802" r:id="rId4"/>
    <p:sldLayoutId id="2147492803" r:id="rId5"/>
    <p:sldLayoutId id="2147492804" r:id="rId6"/>
    <p:sldLayoutId id="2147492805" r:id="rId7"/>
    <p:sldLayoutId id="2147492806" r:id="rId8"/>
    <p:sldLayoutId id="2147492807" r:id="rId9"/>
    <p:sldLayoutId id="2147492808" r:id="rId10"/>
    <p:sldLayoutId id="2147492809" r:id="rId11"/>
    <p:sldLayoutId id="2147492810" r:id="rId12"/>
    <p:sldLayoutId id="2147492811"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458884680"/>
      </p:ext>
    </p:extLst>
  </p:cSld>
  <p:clrMap bg1="lt1" tx1="dk1" bg2="lt2" tx2="dk2" accent1="accent1" accent2="accent2" accent3="accent3" accent4="accent4" accent5="accent5" accent6="accent6" hlink="hlink" folHlink="folHlink"/>
  <p:sldLayoutIdLst>
    <p:sldLayoutId id="214749281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6726">
              <a:defRPr/>
            </a:pPr>
            <a:fld id="{5AFEE896-0371-8C40-B54E-EB494DDC5AEC}" type="slidenum">
              <a:rPr lang="en-US" smtClean="0"/>
              <a:pPr defTabSz="456726">
                <a:defRPr/>
              </a:pPr>
              <a:t>‹#›</a:t>
            </a:fld>
            <a:endParaRPr lang="en-US" dirty="0"/>
          </a:p>
        </p:txBody>
      </p:sp>
    </p:spTree>
    <p:extLst>
      <p:ext uri="{BB962C8B-B14F-4D97-AF65-F5344CB8AC3E}">
        <p14:creationId xmlns:p14="http://schemas.microsoft.com/office/powerpoint/2010/main" val="2834338559"/>
      </p:ext>
    </p:extLst>
  </p:cSld>
  <p:clrMap bg1="lt1" tx1="dk1" bg2="lt2" tx2="dk2" accent1="accent1" accent2="accent2" accent3="accent3" accent4="accent4" accent5="accent5" accent6="accent6" hlink="hlink" folHlink="folHlink"/>
  <p:sldLayoutIdLst>
    <p:sldLayoutId id="2147492815" r:id="rId1"/>
    <p:sldLayoutId id="2147492816"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3131696"/>
      </p:ext>
    </p:extLst>
  </p:cSld>
  <p:clrMap bg1="lt1" tx1="dk1" bg2="lt2" tx2="dk2" accent1="accent1" accent2="accent2" accent3="accent3" accent4="accent4" accent5="accent5" accent6="accent6" hlink="hlink" folHlink="folHlink"/>
  <p:sldLayoutIdLst>
    <p:sldLayoutId id="2147492818" r:id="rId1"/>
    <p:sldLayoutId id="2147492819" r:id="rId2"/>
    <p:sldLayoutId id="2147492820" r:id="rId3"/>
    <p:sldLayoutId id="2147492821" r:id="rId4"/>
    <p:sldLayoutId id="2147492822" r:id="rId5"/>
    <p:sldLayoutId id="2147492823" r:id="rId6"/>
    <p:sldLayoutId id="2147492824" r:id="rId7"/>
    <p:sldLayoutId id="2147492825" r:id="rId8"/>
    <p:sldLayoutId id="2147492826" r:id="rId9"/>
    <p:sldLayoutId id="2147492827" r:id="rId10"/>
    <p:sldLayoutId id="214749282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9934939"/>
      </p:ext>
    </p:extLst>
  </p:cSld>
  <p:clrMap bg1="lt1" tx1="dk1" bg2="lt2" tx2="dk2" accent1="accent1" accent2="accent2" accent3="accent3" accent4="accent4" accent5="accent5" accent6="accent6" hlink="hlink" folHlink="folHlink"/>
  <p:sldLayoutIdLst>
    <p:sldLayoutId id="2147492830" r:id="rId1"/>
    <p:sldLayoutId id="2147492831" r:id="rId2"/>
    <p:sldLayoutId id="2147492832" r:id="rId3"/>
    <p:sldLayoutId id="2147492833" r:id="rId4"/>
    <p:sldLayoutId id="2147492834" r:id="rId5"/>
    <p:sldLayoutId id="2147492835" r:id="rId6"/>
    <p:sldLayoutId id="2147492836" r:id="rId7"/>
    <p:sldLayoutId id="2147492837" r:id="rId8"/>
    <p:sldLayoutId id="2147492838" r:id="rId9"/>
    <p:sldLayoutId id="2147492839" r:id="rId10"/>
    <p:sldLayoutId id="214749284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42E003A1-A7C9-437D-8886-BC4600C4EC0E}" type="datetimeFigureOut">
              <a:rPr lang="en-US" altLang="en-US" smtClean="0"/>
              <a:pPr/>
              <a:t>4/5/25</a:t>
            </a:fld>
            <a:endParaRPr lang="en-US" altLang="en-US" dirty="0"/>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6FA3E3DA-FF86-4215-8C33-1F52CB21D180}" type="slidenum">
              <a:rPr lang="en-US" altLang="en-US" smtClean="0"/>
              <a:pPr/>
              <a:t>‹#›</a:t>
            </a:fld>
            <a:endParaRPr lang="en-US" altLang="en-US" dirty="0"/>
          </a:p>
        </p:txBody>
      </p:sp>
    </p:spTree>
    <p:extLst>
      <p:ext uri="{BB962C8B-B14F-4D97-AF65-F5344CB8AC3E}">
        <p14:creationId xmlns:p14="http://schemas.microsoft.com/office/powerpoint/2010/main" val="575247239"/>
      </p:ext>
    </p:extLst>
  </p:cSld>
  <p:clrMap bg1="lt1" tx1="dk1" bg2="lt2" tx2="dk2" accent1="accent1" accent2="accent2" accent3="accent3" accent4="accent4" accent5="accent5" accent6="accent6" hlink="hlink" folHlink="folHlink"/>
  <p:sldLayoutIdLst>
    <p:sldLayoutId id="2147492842" r:id="rId1"/>
    <p:sldLayoutId id="2147492843" r:id="rId2"/>
    <p:sldLayoutId id="2147492844" r:id="rId3"/>
    <p:sldLayoutId id="2147492845" r:id="rId4"/>
    <p:sldLayoutId id="2147492846" r:id="rId5"/>
    <p:sldLayoutId id="2147492847" r:id="rId6"/>
    <p:sldLayoutId id="2147492848" r:id="rId7"/>
    <p:sldLayoutId id="2147492849" r:id="rId8"/>
    <p:sldLayoutId id="2147492850" r:id="rId9"/>
    <p:sldLayoutId id="2147492851" r:id="rId10"/>
    <p:sldLayoutId id="2147492852"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4/5/25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28003250"/>
      </p:ext>
    </p:extLst>
  </p:cSld>
  <p:clrMap bg1="lt1" tx1="dk1" bg2="lt2" tx2="dk2" accent1="accent1" accent2="accent2" accent3="accent3" accent4="accent4" accent5="accent5" accent6="accent6" hlink="hlink" folHlink="folHlink"/>
  <p:sldLayoutIdLst>
    <p:sldLayoutId id="2147492854" r:id="rId1"/>
    <p:sldLayoutId id="2147492855" r:id="rId2"/>
    <p:sldLayoutId id="2147492856" r:id="rId3"/>
    <p:sldLayoutId id="2147492857" r:id="rId4"/>
    <p:sldLayoutId id="2147492858" r:id="rId5"/>
    <p:sldLayoutId id="2147492859" r:id="rId6"/>
    <p:sldLayoutId id="2147492860" r:id="rId7"/>
    <p:sldLayoutId id="2147492861" r:id="rId8"/>
    <p:sldLayoutId id="2147492862" r:id="rId9"/>
    <p:sldLayoutId id="2147492863" r:id="rId10"/>
    <p:sldLayoutId id="2147492864"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8819121"/>
      </p:ext>
    </p:extLst>
  </p:cSld>
  <p:clrMap bg1="lt1" tx1="dk1" bg2="lt2" tx2="dk2" accent1="accent1" accent2="accent2" accent3="accent3" accent4="accent4" accent5="accent5" accent6="accent6" hlink="hlink" folHlink="folHlink"/>
  <p:sldLayoutIdLst>
    <p:sldLayoutId id="2147492866" r:id="rId1"/>
    <p:sldLayoutId id="2147492867" r:id="rId2"/>
    <p:sldLayoutId id="2147492868" r:id="rId3"/>
    <p:sldLayoutId id="2147492869" r:id="rId4"/>
    <p:sldLayoutId id="2147492870" r:id="rId5"/>
    <p:sldLayoutId id="2147492871" r:id="rId6"/>
    <p:sldLayoutId id="2147492872" r:id="rId7"/>
    <p:sldLayoutId id="2147492873" r:id="rId8"/>
    <p:sldLayoutId id="2147492874" r:id="rId9"/>
    <p:sldLayoutId id="2147492875" r:id="rId10"/>
    <p:sldLayoutId id="214749287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0633578"/>
      </p:ext>
    </p:extLst>
  </p:cSld>
  <p:clrMap bg1="dk2" tx1="lt1" bg2="dk1" tx2="lt2" accent1="accent1" accent2="accent2" accent3="accent3" accent4="accent4" accent5="accent5" accent6="accent6" hlink="hlink" folHlink="folHlink"/>
  <p:sldLayoutIdLst>
    <p:sldLayoutId id="2147492878" r:id="rId1"/>
    <p:sldLayoutId id="2147492879" r:id="rId2"/>
    <p:sldLayoutId id="2147492880" r:id="rId3"/>
    <p:sldLayoutId id="2147492881" r:id="rId4"/>
    <p:sldLayoutId id="2147492882" r:id="rId5"/>
    <p:sldLayoutId id="2147492883" r:id="rId6"/>
    <p:sldLayoutId id="2147492884" r:id="rId7"/>
    <p:sldLayoutId id="2147492885" r:id="rId8"/>
    <p:sldLayoutId id="2147492886" r:id="rId9"/>
    <p:sldLayoutId id="2147492887" r:id="rId10"/>
    <p:sldLayoutId id="214749288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9275799"/>
      </p:ext>
    </p:extLst>
  </p:cSld>
  <p:clrMap bg1="lt1" tx1="dk1" bg2="lt2" tx2="dk2" accent1="accent1" accent2="accent2" accent3="accent3" accent4="accent4" accent5="accent5" accent6="accent6" hlink="hlink" folHlink="folHlink"/>
  <p:sldLayoutIdLst>
    <p:sldLayoutId id="2147492890" r:id="rId1"/>
    <p:sldLayoutId id="2147492891" r:id="rId2"/>
    <p:sldLayoutId id="2147492892" r:id="rId3"/>
    <p:sldLayoutId id="2147492893" r:id="rId4"/>
    <p:sldLayoutId id="2147492894" r:id="rId5"/>
    <p:sldLayoutId id="2147492895" r:id="rId6"/>
    <p:sldLayoutId id="2147492896" r:id="rId7"/>
    <p:sldLayoutId id="2147492897" r:id="rId8"/>
    <p:sldLayoutId id="2147492898" r:id="rId9"/>
    <p:sldLayoutId id="2147492899" r:id="rId10"/>
    <p:sldLayoutId id="2147492900"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1230908958"/>
      </p:ext>
    </p:extLst>
  </p:cSld>
  <p:clrMap bg1="lt1" tx1="dk1" bg2="lt2" tx2="dk2" accent1="accent1" accent2="accent2" accent3="accent3" accent4="accent4" accent5="accent5" accent6="accent6" hlink="hlink" folHlink="folHlink"/>
  <p:sldLayoutIdLst>
    <p:sldLayoutId id="2147492902" r:id="rId1"/>
    <p:sldLayoutId id="2147492903" r:id="rId2"/>
    <p:sldLayoutId id="2147492904" r:id="rId3"/>
    <p:sldLayoutId id="2147492905" r:id="rId4"/>
    <p:sldLayoutId id="2147492906" r:id="rId5"/>
    <p:sldLayoutId id="2147492907" r:id="rId6"/>
    <p:sldLayoutId id="2147492908" r:id="rId7"/>
    <p:sldLayoutId id="2147492909" r:id="rId8"/>
    <p:sldLayoutId id="2147492910" r:id="rId9"/>
    <p:sldLayoutId id="2147492911" r:id="rId10"/>
    <p:sldLayoutId id="214749291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fld id="{4370C4B8-28FD-CA45-96DB-445CE5F9BEB5}" type="slidenum">
              <a:rPr lang="en-US" sz="1800" smtClean="0">
                <a:cs typeface="DejaVu Sans" charset="0"/>
              </a:rPr>
              <a:pPr defTabSz="321167">
                <a:buSzPct val="100000"/>
              </a:pPr>
              <a:t>‹#›</a:t>
            </a:fld>
            <a:endParaRPr lang="en-US" sz="1800" dirty="0">
              <a:cs typeface="DejaVu Sans" charset="0"/>
            </a:endParaRPr>
          </a:p>
        </p:txBody>
      </p:sp>
    </p:spTree>
    <p:extLst>
      <p:ext uri="{BB962C8B-B14F-4D97-AF65-F5344CB8AC3E}">
        <p14:creationId xmlns:p14="http://schemas.microsoft.com/office/powerpoint/2010/main" val="1402474293"/>
      </p:ext>
    </p:extLst>
  </p:cSld>
  <p:clrMap bg1="lt1" tx1="dk1" bg2="lt2" tx2="dk2" accent1="accent1" accent2="accent2" accent3="accent3" accent4="accent4" accent5="accent5" accent6="accent6" hlink="hlink" folHlink="folHlink"/>
  <p:sldLayoutIdLst>
    <p:sldLayoutId id="2147492914" r:id="rId1"/>
    <p:sldLayoutId id="2147492915" r:id="rId2"/>
    <p:sldLayoutId id="2147492916" r:id="rId3"/>
    <p:sldLayoutId id="2147492917" r:id="rId4"/>
    <p:sldLayoutId id="2147492918" r:id="rId5"/>
    <p:sldLayoutId id="2147492919" r:id="rId6"/>
    <p:sldLayoutId id="2147492920" r:id="rId7"/>
    <p:sldLayoutId id="2147492921" r:id="rId8"/>
    <p:sldLayoutId id="2147492922" r:id="rId9"/>
    <p:sldLayoutId id="2147492923" r:id="rId10"/>
    <p:sldLayoutId id="2147492924" r:id="rId11"/>
  </p:sldLayoutIdLst>
  <p:txStyles>
    <p:titleStyle>
      <a:lvl1pPr algn="ctr" defTabSz="32116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E7D0350-0B31-444E-B8DA-9478985F8C74}" type="slidenum">
              <a:rPr lang="en-US" smtClean="0"/>
              <a:pPr>
                <a:defRPr/>
              </a:pPr>
              <a:t>‹#›</a:t>
            </a:fld>
            <a:endParaRPr lang="en-US" dirty="0"/>
          </a:p>
        </p:txBody>
      </p:sp>
    </p:spTree>
    <p:extLst>
      <p:ext uri="{BB962C8B-B14F-4D97-AF65-F5344CB8AC3E}">
        <p14:creationId xmlns:p14="http://schemas.microsoft.com/office/powerpoint/2010/main" val="1310850539"/>
      </p:ext>
    </p:extLst>
  </p:cSld>
  <p:clrMap bg1="lt1" tx1="dk1" bg2="lt2" tx2="dk2" accent1="accent1" accent2="accent2" accent3="accent3" accent4="accent4" accent5="accent5" accent6="accent6" hlink="hlink" folHlink="folHlink"/>
  <p:sldLayoutIdLst>
    <p:sldLayoutId id="2147492926" r:id="rId1"/>
    <p:sldLayoutId id="2147492927" r:id="rId2"/>
    <p:sldLayoutId id="2147492928" r:id="rId3"/>
    <p:sldLayoutId id="2147492929"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7815011"/>
      </p:ext>
    </p:extLst>
  </p:cSld>
  <p:clrMap bg1="dk2" tx1="lt1" bg2="dk1" tx2="lt2" accent1="accent1" accent2="accent2" accent3="accent3" accent4="accent4" accent5="accent5" accent6="accent6" hlink="hlink" folHlink="folHlink"/>
  <p:sldLayoutIdLst>
    <p:sldLayoutId id="2147492931"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3213667381"/>
      </p:ext>
    </p:extLst>
  </p:cSld>
  <p:clrMap bg1="dk2" tx1="lt1" bg2="dk1" tx2="lt2" accent1="accent1" accent2="accent2" accent3="accent3" accent4="accent4" accent5="accent5" accent6="accent6" hlink="hlink" folHlink="folHlink"/>
  <p:sldLayoutIdLst>
    <p:sldLayoutId id="2147492933" r:id="rId1"/>
    <p:sldLayoutId id="2147492934" r:id="rId2"/>
    <p:sldLayoutId id="2147492935" r:id="rId3"/>
    <p:sldLayoutId id="2147492936" r:id="rId4"/>
    <p:sldLayoutId id="2147492937" r:id="rId5"/>
    <p:sldLayoutId id="2147492938" r:id="rId6"/>
    <p:sldLayoutId id="2147492939" r:id="rId7"/>
    <p:sldLayoutId id="2147492940" r:id="rId8"/>
    <p:sldLayoutId id="2147492941" r:id="rId9"/>
    <p:sldLayoutId id="2147492942" r:id="rId10"/>
    <p:sldLayoutId id="214749294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C265F6C2-A2BA-DE47-9DE7-ED27A7BF4CF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b="1" i="0">
                <a:latin typeface="Arial" panose="020B0604020202020204" pitchFamily="34" charset="0"/>
              </a:defRPr>
            </a:lvl1pPr>
          </a:lstStyle>
          <a:p>
            <a:pPr>
              <a:defRPr/>
            </a:pPr>
            <a:fld id="{D294187F-00A1-6040-B8D4-6AA4296BE230}" type="slidenum">
              <a:rPr lang="en-US" smtClean="0"/>
              <a:pPr>
                <a:defRPr/>
              </a:pPr>
              <a:t>‹#›</a:t>
            </a:fld>
            <a:endParaRPr lang="en-US" dirty="0"/>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4485341"/>
      </p:ext>
    </p:extLst>
  </p:cSld>
  <p:clrMap bg1="dk2" tx1="lt1" bg2="dk1" tx2="lt2" accent1="accent1" accent2="accent2" accent3="accent3" accent4="accent4" accent5="accent5" accent6="accent6" hlink="hlink" folHlink="folHlink"/>
  <p:sldLayoutIdLst>
    <p:sldLayoutId id="2147492945" r:id="rId1"/>
    <p:sldLayoutId id="2147492946" r:id="rId2"/>
    <p:sldLayoutId id="2147492947" r:id="rId3"/>
    <p:sldLayoutId id="2147492948" r:id="rId4"/>
    <p:sldLayoutId id="2147492949" r:id="rId5"/>
    <p:sldLayoutId id="2147492950" r:id="rId6"/>
    <p:sldLayoutId id="2147492951" r:id="rId7"/>
    <p:sldLayoutId id="2147492952" r:id="rId8"/>
    <p:sldLayoutId id="2147492953" r:id="rId9"/>
    <p:sldLayoutId id="2147492954" r:id="rId10"/>
    <p:sldLayoutId id="2147492955" r:id="rId11"/>
    <p:sldLayoutId id="2147492956"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smtClean="0"/>
              <a:pPr/>
              <a:t>‹#›</a:t>
            </a:fld>
            <a:endParaRPr lang="en-US" altLang="en-US" dirty="0"/>
          </a:p>
        </p:txBody>
      </p:sp>
    </p:spTree>
    <p:extLst>
      <p:ext uri="{BB962C8B-B14F-4D97-AF65-F5344CB8AC3E}">
        <p14:creationId xmlns:p14="http://schemas.microsoft.com/office/powerpoint/2010/main" val="1795744944"/>
      </p:ext>
    </p:extLst>
  </p:cSld>
  <p:clrMap bg1="lt1" tx1="dk1" bg2="lt2" tx2="dk2" accent1="accent1" accent2="accent2" accent3="accent3" accent4="accent4" accent5="accent5" accent6="accent6" hlink="hlink" folHlink="folHlink"/>
  <p:sldLayoutIdLst>
    <p:sldLayoutId id="21474929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0776908"/>
      </p:ext>
    </p:extLst>
  </p:cSld>
  <p:clrMap bg1="lt1" tx1="dk1" bg2="lt2" tx2="dk2" accent1="accent1" accent2="accent2" accent3="accent3" accent4="accent4" accent5="accent5" accent6="accent6" hlink="hlink" folHlink="folHlink"/>
  <p:sldLayoutIdLst>
    <p:sldLayoutId id="2147492960" r:id="rId1"/>
    <p:sldLayoutId id="2147492961" r:id="rId2"/>
    <p:sldLayoutId id="2147492962" r:id="rId3"/>
    <p:sldLayoutId id="2147492963" r:id="rId4"/>
    <p:sldLayoutId id="2147492964" r:id="rId5"/>
    <p:sldLayoutId id="2147492965" r:id="rId6"/>
    <p:sldLayoutId id="2147492966" r:id="rId7"/>
    <p:sldLayoutId id="2147492967" r:id="rId8"/>
    <p:sldLayoutId id="2147492968" r:id="rId9"/>
    <p:sldLayoutId id="2147492969" r:id="rId10"/>
    <p:sldLayoutId id="214749297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060805"/>
      </p:ext>
    </p:extLst>
  </p:cSld>
  <p:clrMap bg1="lt1" tx1="dk1" bg2="lt2" tx2="dk2" accent1="accent1" accent2="accent2" accent3="accent3" accent4="accent4" accent5="accent5" accent6="accent6" hlink="hlink" folHlink="folHlink"/>
  <p:sldLayoutIdLst>
    <p:sldLayoutId id="2147492972" r:id="rId1"/>
    <p:sldLayoutId id="2147492973" r:id="rId2"/>
    <p:sldLayoutId id="2147492974" r:id="rId3"/>
    <p:sldLayoutId id="2147492975" r:id="rId4"/>
    <p:sldLayoutId id="2147492976" r:id="rId5"/>
    <p:sldLayoutId id="2147492977" r:id="rId6"/>
    <p:sldLayoutId id="2147492978" r:id="rId7"/>
    <p:sldLayoutId id="2147492979" r:id="rId8"/>
    <p:sldLayoutId id="2147492980" r:id="rId9"/>
    <p:sldLayoutId id="2147492981" r:id="rId10"/>
    <p:sldLayoutId id="2147492982" r:id="rId11"/>
    <p:sldLayoutId id="2147492983" r:id="rId12"/>
    <p:sldLayoutId id="214749298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05/04/2025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541043064"/>
      </p:ext>
    </p:extLst>
  </p:cSld>
  <p:clrMap bg1="lt1" tx1="dk1" bg2="lt2" tx2="dk2" accent1="accent1" accent2="accent2" accent3="accent3" accent4="accent4" accent5="accent5" accent6="accent6" hlink="hlink" folHlink="folHlink"/>
  <p:sldLayoutIdLst>
    <p:sldLayoutId id="2147492986" r:id="rId1"/>
    <p:sldLayoutId id="2147492987" r:id="rId2"/>
    <p:sldLayoutId id="2147492988" r:id="rId3"/>
    <p:sldLayoutId id="2147492989" r:id="rId4"/>
    <p:sldLayoutId id="2147492990" r:id="rId5"/>
    <p:sldLayoutId id="2147492991" r:id="rId6"/>
    <p:sldLayoutId id="2147492992" r:id="rId7"/>
    <p:sldLayoutId id="2147492993" r:id="rId8"/>
    <p:sldLayoutId id="2147492994" r:id="rId9"/>
    <p:sldLayoutId id="2147492995" r:id="rId10"/>
    <p:sldLayoutId id="214749299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6308275"/>
      </p:ext>
    </p:extLst>
  </p:cSld>
  <p:clrMap bg1="lt1" tx1="dk1" bg2="lt2" tx2="dk2" accent1="accent1" accent2="accent2" accent3="accent3" accent4="accent4" accent5="accent5" accent6="accent6" hlink="hlink" folHlink="folHlink"/>
  <p:sldLayoutIdLst>
    <p:sldLayoutId id="2147492998" r:id="rId1"/>
    <p:sldLayoutId id="2147492999" r:id="rId2"/>
    <p:sldLayoutId id="2147493000" r:id="rId3"/>
    <p:sldLayoutId id="2147493001" r:id="rId4"/>
    <p:sldLayoutId id="2147493002" r:id="rId5"/>
    <p:sldLayoutId id="2147493003" r:id="rId6"/>
    <p:sldLayoutId id="2147493004" r:id="rId7"/>
    <p:sldLayoutId id="2147493005" r:id="rId8"/>
    <p:sldLayoutId id="2147493006" r:id="rId9"/>
    <p:sldLayoutId id="2147493007" r:id="rId10"/>
    <p:sldLayoutId id="2147493008" r:id="rId11"/>
    <p:sldLayoutId id="2147493009" r:id="rId12"/>
    <p:sldLayoutId id="2147493010" r:id="rId13"/>
    <p:sldLayoutId id="2147493011" r:id="rId14"/>
    <p:sldLayoutId id="2147493012" r:id="rId15"/>
    <p:sldLayoutId id="2147493013" r:id="rId16"/>
    <p:sldLayoutId id="2147493014"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C966453-56C3-4797-928D-EA3B0A679EED}" type="datetimeFigureOut">
              <a:rPr lang="en-US" smtClean="0"/>
              <a:pPr/>
              <a:t>4/5/25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BA0598B-739D-4A47-B5AB-79BF86413B47}" type="slidenum">
              <a:rPr lang="en-US" smtClean="0"/>
              <a:pPr/>
              <a:t>‹#›</a:t>
            </a:fld>
            <a:endParaRPr lang="en-US"/>
          </a:p>
        </p:txBody>
      </p:sp>
    </p:spTree>
    <p:extLst>
      <p:ext uri="{BB962C8B-B14F-4D97-AF65-F5344CB8AC3E}">
        <p14:creationId xmlns:p14="http://schemas.microsoft.com/office/powerpoint/2010/main" val="1598540000"/>
      </p:ext>
    </p:extLst>
  </p:cSld>
  <p:clrMap bg1="lt1" tx1="dk1" bg2="lt2" tx2="dk2" accent1="accent1" accent2="accent2" accent3="accent3" accent4="accent4" accent5="accent5" accent6="accent6" hlink="hlink" folHlink="folHlink"/>
  <p:sldLayoutIdLst>
    <p:sldLayoutId id="2147493016" r:id="rId1"/>
    <p:sldLayoutId id="2147493017" r:id="rId2"/>
    <p:sldLayoutId id="2147493018" r:id="rId3"/>
    <p:sldLayoutId id="2147493019" r:id="rId4"/>
    <p:sldLayoutId id="2147493020" r:id="rId5"/>
    <p:sldLayoutId id="2147493021" r:id="rId6"/>
    <p:sldLayoutId id="2147493022" r:id="rId7"/>
    <p:sldLayoutId id="2147493023" r:id="rId8"/>
    <p:sldLayoutId id="2147493024" r:id="rId9"/>
    <p:sldLayoutId id="2147493025" r:id="rId10"/>
    <p:sldLayoutId id="214749302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b="1" i="0">
                <a:solidFill>
                  <a:schemeClr val="tx1">
                    <a:tint val="75000"/>
                  </a:schemeClr>
                </a:solidFill>
                <a:latin typeface="Arial" panose="020B0604020202020204" pitchFamily="34" charset="0"/>
              </a:defRPr>
            </a:lvl1pPr>
          </a:lstStyle>
          <a:p>
            <a:fld id="{1D8BD707-D9CF-40AE-B4C6-C98DA3205C09}" type="datetimeFigureOut">
              <a:rPr lang="en-US" smtClean="0"/>
              <a:pPr/>
              <a:t>4/5/25</a:t>
            </a:fld>
            <a:endParaRPr lang="en-US" dirty="0"/>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b="1" i="0">
                <a:solidFill>
                  <a:schemeClr val="tx1">
                    <a:tint val="75000"/>
                  </a:schemeClr>
                </a:solidFill>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49176471"/>
      </p:ext>
    </p:extLst>
  </p:cSld>
  <p:clrMap bg1="lt1" tx1="dk1" bg2="lt2" tx2="dk2" accent1="accent1" accent2="accent2" accent3="accent3" accent4="accent4" accent5="accent5" accent6="accent6" hlink="hlink" folHlink="folHlink"/>
  <p:sldLayoutIdLst>
    <p:sldLayoutId id="2147493028" r:id="rId1"/>
    <p:sldLayoutId id="2147493029" r:id="rId2"/>
    <p:sldLayoutId id="2147493030" r:id="rId3"/>
    <p:sldLayoutId id="2147493031" r:id="rId4"/>
    <p:sldLayoutId id="2147493032" r:id="rId5"/>
    <p:sldLayoutId id="2147493033" r:id="rId6"/>
    <p:sldLayoutId id="2147493034" r:id="rId7"/>
    <p:sldLayoutId id="2147493035" r:id="rId8"/>
    <p:sldLayoutId id="2147493036" r:id="rId9"/>
    <p:sldLayoutId id="2147493037" r:id="rId10"/>
    <p:sldLayoutId id="2147493038"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fld id="{A3687CA9-90B4-7E43-AC85-1BEB7073CCDC}" type="slidenum">
              <a:rPr lang="en-US" sz="1800" smtClean="0">
                <a:cs typeface="DejaVu Sans" charset="0"/>
              </a:rPr>
              <a:pPr defTabSz="321327">
                <a:buSzPct val="100000"/>
              </a:pPr>
              <a:t>‹#›</a:t>
            </a:fld>
            <a:endParaRPr lang="en-US" sz="1800">
              <a:cs typeface="DejaVu Sans" charset="0"/>
            </a:endParaRPr>
          </a:p>
        </p:txBody>
      </p:sp>
    </p:spTree>
    <p:extLst>
      <p:ext uri="{BB962C8B-B14F-4D97-AF65-F5344CB8AC3E}">
        <p14:creationId xmlns:p14="http://schemas.microsoft.com/office/powerpoint/2010/main" val="1072670620"/>
      </p:ext>
    </p:extLst>
  </p:cSld>
  <p:clrMap bg1="lt1" tx1="dk1" bg2="lt2" tx2="dk2" accent1="accent1" accent2="accent2" accent3="accent3" accent4="accent4" accent5="accent5" accent6="accent6" hlink="hlink" folHlink="folHlink"/>
  <p:sldLayoutIdLst>
    <p:sldLayoutId id="2147493040" r:id="rId1"/>
    <p:sldLayoutId id="2147493041" r:id="rId2"/>
    <p:sldLayoutId id="2147493042" r:id="rId3"/>
    <p:sldLayoutId id="2147493043" r:id="rId4"/>
    <p:sldLayoutId id="2147493044" r:id="rId5"/>
    <p:sldLayoutId id="2147493045" r:id="rId6"/>
    <p:sldLayoutId id="2147493046" r:id="rId7"/>
    <p:sldLayoutId id="2147493047" r:id="rId8"/>
    <p:sldLayoutId id="2147493048" r:id="rId9"/>
    <p:sldLayoutId id="2147493049" r:id="rId10"/>
    <p:sldLayoutId id="2147493050" r:id="rId11"/>
  </p:sldLayoutIdLst>
  <p:txStyles>
    <p:titleStyle>
      <a:lvl1pPr algn="ctr" defTabSz="32132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p>
            <a:pPr indent="0" algn="ctr">
              <a:buNone/>
            </a:pPr>
            <a:r>
              <a:rPr lang="en-GB" sz="3094" b="0" strike="noStrike" spc="-1">
                <a:solidFill>
                  <a:srgbClr val="000000"/>
                </a:solidFill>
                <a:latin typeface="Arial"/>
              </a:rPr>
              <a:t>Click to edit the title text format</a:t>
            </a:r>
          </a:p>
        </p:txBody>
      </p:sp>
      <p:sp>
        <p:nvSpPr>
          <p:cNvPr id="6" name="PlaceHolder 2"/>
          <p:cNvSpPr>
            <a:spLocks noGrp="1"/>
          </p:cNvSpPr>
          <p:nvPr>
            <p:ph type="body"/>
          </p:nvPr>
        </p:nvSpPr>
        <p:spPr>
          <a:xfrm>
            <a:off x="354375" y="932766"/>
            <a:ext cx="6378497" cy="2312044"/>
          </a:xfrm>
          <a:prstGeom prst="rect">
            <a:avLst/>
          </a:prstGeom>
          <a:noFill/>
          <a:ln w="0">
            <a:noFill/>
          </a:ln>
        </p:spPr>
        <p:txBody>
          <a:bodyPr lIns="0" tIns="0" rIns="0" bIns="0" anchor="t">
            <a:normAutofit/>
          </a:bodyPr>
          <a:lstStyle/>
          <a:p>
            <a:pPr marL="432000" indent="-324000">
              <a:spcBef>
                <a:spcPts val="1417"/>
              </a:spcBef>
              <a:buClr>
                <a:srgbClr val="000000"/>
              </a:buClr>
              <a:buSzPct val="45000"/>
              <a:buFont typeface="Wingdings" charset="2"/>
              <a:buChar char=""/>
            </a:pPr>
            <a:r>
              <a:rPr lang="en-GB" sz="2250" b="0" strike="noStrike" spc="-1">
                <a:solidFill>
                  <a:srgbClr val="000000"/>
                </a:solidFill>
                <a:latin typeface="Arial"/>
              </a:rPr>
              <a:t>Click to edit the outline text format</a:t>
            </a:r>
          </a:p>
          <a:p>
            <a:pPr marL="607478" lvl="1" indent="-227804">
              <a:spcBef>
                <a:spcPts val="797"/>
              </a:spcBef>
              <a:buClr>
                <a:srgbClr val="000000"/>
              </a:buClr>
              <a:buSzPct val="75000"/>
              <a:buFont typeface="Symbol" charset="2"/>
              <a:buChar char=""/>
            </a:pPr>
            <a:r>
              <a:rPr lang="en-GB" sz="1969" b="0" strike="noStrike" spc="-1">
                <a:solidFill>
                  <a:srgbClr val="000000"/>
                </a:solidFill>
                <a:latin typeface="Arial"/>
              </a:rPr>
              <a:t>Second Outline Level</a:t>
            </a:r>
          </a:p>
          <a:p>
            <a:pPr marL="911218" lvl="2" indent="-202493">
              <a:spcBef>
                <a:spcPts val="598"/>
              </a:spcBef>
              <a:buClr>
                <a:srgbClr val="000000"/>
              </a:buClr>
              <a:buSzPct val="45000"/>
              <a:buFont typeface="Wingdings" charset="2"/>
              <a:buChar char=""/>
            </a:pPr>
            <a:r>
              <a:rPr lang="en-GB" sz="1687" b="0" strike="noStrike" spc="-1">
                <a:solidFill>
                  <a:srgbClr val="000000"/>
                </a:solidFill>
                <a:latin typeface="Arial"/>
              </a:rPr>
              <a:t>Third Outline Level</a:t>
            </a:r>
          </a:p>
          <a:p>
            <a:pPr marL="1214957" lvl="3" indent="-151870">
              <a:spcBef>
                <a:spcPts val="399"/>
              </a:spcBef>
              <a:buClr>
                <a:srgbClr val="000000"/>
              </a:buClr>
              <a:buSzPct val="75000"/>
              <a:buFont typeface="Symbol" charset="2"/>
              <a:buChar char=""/>
            </a:pPr>
            <a:r>
              <a:rPr lang="en-GB" sz="1406" b="0" strike="noStrike" spc="-1">
                <a:solidFill>
                  <a:srgbClr val="000000"/>
                </a:solidFill>
                <a:latin typeface="Arial"/>
              </a:rPr>
              <a:t>Fourth Outline Level</a:t>
            </a:r>
          </a:p>
          <a:p>
            <a:pPr marL="1518696" lvl="4" indent="-151870">
              <a:spcBef>
                <a:spcPts val="199"/>
              </a:spcBef>
              <a:buClr>
                <a:srgbClr val="000000"/>
              </a:buClr>
              <a:buSzPct val="45000"/>
              <a:buFont typeface="Wingdings" charset="2"/>
              <a:buChar char=""/>
            </a:pPr>
            <a:r>
              <a:rPr lang="en-GB" sz="1406" b="0" strike="noStrike" spc="-1">
                <a:solidFill>
                  <a:srgbClr val="000000"/>
                </a:solidFill>
                <a:latin typeface="Arial"/>
              </a:rPr>
              <a:t>Fifth Outline Level</a:t>
            </a:r>
          </a:p>
          <a:p>
            <a:pPr marL="1822435" lvl="5" indent="-151870">
              <a:spcBef>
                <a:spcPts val="199"/>
              </a:spcBef>
              <a:buClr>
                <a:srgbClr val="000000"/>
              </a:buClr>
              <a:buSzPct val="45000"/>
              <a:buFont typeface="Wingdings" charset="2"/>
              <a:buChar char=""/>
            </a:pPr>
            <a:r>
              <a:rPr lang="en-GB" sz="1406" b="0" strike="noStrike" spc="-1">
                <a:solidFill>
                  <a:srgbClr val="000000"/>
                </a:solidFill>
                <a:latin typeface="Arial"/>
              </a:rPr>
              <a:t>Sixth Outline Level</a:t>
            </a:r>
          </a:p>
          <a:p>
            <a:pPr marL="2126174" lvl="6" indent="-151870">
              <a:spcBef>
                <a:spcPts val="199"/>
              </a:spcBef>
              <a:buClr>
                <a:srgbClr val="000000"/>
              </a:buClr>
              <a:buSzPct val="45000"/>
              <a:buFont typeface="Wingdings" charset="2"/>
              <a:buChar char=""/>
            </a:pPr>
            <a:r>
              <a:rPr lang="en-GB" sz="1406" b="0" strike="noStrike" spc="-1">
                <a:solidFill>
                  <a:srgbClr val="000000"/>
                </a:solidFill>
                <a:latin typeface="Arial"/>
              </a:rPr>
              <a:t>Seventh Outline Level</a:t>
            </a:r>
          </a:p>
        </p:txBody>
      </p:sp>
      <p:sp>
        <p:nvSpPr>
          <p:cNvPr id="2" name="PlaceHolder 3"/>
          <p:cNvSpPr>
            <a:spLocks noGrp="1"/>
          </p:cNvSpPr>
          <p:nvPr>
            <p:ph type="dt" idx="1"/>
          </p:nvPr>
        </p:nvSpPr>
        <p:spPr>
          <a:xfrm>
            <a:off x="354375" y="3631837"/>
            <a:ext cx="1651134" cy="274641"/>
          </a:xfrm>
          <a:prstGeom prst="rect">
            <a:avLst/>
          </a:prstGeom>
          <a:noFill/>
          <a:ln w="0">
            <a:noFill/>
          </a:ln>
        </p:spPr>
        <p:txBody>
          <a:bodyPr lIns="0" tIns="0" rIns="0" bIns="0" anchor="t">
            <a:noAutofit/>
          </a:bodyPr>
          <a:lstStyle>
            <a:lvl1pPr indent="0">
              <a:buNone/>
              <a:defRPr lang="en-GB" sz="984" b="0" strike="noStrike" spc="-1">
                <a:solidFill>
                  <a:srgbClr val="000000"/>
                </a:solidFill>
                <a:latin typeface="Times New Roman"/>
              </a:defRPr>
            </a:lvl1pPr>
          </a:lstStyle>
          <a:p>
            <a:r>
              <a:rPr lang="en-US"/>
              <a:t>&lt;date/time&gt;</a:t>
            </a:r>
          </a:p>
        </p:txBody>
      </p:sp>
      <p:sp>
        <p:nvSpPr>
          <p:cNvPr id="3" name="PlaceHolder 4"/>
          <p:cNvSpPr>
            <a:spLocks noGrp="1"/>
          </p:cNvSpPr>
          <p:nvPr>
            <p:ph type="ftr" idx="2"/>
          </p:nvPr>
        </p:nvSpPr>
        <p:spPr>
          <a:xfrm>
            <a:off x="2423925" y="3631837"/>
            <a:ext cx="2246484" cy="274641"/>
          </a:xfrm>
          <a:prstGeom prst="rect">
            <a:avLst/>
          </a:prstGeom>
          <a:noFill/>
          <a:ln w="0">
            <a:noFill/>
          </a:ln>
        </p:spPr>
        <p:txBody>
          <a:bodyPr lIns="0" tIns="0" rIns="0" bIns="0" anchor="t">
            <a:noAutofit/>
          </a:bodyPr>
          <a:lstStyle>
            <a:lvl1pPr indent="0" algn="ctr">
              <a:buNone/>
              <a:defRPr lang="en-GB" sz="984" b="0" strike="noStrike" spc="-1">
                <a:solidFill>
                  <a:srgbClr val="000000"/>
                </a:solidFill>
                <a:latin typeface="Times New Roman"/>
              </a:defRPr>
            </a:lvl1pPr>
          </a:lstStyle>
          <a:p>
            <a:r>
              <a:rPr lang="en-US"/>
              <a:t>&lt;footer&gt;</a:t>
            </a:r>
          </a:p>
        </p:txBody>
      </p:sp>
      <p:sp>
        <p:nvSpPr>
          <p:cNvPr id="4" name="PlaceHolder 5"/>
          <p:cNvSpPr>
            <a:spLocks noGrp="1"/>
          </p:cNvSpPr>
          <p:nvPr>
            <p:ph type="sldNum" idx="3"/>
          </p:nvPr>
        </p:nvSpPr>
        <p:spPr>
          <a:xfrm>
            <a:off x="5081738" y="3631837"/>
            <a:ext cx="1651134" cy="274641"/>
          </a:xfrm>
          <a:prstGeom prst="rect">
            <a:avLst/>
          </a:prstGeom>
          <a:noFill/>
          <a:ln w="0">
            <a:noFill/>
          </a:ln>
        </p:spPr>
        <p:txBody>
          <a:bodyPr lIns="0" tIns="0" rIns="0" bIns="0" anchor="t">
            <a:noAutofit/>
          </a:bodyPr>
          <a:lstStyle>
            <a:lvl1pPr indent="0" algn="r">
              <a:buNone/>
              <a:defRPr lang="en-GB" sz="984" b="0" strike="noStrike" spc="-1">
                <a:solidFill>
                  <a:srgbClr val="000000"/>
                </a:solidFill>
                <a:latin typeface="Times New Roman"/>
              </a:defRPr>
            </a:lvl1pPr>
          </a:lstStyle>
          <a:p>
            <a:fld id="{12347A1C-57FE-4054-B443-164B26C1B28D}" type="slidenum">
              <a:rPr lang="en-US"/>
              <a:pPr/>
              <a:t>‹#›</a:t>
            </a:fld>
            <a:endParaRPr lang="en-US"/>
          </a:p>
        </p:txBody>
      </p:sp>
    </p:spTree>
    <p:extLst>
      <p:ext uri="{BB962C8B-B14F-4D97-AF65-F5344CB8AC3E}">
        <p14:creationId xmlns:p14="http://schemas.microsoft.com/office/powerpoint/2010/main" val="3833004072"/>
      </p:ext>
    </p:extLst>
  </p:cSld>
  <p:clrMap bg1="lt1" tx1="dk1" bg2="lt2" tx2="dk2" accent1="accent1" accent2="accent2" accent3="accent3" accent4="accent4" accent5="accent5" accent6="accent6" hlink="hlink" folHlink="folHlink"/>
  <p:sldLayoutIdLst>
    <p:sldLayoutId id="2147493052" r:id="rId1"/>
    <p:sldLayoutId id="2147493053" r:id="rId2"/>
    <p:sldLayoutId id="2147493054" r:id="rId3"/>
    <p:sldLayoutId id="2147493055" r:id="rId4"/>
    <p:sldLayoutId id="2147493056" r:id="rId5"/>
    <p:sldLayoutId id="2147493057" r:id="rId6"/>
    <p:sldLayoutId id="2147493058" r:id="rId7"/>
    <p:sldLayoutId id="2147493059" r:id="rId8"/>
    <p:sldLayoutId id="2147493060" r:id="rId9"/>
    <p:sldLayoutId id="2147493061" r:id="rId10"/>
    <p:sldLayoutId id="2147493062" r:id="rId11"/>
    <p:sldLayoutId id="2147493063" r:id="rId12"/>
    <p:sldLayoutId id="2147493078" r:id="rId13"/>
  </p:sldLayoutIdLst>
  <p:txStyles>
    <p:titleStyle>
      <a:lvl1pPr indent="0" algn="ctr" defTabSz="642915" rtl="0" eaLnBrk="1" latinLnBrk="0" hangingPunct="1">
        <a:lnSpc>
          <a:spcPct val="90000"/>
        </a:lnSpc>
        <a:spcBef>
          <a:spcPct val="0"/>
        </a:spcBef>
        <a:buNone/>
        <a:defRPr sz="3094" kern="1200">
          <a:solidFill>
            <a:schemeClr val="tx1"/>
          </a:solidFill>
          <a:latin typeface="+mj-lt"/>
          <a:ea typeface="+mj-ea"/>
          <a:cs typeface="+mj-cs"/>
        </a:defRPr>
      </a:lvl1pPr>
    </p:titleStyle>
    <p:bodyStyle>
      <a:lvl1pPr marL="303739" indent="-227804" algn="l" defTabSz="642915" rtl="0" eaLnBrk="1" latinLnBrk="0" hangingPunct="1">
        <a:lnSpc>
          <a:spcPct val="90000"/>
        </a:lnSpc>
        <a:spcBef>
          <a:spcPts val="996"/>
        </a:spcBef>
        <a:buClr>
          <a:srgbClr val="000000"/>
        </a:buClr>
        <a:buSzPct val="45000"/>
        <a:buFont typeface="Wingdings" charset="2"/>
        <a:buChar char=""/>
        <a:defRPr sz="1969" kern="1200">
          <a:solidFill>
            <a:schemeClr val="tx1"/>
          </a:solidFill>
          <a:latin typeface="+mn-lt"/>
          <a:ea typeface="+mn-ea"/>
          <a:cs typeface="+mn-cs"/>
        </a:defRPr>
      </a:lvl1pPr>
      <a:lvl2pPr marL="482186" indent="-160729" algn="l" defTabSz="642915" rtl="0" eaLnBrk="1" latinLnBrk="0" hangingPunct="1">
        <a:lnSpc>
          <a:spcPct val="90000"/>
        </a:lnSpc>
        <a:spcBef>
          <a:spcPts val="352"/>
        </a:spcBef>
        <a:buFont typeface="Arial" panose="020B0604020202020204" pitchFamily="34" charset="0"/>
        <a:buChar char="•"/>
        <a:defRPr sz="1687" kern="1200">
          <a:solidFill>
            <a:schemeClr val="tx1"/>
          </a:solidFill>
          <a:latin typeface="+mn-lt"/>
          <a:ea typeface="+mn-ea"/>
          <a:cs typeface="+mn-cs"/>
        </a:defRPr>
      </a:lvl2pPr>
      <a:lvl3pPr marL="803643" indent="-160729" algn="l" defTabSz="642915" rtl="0" eaLnBrk="1" latinLnBrk="0" hangingPunct="1">
        <a:lnSpc>
          <a:spcPct val="90000"/>
        </a:lnSpc>
        <a:spcBef>
          <a:spcPts val="352"/>
        </a:spcBef>
        <a:buFont typeface="Arial" panose="020B0604020202020204" pitchFamily="34" charset="0"/>
        <a:buChar char="•"/>
        <a:defRPr sz="1406" kern="1200">
          <a:solidFill>
            <a:schemeClr val="tx1"/>
          </a:solidFill>
          <a:latin typeface="+mn-lt"/>
          <a:ea typeface="+mn-ea"/>
          <a:cs typeface="+mn-cs"/>
        </a:defRPr>
      </a:lvl3pPr>
      <a:lvl4pPr marL="1125101"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4pPr>
      <a:lvl5pPr marL="1446558"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mn-ea"/>
                <a:cs typeface="+mn-cs"/>
              </a:defRPr>
            </a:lvl1pPr>
          </a:lstStyle>
          <a:p>
            <a:pPr>
              <a:defRPr/>
            </a:pPr>
            <a:fld id="{166385D9-5058-A342-8A08-B0A3B81DCE6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p>
            <a:pPr indent="0" algn="ctr">
              <a:buNone/>
            </a:pPr>
            <a:r>
              <a:rPr lang="en-GB" sz="3094" b="0" strike="noStrike" spc="-1">
                <a:solidFill>
                  <a:srgbClr val="000000"/>
                </a:solidFill>
                <a:latin typeface="Arial"/>
              </a:rPr>
              <a:t>Click to edit the title text format</a:t>
            </a:r>
          </a:p>
        </p:txBody>
      </p:sp>
      <p:sp>
        <p:nvSpPr>
          <p:cNvPr id="6" name="PlaceHolder 2"/>
          <p:cNvSpPr>
            <a:spLocks noGrp="1"/>
          </p:cNvSpPr>
          <p:nvPr>
            <p:ph type="body"/>
          </p:nvPr>
        </p:nvSpPr>
        <p:spPr>
          <a:xfrm>
            <a:off x="354375" y="932766"/>
            <a:ext cx="6378497" cy="2312044"/>
          </a:xfrm>
          <a:prstGeom prst="rect">
            <a:avLst/>
          </a:prstGeom>
          <a:noFill/>
          <a:ln w="0">
            <a:noFill/>
          </a:ln>
        </p:spPr>
        <p:txBody>
          <a:bodyPr lIns="0" tIns="0" rIns="0" bIns="0" anchor="t">
            <a:normAutofit/>
          </a:bodyPr>
          <a:lstStyle/>
          <a:p>
            <a:pPr marL="432000" indent="-324000">
              <a:spcBef>
                <a:spcPts val="1417"/>
              </a:spcBef>
              <a:buClr>
                <a:srgbClr val="000000"/>
              </a:buClr>
              <a:buSzPct val="45000"/>
              <a:buFont typeface="Wingdings" charset="2"/>
              <a:buChar char=""/>
            </a:pPr>
            <a:r>
              <a:rPr lang="en-GB" sz="2250" b="0" strike="noStrike" spc="-1">
                <a:solidFill>
                  <a:srgbClr val="000000"/>
                </a:solidFill>
                <a:latin typeface="Arial"/>
              </a:rPr>
              <a:t>Click to edit the outline text format</a:t>
            </a:r>
          </a:p>
          <a:p>
            <a:pPr marL="607478" lvl="1" indent="-227804">
              <a:spcBef>
                <a:spcPts val="797"/>
              </a:spcBef>
              <a:buClr>
                <a:srgbClr val="000000"/>
              </a:buClr>
              <a:buSzPct val="75000"/>
              <a:buFont typeface="Symbol" charset="2"/>
              <a:buChar char=""/>
            </a:pPr>
            <a:r>
              <a:rPr lang="en-GB" sz="1969" b="0" strike="noStrike" spc="-1">
                <a:solidFill>
                  <a:srgbClr val="000000"/>
                </a:solidFill>
                <a:latin typeface="Arial"/>
              </a:rPr>
              <a:t>Second Outline Level</a:t>
            </a:r>
          </a:p>
          <a:p>
            <a:pPr marL="911218" lvl="2" indent="-202493">
              <a:spcBef>
                <a:spcPts val="598"/>
              </a:spcBef>
              <a:buClr>
                <a:srgbClr val="000000"/>
              </a:buClr>
              <a:buSzPct val="45000"/>
              <a:buFont typeface="Wingdings" charset="2"/>
              <a:buChar char=""/>
            </a:pPr>
            <a:r>
              <a:rPr lang="en-GB" sz="1687" b="0" strike="noStrike" spc="-1">
                <a:solidFill>
                  <a:srgbClr val="000000"/>
                </a:solidFill>
                <a:latin typeface="Arial"/>
              </a:rPr>
              <a:t>Third Outline Level</a:t>
            </a:r>
          </a:p>
          <a:p>
            <a:pPr marL="1214957" lvl="3" indent="-151870">
              <a:spcBef>
                <a:spcPts val="399"/>
              </a:spcBef>
              <a:buClr>
                <a:srgbClr val="000000"/>
              </a:buClr>
              <a:buSzPct val="75000"/>
              <a:buFont typeface="Symbol" charset="2"/>
              <a:buChar char=""/>
            </a:pPr>
            <a:r>
              <a:rPr lang="en-GB" sz="1406" b="0" strike="noStrike" spc="-1">
                <a:solidFill>
                  <a:srgbClr val="000000"/>
                </a:solidFill>
                <a:latin typeface="Arial"/>
              </a:rPr>
              <a:t>Fourth Outline Level</a:t>
            </a:r>
          </a:p>
          <a:p>
            <a:pPr marL="1518696" lvl="4" indent="-151870">
              <a:spcBef>
                <a:spcPts val="199"/>
              </a:spcBef>
              <a:buClr>
                <a:srgbClr val="000000"/>
              </a:buClr>
              <a:buSzPct val="45000"/>
              <a:buFont typeface="Wingdings" charset="2"/>
              <a:buChar char=""/>
            </a:pPr>
            <a:r>
              <a:rPr lang="en-GB" sz="1406" b="0" strike="noStrike" spc="-1">
                <a:solidFill>
                  <a:srgbClr val="000000"/>
                </a:solidFill>
                <a:latin typeface="Arial"/>
              </a:rPr>
              <a:t>Fifth Outline Level</a:t>
            </a:r>
          </a:p>
          <a:p>
            <a:pPr marL="1822435" lvl="5" indent="-151870">
              <a:spcBef>
                <a:spcPts val="199"/>
              </a:spcBef>
              <a:buClr>
                <a:srgbClr val="000000"/>
              </a:buClr>
              <a:buSzPct val="45000"/>
              <a:buFont typeface="Wingdings" charset="2"/>
              <a:buChar char=""/>
            </a:pPr>
            <a:r>
              <a:rPr lang="en-GB" sz="1406" b="0" strike="noStrike" spc="-1">
                <a:solidFill>
                  <a:srgbClr val="000000"/>
                </a:solidFill>
                <a:latin typeface="Arial"/>
              </a:rPr>
              <a:t>Sixth Outline Level</a:t>
            </a:r>
          </a:p>
          <a:p>
            <a:pPr marL="2126174" lvl="6" indent="-151870">
              <a:spcBef>
                <a:spcPts val="199"/>
              </a:spcBef>
              <a:buClr>
                <a:srgbClr val="000000"/>
              </a:buClr>
              <a:buSzPct val="45000"/>
              <a:buFont typeface="Wingdings" charset="2"/>
              <a:buChar char=""/>
            </a:pPr>
            <a:r>
              <a:rPr lang="en-GB" sz="1406" b="0" strike="noStrike" spc="-1">
                <a:solidFill>
                  <a:srgbClr val="000000"/>
                </a:solidFill>
                <a:latin typeface="Arial"/>
              </a:rPr>
              <a:t>Seventh Outline Level</a:t>
            </a:r>
          </a:p>
        </p:txBody>
      </p:sp>
      <p:sp>
        <p:nvSpPr>
          <p:cNvPr id="2" name="PlaceHolder 3"/>
          <p:cNvSpPr>
            <a:spLocks noGrp="1"/>
          </p:cNvSpPr>
          <p:nvPr>
            <p:ph type="dt" idx="1"/>
          </p:nvPr>
        </p:nvSpPr>
        <p:spPr>
          <a:xfrm>
            <a:off x="354375" y="3631837"/>
            <a:ext cx="1651134" cy="274641"/>
          </a:xfrm>
          <a:prstGeom prst="rect">
            <a:avLst/>
          </a:prstGeom>
          <a:noFill/>
          <a:ln w="0">
            <a:noFill/>
          </a:ln>
        </p:spPr>
        <p:txBody>
          <a:bodyPr lIns="0" tIns="0" rIns="0" bIns="0" anchor="t">
            <a:noAutofit/>
          </a:bodyPr>
          <a:lstStyle>
            <a:lvl1pPr indent="0">
              <a:buNone/>
              <a:defRPr lang="en-GB" sz="984" b="0" strike="noStrike" spc="-1">
                <a:solidFill>
                  <a:srgbClr val="000000"/>
                </a:solidFill>
                <a:latin typeface="Times New Roman"/>
              </a:defRPr>
            </a:lvl1pPr>
          </a:lstStyle>
          <a:p>
            <a:r>
              <a:rPr lang="en-US"/>
              <a:t>&lt;date/time&gt;</a:t>
            </a:r>
          </a:p>
        </p:txBody>
      </p:sp>
      <p:sp>
        <p:nvSpPr>
          <p:cNvPr id="3" name="PlaceHolder 4"/>
          <p:cNvSpPr>
            <a:spLocks noGrp="1"/>
          </p:cNvSpPr>
          <p:nvPr>
            <p:ph type="ftr" idx="2"/>
          </p:nvPr>
        </p:nvSpPr>
        <p:spPr>
          <a:xfrm>
            <a:off x="2423925" y="3631837"/>
            <a:ext cx="2246484" cy="274641"/>
          </a:xfrm>
          <a:prstGeom prst="rect">
            <a:avLst/>
          </a:prstGeom>
          <a:noFill/>
          <a:ln w="0">
            <a:noFill/>
          </a:ln>
        </p:spPr>
        <p:txBody>
          <a:bodyPr lIns="0" tIns="0" rIns="0" bIns="0" anchor="t">
            <a:noAutofit/>
          </a:bodyPr>
          <a:lstStyle>
            <a:lvl1pPr indent="0" algn="ctr">
              <a:buNone/>
              <a:defRPr lang="en-GB" sz="984" b="0" strike="noStrike" spc="-1">
                <a:solidFill>
                  <a:srgbClr val="000000"/>
                </a:solidFill>
                <a:latin typeface="Times New Roman"/>
              </a:defRPr>
            </a:lvl1pPr>
          </a:lstStyle>
          <a:p>
            <a:r>
              <a:rPr lang="en-US"/>
              <a:t>&lt;footer&gt;</a:t>
            </a:r>
          </a:p>
        </p:txBody>
      </p:sp>
      <p:sp>
        <p:nvSpPr>
          <p:cNvPr id="4" name="PlaceHolder 5"/>
          <p:cNvSpPr>
            <a:spLocks noGrp="1"/>
          </p:cNvSpPr>
          <p:nvPr>
            <p:ph type="sldNum" idx="3"/>
          </p:nvPr>
        </p:nvSpPr>
        <p:spPr>
          <a:xfrm>
            <a:off x="5081738" y="3631837"/>
            <a:ext cx="1651134" cy="274641"/>
          </a:xfrm>
          <a:prstGeom prst="rect">
            <a:avLst/>
          </a:prstGeom>
          <a:noFill/>
          <a:ln w="0">
            <a:noFill/>
          </a:ln>
        </p:spPr>
        <p:txBody>
          <a:bodyPr lIns="0" tIns="0" rIns="0" bIns="0" anchor="t">
            <a:noAutofit/>
          </a:bodyPr>
          <a:lstStyle>
            <a:lvl1pPr indent="0" algn="r">
              <a:buNone/>
              <a:defRPr lang="en-GB" sz="984" b="0" strike="noStrike" spc="-1">
                <a:solidFill>
                  <a:srgbClr val="000000"/>
                </a:solidFill>
                <a:latin typeface="Times New Roman"/>
              </a:defRPr>
            </a:lvl1pPr>
          </a:lstStyle>
          <a:p>
            <a:fld id="{12347A1C-57FE-4054-B443-164B26C1B28D}" type="slidenum">
              <a:rPr lang="en-US"/>
              <a:pPr/>
              <a:t>‹#›</a:t>
            </a:fld>
            <a:endParaRPr lang="en-US"/>
          </a:p>
        </p:txBody>
      </p:sp>
    </p:spTree>
    <p:extLst>
      <p:ext uri="{BB962C8B-B14F-4D97-AF65-F5344CB8AC3E}">
        <p14:creationId xmlns:p14="http://schemas.microsoft.com/office/powerpoint/2010/main" val="611121069"/>
      </p:ext>
    </p:extLst>
  </p:cSld>
  <p:clrMap bg1="lt1" tx1="dk1" bg2="lt2" tx2="dk2" accent1="accent1" accent2="accent2" accent3="accent3" accent4="accent4" accent5="accent5" accent6="accent6" hlink="hlink" folHlink="folHlink"/>
  <p:sldLayoutIdLst>
    <p:sldLayoutId id="2147493065" r:id="rId1"/>
    <p:sldLayoutId id="2147493066" r:id="rId2"/>
    <p:sldLayoutId id="2147493067" r:id="rId3"/>
    <p:sldLayoutId id="2147493068" r:id="rId4"/>
    <p:sldLayoutId id="2147493069" r:id="rId5"/>
    <p:sldLayoutId id="2147493070" r:id="rId6"/>
    <p:sldLayoutId id="2147493071" r:id="rId7"/>
    <p:sldLayoutId id="2147493072" r:id="rId8"/>
    <p:sldLayoutId id="2147493073" r:id="rId9"/>
    <p:sldLayoutId id="2147493074" r:id="rId10"/>
    <p:sldLayoutId id="2147493075" r:id="rId11"/>
    <p:sldLayoutId id="2147493076" r:id="rId12"/>
    <p:sldLayoutId id="2147493077" r:id="rId13"/>
  </p:sldLayoutIdLst>
  <p:txStyles>
    <p:titleStyle>
      <a:lvl1pPr indent="0" algn="ctr" defTabSz="642915" rtl="0" eaLnBrk="1" latinLnBrk="0" hangingPunct="1">
        <a:lnSpc>
          <a:spcPct val="90000"/>
        </a:lnSpc>
        <a:spcBef>
          <a:spcPct val="0"/>
        </a:spcBef>
        <a:buNone/>
        <a:defRPr sz="3094" kern="1200">
          <a:solidFill>
            <a:schemeClr val="tx1"/>
          </a:solidFill>
          <a:latin typeface="+mj-lt"/>
          <a:ea typeface="+mj-ea"/>
          <a:cs typeface="+mj-cs"/>
        </a:defRPr>
      </a:lvl1pPr>
    </p:titleStyle>
    <p:bodyStyle>
      <a:lvl1pPr marL="303739" indent="-227804" algn="l" defTabSz="642915" rtl="0" eaLnBrk="1" latinLnBrk="0" hangingPunct="1">
        <a:lnSpc>
          <a:spcPct val="90000"/>
        </a:lnSpc>
        <a:spcBef>
          <a:spcPts val="996"/>
        </a:spcBef>
        <a:buClr>
          <a:srgbClr val="000000"/>
        </a:buClr>
        <a:buSzPct val="45000"/>
        <a:buFont typeface="Wingdings" charset="2"/>
        <a:buChar char=""/>
        <a:defRPr sz="1969" kern="1200">
          <a:solidFill>
            <a:schemeClr val="tx1"/>
          </a:solidFill>
          <a:latin typeface="+mn-lt"/>
          <a:ea typeface="+mn-ea"/>
          <a:cs typeface="+mn-cs"/>
        </a:defRPr>
      </a:lvl1pPr>
      <a:lvl2pPr marL="482186" indent="-160729" algn="l" defTabSz="642915" rtl="0" eaLnBrk="1" latinLnBrk="0" hangingPunct="1">
        <a:lnSpc>
          <a:spcPct val="90000"/>
        </a:lnSpc>
        <a:spcBef>
          <a:spcPts val="352"/>
        </a:spcBef>
        <a:buFont typeface="Arial" panose="020B0604020202020204" pitchFamily="34" charset="0"/>
        <a:buChar char="•"/>
        <a:defRPr sz="1687" kern="1200">
          <a:solidFill>
            <a:schemeClr val="tx1"/>
          </a:solidFill>
          <a:latin typeface="+mn-lt"/>
          <a:ea typeface="+mn-ea"/>
          <a:cs typeface="+mn-cs"/>
        </a:defRPr>
      </a:lvl2pPr>
      <a:lvl3pPr marL="803643" indent="-160729" algn="l" defTabSz="642915" rtl="0" eaLnBrk="1" latinLnBrk="0" hangingPunct="1">
        <a:lnSpc>
          <a:spcPct val="90000"/>
        </a:lnSpc>
        <a:spcBef>
          <a:spcPts val="352"/>
        </a:spcBef>
        <a:buFont typeface="Arial" panose="020B0604020202020204" pitchFamily="34" charset="0"/>
        <a:buChar char="•"/>
        <a:defRPr sz="1406" kern="1200">
          <a:solidFill>
            <a:schemeClr val="tx1"/>
          </a:solidFill>
          <a:latin typeface="+mn-lt"/>
          <a:ea typeface="+mn-ea"/>
          <a:cs typeface="+mn-cs"/>
        </a:defRPr>
      </a:lvl3pPr>
      <a:lvl4pPr marL="1125101"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4pPr>
      <a:lvl5pPr marL="1446558"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xml"/><Relationship Id="rId1" Type="http://schemas.openxmlformats.org/officeDocument/2006/relationships/slideLayout" Target="../slideLayouts/slideLayout380.xml"/><Relationship Id="rId5" Type="http://schemas.openxmlformats.org/officeDocument/2006/relationships/image" Target="../media/image27.png"/><Relationship Id="rId4" Type="http://schemas.openxmlformats.org/officeDocument/2006/relationships/image" Target="../media/image2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81.xml"/></Relationships>
</file>

<file path=ppt/slides/_rels/slide10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4.xml"/><Relationship Id="rId1" Type="http://schemas.openxmlformats.org/officeDocument/2006/relationships/slideLayout" Target="../slideLayouts/slideLayout210.xml"/></Relationships>
</file>

<file path=ppt/slides/_rels/slide10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5.xml"/><Relationship Id="rId1" Type="http://schemas.openxmlformats.org/officeDocument/2006/relationships/slideLayout" Target="../slideLayouts/slideLayout210.xml"/></Relationships>
</file>

<file path=ppt/slides/_rels/slide10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6.xml"/><Relationship Id="rId1" Type="http://schemas.openxmlformats.org/officeDocument/2006/relationships/slideLayout" Target="../slideLayouts/slideLayout210.xml"/></Relationships>
</file>

<file path=ppt/slides/_rels/slide10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7.xml"/><Relationship Id="rId1" Type="http://schemas.openxmlformats.org/officeDocument/2006/relationships/slideLayout" Target="../slideLayouts/slideLayout210.xml"/></Relationships>
</file>

<file path=ppt/slides/_rels/slide10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8.xml"/><Relationship Id="rId1" Type="http://schemas.openxmlformats.org/officeDocument/2006/relationships/slideLayout" Target="../slideLayouts/slideLayout210.xml"/></Relationships>
</file>

<file path=ppt/slides/_rels/slide10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9.xml"/><Relationship Id="rId1" Type="http://schemas.openxmlformats.org/officeDocument/2006/relationships/slideLayout" Target="../slideLayouts/slideLayout210.xml"/></Relationships>
</file>

<file path=ppt/slides/_rels/slide10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0.xml"/><Relationship Id="rId1" Type="http://schemas.openxmlformats.org/officeDocument/2006/relationships/slideLayout" Target="../slideLayouts/slideLayout210.xml"/></Relationships>
</file>

<file path=ppt/slides/_rels/slide10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1.xml"/><Relationship Id="rId1" Type="http://schemas.openxmlformats.org/officeDocument/2006/relationships/slideLayout" Target="../slideLayouts/slideLayout210.xml"/></Relationships>
</file>

<file path=ppt/slides/_rels/slide10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04.xml"/></Relationships>
</file>

<file path=ppt/slides/_rels/slide10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381.xml"/></Relationships>
</file>

<file path=ppt/slides/_rels/slide11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2.xml"/><Relationship Id="rId1" Type="http://schemas.openxmlformats.org/officeDocument/2006/relationships/slideLayout" Target="../slideLayouts/slideLayout54.xml"/><Relationship Id="rId5" Type="http://schemas.openxmlformats.org/officeDocument/2006/relationships/image" Target="../media/image80.jpeg"/><Relationship Id="rId4" Type="http://schemas.openxmlformats.org/officeDocument/2006/relationships/image" Target="../media/image79.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3.xml"/><Relationship Id="rId1" Type="http://schemas.openxmlformats.org/officeDocument/2006/relationships/slideLayout" Target="../slideLayouts/slideLayout21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4.xml"/><Relationship Id="rId1" Type="http://schemas.openxmlformats.org/officeDocument/2006/relationships/slideLayout" Target="../slideLayouts/slideLayout210.xml"/></Relationships>
</file>

<file path=ppt/slides/_rels/slide11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5.xml"/><Relationship Id="rId1" Type="http://schemas.openxmlformats.org/officeDocument/2006/relationships/slideLayout" Target="../slideLayouts/slideLayout210.xml"/></Relationships>
</file>

<file path=ppt/slides/_rels/slide11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6.xml"/><Relationship Id="rId1" Type="http://schemas.openxmlformats.org/officeDocument/2006/relationships/slideLayout" Target="../slideLayouts/slideLayout210.xml"/></Relationships>
</file>

<file path=ppt/slides/_rels/slide11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7.xml"/><Relationship Id="rId1" Type="http://schemas.openxmlformats.org/officeDocument/2006/relationships/slideLayout" Target="../slideLayouts/slideLayout210.xml"/></Relationships>
</file>

<file path=ppt/slides/_rels/slide11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8.xml"/><Relationship Id="rId1" Type="http://schemas.openxmlformats.org/officeDocument/2006/relationships/slideLayout" Target="../slideLayouts/slideLayout21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9.xml"/><Relationship Id="rId1" Type="http://schemas.openxmlformats.org/officeDocument/2006/relationships/slideLayout" Target="../slideLayouts/slideLayout210.xml"/></Relationships>
</file>

<file path=ppt/slides/_rels/slide11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0.xml"/><Relationship Id="rId1" Type="http://schemas.openxmlformats.org/officeDocument/2006/relationships/slideLayout" Target="../slideLayouts/slideLayout210.xml"/></Relationships>
</file>

<file path=ppt/slides/_rels/slide11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1.xml"/><Relationship Id="rId1" Type="http://schemas.openxmlformats.org/officeDocument/2006/relationships/slideLayout" Target="../slideLayouts/slideLayout210.xml"/></Relationships>
</file>

<file path=ppt/slides/_rels/slide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2.xml"/><Relationship Id="rId1" Type="http://schemas.openxmlformats.org/officeDocument/2006/relationships/slideLayout" Target="../slideLayouts/slideLayout303.xml"/></Relationships>
</file>

<file path=ppt/slides/_rels/slide12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04.xml"/></Relationships>
</file>

<file path=ppt/slides/_rels/slide12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2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2.xml"/><Relationship Id="rId1" Type="http://schemas.openxmlformats.org/officeDocument/2006/relationships/slideLayout" Target="../slideLayouts/slideLayout18.xml"/><Relationship Id="rId4" Type="http://schemas.openxmlformats.org/officeDocument/2006/relationships/image" Target="../media/image114.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3.xml"/><Relationship Id="rId1" Type="http://schemas.openxmlformats.org/officeDocument/2006/relationships/slideLayout" Target="../slideLayouts/slideLayout777.xml"/><Relationship Id="rId5" Type="http://schemas.openxmlformats.org/officeDocument/2006/relationships/image" Target="../media/image80.jpeg"/><Relationship Id="rId4" Type="http://schemas.openxmlformats.org/officeDocument/2006/relationships/image" Target="../media/image79.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14.xml"/><Relationship Id="rId1" Type="http://schemas.openxmlformats.org/officeDocument/2006/relationships/slideLayout" Target="../slideLayouts/slideLayout777.xml"/></Relationships>
</file>

<file path=ppt/slides/_rels/slide12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5.xml"/><Relationship Id="rId1" Type="http://schemas.openxmlformats.org/officeDocument/2006/relationships/slideLayout" Target="../slideLayouts/slideLayout777.xml"/></Relationships>
</file>

<file path=ppt/slides/_rels/slide12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6.xml"/><Relationship Id="rId1" Type="http://schemas.openxmlformats.org/officeDocument/2006/relationships/slideLayout" Target="../slideLayouts/slideLayout777.xml"/></Relationships>
</file>

<file path=ppt/slides/_rels/slide127.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7.xml"/><Relationship Id="rId1" Type="http://schemas.openxmlformats.org/officeDocument/2006/relationships/slideLayout" Target="../slideLayouts/slideLayout777.xml"/></Relationships>
</file>

<file path=ppt/slides/_rels/slide12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8.xml"/><Relationship Id="rId1" Type="http://schemas.openxmlformats.org/officeDocument/2006/relationships/slideLayout" Target="../slideLayouts/slideLayout777.xml"/></Relationships>
</file>

<file path=ppt/slides/_rels/slide129.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9.xml"/><Relationship Id="rId1" Type="http://schemas.openxmlformats.org/officeDocument/2006/relationships/slideLayout" Target="../slideLayouts/slideLayout777.xml"/></Relationships>
</file>

<file path=ppt/slides/_rels/slide1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3.xml"/><Relationship Id="rId1" Type="http://schemas.openxmlformats.org/officeDocument/2006/relationships/slideLayout" Target="../slideLayouts/slideLayout303.xml"/></Relationships>
</file>

<file path=ppt/slides/_rels/slide13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0.xml"/><Relationship Id="rId1" Type="http://schemas.openxmlformats.org/officeDocument/2006/relationships/slideLayout" Target="../slideLayouts/slideLayout777.xml"/></Relationships>
</file>

<file path=ppt/slides/_rels/slide13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1.xml"/><Relationship Id="rId1" Type="http://schemas.openxmlformats.org/officeDocument/2006/relationships/slideLayout" Target="../slideLayouts/slideLayout77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2.xml"/><Relationship Id="rId1" Type="http://schemas.openxmlformats.org/officeDocument/2006/relationships/slideLayout" Target="../slideLayouts/slideLayout77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3.xml"/><Relationship Id="rId1" Type="http://schemas.openxmlformats.org/officeDocument/2006/relationships/slideLayout" Target="../slideLayouts/slideLayout777.xml"/></Relationships>
</file>

<file path=ppt/slides/_rels/slide13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3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6.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57.xml"/></Relationships>
</file>

<file path=ppt/slides/_rels/slide13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57.xml"/></Relationships>
</file>

<file path=ppt/slides/_rels/slide1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4.xml"/><Relationship Id="rId1" Type="http://schemas.openxmlformats.org/officeDocument/2006/relationships/slideLayout" Target="../slideLayouts/slideLayout303.xml"/></Relationships>
</file>

<file path=ppt/slides/_rels/slide1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130.jpeg"/><Relationship Id="rId1" Type="http://schemas.openxmlformats.org/officeDocument/2006/relationships/slideLayout" Target="../slideLayouts/slideLayout281.xml"/><Relationship Id="rId4" Type="http://schemas.openxmlformats.org/officeDocument/2006/relationships/image" Target="../media/image8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98.xml"/><Relationship Id="rId1" Type="http://schemas.openxmlformats.org/officeDocument/2006/relationships/themeOverride" Target="../theme/themeOverride6.xml"/><Relationship Id="rId4" Type="http://schemas.openxmlformats.org/officeDocument/2006/relationships/image" Target="../media/image131.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98.xml"/><Relationship Id="rId1" Type="http://schemas.openxmlformats.org/officeDocument/2006/relationships/themeOverride" Target="../theme/themeOverride7.xml"/><Relationship Id="rId4" Type="http://schemas.openxmlformats.org/officeDocument/2006/relationships/image" Target="../media/image132.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98.xml"/><Relationship Id="rId1" Type="http://schemas.openxmlformats.org/officeDocument/2006/relationships/themeOverride" Target="../theme/themeOverride8.xml"/><Relationship Id="rId4" Type="http://schemas.openxmlformats.org/officeDocument/2006/relationships/image" Target="../media/image133.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98.xml"/><Relationship Id="rId1" Type="http://schemas.openxmlformats.org/officeDocument/2006/relationships/themeOverride" Target="../theme/themeOverride9.xml"/><Relationship Id="rId4" Type="http://schemas.openxmlformats.org/officeDocument/2006/relationships/image" Target="../media/image134.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98.xml"/><Relationship Id="rId1" Type="http://schemas.openxmlformats.org/officeDocument/2006/relationships/themeOverride" Target="../theme/themeOverride10.xml"/><Relationship Id="rId4" Type="http://schemas.openxmlformats.org/officeDocument/2006/relationships/image" Target="../media/image135.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98.xml"/><Relationship Id="rId1" Type="http://schemas.openxmlformats.org/officeDocument/2006/relationships/themeOverride" Target="../theme/themeOverride11.xml"/><Relationship Id="rId4" Type="http://schemas.openxmlformats.org/officeDocument/2006/relationships/image" Target="../media/image136.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98.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98.xml"/><Relationship Id="rId1" Type="http://schemas.openxmlformats.org/officeDocument/2006/relationships/themeOverride" Target="../theme/themeOverride13.xml"/><Relationship Id="rId4" Type="http://schemas.openxmlformats.org/officeDocument/2006/relationships/image" Target="../media/image137.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298.xml"/><Relationship Id="rId1" Type="http://schemas.openxmlformats.org/officeDocument/2006/relationships/themeOverride" Target="../theme/themeOverride14.xml"/><Relationship Id="rId4" Type="http://schemas.openxmlformats.org/officeDocument/2006/relationships/image" Target="../media/image138.jpeg"/></Relationships>
</file>

<file path=ppt/slides/_rels/slide15.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15.xml"/><Relationship Id="rId1" Type="http://schemas.openxmlformats.org/officeDocument/2006/relationships/slideLayout" Target="../slideLayouts/slideLayout303.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98.xml"/><Relationship Id="rId1" Type="http://schemas.openxmlformats.org/officeDocument/2006/relationships/themeOverride" Target="../theme/themeOverride15.xml"/><Relationship Id="rId4" Type="http://schemas.openxmlformats.org/officeDocument/2006/relationships/image" Target="../media/image139.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98.xml"/><Relationship Id="rId1" Type="http://schemas.openxmlformats.org/officeDocument/2006/relationships/themeOverride" Target="../theme/themeOverride16.xml"/><Relationship Id="rId4" Type="http://schemas.openxmlformats.org/officeDocument/2006/relationships/image" Target="../media/image140.jpeg"/></Relationships>
</file>

<file path=ppt/slides/_rels/slide15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177.xml"/><Relationship Id="rId1" Type="http://schemas.openxmlformats.org/officeDocument/2006/relationships/themeOverride" Target="../theme/themeOverride17.xml"/></Relationships>
</file>

<file path=ppt/slides/_rels/slide154.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54.xml"/></Relationships>
</file>

<file path=ppt/slides/_rels/slide15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15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154.xml"/></Relationships>
</file>

<file path=ppt/slides/_rels/slide157.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154.xml"/></Relationships>
</file>

<file path=ppt/slides/_rels/slide158.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54.xml"/></Relationships>
</file>

<file path=ppt/slides/_rels/slide159.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54.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318.xml"/></Relationships>
</file>

<file path=ppt/slides/_rels/slide160.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54.xml"/></Relationships>
</file>

<file path=ppt/slides/_rels/slide16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54.xml"/></Relationships>
</file>

<file path=ppt/slides/_rels/slide16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154.xml"/></Relationships>
</file>

<file path=ppt/slides/_rels/slide16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5.xml"/><Relationship Id="rId1" Type="http://schemas.openxmlformats.org/officeDocument/2006/relationships/slideLayout" Target="../slideLayouts/slideLayout154.xml"/></Relationships>
</file>

<file path=ppt/slides/_rels/slide16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54.xml"/></Relationships>
</file>

<file path=ppt/slides/_rels/slide165.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36.xml"/><Relationship Id="rId1" Type="http://schemas.openxmlformats.org/officeDocument/2006/relationships/slideLayout" Target="../slideLayouts/slideLayout154.xml"/></Relationships>
</file>

<file path=ppt/slides/_rels/slide16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16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8.xml"/><Relationship Id="rId1" Type="http://schemas.openxmlformats.org/officeDocument/2006/relationships/slideLayout" Target="../slideLayouts/slideLayout154.xml"/></Relationships>
</file>

<file path=ppt/slides/_rels/slide16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159.xml"/></Relationships>
</file>

<file path=ppt/slides/_rels/slide169.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578.xml"/></Relationships>
</file>

<file path=ppt/slides/_rels/slide1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144.xml"/><Relationship Id="rId1" Type="http://schemas.openxmlformats.org/officeDocument/2006/relationships/themeOverride" Target="../theme/themeOverride18.xml"/></Relationships>
</file>

<file path=ppt/slides/_rels/slide17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9.xml"/><Relationship Id="rId1" Type="http://schemas.openxmlformats.org/officeDocument/2006/relationships/slideLayout" Target="../slideLayouts/slideLayout14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0.xml"/><Relationship Id="rId1" Type="http://schemas.openxmlformats.org/officeDocument/2006/relationships/slideLayout" Target="../slideLayouts/slideLayout29.xml"/></Relationships>
</file>

<file path=ppt/slides/_rels/slide173.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1.xml"/><Relationship Id="rId1" Type="http://schemas.openxmlformats.org/officeDocument/2006/relationships/slideLayout" Target="../slideLayouts/slideLayout66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6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76.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3.xml"/><Relationship Id="rId1" Type="http://schemas.openxmlformats.org/officeDocument/2006/relationships/slideLayout" Target="../slideLayouts/slideLayout420.xml"/><Relationship Id="rId4" Type="http://schemas.openxmlformats.org/officeDocument/2006/relationships/image" Target="../media/image164.jpeg"/></Relationships>
</file>

<file path=ppt/slides/_rels/slide17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13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76.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03.xml"/><Relationship Id="rId1" Type="http://schemas.openxmlformats.org/officeDocument/2006/relationships/themeOverride" Target="../theme/themeOverride2.xml"/><Relationship Id="rId4" Type="http://schemas.openxmlformats.org/officeDocument/2006/relationships/image" Target="../media/image39.png"/></Relationships>
</file>

<file path=ppt/slides/_rels/slide18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6.xml"/><Relationship Id="rId1" Type="http://schemas.openxmlformats.org/officeDocument/2006/relationships/slideLayout" Target="../slideLayouts/slideLayout420.xml"/></Relationships>
</file>

<file path=ppt/slides/_rels/slide18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7.xml"/><Relationship Id="rId1" Type="http://schemas.openxmlformats.org/officeDocument/2006/relationships/slideLayout" Target="../slideLayouts/slideLayout421.xml"/></Relationships>
</file>

<file path=ppt/slides/_rels/slide182.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83.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8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8.xml"/><Relationship Id="rId1" Type="http://schemas.openxmlformats.org/officeDocument/2006/relationships/slideLayout" Target="../slideLayouts/slideLayout580.xml"/><Relationship Id="rId5" Type="http://schemas.openxmlformats.org/officeDocument/2006/relationships/image" Target="../media/image80.jpeg"/><Relationship Id="rId4" Type="http://schemas.openxmlformats.org/officeDocument/2006/relationships/image" Target="../media/image79.jpeg"/></Relationships>
</file>

<file path=ppt/slides/_rels/slide18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9.xml"/><Relationship Id="rId1" Type="http://schemas.openxmlformats.org/officeDocument/2006/relationships/slideLayout" Target="../slideLayouts/slideLayout597.xml"/></Relationships>
</file>

<file path=ppt/slides/_rels/slide18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50.xml"/><Relationship Id="rId1" Type="http://schemas.openxmlformats.org/officeDocument/2006/relationships/slideLayout" Target="../slideLayouts/slideLayout597.xml"/></Relationships>
</file>

<file path=ppt/slides/_rels/slide187.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51.xml"/><Relationship Id="rId1" Type="http://schemas.openxmlformats.org/officeDocument/2006/relationships/slideLayout" Target="../slideLayouts/slideLayout265.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2.xml"/><Relationship Id="rId1" Type="http://schemas.openxmlformats.org/officeDocument/2006/relationships/slideLayout" Target="../slideLayouts/slideLayout591.xml"/></Relationships>
</file>

<file path=ppt/slides/_rels/slide18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2.jpeg"/><Relationship Id="rId1" Type="http://schemas.openxmlformats.org/officeDocument/2006/relationships/slideLayout" Target="../slideLayouts/slideLayout602.xml"/></Relationships>
</file>

<file path=ppt/slides/_rels/slide1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8.xml"/><Relationship Id="rId1" Type="http://schemas.openxmlformats.org/officeDocument/2006/relationships/slideLayout" Target="../slideLayouts/slideLayout303.xml"/></Relationships>
</file>

<file path=ppt/slides/_rels/slide19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3.xml"/><Relationship Id="rId1" Type="http://schemas.openxmlformats.org/officeDocument/2006/relationships/slideLayout" Target="../slideLayouts/slideLayout602.xml"/><Relationship Id="rId4" Type="http://schemas.openxmlformats.org/officeDocument/2006/relationships/image" Target="../media/image171.jpeg"/></Relationships>
</file>

<file path=ppt/slides/_rels/slide191.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4.xml"/><Relationship Id="rId1" Type="http://schemas.openxmlformats.org/officeDocument/2006/relationships/slideLayout" Target="../slideLayouts/slideLayout265.xml"/></Relationships>
</file>

<file path=ppt/slides/_rels/slide19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265.xml"/></Relationships>
</file>

<file path=ppt/slides/_rels/slide19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6.xml"/><Relationship Id="rId1" Type="http://schemas.openxmlformats.org/officeDocument/2006/relationships/slideLayout" Target="../slideLayouts/slideLayout265.xml"/></Relationships>
</file>

<file path=ppt/slides/_rels/slide19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265.xml"/></Relationships>
</file>

<file path=ppt/slides/_rels/slide195.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8.xml"/><Relationship Id="rId1" Type="http://schemas.openxmlformats.org/officeDocument/2006/relationships/slideLayout" Target="../slideLayouts/slideLayout265.xml"/></Relationships>
</file>

<file path=ppt/slides/_rels/slide19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9.xml"/><Relationship Id="rId1" Type="http://schemas.openxmlformats.org/officeDocument/2006/relationships/slideLayout" Target="../slideLayouts/slideLayout265.xml"/></Relationships>
</file>

<file path=ppt/slides/_rels/slide19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0.xml"/><Relationship Id="rId1" Type="http://schemas.openxmlformats.org/officeDocument/2006/relationships/slideLayout" Target="../slideLayouts/slideLayout265.xml"/></Relationships>
</file>

<file path=ppt/slides/_rels/slide19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1.xml"/><Relationship Id="rId1" Type="http://schemas.openxmlformats.org/officeDocument/2006/relationships/slideLayout" Target="../slideLayouts/slideLayout265.xml"/></Relationships>
</file>

<file path=ppt/slides/_rels/slide199.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2.xml"/><Relationship Id="rId1" Type="http://schemas.openxmlformats.org/officeDocument/2006/relationships/slideLayout" Target="../slideLayouts/slideLayout26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0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3.xml"/><Relationship Id="rId1" Type="http://schemas.openxmlformats.org/officeDocument/2006/relationships/slideLayout" Target="../slideLayouts/slideLayout265.xml"/></Relationships>
</file>

<file path=ppt/slides/_rels/slide20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64.xml"/><Relationship Id="rId1" Type="http://schemas.openxmlformats.org/officeDocument/2006/relationships/slideLayout" Target="../slideLayouts/slideLayout265.xml"/></Relationships>
</file>

<file path=ppt/slides/_rels/slide20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5.xml"/><Relationship Id="rId1" Type="http://schemas.openxmlformats.org/officeDocument/2006/relationships/slideLayout" Target="../slideLayouts/slideLayout265.xml"/></Relationships>
</file>

<file path=ppt/slides/_rels/slide20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66.xml"/><Relationship Id="rId1" Type="http://schemas.openxmlformats.org/officeDocument/2006/relationships/slideLayout" Target="../slideLayouts/slideLayout265.xml"/></Relationships>
</file>

<file path=ppt/slides/_rels/slide20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7.xml"/><Relationship Id="rId1" Type="http://schemas.openxmlformats.org/officeDocument/2006/relationships/slideLayout" Target="../slideLayouts/slideLayout2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8.xml"/><Relationship Id="rId1" Type="http://schemas.openxmlformats.org/officeDocument/2006/relationships/slideLayout" Target="../slideLayouts/slideLayout265.xml"/></Relationships>
</file>

<file path=ppt/slides/_rels/slide20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9.xml"/><Relationship Id="rId1" Type="http://schemas.openxmlformats.org/officeDocument/2006/relationships/slideLayout" Target="../slideLayouts/slideLayout265.xml"/></Relationships>
</file>

<file path=ppt/slides/_rels/slide20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59.xml"/></Relationships>
</file>

<file path=ppt/slides/_rels/slide20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59.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69.xml"/></Relationships>
</file>

<file path=ppt/slides/_rels/slide21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1.xml"/><Relationship Id="rId1" Type="http://schemas.openxmlformats.org/officeDocument/2006/relationships/slideLayout" Target="../slideLayouts/slideLayout47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476.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77.xml"/></Relationships>
</file>

<file path=ppt/slides/_rels/slide21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4.xml"/><Relationship Id="rId1" Type="http://schemas.openxmlformats.org/officeDocument/2006/relationships/slideLayout" Target="../slideLayouts/slideLayout515.xml"/></Relationships>
</file>

<file path=ppt/slides/_rels/slide214.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537.xml"/></Relationships>
</file>

<file path=ppt/slides/_rels/slide21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5.xml"/><Relationship Id="rId1" Type="http://schemas.openxmlformats.org/officeDocument/2006/relationships/slideLayout" Target="../slideLayouts/slideLayout521.xml"/></Relationships>
</file>

<file path=ppt/slides/_rels/slide21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6.xml"/><Relationship Id="rId1" Type="http://schemas.openxmlformats.org/officeDocument/2006/relationships/slideLayout" Target="../slideLayouts/slideLayout521.xml"/></Relationships>
</file>

<file path=ppt/slides/_rels/slide21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7.xml"/><Relationship Id="rId1" Type="http://schemas.openxmlformats.org/officeDocument/2006/relationships/slideLayout" Target="../slideLayouts/slideLayout52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2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21.xml"/></Relationships>
</file>

<file path=ppt/slides/_rels/slide2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2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52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52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52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2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2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2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52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521.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21.xml"/></Relationships>
</file>

<file path=ppt/slides/_rels/slide2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521.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521.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52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521.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521.xml"/><Relationship Id="rId1" Type="http://schemas.openxmlformats.org/officeDocument/2006/relationships/tags" Target="../tags/tag1.xml"/><Relationship Id="rId4" Type="http://schemas.openxmlformats.org/officeDocument/2006/relationships/image" Target="../media/image192.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521.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52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521.xml"/></Relationships>
</file>

<file path=ppt/slides/_rels/slide238.xml.rels><?xml version="1.0" encoding="UTF-8" standalone="yes"?>
<Relationships xmlns="http://schemas.openxmlformats.org/package/2006/relationships"><Relationship Id="rId3" Type="http://schemas.openxmlformats.org/officeDocument/2006/relationships/image" Target="../media/image193.emf"/><Relationship Id="rId2" Type="http://schemas.openxmlformats.org/officeDocument/2006/relationships/notesSlide" Target="../notesSlides/notesSlide198.xml"/><Relationship Id="rId1" Type="http://schemas.openxmlformats.org/officeDocument/2006/relationships/slideLayout" Target="../slideLayouts/slideLayout369.xml"/></Relationships>
</file>

<file path=ppt/slides/_rels/slide23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480.xml"/></Relationships>
</file>

<file path=ppt/slides/_rels/slide2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78.xml"/></Relationships>
</file>

<file path=ppt/slides/_rels/slide24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480.xml"/></Relationships>
</file>

<file path=ppt/slides/_rels/slide242.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497.xml"/></Relationships>
</file>

<file path=ppt/slides/_rels/slide24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0.xml"/><Relationship Id="rId1" Type="http://schemas.openxmlformats.org/officeDocument/2006/relationships/slideLayout" Target="../slideLayouts/slideLayout515.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4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1.xml"/><Relationship Id="rId1" Type="http://schemas.openxmlformats.org/officeDocument/2006/relationships/slideLayout" Target="../slideLayouts/slideLayout292.xml"/><Relationship Id="rId5" Type="http://schemas.openxmlformats.org/officeDocument/2006/relationships/image" Target="../media/image80.jpeg"/><Relationship Id="rId4" Type="http://schemas.openxmlformats.org/officeDocument/2006/relationships/image" Target="../media/image79.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02.xml"/><Relationship Id="rId1" Type="http://schemas.openxmlformats.org/officeDocument/2006/relationships/slideLayout" Target="../slideLayouts/slideLayout199.xml"/></Relationships>
</file>

<file path=ppt/slides/_rels/slide247.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3.xml"/><Relationship Id="rId1" Type="http://schemas.openxmlformats.org/officeDocument/2006/relationships/slideLayout" Target="../slideLayouts/slideLayout199.xml"/></Relationships>
</file>

<file path=ppt/slides/_rels/slide248.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04.xml"/><Relationship Id="rId1" Type="http://schemas.openxmlformats.org/officeDocument/2006/relationships/slideLayout" Target="../slideLayouts/slideLayout199.xml"/></Relationships>
</file>

<file path=ppt/slides/_rels/slide24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5.xml"/><Relationship Id="rId1" Type="http://schemas.openxmlformats.org/officeDocument/2006/relationships/slideLayout" Target="../slideLayouts/slideLayout199.xml"/></Relationships>
</file>

<file path=ppt/slides/_rels/slide2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3.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06.xml"/><Relationship Id="rId1" Type="http://schemas.openxmlformats.org/officeDocument/2006/relationships/slideLayout" Target="../slideLayouts/slideLayout199.xml"/></Relationships>
</file>

<file path=ppt/slides/_rels/slide251.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07.xml"/><Relationship Id="rId1" Type="http://schemas.openxmlformats.org/officeDocument/2006/relationships/slideLayout" Target="../slideLayouts/slideLayout199.xml"/></Relationships>
</file>

<file path=ppt/slides/_rels/slide25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8.xml"/><Relationship Id="rId1" Type="http://schemas.openxmlformats.org/officeDocument/2006/relationships/slideLayout" Target="../slideLayouts/slideLayout199.xml"/></Relationships>
</file>

<file path=ppt/slides/_rels/slide25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9.xml"/><Relationship Id="rId1" Type="http://schemas.openxmlformats.org/officeDocument/2006/relationships/slideLayout" Target="../slideLayouts/slideLayout199.xml"/></Relationships>
</file>

<file path=ppt/slides/_rels/slide25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10.xml"/><Relationship Id="rId1" Type="http://schemas.openxmlformats.org/officeDocument/2006/relationships/slideLayout" Target="../slideLayouts/slideLayout199.xml"/></Relationships>
</file>

<file path=ppt/slides/_rels/slide25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1.xml"/><Relationship Id="rId1" Type="http://schemas.openxmlformats.org/officeDocument/2006/relationships/slideLayout" Target="../slideLayouts/slideLayout199.xml"/></Relationships>
</file>

<file path=ppt/slides/_rels/slide2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193.xml"/></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514.xml"/><Relationship Id="rId1" Type="http://schemas.openxmlformats.org/officeDocument/2006/relationships/themeOverride" Target="../theme/themeOverride19.xml"/><Relationship Id="rId5" Type="http://schemas.openxmlformats.org/officeDocument/2006/relationships/image" Target="../media/image207.jpeg"/><Relationship Id="rId4" Type="http://schemas.openxmlformats.org/officeDocument/2006/relationships/image" Target="../media/image206.pn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303.xml"/><Relationship Id="rId1" Type="http://schemas.openxmlformats.org/officeDocument/2006/relationships/themeOverride" Target="../theme/themeOverride20.xml"/><Relationship Id="rId4" Type="http://schemas.openxmlformats.org/officeDocument/2006/relationships/image" Target="../media/image39.png"/></Relationships>
</file>

<file path=ppt/slides/_rels/slide25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08.jpeg"/><Relationship Id="rId1" Type="http://schemas.openxmlformats.org/officeDocument/2006/relationships/slideLayout" Target="../slideLayouts/slideLayout237.xml"/><Relationship Id="rId4" Type="http://schemas.openxmlformats.org/officeDocument/2006/relationships/image" Target="../media/image80.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6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14.xml"/><Relationship Id="rId1" Type="http://schemas.openxmlformats.org/officeDocument/2006/relationships/slideLayout" Target="../slideLayouts/slideLayout210.xml"/></Relationships>
</file>

<file path=ppt/slides/_rels/slide26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15.xml"/><Relationship Id="rId1" Type="http://schemas.openxmlformats.org/officeDocument/2006/relationships/slideLayout" Target="../slideLayouts/slideLayout210.xml"/></Relationships>
</file>

<file path=ppt/slides/_rels/slide26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16.xml"/><Relationship Id="rId1" Type="http://schemas.openxmlformats.org/officeDocument/2006/relationships/slideLayout" Target="../slideLayouts/slideLayout210.xml"/></Relationships>
</file>

<file path=ppt/slides/_rels/slide26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7.xml"/><Relationship Id="rId1" Type="http://schemas.openxmlformats.org/officeDocument/2006/relationships/slideLayout" Target="../slideLayouts/slideLayout210.xml"/></Relationships>
</file>

<file path=ppt/slides/_rels/slide26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18.xml"/><Relationship Id="rId1" Type="http://schemas.openxmlformats.org/officeDocument/2006/relationships/slideLayout" Target="../slideLayouts/slideLayout210.xml"/></Relationships>
</file>

<file path=ppt/slides/_rels/slide26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9.xml"/><Relationship Id="rId1" Type="http://schemas.openxmlformats.org/officeDocument/2006/relationships/slideLayout" Target="../slideLayouts/slideLayout210.xml"/></Relationships>
</file>

<file path=ppt/slides/_rels/slide26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0.xml"/><Relationship Id="rId1" Type="http://schemas.openxmlformats.org/officeDocument/2006/relationships/slideLayout" Target="../slideLayouts/slideLayout210.xml"/></Relationships>
</file>

<file path=ppt/slides/_rels/slide26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1.xml"/><Relationship Id="rId1" Type="http://schemas.openxmlformats.org/officeDocument/2006/relationships/slideLayout" Target="../slideLayouts/slideLayout210.xml"/></Relationships>
</file>

<file path=ppt/slides/_rels/slide26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22.xml"/><Relationship Id="rId1" Type="http://schemas.openxmlformats.org/officeDocument/2006/relationships/slideLayout" Target="../slideLayouts/slideLayout210.xml"/></Relationships>
</file>

<file path=ppt/slides/_rels/slide269.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3.xml"/><Relationship Id="rId1" Type="http://schemas.openxmlformats.org/officeDocument/2006/relationships/slideLayout" Target="../slideLayouts/slideLayout210.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xml"/><Relationship Id="rId1" Type="http://schemas.openxmlformats.org/officeDocument/2006/relationships/themeOverride" Target="../theme/themeOverride3.xml"/><Relationship Id="rId4" Type="http://schemas.openxmlformats.org/officeDocument/2006/relationships/image" Target="../media/image1.jpeg"/></Relationships>
</file>

<file path=ppt/slides/_rels/slide27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24.xml"/><Relationship Id="rId1" Type="http://schemas.openxmlformats.org/officeDocument/2006/relationships/slideLayout" Target="../slideLayouts/slideLayout210.xml"/></Relationships>
</file>

<file path=ppt/slides/_rels/slide271.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25.xml"/><Relationship Id="rId1" Type="http://schemas.openxmlformats.org/officeDocument/2006/relationships/slideLayout" Target="../slideLayouts/slideLayout210.xml"/></Relationships>
</file>

<file path=ppt/slides/_rels/slide272.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26.xml"/><Relationship Id="rId1" Type="http://schemas.openxmlformats.org/officeDocument/2006/relationships/slideLayout" Target="../slideLayouts/slideLayout210.xml"/></Relationships>
</file>

<file path=ppt/slides/_rels/slide273.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7.xml"/><Relationship Id="rId1" Type="http://schemas.openxmlformats.org/officeDocument/2006/relationships/slideLayout" Target="../slideLayouts/slideLayout210.xml"/></Relationships>
</file>

<file path=ppt/slides/_rels/slide274.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8.xml"/><Relationship Id="rId1" Type="http://schemas.openxmlformats.org/officeDocument/2006/relationships/slideLayout" Target="../slideLayouts/slideLayout210.xml"/></Relationships>
</file>

<file path=ppt/slides/_rels/slide27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48.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7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23.jpeg"/><Relationship Id="rId1" Type="http://schemas.openxmlformats.org/officeDocument/2006/relationships/slideLayout" Target="../slideLayouts/slideLayout369.xml"/><Relationship Id="rId4" Type="http://schemas.openxmlformats.org/officeDocument/2006/relationships/image" Target="../media/image80.jpeg"/></Relationships>
</file>

<file path=ppt/slides/_rels/slide27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9.xml"/><Relationship Id="rId1" Type="http://schemas.openxmlformats.org/officeDocument/2006/relationships/slideLayout" Target="../slideLayouts/slideLayout369.xml"/></Relationships>
</file>

<file path=ppt/slides/_rels/slide279.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30.xml"/><Relationship Id="rId1" Type="http://schemas.openxmlformats.org/officeDocument/2006/relationships/slideLayout" Target="../slideLayouts/slideLayout36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51.xml"/></Relationships>
</file>

<file path=ppt/slides/_rels/slide280.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31.xml"/><Relationship Id="rId1" Type="http://schemas.openxmlformats.org/officeDocument/2006/relationships/slideLayout" Target="../slideLayouts/slideLayout369.xml"/></Relationships>
</file>

<file path=ppt/slides/_rels/slide28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32.xml"/><Relationship Id="rId1" Type="http://schemas.openxmlformats.org/officeDocument/2006/relationships/slideLayout" Target="../slideLayouts/slideLayout369.xml"/></Relationships>
</file>

<file path=ppt/slides/_rels/slide28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33.xml"/><Relationship Id="rId1" Type="http://schemas.openxmlformats.org/officeDocument/2006/relationships/slideLayout" Target="../slideLayouts/slideLayout369.xml"/></Relationships>
</file>

<file path=ppt/slides/_rels/slide28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4.xml"/><Relationship Id="rId1" Type="http://schemas.openxmlformats.org/officeDocument/2006/relationships/slideLayout" Target="../slideLayouts/slideLayout369.xml"/></Relationships>
</file>

<file path=ppt/slides/_rels/slide284.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5.xml"/><Relationship Id="rId1" Type="http://schemas.openxmlformats.org/officeDocument/2006/relationships/slideLayout" Target="../slideLayouts/slideLayout369.xml"/></Relationships>
</file>

<file path=ppt/slides/_rels/slide285.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6.xml"/><Relationship Id="rId1" Type="http://schemas.openxmlformats.org/officeDocument/2006/relationships/slideLayout" Target="../slideLayouts/slideLayout369.xml"/></Relationships>
</file>

<file path=ppt/slides/_rels/slide286.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7.xml"/><Relationship Id="rId1" Type="http://schemas.openxmlformats.org/officeDocument/2006/relationships/slideLayout" Target="../slideLayouts/slideLayout369.xml"/></Relationships>
</file>

<file path=ppt/slides/_rels/slide28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38.xml"/><Relationship Id="rId1" Type="http://schemas.openxmlformats.org/officeDocument/2006/relationships/slideLayout" Target="../slideLayouts/slideLayout369.xml"/></Relationships>
</file>

<file path=ppt/slides/_rels/slide28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39.xml"/><Relationship Id="rId1" Type="http://schemas.openxmlformats.org/officeDocument/2006/relationships/slideLayout" Target="../slideLayouts/slideLayout369.xml"/></Relationships>
</file>

<file path=ppt/slides/_rels/slide28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0.xml"/><Relationship Id="rId1" Type="http://schemas.openxmlformats.org/officeDocument/2006/relationships/slideLayout" Target="../slideLayouts/slideLayout36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69.xml"/></Relationships>
</file>

<file path=ppt/slides/_rels/slide29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68.xml"/></Relationships>
</file>

<file path=ppt/slides/_rels/slide29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35.jpeg"/><Relationship Id="rId1" Type="http://schemas.openxmlformats.org/officeDocument/2006/relationships/slideLayout" Target="../slideLayouts/slideLayout226.xml"/><Relationship Id="rId4" Type="http://schemas.openxmlformats.org/officeDocument/2006/relationships/image" Target="../media/image80.jpeg"/></Relationships>
</file>

<file path=ppt/slides/_rels/slide292.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41.xml"/><Relationship Id="rId1" Type="http://schemas.openxmlformats.org/officeDocument/2006/relationships/slideLayout" Target="../slideLayouts/slideLayout210.xml"/></Relationships>
</file>

<file path=ppt/slides/_rels/slide293.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2.xml"/><Relationship Id="rId1" Type="http://schemas.openxmlformats.org/officeDocument/2006/relationships/slideLayout" Target="../slideLayouts/slideLayout210.xml"/></Relationships>
</file>

<file path=ppt/slides/_rels/slide294.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43.xml"/><Relationship Id="rId1" Type="http://schemas.openxmlformats.org/officeDocument/2006/relationships/slideLayout" Target="../slideLayouts/slideLayout210.xml"/></Relationships>
</file>

<file path=ppt/slides/_rels/slide29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44.xml"/><Relationship Id="rId1" Type="http://schemas.openxmlformats.org/officeDocument/2006/relationships/slideLayout" Target="../slideLayouts/slideLayout210.xml"/></Relationships>
</file>

<file path=ppt/slides/_rels/slide296.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5.xml"/><Relationship Id="rId1" Type="http://schemas.openxmlformats.org/officeDocument/2006/relationships/slideLayout" Target="../slideLayouts/slideLayout210.xml"/></Relationships>
</file>

<file path=ppt/slides/_rels/slide29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6.xml"/><Relationship Id="rId1" Type="http://schemas.openxmlformats.org/officeDocument/2006/relationships/slideLayout" Target="../slideLayouts/slideLayout210.xml"/></Relationships>
</file>

<file path=ppt/slides/_rels/slide298.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7.xml"/><Relationship Id="rId1" Type="http://schemas.openxmlformats.org/officeDocument/2006/relationships/slideLayout" Target="../slideLayouts/slideLayout210.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8.xml"/><Relationship Id="rId1" Type="http://schemas.openxmlformats.org/officeDocument/2006/relationships/slideLayout" Target="../slideLayouts/slideLayout2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03.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1.xml"/></Relationships>
</file>

<file path=ppt/slides/_rels/slide300.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9.xml"/><Relationship Id="rId1" Type="http://schemas.openxmlformats.org/officeDocument/2006/relationships/slideLayout" Target="../slideLayouts/slideLayout210.xml"/></Relationships>
</file>

<file path=ppt/slides/_rels/slide301.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50.xml"/><Relationship Id="rId1" Type="http://schemas.openxmlformats.org/officeDocument/2006/relationships/slideLayout" Target="../slideLayouts/slideLayout210.xml"/></Relationships>
</file>

<file path=ppt/slides/_rels/slide302.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1.xml"/><Relationship Id="rId1" Type="http://schemas.openxmlformats.org/officeDocument/2006/relationships/slideLayout" Target="../slideLayouts/slideLayout210.xml"/></Relationships>
</file>

<file path=ppt/slides/_rels/slide303.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2.xml"/><Relationship Id="rId1" Type="http://schemas.openxmlformats.org/officeDocument/2006/relationships/slideLayout" Target="../slideLayouts/slideLayout210.xml"/></Relationships>
</file>

<file path=ppt/slides/_rels/slide304.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3.xml"/><Relationship Id="rId1" Type="http://schemas.openxmlformats.org/officeDocument/2006/relationships/slideLayout" Target="../slideLayouts/slideLayout210.xml"/></Relationships>
</file>

<file path=ppt/slides/_rels/slide305.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54.xml"/><Relationship Id="rId1" Type="http://schemas.openxmlformats.org/officeDocument/2006/relationships/slideLayout" Target="../slideLayouts/slideLayout210.xml"/></Relationships>
</file>

<file path=ppt/slides/_rels/slide306.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55.xml"/><Relationship Id="rId1" Type="http://schemas.openxmlformats.org/officeDocument/2006/relationships/slideLayout" Target="../slideLayouts/slideLayout210.xml"/></Relationships>
</file>

<file path=ppt/slides/_rels/slide307.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6.xml"/><Relationship Id="rId1" Type="http://schemas.openxmlformats.org/officeDocument/2006/relationships/slideLayout" Target="../slideLayouts/slideLayout210.xml"/></Relationships>
</file>

<file path=ppt/slides/_rels/slide308.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7.xml"/><Relationship Id="rId1" Type="http://schemas.openxmlformats.org/officeDocument/2006/relationships/slideLayout" Target="../slideLayouts/slideLayout210.xml"/></Relationships>
</file>

<file path=ppt/slides/_rels/slide30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8.xml"/><Relationship Id="rId1" Type="http://schemas.openxmlformats.org/officeDocument/2006/relationships/slideLayout" Target="../slideLayouts/slideLayout2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51.xml"/></Relationships>
</file>

<file path=ppt/slides/_rels/slide31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59.xml"/><Relationship Id="rId1" Type="http://schemas.openxmlformats.org/officeDocument/2006/relationships/slideLayout" Target="../slideLayouts/slideLayout210.xml"/></Relationships>
</file>

<file path=ppt/slides/_rels/slide31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0.xml"/><Relationship Id="rId1" Type="http://schemas.openxmlformats.org/officeDocument/2006/relationships/slideLayout" Target="../slideLayouts/slideLayout210.xml"/></Relationships>
</file>

<file path=ppt/slides/_rels/slide31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61.xml"/><Relationship Id="rId1" Type="http://schemas.openxmlformats.org/officeDocument/2006/relationships/slideLayout" Target="../slideLayouts/slideLayout210.xml"/></Relationships>
</file>

<file path=ppt/slides/_rels/slide3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6.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image" Target="../media/image256.jpeg"/><Relationship Id="rId1" Type="http://schemas.openxmlformats.org/officeDocument/2006/relationships/slideLayout" Target="../slideLayouts/slideLayout635.xml"/></Relationships>
</file>

<file path=ppt/slides/_rels/slide317.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62.xml"/><Relationship Id="rId1" Type="http://schemas.openxmlformats.org/officeDocument/2006/relationships/slideLayout" Target="../slideLayouts/slideLayout630.xml"/></Relationships>
</file>

<file path=ppt/slides/_rels/slide318.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3.xml"/><Relationship Id="rId1" Type="http://schemas.openxmlformats.org/officeDocument/2006/relationships/slideLayout" Target="../slideLayouts/slideLayout647.xml"/></Relationships>
</file>

<file path=ppt/slides/_rels/slide319.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64.xml"/><Relationship Id="rId1" Type="http://schemas.openxmlformats.org/officeDocument/2006/relationships/slideLayout" Target="../slideLayouts/slideLayout6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1.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99.xml"/></Relationships>
</file>

<file path=ppt/slides/_rels/slide32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61.jpeg"/><Relationship Id="rId1" Type="http://schemas.openxmlformats.org/officeDocument/2006/relationships/slideLayout" Target="../slideLayouts/slideLayout215.xml"/><Relationship Id="rId4" Type="http://schemas.openxmlformats.org/officeDocument/2006/relationships/image" Target="../media/image80.jpeg"/></Relationships>
</file>

<file path=ppt/slides/_rels/slide32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66.xml"/><Relationship Id="rId1" Type="http://schemas.openxmlformats.org/officeDocument/2006/relationships/slideLayout" Target="../slideLayouts/slideLayout2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67.xml"/><Relationship Id="rId1" Type="http://schemas.openxmlformats.org/officeDocument/2006/relationships/slideLayout" Target="../slideLayouts/slideLayout2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8.xml"/><Relationship Id="rId1" Type="http://schemas.openxmlformats.org/officeDocument/2006/relationships/slideLayout" Target="../slideLayouts/slideLayout2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69.xml"/><Relationship Id="rId1" Type="http://schemas.openxmlformats.org/officeDocument/2006/relationships/slideLayout" Target="../slideLayouts/slideLayout221.xml"/></Relationships>
</file>

<file path=ppt/slides/_rels/slide326.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70.xml"/><Relationship Id="rId1" Type="http://schemas.openxmlformats.org/officeDocument/2006/relationships/slideLayout" Target="../slideLayouts/slideLayout2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71.xml"/><Relationship Id="rId1" Type="http://schemas.openxmlformats.org/officeDocument/2006/relationships/slideLayout" Target="../slideLayouts/slideLayout2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72.xml"/><Relationship Id="rId1" Type="http://schemas.openxmlformats.org/officeDocument/2006/relationships/slideLayout" Target="../slideLayouts/slideLayout2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73.xml"/><Relationship Id="rId1" Type="http://schemas.openxmlformats.org/officeDocument/2006/relationships/slideLayout" Target="../slideLayouts/slideLayout221.xml"/></Relationships>
</file>

<file path=ppt/slides/_rels/slide33.xml.rels><?xml version="1.0" encoding="UTF-8" standalone="yes"?>
<Relationships xmlns="http://schemas.openxmlformats.org/package/2006/relationships"><Relationship Id="rId8" Type="http://schemas.openxmlformats.org/officeDocument/2006/relationships/image" Target="../media/image50.emf"/><Relationship Id="rId13" Type="http://schemas.openxmlformats.org/officeDocument/2006/relationships/hyperlink" Target="http://www.beacy.wa.edu.au/iorr/religions/buddasym.jpg" TargetMode="External"/><Relationship Id="rId3" Type="http://schemas.openxmlformats.org/officeDocument/2006/relationships/image" Target="../media/image45.png"/><Relationship Id="rId7" Type="http://schemas.openxmlformats.org/officeDocument/2006/relationships/image" Target="../media/image49.gif"/><Relationship Id="rId12" Type="http://schemas.openxmlformats.org/officeDocument/2006/relationships/image" Target="../media/image53.emf"/><Relationship Id="rId2" Type="http://schemas.openxmlformats.org/officeDocument/2006/relationships/notesSlide" Target="../notesSlides/notesSlide31.xml"/><Relationship Id="rId1" Type="http://schemas.openxmlformats.org/officeDocument/2006/relationships/slideLayout" Target="../slideLayouts/slideLayout34.xml"/><Relationship Id="rId6" Type="http://schemas.openxmlformats.org/officeDocument/2006/relationships/image" Target="../media/image48.emf"/><Relationship Id="rId11" Type="http://schemas.openxmlformats.org/officeDocument/2006/relationships/image" Target="../media/image52.jpeg"/><Relationship Id="rId5" Type="http://schemas.openxmlformats.org/officeDocument/2006/relationships/image" Target="../media/image47.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46.png"/><Relationship Id="rId9" Type="http://schemas.openxmlformats.org/officeDocument/2006/relationships/image" Target="../media/image51.emf"/><Relationship Id="rId14" Type="http://schemas.openxmlformats.org/officeDocument/2006/relationships/image" Target="../media/image54.jpeg"/></Relationships>
</file>

<file path=ppt/slides/_rels/slide33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74.xml"/><Relationship Id="rId1" Type="http://schemas.openxmlformats.org/officeDocument/2006/relationships/slideLayout" Target="../slideLayouts/slideLayout2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75.xml"/><Relationship Id="rId1" Type="http://schemas.openxmlformats.org/officeDocument/2006/relationships/slideLayout" Target="../slideLayouts/slideLayout221.xml"/></Relationships>
</file>

<file path=ppt/slides/_rels/slide33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76.xml"/><Relationship Id="rId1" Type="http://schemas.openxmlformats.org/officeDocument/2006/relationships/slideLayout" Target="../slideLayouts/slideLayout221.xml"/></Relationships>
</file>

<file path=ppt/slides/_rels/slide333.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7.xml"/><Relationship Id="rId1" Type="http://schemas.openxmlformats.org/officeDocument/2006/relationships/slideLayout" Target="../slideLayouts/slideLayout221.xml"/></Relationships>
</file>

<file path=ppt/slides/_rels/slide33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8.xml"/><Relationship Id="rId1" Type="http://schemas.openxmlformats.org/officeDocument/2006/relationships/slideLayout" Target="../slideLayouts/slideLayout221.xml"/></Relationships>
</file>

<file path=ppt/slides/_rels/slide33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79.xml"/><Relationship Id="rId1" Type="http://schemas.openxmlformats.org/officeDocument/2006/relationships/slideLayout" Target="../slideLayouts/slideLayout221.xml"/></Relationships>
</file>

<file path=ppt/slides/_rels/slide33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80.xml"/><Relationship Id="rId1" Type="http://schemas.openxmlformats.org/officeDocument/2006/relationships/slideLayout" Target="../slideLayouts/slideLayout221.xml"/></Relationships>
</file>

<file path=ppt/slides/_rels/slide33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81.xml"/><Relationship Id="rId1" Type="http://schemas.openxmlformats.org/officeDocument/2006/relationships/slideLayout" Target="../slideLayouts/slideLayout221.xml"/></Relationships>
</file>

<file path=ppt/slides/_rels/slide33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02.xml"/></Relationships>
</file>

<file path=ppt/slides/_rels/slide33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28.xml"/></Relationships>
</file>

<file path=ppt/slides/_rels/slide3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77.jpeg"/><Relationship Id="rId1" Type="http://schemas.openxmlformats.org/officeDocument/2006/relationships/slideLayout" Target="../slideLayouts/slideLayout330.xml"/><Relationship Id="rId4" Type="http://schemas.openxmlformats.org/officeDocument/2006/relationships/image" Target="../media/image80.jpeg"/></Relationships>
</file>

<file path=ppt/slides/_rels/slide341.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2.xml"/><Relationship Id="rId1" Type="http://schemas.openxmlformats.org/officeDocument/2006/relationships/slideLayout" Target="../slideLayouts/slideLayout210.xml"/></Relationships>
</file>

<file path=ppt/slides/_rels/slide34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83.xml"/><Relationship Id="rId1" Type="http://schemas.openxmlformats.org/officeDocument/2006/relationships/slideLayout" Target="../slideLayouts/slideLayout210.xml"/></Relationships>
</file>

<file path=ppt/slides/_rels/slide34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84.xml"/><Relationship Id="rId1" Type="http://schemas.openxmlformats.org/officeDocument/2006/relationships/slideLayout" Target="../slideLayouts/slideLayout210.xml"/></Relationships>
</file>

<file path=ppt/slides/_rels/slide34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85.xml"/><Relationship Id="rId1" Type="http://schemas.openxmlformats.org/officeDocument/2006/relationships/slideLayout" Target="../slideLayouts/slideLayout210.xml"/></Relationships>
</file>

<file path=ppt/slides/_rels/slide345.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86.xml"/><Relationship Id="rId1" Type="http://schemas.openxmlformats.org/officeDocument/2006/relationships/slideLayout" Target="../slideLayouts/slideLayout210.xml"/></Relationships>
</file>

<file path=ppt/slides/_rels/slide346.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7.xml"/><Relationship Id="rId1" Type="http://schemas.openxmlformats.org/officeDocument/2006/relationships/slideLayout" Target="../slideLayouts/slideLayout210.xml"/></Relationships>
</file>

<file path=ppt/slides/_rels/slide347.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88.xml"/><Relationship Id="rId1" Type="http://schemas.openxmlformats.org/officeDocument/2006/relationships/slideLayout" Target="../slideLayouts/slideLayout210.xml"/></Relationships>
</file>

<file path=ppt/slides/_rels/slide34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89.xml"/><Relationship Id="rId1" Type="http://schemas.openxmlformats.org/officeDocument/2006/relationships/slideLayout" Target="../slideLayouts/slideLayout210.xml"/></Relationships>
</file>

<file path=ppt/slides/_rels/slide349.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90.xml"/><Relationship Id="rId1" Type="http://schemas.openxmlformats.org/officeDocument/2006/relationships/slideLayout" Target="../slideLayouts/slideLayout2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38.xml"/></Relationships>
</file>

<file path=ppt/slides/_rels/slide35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91.xml"/><Relationship Id="rId1" Type="http://schemas.openxmlformats.org/officeDocument/2006/relationships/slideLayout" Target="../slideLayouts/slideLayout210.xml"/></Relationships>
</file>

<file path=ppt/slides/_rels/slide35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92.xml"/><Relationship Id="rId1" Type="http://schemas.openxmlformats.org/officeDocument/2006/relationships/slideLayout" Target="../slideLayouts/slideLayout210.xml"/></Relationships>
</file>

<file path=ppt/slides/_rels/slide35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93.xml"/><Relationship Id="rId1" Type="http://schemas.openxmlformats.org/officeDocument/2006/relationships/slideLayout" Target="../slideLayouts/slideLayout210.xml"/></Relationships>
</file>

<file path=ppt/slides/_rels/slide35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5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89.jpeg"/><Relationship Id="rId1" Type="http://schemas.openxmlformats.org/officeDocument/2006/relationships/slideLayout" Target="../slideLayouts/slideLayout330.xml"/><Relationship Id="rId4" Type="http://schemas.openxmlformats.org/officeDocument/2006/relationships/image" Target="../media/image80.jpeg"/></Relationships>
</file>

<file path=ppt/slides/_rels/slide355.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4.xml"/><Relationship Id="rId1" Type="http://schemas.openxmlformats.org/officeDocument/2006/relationships/slideLayout" Target="../slideLayouts/slideLayout347.xml"/></Relationships>
</file>

<file path=ppt/slides/_rels/slide35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95.xml"/><Relationship Id="rId1" Type="http://schemas.openxmlformats.org/officeDocument/2006/relationships/slideLayout" Target="../slideLayouts/slideLayout347.xml"/></Relationships>
</file>

<file path=ppt/slides/_rels/slide357.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96.xml"/><Relationship Id="rId1" Type="http://schemas.openxmlformats.org/officeDocument/2006/relationships/slideLayout" Target="../slideLayouts/slideLayout347.xml"/></Relationships>
</file>

<file path=ppt/slides/_rels/slide358.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97.xml"/><Relationship Id="rId1" Type="http://schemas.openxmlformats.org/officeDocument/2006/relationships/slideLayout" Target="../slideLayouts/slideLayout347.xml"/></Relationships>
</file>

<file path=ppt/slides/_rels/slide359.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98.xml"/><Relationship Id="rId1" Type="http://schemas.openxmlformats.org/officeDocument/2006/relationships/slideLayout" Target="../slideLayouts/slideLayout34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62.xml"/></Relationships>
</file>

<file path=ppt/slides/_rels/slide360.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99.xml"/><Relationship Id="rId1" Type="http://schemas.openxmlformats.org/officeDocument/2006/relationships/slideLayout" Target="../slideLayouts/slideLayout347.xml"/></Relationships>
</file>

<file path=ppt/slides/_rels/slide361.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00.xml"/><Relationship Id="rId1" Type="http://schemas.openxmlformats.org/officeDocument/2006/relationships/slideLayout" Target="../slideLayouts/slideLayout347.xml"/></Relationships>
</file>

<file path=ppt/slides/_rels/slide36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01.xml"/><Relationship Id="rId1" Type="http://schemas.openxmlformats.org/officeDocument/2006/relationships/slideLayout" Target="../slideLayouts/slideLayout347.xml"/></Relationships>
</file>

<file path=ppt/slides/_rels/slide363.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02.xml"/><Relationship Id="rId1" Type="http://schemas.openxmlformats.org/officeDocument/2006/relationships/slideLayout" Target="../slideLayouts/slideLayout347.xml"/></Relationships>
</file>

<file path=ppt/slides/_rels/slide364.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03.xml"/><Relationship Id="rId1" Type="http://schemas.openxmlformats.org/officeDocument/2006/relationships/slideLayout" Target="../slideLayouts/slideLayout347.xml"/></Relationships>
</file>

<file path=ppt/slides/_rels/slide365.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304.xml"/><Relationship Id="rId1" Type="http://schemas.openxmlformats.org/officeDocument/2006/relationships/slideLayout" Target="../slideLayouts/slideLayout347.xml"/></Relationships>
</file>

<file path=ppt/slides/_rels/slide366.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05.xml"/><Relationship Id="rId1" Type="http://schemas.openxmlformats.org/officeDocument/2006/relationships/slideLayout" Target="../slideLayouts/slideLayout34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06.xml"/><Relationship Id="rId1" Type="http://schemas.openxmlformats.org/officeDocument/2006/relationships/slideLayout" Target="../slideLayouts/slideLayout347.xml"/></Relationships>
</file>

<file path=ppt/slides/_rels/slide36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07.xml"/><Relationship Id="rId1" Type="http://schemas.openxmlformats.org/officeDocument/2006/relationships/slideLayout" Target="../slideLayouts/slideLayout34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08.xml"/><Relationship Id="rId1" Type="http://schemas.openxmlformats.org/officeDocument/2006/relationships/slideLayout" Target="../slideLayouts/slideLayout347.xml"/></Relationships>
</file>

<file path=ppt/slides/_rels/slide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5.xml"/><Relationship Id="rId1" Type="http://schemas.openxmlformats.org/officeDocument/2006/relationships/slideLayout" Target="../slideLayouts/slideLayout381.xml"/></Relationships>
</file>

<file path=ppt/slides/_rels/slide370.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09.xml"/><Relationship Id="rId1" Type="http://schemas.openxmlformats.org/officeDocument/2006/relationships/slideLayout" Target="../slideLayouts/slideLayout347.xml"/></Relationships>
</file>

<file path=ppt/slides/_rels/slide371.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10.xml"/><Relationship Id="rId1" Type="http://schemas.openxmlformats.org/officeDocument/2006/relationships/slideLayout" Target="../slideLayouts/slideLayout347.xml"/></Relationships>
</file>

<file path=ppt/slides/_rels/slide372.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311.xml"/><Relationship Id="rId1" Type="http://schemas.openxmlformats.org/officeDocument/2006/relationships/slideLayout" Target="../slideLayouts/slideLayout347.xml"/></Relationships>
</file>

<file path=ppt/slides/_rels/slide373.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12.xml"/><Relationship Id="rId1" Type="http://schemas.openxmlformats.org/officeDocument/2006/relationships/slideLayout" Target="../slideLayouts/slideLayout347.xml"/></Relationships>
</file>

<file path=ppt/slides/_rels/slide37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5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199.xml"/></Relationships>
</file>

<file path=ppt/slides/_rels/slide37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308.jpeg"/><Relationship Id="rId1" Type="http://schemas.openxmlformats.org/officeDocument/2006/relationships/slideLayout" Target="../slideLayouts/slideLayout613.xml"/><Relationship Id="rId4" Type="http://schemas.openxmlformats.org/officeDocument/2006/relationships/image" Target="../media/image80.jpeg"/></Relationships>
</file>

<file path=ppt/slides/_rels/slide377.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14.xml"/><Relationship Id="rId1" Type="http://schemas.openxmlformats.org/officeDocument/2006/relationships/slideLayout" Target="../slideLayouts/slideLayout276.xml"/></Relationships>
</file>

<file path=ppt/slides/_rels/slide378.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15.xml"/><Relationship Id="rId1" Type="http://schemas.openxmlformats.org/officeDocument/2006/relationships/slideLayout" Target="../slideLayouts/slideLayout276.xml"/></Relationships>
</file>

<file path=ppt/slides/_rels/slide379.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6.xml"/><Relationship Id="rId1" Type="http://schemas.openxmlformats.org/officeDocument/2006/relationships/slideLayout" Target="../slideLayouts/slideLayout27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81.xml"/></Relationships>
</file>

<file path=ppt/slides/_rels/slide380.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7.xml"/><Relationship Id="rId1" Type="http://schemas.openxmlformats.org/officeDocument/2006/relationships/slideLayout" Target="../slideLayouts/slideLayout276.xml"/></Relationships>
</file>

<file path=ppt/slides/_rels/slide381.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18.xml"/><Relationship Id="rId1" Type="http://schemas.openxmlformats.org/officeDocument/2006/relationships/slideLayout" Target="../slideLayouts/slideLayout276.xml"/></Relationships>
</file>

<file path=ppt/slides/_rels/slide382.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9.xml"/><Relationship Id="rId1" Type="http://schemas.openxmlformats.org/officeDocument/2006/relationships/slideLayout" Target="../slideLayouts/slideLayout276.xml"/></Relationships>
</file>

<file path=ppt/slides/_rels/slide383.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20.xml"/><Relationship Id="rId1" Type="http://schemas.openxmlformats.org/officeDocument/2006/relationships/slideLayout" Target="../slideLayouts/slideLayout276.xml"/></Relationships>
</file>

<file path=ppt/slides/_rels/slide384.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21.xml"/><Relationship Id="rId1" Type="http://schemas.openxmlformats.org/officeDocument/2006/relationships/slideLayout" Target="../slideLayouts/slideLayout276.xml"/></Relationships>
</file>

<file path=ppt/slides/_rels/slide385.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22.xml"/><Relationship Id="rId1" Type="http://schemas.openxmlformats.org/officeDocument/2006/relationships/slideLayout" Target="../slideLayouts/slideLayout276.xml"/></Relationships>
</file>

<file path=ppt/slides/_rels/slide386.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23.xml"/><Relationship Id="rId1" Type="http://schemas.openxmlformats.org/officeDocument/2006/relationships/slideLayout" Target="../slideLayouts/slideLayout276.xml"/></Relationships>
</file>

<file path=ppt/slides/_rels/slide387.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24.xml"/><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25.xml"/><Relationship Id="rId1" Type="http://schemas.openxmlformats.org/officeDocument/2006/relationships/slideLayout" Target="../slideLayouts/slideLayout276.xml"/></Relationships>
</file>

<file path=ppt/slides/_rels/slide389.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26.xml"/><Relationship Id="rId1" Type="http://schemas.openxmlformats.org/officeDocument/2006/relationships/slideLayout" Target="../slideLayouts/slideLayout27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0.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27.xml"/><Relationship Id="rId1" Type="http://schemas.openxmlformats.org/officeDocument/2006/relationships/slideLayout" Target="../slideLayouts/slideLayout276.xml"/></Relationships>
</file>

<file path=ppt/slides/_rels/slide391.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28.xml"/><Relationship Id="rId1" Type="http://schemas.openxmlformats.org/officeDocument/2006/relationships/slideLayout" Target="../slideLayouts/slideLayout276.xml"/></Relationships>
</file>

<file path=ppt/slides/_rels/slide392.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29.xml"/><Relationship Id="rId1" Type="http://schemas.openxmlformats.org/officeDocument/2006/relationships/slideLayout" Target="../slideLayouts/slideLayout276.xml"/></Relationships>
</file>

<file path=ppt/slides/_rels/slide39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30.xml"/><Relationship Id="rId1" Type="http://schemas.openxmlformats.org/officeDocument/2006/relationships/slideLayout" Target="../slideLayouts/slideLayout276.xml"/></Relationships>
</file>

<file path=ppt/slides/_rels/slide394.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31.xml"/><Relationship Id="rId1" Type="http://schemas.openxmlformats.org/officeDocument/2006/relationships/slideLayout" Target="../slideLayouts/slideLayout276.xml"/></Relationships>
</file>

<file path=ppt/slides/_rels/slide395.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32.xml"/><Relationship Id="rId1" Type="http://schemas.openxmlformats.org/officeDocument/2006/relationships/slideLayout" Target="../slideLayouts/slideLayout276.xml"/></Relationships>
</file>

<file path=ppt/slides/_rels/slide39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33.xml"/><Relationship Id="rId1" Type="http://schemas.openxmlformats.org/officeDocument/2006/relationships/slideLayout" Target="../slideLayouts/slideLayout276.xml"/></Relationships>
</file>

<file path=ppt/slides/_rels/slide39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34.xml"/><Relationship Id="rId1" Type="http://schemas.openxmlformats.org/officeDocument/2006/relationships/slideLayout" Target="../slideLayouts/slideLayout502.xml"/></Relationships>
</file>

<file path=ppt/slides/_rels/slide398.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335.xml"/><Relationship Id="rId1" Type="http://schemas.openxmlformats.org/officeDocument/2006/relationships/slideLayout" Target="../slideLayouts/slideLayout452.xml"/><Relationship Id="rId4" Type="http://schemas.openxmlformats.org/officeDocument/2006/relationships/hyperlink" Target="http://www.lumoproject.com/"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36.xml"/><Relationship Id="rId1" Type="http://schemas.openxmlformats.org/officeDocument/2006/relationships/slideLayout" Target="../slideLayouts/slideLayout7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88.xml"/></Relationships>
</file>

<file path=ppt/slides/_rels/slide4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8.xml"/><Relationship Id="rId1" Type="http://schemas.openxmlformats.org/officeDocument/2006/relationships/slideLayout" Target="../slideLayouts/slideLayout701.xml"/></Relationships>
</file>

<file path=ppt/slides/_rels/slide400.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37.xml"/><Relationship Id="rId1" Type="http://schemas.openxmlformats.org/officeDocument/2006/relationships/slideLayout" Target="../slideLayouts/slideLayout747.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48.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45.xml"/></Relationships>
</file>

<file path=ppt/slides/_rels/slide403.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746.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745.xml"/></Relationships>
</file>

<file path=ppt/slides/_rels/slide40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41.xml"/><Relationship Id="rId1" Type="http://schemas.openxmlformats.org/officeDocument/2006/relationships/slideLayout" Target="../slideLayouts/slideLayout748.xml"/></Relationships>
</file>

<file path=ppt/slides/_rels/slide406.xml.rels><?xml version="1.0" encoding="UTF-8" standalone="yes"?>
<Relationships xmlns="http://schemas.openxmlformats.org/package/2006/relationships"><Relationship Id="rId2" Type="http://schemas.openxmlformats.org/officeDocument/2006/relationships/image" Target="../media/image332.jpeg"/><Relationship Id="rId1" Type="http://schemas.openxmlformats.org/officeDocument/2006/relationships/slideLayout" Target="../slideLayouts/slideLayout747.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745.xml"/></Relationships>
</file>

<file path=ppt/slides/_rels/slide408.xml.rels><?xml version="1.0" encoding="UTF-8" standalone="yes"?>
<Relationships xmlns="http://schemas.openxmlformats.org/package/2006/relationships"><Relationship Id="rId2" Type="http://schemas.openxmlformats.org/officeDocument/2006/relationships/image" Target="../media/image333.jpg"/><Relationship Id="rId1" Type="http://schemas.openxmlformats.org/officeDocument/2006/relationships/slideLayout" Target="../slideLayouts/slideLayout747.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745.xml"/></Relationships>
</file>

<file path=ppt/slides/_rels/slide4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9.xml"/><Relationship Id="rId1" Type="http://schemas.openxmlformats.org/officeDocument/2006/relationships/slideLayout" Target="../slideLayouts/slideLayout97.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45.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5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50.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45.xml"/></Relationships>
</file>

<file path=ppt/slides/_rels/slide414.xml.rels><?xml version="1.0" encoding="UTF-8" standalone="yes"?>
<Relationships xmlns="http://schemas.openxmlformats.org/package/2006/relationships"><Relationship Id="rId2" Type="http://schemas.openxmlformats.org/officeDocument/2006/relationships/image" Target="../media/image334.jpeg"/><Relationship Id="rId1" Type="http://schemas.openxmlformats.org/officeDocument/2006/relationships/slideLayout" Target="../slideLayouts/slideLayout747.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74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49.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745.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19.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346.xml"/><Relationship Id="rId1" Type="http://schemas.openxmlformats.org/officeDocument/2006/relationships/slideLayout" Target="../slideLayouts/slideLayout7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81.xml"/></Relationships>
</file>

<file path=ppt/slides/_rels/slide420.xml.rels><?xml version="1.0" encoding="UTF-8" standalone="yes"?>
<Relationships xmlns="http://schemas.openxmlformats.org/package/2006/relationships"><Relationship Id="rId2" Type="http://schemas.openxmlformats.org/officeDocument/2006/relationships/image" Target="../media/image336.png"/><Relationship Id="rId1" Type="http://schemas.openxmlformats.org/officeDocument/2006/relationships/slideLayout" Target="../slideLayouts/slideLayout76.xml"/></Relationships>
</file>

<file path=ppt/slides/_rels/slide421.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347.xml"/><Relationship Id="rId1" Type="http://schemas.openxmlformats.org/officeDocument/2006/relationships/slideLayout" Target="../slideLayouts/slideLayout86.xml"/></Relationships>
</file>

<file path=ppt/slides/_rels/slide422.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48.xml"/><Relationship Id="rId1" Type="http://schemas.openxmlformats.org/officeDocument/2006/relationships/slideLayout" Target="../slideLayouts/slideLayout412.xml"/></Relationships>
</file>

<file path=ppt/slides/_rels/slide423.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49.xml"/><Relationship Id="rId1" Type="http://schemas.openxmlformats.org/officeDocument/2006/relationships/slideLayout" Target="../slideLayouts/slideLayout412.xml"/></Relationships>
</file>

<file path=ppt/slides/_rels/slide424.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50.xml"/><Relationship Id="rId1" Type="http://schemas.openxmlformats.org/officeDocument/2006/relationships/slideLayout" Target="../slideLayouts/slideLayout412.xml"/></Relationships>
</file>

<file path=ppt/slides/_rels/slide425.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351.xml"/><Relationship Id="rId1" Type="http://schemas.openxmlformats.org/officeDocument/2006/relationships/slideLayout" Target="../slideLayouts/slideLayout414.xml"/></Relationships>
</file>

<file path=ppt/slides/_rels/slide426.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414.xml"/></Relationships>
</file>

<file path=ppt/slides/_rels/slide427.xml.rels><?xml version="1.0" encoding="UTF-8" standalone="yes"?>
<Relationships xmlns="http://schemas.openxmlformats.org/package/2006/relationships"><Relationship Id="rId2" Type="http://schemas.openxmlformats.org/officeDocument/2006/relationships/image" Target="../media/image338.jpeg"/><Relationship Id="rId1" Type="http://schemas.openxmlformats.org/officeDocument/2006/relationships/slideLayout" Target="../slideLayouts/slideLayout412.xml"/></Relationships>
</file>

<file path=ppt/slides/_rels/slide428.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52.xml"/><Relationship Id="rId1" Type="http://schemas.openxmlformats.org/officeDocument/2006/relationships/slideLayout" Target="../slideLayouts/slideLayout707.xml"/></Relationships>
</file>

<file path=ppt/slides/_rels/slide429.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53.xml"/><Relationship Id="rId1" Type="http://schemas.openxmlformats.org/officeDocument/2006/relationships/slideLayout" Target="../slideLayouts/slideLayout71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30.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54.xml"/><Relationship Id="rId1" Type="http://schemas.openxmlformats.org/officeDocument/2006/relationships/slideLayout" Target="../slideLayouts/slideLayout719.xml"/></Relationships>
</file>

<file path=ppt/slides/_rels/slide431.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55.xml"/><Relationship Id="rId1" Type="http://schemas.openxmlformats.org/officeDocument/2006/relationships/slideLayout" Target="../slideLayouts/slideLayout707.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714.xml"/></Relationships>
</file>

<file path=ppt/slides/_rels/slide433.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57.xml"/><Relationship Id="rId1" Type="http://schemas.openxmlformats.org/officeDocument/2006/relationships/slideLayout" Target="../slideLayouts/slideLayout793.xml"/><Relationship Id="rId5" Type="http://schemas.openxmlformats.org/officeDocument/2006/relationships/image" Target="../media/image80.jpeg"/><Relationship Id="rId4" Type="http://schemas.openxmlformats.org/officeDocument/2006/relationships/image" Target="../media/image346.jpeg"/></Relationships>
</file>

<file path=ppt/slides/_rels/slide434.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58.xml"/><Relationship Id="rId1" Type="http://schemas.openxmlformats.org/officeDocument/2006/relationships/slideLayout" Target="../slideLayouts/slideLayout793.xml"/></Relationships>
</file>

<file path=ppt/slides/_rels/slide435.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59.xml"/><Relationship Id="rId1" Type="http://schemas.openxmlformats.org/officeDocument/2006/relationships/slideLayout" Target="../slideLayouts/slideLayout793.xml"/></Relationships>
</file>

<file path=ppt/slides/_rels/slide436.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360.xml"/><Relationship Id="rId1" Type="http://schemas.openxmlformats.org/officeDocument/2006/relationships/slideLayout" Target="../slideLayouts/slideLayout793.xml"/></Relationships>
</file>

<file path=ppt/slides/_rels/slide437.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61.xml"/><Relationship Id="rId1" Type="http://schemas.openxmlformats.org/officeDocument/2006/relationships/slideLayout" Target="../slideLayouts/slideLayout793.xml"/></Relationships>
</file>

<file path=ppt/slides/_rels/slide438.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62.xml"/><Relationship Id="rId1" Type="http://schemas.openxmlformats.org/officeDocument/2006/relationships/slideLayout" Target="../slideLayouts/slideLayout793.xml"/></Relationships>
</file>

<file path=ppt/slides/_rels/slide439.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63.xml"/><Relationship Id="rId1" Type="http://schemas.openxmlformats.org/officeDocument/2006/relationships/slideLayout" Target="../slideLayouts/slideLayout793.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2.xml"/><Relationship Id="rId1" Type="http://schemas.openxmlformats.org/officeDocument/2006/relationships/slideLayout" Target="../slideLayouts/slideLayout563.xml"/></Relationships>
</file>

<file path=ppt/slides/_rels/slide440.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64.xml"/><Relationship Id="rId1" Type="http://schemas.openxmlformats.org/officeDocument/2006/relationships/slideLayout" Target="../slideLayouts/slideLayout793.xml"/></Relationships>
</file>

<file path=ppt/slides/_rels/slide441.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18.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9.xml"/></Relationships>
</file>

<file path=ppt/slides/_rels/slide44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353.jpeg"/><Relationship Id="rId1" Type="http://schemas.openxmlformats.org/officeDocument/2006/relationships/slideLayout" Target="../slideLayouts/slideLayout281.xml"/><Relationship Id="rId4" Type="http://schemas.openxmlformats.org/officeDocument/2006/relationships/image" Target="../media/image354.jpeg"/></Relationships>
</file>

<file path=ppt/slides/_rels/slide445.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66.xml"/><Relationship Id="rId1" Type="http://schemas.openxmlformats.org/officeDocument/2006/relationships/slideLayout" Target="../slideLayouts/slideLayout788.xml"/></Relationships>
</file>

<file path=ppt/slides/_rels/slide446.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67.xml"/><Relationship Id="rId1" Type="http://schemas.openxmlformats.org/officeDocument/2006/relationships/slideLayout" Target="../slideLayouts/slideLayout788.xml"/></Relationships>
</file>

<file path=ppt/slides/_rels/slide447.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68.xml"/><Relationship Id="rId1" Type="http://schemas.openxmlformats.org/officeDocument/2006/relationships/slideLayout" Target="../slideLayouts/slideLayout788.xml"/></Relationships>
</file>

<file path=ppt/slides/_rels/slide448.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69.xml"/><Relationship Id="rId1" Type="http://schemas.openxmlformats.org/officeDocument/2006/relationships/slideLayout" Target="../slideLayouts/slideLayout788.xml"/></Relationships>
</file>

<file path=ppt/slides/_rels/slide449.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70.xml"/><Relationship Id="rId1" Type="http://schemas.openxmlformats.org/officeDocument/2006/relationships/slideLayout" Target="../slideLayouts/slideLayout78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70.xml"/></Relationships>
</file>

<file path=ppt/slides/_rels/slide450.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371.xml"/><Relationship Id="rId1" Type="http://schemas.openxmlformats.org/officeDocument/2006/relationships/slideLayout" Target="../slideLayouts/slideLayout788.xml"/></Relationships>
</file>

<file path=ppt/slides/_rels/slide45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372.xml"/><Relationship Id="rId1" Type="http://schemas.openxmlformats.org/officeDocument/2006/relationships/slideLayout" Target="../slideLayouts/slideLayout788.xml"/></Relationships>
</file>

<file path=ppt/slides/_rels/slide452.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73.xml"/><Relationship Id="rId1" Type="http://schemas.openxmlformats.org/officeDocument/2006/relationships/slideLayout" Target="../slideLayouts/slideLayout788.xml"/></Relationships>
</file>

<file path=ppt/slides/_rels/slide45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74.xml"/><Relationship Id="rId1" Type="http://schemas.openxmlformats.org/officeDocument/2006/relationships/slideLayout" Target="../slideLayouts/slideLayout788.xml"/></Relationships>
</file>

<file path=ppt/slides/_rels/slide454.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375.xml"/><Relationship Id="rId1" Type="http://schemas.openxmlformats.org/officeDocument/2006/relationships/slideLayout" Target="../slideLayouts/slideLayout788.xml"/></Relationships>
</file>

<file path=ppt/slides/_rels/slide455.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76.xml"/><Relationship Id="rId1" Type="http://schemas.openxmlformats.org/officeDocument/2006/relationships/slideLayout" Target="../slideLayouts/slideLayout788.xml"/></Relationships>
</file>

<file path=ppt/slides/_rels/slide4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457.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377.xml"/><Relationship Id="rId1" Type="http://schemas.openxmlformats.org/officeDocument/2006/relationships/slideLayout" Target="../slideLayouts/slideLayout66.xml"/></Relationships>
</file>

<file path=ppt/slides/_rels/slide458.xml.rels><?xml version="1.0" encoding="UTF-8" standalone="yes"?>
<Relationships xmlns="http://schemas.openxmlformats.org/package/2006/relationships"><Relationship Id="rId2" Type="http://schemas.openxmlformats.org/officeDocument/2006/relationships/slideLayout" Target="../slideLayouts/slideLayout166.xml"/><Relationship Id="rId1" Type="http://schemas.openxmlformats.org/officeDocument/2006/relationships/themeOverride" Target="../theme/themeOverride21.xml"/></Relationships>
</file>

<file path=ppt/slides/_rels/slide459.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38.xml"/></Relationships>
</file>

<file path=ppt/slides/_rels/slide460.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78.xml"/><Relationship Id="rId1" Type="http://schemas.openxmlformats.org/officeDocument/2006/relationships/slideLayout" Target="../slideLayouts/slideLayout793.xml"/><Relationship Id="rId5" Type="http://schemas.openxmlformats.org/officeDocument/2006/relationships/image" Target="../media/image80.jpeg"/><Relationship Id="rId4" Type="http://schemas.openxmlformats.org/officeDocument/2006/relationships/image" Target="../media/image368.jpeg"/></Relationships>
</file>

<file path=ppt/slides/_rels/slide461.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79.xml"/><Relationship Id="rId1" Type="http://schemas.openxmlformats.org/officeDocument/2006/relationships/slideLayout" Target="../slideLayouts/slideLayout793.xml"/></Relationships>
</file>

<file path=ppt/slides/_rels/slide462.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380.xml"/><Relationship Id="rId1" Type="http://schemas.openxmlformats.org/officeDocument/2006/relationships/slideLayout" Target="../slideLayouts/slideLayout793.xml"/></Relationships>
</file>

<file path=ppt/slides/_rels/slide463.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81.xml"/><Relationship Id="rId1" Type="http://schemas.openxmlformats.org/officeDocument/2006/relationships/slideLayout" Target="../slideLayouts/slideLayout793.xml"/></Relationships>
</file>

<file path=ppt/slides/_rels/slide464.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82.xml"/><Relationship Id="rId1" Type="http://schemas.openxmlformats.org/officeDocument/2006/relationships/slideLayout" Target="../slideLayouts/slideLayout793.xml"/></Relationships>
</file>

<file path=ppt/slides/_rels/slide465.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83.xml"/><Relationship Id="rId1" Type="http://schemas.openxmlformats.org/officeDocument/2006/relationships/slideLayout" Target="../slideLayouts/slideLayout793.xml"/></Relationships>
</file>

<file path=ppt/slides/_rels/slide466.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84.xml"/><Relationship Id="rId1" Type="http://schemas.openxmlformats.org/officeDocument/2006/relationships/slideLayout" Target="../slideLayouts/slideLayout793.xml"/></Relationships>
</file>

<file path=ppt/slides/_rels/slide46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85.xml"/><Relationship Id="rId1" Type="http://schemas.openxmlformats.org/officeDocument/2006/relationships/slideLayout" Target="../slideLayouts/slideLayout793.xml"/></Relationships>
</file>

<file path=ppt/slides/_rels/slide468.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86.xml"/><Relationship Id="rId1" Type="http://schemas.openxmlformats.org/officeDocument/2006/relationships/slideLayout" Target="../slideLayouts/slideLayout793.xml"/></Relationships>
</file>

<file path=ppt/slides/_rels/slide469.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87.xml"/><Relationship Id="rId1" Type="http://schemas.openxmlformats.org/officeDocument/2006/relationships/slideLayout" Target="../slideLayouts/slideLayout793.xml"/></Relationships>
</file>

<file path=ppt/slides/_rels/slide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xml"/><Relationship Id="rId1" Type="http://schemas.openxmlformats.org/officeDocument/2006/relationships/slideLayout" Target="../slideLayouts/slideLayout577.xml"/></Relationships>
</file>

<file path=ppt/slides/_rels/slide470.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88.xml"/><Relationship Id="rId1" Type="http://schemas.openxmlformats.org/officeDocument/2006/relationships/slideLayout" Target="../slideLayouts/slideLayout793.xml"/></Relationships>
</file>

<file path=ppt/slides/_rels/slide471.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05.xml"/></Relationships>
</file>

<file path=ppt/slides/_rels/slide472.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89.xml"/><Relationship Id="rId1" Type="http://schemas.openxmlformats.org/officeDocument/2006/relationships/slideLayout" Target="../slideLayouts/slideLayout766.xml"/></Relationships>
</file>

<file path=ppt/slides/_rels/slide473.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114.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9.xml"/></Relationships>
</file>

<file path=ppt/slides/_rels/slide475.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391.xml"/><Relationship Id="rId1" Type="http://schemas.openxmlformats.org/officeDocument/2006/relationships/slideLayout" Target="../slideLayouts/slideLayout119.xml"/><Relationship Id="rId4" Type="http://schemas.openxmlformats.org/officeDocument/2006/relationships/image" Target="../media/image381.png"/></Relationships>
</file>

<file path=ppt/slides/_rels/slide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xml"/><Relationship Id="rId1" Type="http://schemas.openxmlformats.org/officeDocument/2006/relationships/slideLayout" Target="../slideLayouts/slideLayout570.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xml"/><Relationship Id="rId1" Type="http://schemas.openxmlformats.org/officeDocument/2006/relationships/slideLayout" Target="../slideLayouts/slideLayout57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7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7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7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70.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2.xml"/><Relationship Id="rId1" Type="http://schemas.openxmlformats.org/officeDocument/2006/relationships/slideLayout" Target="../slideLayouts/slideLayout570.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3.xml"/><Relationship Id="rId1" Type="http://schemas.openxmlformats.org/officeDocument/2006/relationships/slideLayout" Target="../slideLayouts/slideLayout303.xml"/><Relationship Id="rId4" Type="http://schemas.openxmlformats.org/officeDocument/2006/relationships/hyperlink" Target="https://www.pngall.com/ok-png"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61.gif"/><Relationship Id="rId2" Type="http://schemas.openxmlformats.org/officeDocument/2006/relationships/notesSlide" Target="../notesSlides/notesSlide54.xml"/><Relationship Id="rId1" Type="http://schemas.openxmlformats.org/officeDocument/2006/relationships/slideLayout" Target="../slideLayouts/slideLayout303.xml"/></Relationships>
</file>

<file path=ppt/slides/_rels/slide5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5.xml"/><Relationship Id="rId1" Type="http://schemas.openxmlformats.org/officeDocument/2006/relationships/slideLayout" Target="../slideLayouts/slideLayout303.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6.xml"/><Relationship Id="rId1" Type="http://schemas.openxmlformats.org/officeDocument/2006/relationships/slideLayout" Target="../slideLayouts/slideLayout303.xml"/><Relationship Id="rId4" Type="http://schemas.openxmlformats.org/officeDocument/2006/relationships/image" Target="../media/image63.jpeg"/></Relationships>
</file>

<file path=ppt/slides/_rels/slide59.xml.rels><?xml version="1.0" encoding="UTF-8" standalone="yes"?>
<Relationships xmlns="http://schemas.openxmlformats.org/package/2006/relationships"><Relationship Id="rId3" Type="http://schemas.openxmlformats.org/officeDocument/2006/relationships/image" Target="../media/image64.gif"/><Relationship Id="rId2" Type="http://schemas.openxmlformats.org/officeDocument/2006/relationships/notesSlide" Target="../notesSlides/notesSlide57.xml"/><Relationship Id="rId1" Type="http://schemas.openxmlformats.org/officeDocument/2006/relationships/slideLayout" Target="../slideLayouts/slideLayout303.xml"/></Relationships>
</file>

<file path=ppt/slides/_rels/slide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401.xml"/></Relationships>
</file>

<file path=ppt/slides/_rels/slide6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8.xml"/><Relationship Id="rId1" Type="http://schemas.openxmlformats.org/officeDocument/2006/relationships/slideLayout" Target="../slideLayouts/slideLayout303.xml"/></Relationships>
</file>

<file path=ppt/slides/_rels/slide61.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59.xml"/><Relationship Id="rId1" Type="http://schemas.openxmlformats.org/officeDocument/2006/relationships/slideLayout" Target="../slideLayouts/slideLayout303.xml"/></Relationships>
</file>

<file path=ppt/slides/_rels/slide6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0.xml"/><Relationship Id="rId1" Type="http://schemas.openxmlformats.org/officeDocument/2006/relationships/slideLayout" Target="../slideLayouts/slideLayout303.xml"/></Relationships>
</file>

<file path=ppt/slides/_rels/slide6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1.xml"/><Relationship Id="rId1" Type="http://schemas.openxmlformats.org/officeDocument/2006/relationships/slideLayout" Target="../slideLayouts/slideLayout303.xml"/></Relationships>
</file>

<file path=ppt/slides/_rels/slide6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2.xml"/><Relationship Id="rId1" Type="http://schemas.openxmlformats.org/officeDocument/2006/relationships/slideLayout" Target="../slideLayouts/slideLayout30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9.xml"/></Relationships>
</file>

<file path=ppt/slides/_rels/slide6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4.xml"/><Relationship Id="rId1" Type="http://schemas.openxmlformats.org/officeDocument/2006/relationships/slideLayout" Target="../slideLayouts/slideLayout679.xml"/></Relationships>
</file>

<file path=ppt/slides/_rels/slide6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65.xml"/><Relationship Id="rId1" Type="http://schemas.openxmlformats.org/officeDocument/2006/relationships/slideLayout" Target="../slideLayouts/slideLayout318.xml"/></Relationships>
</file>

<file path=ppt/slides/_rels/slide6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6.xml"/><Relationship Id="rId1" Type="http://schemas.openxmlformats.org/officeDocument/2006/relationships/slideLayout" Target="../slideLayouts/slideLayout683.xml"/></Relationships>
</file>

<file path=ppt/slides/_rels/slide6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1.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401.xml"/><Relationship Id="rId5" Type="http://schemas.microsoft.com/office/2007/relationships/hdphoto" Target="../media/hdphoto1.wdp"/><Relationship Id="rId4" Type="http://schemas.openxmlformats.org/officeDocument/2006/relationships/image" Target="../media/image29.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0.xml"/></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8.xml"/><Relationship Id="rId1" Type="http://schemas.openxmlformats.org/officeDocument/2006/relationships/slideLayout" Target="../slideLayouts/slideLayout316.xml"/><Relationship Id="rId4"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9.xml"/><Relationship Id="rId1" Type="http://schemas.openxmlformats.org/officeDocument/2006/relationships/slideLayout" Target="../slideLayouts/slideLayout28.xml"/><Relationship Id="rId4" Type="http://schemas.openxmlformats.org/officeDocument/2006/relationships/image" Target="../media/image73.png"/></Relationships>
</file>

<file path=ppt/slides/_rels/slide7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1.xml"/><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563.xml"/></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3.xml"/><Relationship Id="rId1" Type="http://schemas.openxmlformats.org/officeDocument/2006/relationships/slideLayout" Target="../slideLayouts/slideLayout577.xml"/></Relationships>
</file>

<file path=ppt/slides/_rels/slide7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4.xml"/><Relationship Id="rId1" Type="http://schemas.openxmlformats.org/officeDocument/2006/relationships/slideLayout" Target="../slideLayouts/slideLayout690.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75.xml"/><Relationship Id="rId1" Type="http://schemas.openxmlformats.org/officeDocument/2006/relationships/slideLayout" Target="../slideLayouts/slideLayout30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xml"/><Relationship Id="rId1" Type="http://schemas.openxmlformats.org/officeDocument/2006/relationships/slideLayout" Target="../slideLayouts/slideLayout401.xml"/><Relationship Id="rId4" Type="http://schemas.openxmlformats.org/officeDocument/2006/relationships/image" Target="../media/image30.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03.xml"/><Relationship Id="rId1" Type="http://schemas.openxmlformats.org/officeDocument/2006/relationships/themeOverride" Target="../theme/themeOverride4.xml"/><Relationship Id="rId4" Type="http://schemas.openxmlformats.org/officeDocument/2006/relationships/image" Target="../media/image39.png"/></Relationships>
</file>

<file path=ppt/slides/_rels/slide8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0.xml"/></Relationships>
</file>

<file path=ppt/slides/_rels/slide82.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0.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03.xml"/><Relationship Id="rId1" Type="http://schemas.openxmlformats.org/officeDocument/2006/relationships/themeOverride" Target="../theme/themeOverride5.xml"/><Relationship Id="rId4" Type="http://schemas.openxmlformats.org/officeDocument/2006/relationships/image" Target="../media/image39.png"/></Relationships>
</file>

<file path=ppt/slides/_rels/slide8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8.xml"/><Relationship Id="rId1" Type="http://schemas.openxmlformats.org/officeDocument/2006/relationships/slideLayout" Target="../slideLayouts/slideLayout54.xml"/><Relationship Id="rId5" Type="http://schemas.openxmlformats.org/officeDocument/2006/relationships/image" Target="../media/image80.jpeg"/><Relationship Id="rId4" Type="http://schemas.openxmlformats.org/officeDocument/2006/relationships/image" Target="../media/image79.jpeg"/></Relationships>
</file>

<file path=ppt/slides/_rels/slide8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79.xml"/><Relationship Id="rId1" Type="http://schemas.openxmlformats.org/officeDocument/2006/relationships/slideLayout" Target="../slideLayouts/slideLayout210.xml"/></Relationships>
</file>

<file path=ppt/slides/_rels/slide8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0.xml"/><Relationship Id="rId1" Type="http://schemas.openxmlformats.org/officeDocument/2006/relationships/slideLayout" Target="../slideLayouts/slideLayout210.xml"/></Relationships>
</file>

<file path=ppt/slides/_rels/slide8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1.xml"/><Relationship Id="rId1" Type="http://schemas.openxmlformats.org/officeDocument/2006/relationships/slideLayout" Target="../slideLayouts/slideLayout210.xml"/></Relationships>
</file>

<file path=ppt/slides/_rels/slide8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2.xml"/><Relationship Id="rId1" Type="http://schemas.openxmlformats.org/officeDocument/2006/relationships/slideLayout" Target="../slideLayouts/slideLayout210.xml"/></Relationships>
</file>

<file path=ppt/slides/_rels/slide8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3.xml"/><Relationship Id="rId1" Type="http://schemas.openxmlformats.org/officeDocument/2006/relationships/slideLayout" Target="../slideLayouts/slideLayout210.xml"/></Relationships>
</file>

<file path=ppt/slides/_rels/slide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xml"/><Relationship Id="rId1" Type="http://schemas.openxmlformats.org/officeDocument/2006/relationships/slideLayout" Target="../slideLayouts/slideLayout401.xml"/><Relationship Id="rId4" Type="http://schemas.openxmlformats.org/officeDocument/2006/relationships/image" Target="../media/image31.jpeg"/></Relationships>
</file>

<file path=ppt/slides/_rels/slide9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210.xml"/></Relationships>
</file>

<file path=ppt/slides/_rels/slide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5.xml"/><Relationship Id="rId1" Type="http://schemas.openxmlformats.org/officeDocument/2006/relationships/slideLayout" Target="../slideLayouts/slideLayout210.xml"/></Relationships>
</file>

<file path=ppt/slides/_rels/slide9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6.xml"/><Relationship Id="rId1" Type="http://schemas.openxmlformats.org/officeDocument/2006/relationships/slideLayout" Target="../slideLayouts/slideLayout210.xml"/></Relationships>
</file>

<file path=ppt/slides/_rels/slide9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210.xml"/></Relationships>
</file>

<file path=ppt/slides/_rels/slide9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88.xml"/><Relationship Id="rId1" Type="http://schemas.openxmlformats.org/officeDocument/2006/relationships/slideLayout" Target="../slideLayouts/slideLayout210.xml"/></Relationships>
</file>

<file path=ppt/slides/_rels/slide9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210.xml"/></Relationships>
</file>

<file path=ppt/slides/_rels/slide9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0.xml"/><Relationship Id="rId1" Type="http://schemas.openxmlformats.org/officeDocument/2006/relationships/slideLayout" Target="../slideLayouts/slideLayout210.xml"/></Relationships>
</file>

<file path=ppt/slides/_rels/slide9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1.xml"/><Relationship Id="rId1" Type="http://schemas.openxmlformats.org/officeDocument/2006/relationships/slideLayout" Target="../slideLayouts/slideLayout210.xml"/></Relationships>
</file>

<file path=ppt/slides/_rels/slide9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210.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3.xml"/><Relationship Id="rId1" Type="http://schemas.openxmlformats.org/officeDocument/2006/relationships/slideLayout" Target="../slideLayouts/slideLayout21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rPr>
              <a:t>لوقا</a:t>
            </a:r>
            <a:r>
              <a:rPr lang="en-US" dirty="0">
                <a:solidFill>
                  <a:srgbClr val="000000"/>
                </a:solidFill>
              </a:rPr>
              <a:t> Title Slide</a:t>
            </a:r>
            <a:endParaRPr lang="en-US" dirty="0"/>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21809" y="3723543"/>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2502" y="44059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23528" y="3730030"/>
            <a:ext cx="5382856" cy="2743200"/>
          </a:xfrm>
          <a:prstGeom prst="rect">
            <a:avLst/>
          </a:prstGeom>
        </p:spPr>
        <p:txBody>
          <a:bodyPr wrap="none" lIns="91427" tIns="45714" rIns="91427" bIns="45714" fromWordArt="1">
            <a:prstTxWarp prst="textDoubleWave1">
              <a:avLst>
                <a:gd name="adj1" fmla="val 6500"/>
                <a:gd name="adj2" fmla="val 0"/>
              </a:avLst>
            </a:prstTxWarp>
          </a:bodyPr>
          <a:lstStyle/>
          <a:p>
            <a:pPr lvl="0" algn="ctr">
              <a:defRPr/>
            </a:pP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١-١٢</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لوقا</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069661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26-38</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502738" y="1074312"/>
            <a:ext cx="8173747" cy="1080120"/>
          </a:xfrm>
          <a:effectLst/>
        </p:spPr>
        <p:txBody>
          <a:bodyPr/>
          <a:lstStyle/>
          <a:p>
            <a:pPr rtl="1">
              <a:defRPr/>
            </a:pPr>
            <a:r>
              <a:rPr lang="ar-JO" sz="11500" dirty="0">
                <a:solidFill>
                  <a:schemeClr val="tx2"/>
                </a:solidFill>
                <a:effectLst>
                  <a:glow rad="127000">
                    <a:schemeClr val="bg1"/>
                  </a:glow>
                </a:effectLst>
                <a:ea typeface="Accordance" panose="00000400000000000000" pitchFamily="2" charset="-78"/>
              </a:rPr>
              <a:t>كن متأكدًا</a:t>
            </a:r>
            <a:endParaRPr lang="en-US" sz="115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133765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p>
            <a:endParaRPr lang="en-US" b="1" dirty="0">
              <a:latin typeface="Arial" panose="020B0604020202020204" pitchFamily="34"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زكريا</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dirty="0">
                <a:solidFill>
                  <a:schemeClr val="bg1"/>
                </a:solidFill>
                <a:effectLst>
                  <a:glow rad="152400">
                    <a:schemeClr val="tx1"/>
                  </a:glow>
                </a:effectLst>
                <a:cs typeface="Arial" panose="020B0604020202020204" pitchFamily="34" charset="0"/>
              </a:rPr>
              <a:t>ردود الفعل حول أخبار الولادة المدهشة</a:t>
            </a:r>
            <a:endParaRPr lang="en-US" sz="4000" dirty="0">
              <a:effectLst>
                <a:glow rad="152400">
                  <a:schemeClr val="tx1"/>
                </a:glow>
              </a:effectLst>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مريم</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عجوز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صغيرة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يمكن أن أتأكد؟</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يكون هذا؟</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شك في كلمة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سألت عن طريقة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بغباء</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بخضوع</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101ج</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9014EE86-BF01-AA96-33CA-ABE30FAD3144}"/>
              </a:ext>
            </a:extLst>
          </p:cNvPr>
          <p:cNvSpPr txBox="1"/>
          <p:nvPr/>
        </p:nvSpPr>
        <p:spPr>
          <a:xfrm>
            <a:off x="-180528" y="4449902"/>
            <a:ext cx="9145016" cy="923314"/>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ماري تزور إليزابيث</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pic>
        <p:nvPicPr>
          <p:cNvPr id="10" name="Picture 2" descr="FB_00_Prodigal Son_1024.jpg                                    008FF0F0Drive A                        7C268443:">
            <a:extLst>
              <a:ext uri="{FF2B5EF4-FFF2-40B4-BE49-F238E27FC236}">
                <a16:creationId xmlns:a16="http://schemas.microsoft.com/office/drawing/2014/main" id="{83C3FD1B-8EB0-B854-7615-8772E3EF2ACF}"/>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a:extLst>
              <a:ext uri="{FF2B5EF4-FFF2-40B4-BE49-F238E27FC236}">
                <a16:creationId xmlns:a16="http://schemas.microsoft.com/office/drawing/2014/main" id="{A760C811-4EA6-27BC-9C5D-06C00EA52294}"/>
              </a:ext>
            </a:extLst>
          </p:cNvPr>
          <p:cNvSpPr txBox="1"/>
          <p:nvPr/>
        </p:nvSpPr>
        <p:spPr>
          <a:xfrm>
            <a:off x="3779912" y="4047487"/>
            <a:ext cx="5184576" cy="461633"/>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قصة عيد الميلاد</a:t>
            </a:r>
            <a:endParaRPr kumimoji="0" lang="en-US"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sp>
        <p:nvSpPr>
          <p:cNvPr id="13" name="TextBox 12">
            <a:extLst>
              <a:ext uri="{FF2B5EF4-FFF2-40B4-BE49-F238E27FC236}">
                <a16:creationId xmlns:a16="http://schemas.microsoft.com/office/drawing/2014/main" id="{DFF1C0DF-1757-37C9-94EB-D358EF65BC9C}"/>
              </a:ext>
            </a:extLst>
          </p:cNvPr>
          <p:cNvSpPr txBox="1"/>
          <p:nvPr/>
        </p:nvSpPr>
        <p:spPr>
          <a:xfrm>
            <a:off x="3779912" y="5310331"/>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56-39</a:t>
            </a:r>
          </a:p>
        </p:txBody>
      </p:sp>
      <p:grpSp>
        <p:nvGrpSpPr>
          <p:cNvPr id="14" name="Group 13">
            <a:extLst>
              <a:ext uri="{FF2B5EF4-FFF2-40B4-BE49-F238E27FC236}">
                <a16:creationId xmlns:a16="http://schemas.microsoft.com/office/drawing/2014/main" id="{5E645DE3-09EC-B764-0AAC-42B91F83C92B}"/>
              </a:ext>
            </a:extLst>
          </p:cNvPr>
          <p:cNvGrpSpPr/>
          <p:nvPr/>
        </p:nvGrpSpPr>
        <p:grpSpPr>
          <a:xfrm>
            <a:off x="484894" y="2381952"/>
            <a:ext cx="2430922" cy="1592508"/>
            <a:chOff x="5508104" y="620689"/>
            <a:chExt cx="3456896" cy="1592508"/>
          </a:xfrm>
        </p:grpSpPr>
        <p:grpSp>
          <p:nvGrpSpPr>
            <p:cNvPr id="15" name="Group 14">
              <a:extLst>
                <a:ext uri="{FF2B5EF4-FFF2-40B4-BE49-F238E27FC236}">
                  <a16:creationId xmlns:a16="http://schemas.microsoft.com/office/drawing/2014/main" id="{53046E09-1D2F-E4A9-A016-EF2007ABB57F}"/>
                </a:ext>
              </a:extLst>
            </p:cNvPr>
            <p:cNvGrpSpPr/>
            <p:nvPr/>
          </p:nvGrpSpPr>
          <p:grpSpPr>
            <a:xfrm>
              <a:off x="5508104" y="620689"/>
              <a:ext cx="2660102" cy="1394677"/>
              <a:chOff x="5508104" y="620689"/>
              <a:chExt cx="2660102" cy="1394677"/>
            </a:xfrm>
          </p:grpSpPr>
          <p:pic>
            <p:nvPicPr>
              <p:cNvPr id="17" name="Picture 1" descr="22_John_Baptist_Prison_JPEG_1024.jpg">
                <a:extLst>
                  <a:ext uri="{FF2B5EF4-FFF2-40B4-BE49-F238E27FC236}">
                    <a16:creationId xmlns:a16="http://schemas.microsoft.com/office/drawing/2014/main" id="{00D251BD-69B9-F777-3FE4-4C2164D2F5FB}"/>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8" name="Rectangle 17">
                <a:extLst>
                  <a:ext uri="{FF2B5EF4-FFF2-40B4-BE49-F238E27FC236}">
                    <a16:creationId xmlns:a16="http://schemas.microsoft.com/office/drawing/2014/main" id="{90CF8132-AD70-B8B8-4555-5DED9A20B35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6" name="TextBox 15">
              <a:extLst>
                <a:ext uri="{FF2B5EF4-FFF2-40B4-BE49-F238E27FC236}">
                  <a16:creationId xmlns:a16="http://schemas.microsoft.com/office/drawing/2014/main" id="{C780D0AA-DD72-CB24-56AA-495FC18727E5}"/>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66772083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الأرض تم زرعها من خلال فضائيين بدأوا العملية التطورية</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داوكنز</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الملايين يؤمنون...</a:t>
            </a:r>
            <a:endParaRPr lang="en-US" sz="5400" dirty="0">
              <a:effectLst>
                <a:glow rad="127000">
                  <a:schemeClr val="tx1"/>
                </a:glow>
              </a:effectLst>
              <a:ea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2637285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كن مشككاً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a:defRPr/>
            </a:pPr>
            <a:r>
              <a:rPr lang="ar-JO"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نبوات عن ميلاد المسيح</a:t>
            </a:r>
            <a:endPar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a:defRPr/>
            </a:pPr>
            <a:r>
              <a:rPr lang="ar-JO"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rPr>
              <a:t>العهدين القديم والجديد</a:t>
            </a:r>
            <a:endPar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dirty="0">
                <a:effectLst>
                  <a:glow rad="127000">
                    <a:schemeClr val="tx1"/>
                  </a:glow>
                </a:effectLst>
                <a:ea typeface="Accordance" panose="00000400000000000000" pitchFamily="2" charset="-78"/>
              </a:rPr>
              <a:t>كيف يمكن أن نكون </a:t>
            </a:r>
            <a:r>
              <a:rPr lang="ar-SA" sz="5400" dirty="0">
                <a:solidFill>
                  <a:srgbClr val="FFFF00"/>
                </a:solidFill>
                <a:effectLst>
                  <a:glow rad="127000">
                    <a:schemeClr val="tx1"/>
                  </a:glow>
                </a:effectLst>
                <a:ea typeface="Accordance" panose="00000400000000000000" pitchFamily="2" charset="-78"/>
              </a:rPr>
              <a:t>متأكدين</a:t>
            </a:r>
            <a:r>
              <a:rPr lang="ar-SA" sz="5400" dirty="0">
                <a:effectLst>
                  <a:glow rad="127000">
                    <a:schemeClr val="tx1"/>
                  </a:glow>
                </a:effectLst>
                <a:ea typeface="Accordance" panose="00000400000000000000" pitchFamily="2" charset="-78"/>
              </a:rPr>
              <a:t> من 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02648934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تأكد أنه الطفل</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276372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306807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245703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هدف للسرقة</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5141265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11064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dirty="0">
                <a:latin typeface="Arial" panose="020B0604020202020204" pitchFamily="34" charset="0"/>
                <a:ea typeface="Accordance" panose="00000400000000000000" pitchFamily="2" charset="-78"/>
                <a:cs typeface="Arial" panose="020B0604020202020204" pitchFamily="34" charset="0"/>
              </a:rPr>
              <a:t>خدمة بولس في الغرب</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a:t>
            </a: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336344" y="3124200"/>
            <a:ext cx="795411"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ليركية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636004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6635722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4497318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kern="1200" dirty="0">
                <a:solidFill>
                  <a:srgbClr val="FFFFFF"/>
                </a:solidFill>
                <a:effectLst>
                  <a:glow rad="177800">
                    <a:srgbClr val="000000"/>
                  </a:glow>
                </a:effectLst>
                <a:ea typeface="ＭＳ Ｐゴシック" charset="0"/>
                <a:cs typeface="Arial" panose="020B0604020202020204" pitchFamily="34" charset="0"/>
              </a:rPr>
              <a:t>جهاز أمان بريكهاوس عبر الأقمار الصناعية</a:t>
            </a:r>
            <a:endParaRPr lang="en-US" sz="40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3361963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451314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2752457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dirty="0"/>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1306849" y="6019801"/>
            <a:ext cx="6535699"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يوجد شيء مدهش يحدث في مثل هذه الوظيفة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438558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ولد لكم اليوم في مدينة داود مخلص هو المسيح الرب</a:t>
            </a:r>
            <a:br>
              <a:rPr lang="ar-JO"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(لوقا 2: 11)</a:t>
            </a:r>
            <a:r>
              <a:rPr lang="en-US" kern="1200" dirty="0">
                <a:solidFill>
                  <a:srgbClr val="FFFFFF"/>
                </a:solidFill>
                <a:effectLst>
                  <a:glow rad="190500">
                    <a:srgbClr val="000000"/>
                  </a:glow>
                </a:effectLst>
                <a:ea typeface="+mj-ea"/>
                <a:cs typeface="Arial" panose="020B0604020202020204" pitchFamily="34" charset="0"/>
              </a:rPr>
              <a:t> </a:t>
            </a:r>
          </a:p>
        </p:txBody>
      </p:sp>
    </p:spTree>
    <p:extLst>
      <p:ext uri="{BB962C8B-B14F-4D97-AF65-F5344CB8AC3E}">
        <p14:creationId xmlns:p14="http://schemas.microsoft.com/office/powerpoint/2010/main" val="353800792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2"/>
          <p:cNvSpPr/>
          <p:nvPr/>
        </p:nvSpPr>
        <p:spPr>
          <a:xfrm>
            <a:off x="0" y="80956"/>
            <a:ext cx="9144000" cy="1200296"/>
          </a:xfrm>
          <a:prstGeom prst="rect">
            <a:avLst/>
          </a:prstGeom>
        </p:spPr>
        <p:txBody>
          <a:bodyPr lIns="91408" tIns="45704" rIns="91408" bIns="45704">
            <a:spAutoFit/>
          </a:bodyPr>
          <a:lstStyle/>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لقد جاء يسوع بأعجوبة وببساطة.</a:t>
            </a:r>
          </a:p>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لذلك ببساطة ثق به لتحقيق معجزة في حياتك.</a:t>
            </a:r>
            <a:endParaRPr lang="en-SG" b="1" dirty="0">
              <a:solidFill>
                <a:srgbClr val="FFFFFF"/>
              </a:solidFill>
              <a:latin typeface="Arial" panose="020B0604020202020204" pitchFamily="34" charset="0"/>
              <a:cs typeface="Arial" panose="020B0604020202020204" pitchFamily="34" charset="0"/>
            </a:endParaRPr>
          </a:p>
        </p:txBody>
      </p:sp>
      <p:sp>
        <p:nvSpPr>
          <p:cNvPr id="4" name="Rectangle 3"/>
          <p:cNvSpPr/>
          <p:nvPr/>
        </p:nvSpPr>
        <p:spPr>
          <a:xfrm>
            <a:off x="46495" y="7081434"/>
            <a:ext cx="8566727" cy="584776"/>
          </a:xfrm>
          <a:prstGeom prst="rect">
            <a:avLst/>
          </a:prstGeom>
        </p:spPr>
        <p:txBody>
          <a:bodyPr lIns="91408" tIns="45704" rIns="91408" bIns="45704">
            <a:spAutoFit/>
          </a:bodyPr>
          <a:lstStyle/>
          <a:p>
            <a:pPr defTabSz="457042" eaLnBrk="1" hangingPunct="1">
              <a:defRPr/>
            </a:pPr>
            <a:r>
              <a:rPr lang="en-SG" sz="3200" dirty="0">
                <a:solidFill>
                  <a:srgbClr val="FFFFFF"/>
                </a:solidFill>
                <a:effectLst>
                  <a:glow rad="101600">
                    <a:srgbClr val="000000">
                      <a:alpha val="75000"/>
                    </a:srgbClr>
                  </a:glow>
                </a:effectLst>
                <a:latin typeface="Times New Roman"/>
                <a:cs typeface="Times New Roman"/>
              </a:rPr>
              <a:t>Joseph Monologue Part 4 - Pastor Rick</a:t>
            </a:r>
            <a:endParaRPr lang="en-US" sz="3200"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dirty="0">
                <a:solidFill>
                  <a:schemeClr val="tx1"/>
                </a:solidFill>
                <a:ea typeface="ＭＳ Ｐゴシック" charset="0"/>
                <a:cs typeface="Arial" panose="020B0604020202020204" pitchFamily="34"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u="sng" dirty="0">
                <a:solidFill>
                  <a:srgbClr val="FFFFFF"/>
                </a:solidFill>
                <a:ea typeface="Accordance" panose="00000400000000000000" pitchFamily="2" charset="-78"/>
              </a:rPr>
              <a:t>سؤال قرّاء لوقا:</a:t>
            </a:r>
            <a:br>
              <a:rPr lang="en-US" sz="3600" dirty="0">
                <a:solidFill>
                  <a:srgbClr val="FFFFFF"/>
                </a:solidFill>
                <a:ea typeface="Accordance" panose="00000400000000000000" pitchFamily="2" charset="-78"/>
              </a:rPr>
            </a:br>
            <a:r>
              <a:rPr lang="ar-JO" sz="3600" dirty="0">
                <a:solidFill>
                  <a:srgbClr val="FFFFFF"/>
                </a:solidFill>
                <a:ea typeface="Accordance" panose="00000400000000000000" pitchFamily="2" charset="-78"/>
              </a:rPr>
              <a:t>هل يمكن لهذا الشرقي (يسوع) أن يكون مخلصًا لغربي مثلي (أممي)؟</a:t>
            </a:r>
            <a:endParaRPr lang="en-US" sz="3600"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بارك سمعان يسوع</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 في الهيكل (لوقا 2: 21-32)</a:t>
            </a:r>
            <a:endParaRPr lang="en-US" dirty="0">
              <a:solidFill>
                <a:srgbClr val="FFFFFF"/>
              </a:solidFill>
              <a:ea typeface="ＭＳ Ｐゴシック" charset="0"/>
              <a:cs typeface="Arial" panose="020B0604020202020204" pitchFamily="34" charset="0"/>
            </a:endParaRP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r>
              <a:rPr lang="ar-SA" sz="4000" kern="0" dirty="0">
                <a:effectLst>
                  <a:glow rad="127000">
                    <a:schemeClr val="tx1"/>
                  </a:glow>
                </a:effectLst>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حتى في سن الثانية عشرة، عرف يسوع أباه الحقيقي</a:t>
            </a:r>
            <a:endParaRPr lang="en-US" sz="1800" b="1" dirty="0">
              <a:latin typeface="Arial" panose="020B0604020202020204" pitchFamily="34"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الْحِكْمَةِ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الْقَامَةِ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النَّاسِ</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289</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65</a:t>
            </a:r>
            <a:endPar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3</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06932988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١ وَفِي السَّنَةِ الْخَامِسَةِ عَشْرَةَ مِنْ سَلْطَنَةِ طِيبَارِيُوسَ </a:t>
            </a:r>
            <a:r>
              <a:rPr lang="ar-SA" sz="3600" dirty="0">
                <a:solidFill>
                  <a:srgbClr val="FFFF00"/>
                </a:solidFill>
                <a:ea typeface="ＭＳ Ｐゴシック" charset="0"/>
                <a:cs typeface="Arial" panose="020B0604020202020204" pitchFamily="34" charset="0"/>
              </a:rPr>
              <a:t>قَيْصَرَ</a:t>
            </a:r>
            <a:r>
              <a:rPr lang="ar-SA" sz="3600" dirty="0">
                <a:solidFill>
                  <a:schemeClr val="bg1"/>
                </a:solidFill>
                <a:ea typeface="ＭＳ Ｐゴシック" charset="0"/>
                <a:cs typeface="Arial" panose="020B0604020202020204" pitchFamily="34" charset="0"/>
              </a:rPr>
              <a:t> إِذْ كَانَ </a:t>
            </a:r>
            <a:r>
              <a:rPr lang="ar-SA" sz="3600" dirty="0">
                <a:solidFill>
                  <a:srgbClr val="FFFF00"/>
                </a:solidFill>
                <a:ea typeface="ＭＳ Ｐゴシック" charset="0"/>
                <a:cs typeface="Arial" panose="020B0604020202020204" pitchFamily="34" charset="0"/>
              </a:rPr>
              <a:t>بِيلاَطُسُ</a:t>
            </a:r>
            <a:r>
              <a:rPr lang="ar-SA" sz="3600" dirty="0">
                <a:solidFill>
                  <a:schemeClr val="bg1"/>
                </a:solidFill>
                <a:ea typeface="ＭＳ Ｐゴシック" charset="0"/>
                <a:cs typeface="Arial" panose="020B0604020202020204" pitchFamily="34" charset="0"/>
              </a:rPr>
              <a:t> الْبُنْطِيُّ وَالِياً عَلَى الْيَهُودِيَّةِ وَ</a:t>
            </a:r>
            <a:r>
              <a:rPr lang="ar-SA" sz="3600" dirty="0">
                <a:solidFill>
                  <a:srgbClr val="FFFF00"/>
                </a:solidFill>
                <a:ea typeface="ＭＳ Ｐゴシック" charset="0"/>
                <a:cs typeface="Arial" panose="020B0604020202020204" pitchFamily="34" charset="0"/>
              </a:rPr>
              <a:t>هِيرُودُسُ</a:t>
            </a:r>
            <a:r>
              <a:rPr lang="ar-SA" sz="3600" dirty="0">
                <a:solidFill>
                  <a:schemeClr val="bg1"/>
                </a:solidFill>
                <a:ea typeface="ＭＳ Ｐゴシック" charset="0"/>
                <a:cs typeface="Arial" panose="020B0604020202020204" pitchFamily="34" charset="0"/>
              </a:rPr>
              <a:t> رَئِيسَ رُبْعٍ عَلَى الْجَلِيلِ وَ</a:t>
            </a:r>
            <a:r>
              <a:rPr lang="ar-SA" sz="3600" dirty="0">
                <a:solidFill>
                  <a:srgbClr val="FFFF00"/>
                </a:solidFill>
                <a:ea typeface="ＭＳ Ｐゴシック" charset="0"/>
                <a:cs typeface="Arial" panose="020B0604020202020204" pitchFamily="34" charset="0"/>
              </a:rPr>
              <a:t>فِيلُبُّسُ</a:t>
            </a:r>
            <a:r>
              <a:rPr lang="ar-SA" sz="3600" dirty="0">
                <a:solidFill>
                  <a:schemeClr val="bg1"/>
                </a:solidFill>
                <a:ea typeface="ＭＳ Ｐゴシック" charset="0"/>
                <a:cs typeface="Arial" panose="020B0604020202020204" pitchFamily="34" charset="0"/>
              </a:rPr>
              <a:t> أَخُوهُ رَئِيسَ رُبْعٍ عَلَى إِيطُورِيَّةَ وَكُورَةِ تَرَاخُونِيتِسَ وَل</a:t>
            </a:r>
            <a:r>
              <a:rPr lang="ar-SA" sz="3600" dirty="0">
                <a:solidFill>
                  <a:srgbClr val="FFFF00"/>
                </a:solidFill>
                <a:ea typeface="ＭＳ Ｐゴシック" charset="0"/>
                <a:cs typeface="Arial" panose="020B0604020202020204" pitchFamily="34" charset="0"/>
              </a:rPr>
              <a:t>ِيسَانِيُوسُ</a:t>
            </a:r>
            <a:r>
              <a:rPr lang="ar-SA" sz="3600" dirty="0">
                <a:solidFill>
                  <a:schemeClr val="bg1"/>
                </a:solidFill>
                <a:ea typeface="ＭＳ Ｐゴシック" charset="0"/>
                <a:cs typeface="Arial" panose="020B0604020202020204" pitchFamily="34" charset="0"/>
              </a:rPr>
              <a:t> رَئِيسَ رُبْعٍ عَلَى الأَبِلِيَّةِ ٢ فِي أَيَّامِ رَئِيسِ الْكَهَنَةِ </a:t>
            </a:r>
            <a:r>
              <a:rPr lang="ar-SA" sz="3600" dirty="0">
                <a:solidFill>
                  <a:srgbClr val="FFFF00"/>
                </a:solidFill>
                <a:ea typeface="ＭＳ Ｐゴシック" charset="0"/>
                <a:cs typeface="Arial" panose="020B0604020202020204" pitchFamily="34" charset="0"/>
              </a:rPr>
              <a:t>حَنَّانَ</a:t>
            </a:r>
            <a:r>
              <a:rPr lang="ar-SA" sz="3600" dirty="0">
                <a:solidFill>
                  <a:schemeClr val="bg1"/>
                </a:solidFill>
                <a:ea typeface="ＭＳ Ｐゴシック" charset="0"/>
                <a:cs typeface="Arial" panose="020B0604020202020204" pitchFamily="34" charset="0"/>
              </a:rPr>
              <a:t> وَ</a:t>
            </a:r>
            <a:r>
              <a:rPr lang="ar-SA" sz="3600" dirty="0">
                <a:solidFill>
                  <a:srgbClr val="FFFF00"/>
                </a:solidFill>
                <a:ea typeface="ＭＳ Ｐゴシック" charset="0"/>
                <a:cs typeface="Arial" panose="020B0604020202020204" pitchFamily="34" charset="0"/>
              </a:rPr>
              <a:t>قَيَافَا</a:t>
            </a:r>
            <a:r>
              <a:rPr lang="ar-SA" sz="3600" dirty="0">
                <a:solidFill>
                  <a:schemeClr val="bg1"/>
                </a:solidFill>
                <a:ea typeface="ＭＳ Ｐゴシック" charset="0"/>
                <a:cs typeface="Arial" panose="020B0604020202020204" pitchFamily="34" charset="0"/>
              </a:rPr>
              <a:t> كَانَتْ كَلِمَةُ اللهِ عَلَى يُوحَنَّا بْنِ زَكَرِيَّا فِي الْبَرِّيَّةِ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١-٢</a:t>
            </a:r>
          </a:p>
        </p:txBody>
      </p:sp>
    </p:spTree>
    <p:extLst>
      <p:ext uri="{BB962C8B-B14F-4D97-AF65-F5344CB8AC3E}">
        <p14:creationId xmlns:p14="http://schemas.microsoft.com/office/powerpoint/2010/main" val="1493491154"/>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2800" b="1" dirty="0">
                <a:solidFill>
                  <a:srgbClr val="000000"/>
                </a:solidFill>
                <a:latin typeface="Arial" panose="020B0604020202020204" pitchFamily="34" charset="0"/>
                <a:cs typeface="Arial" panose="020B0604020202020204" pitchFamily="34" charset="0"/>
              </a:rPr>
              <a:t>لوقا</a:t>
            </a:r>
            <a:br>
              <a:rPr lang="en-US" sz="2800" b="1" dirty="0">
                <a:solidFill>
                  <a:srgbClr val="000000"/>
                </a:solidFill>
                <a:latin typeface="Arial" panose="020B0604020202020204" pitchFamily="34" charset="0"/>
                <a:cs typeface="Arial" panose="020B0604020202020204" pitchFamily="34" charset="0"/>
              </a:rPr>
            </a:br>
            <a:r>
              <a:rPr lang="ar-SA" sz="2800" b="1" dirty="0">
                <a:solidFill>
                  <a:srgbClr val="000000"/>
                </a:solidFill>
                <a:latin typeface="Arial" panose="020B0604020202020204" pitchFamily="34"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طيباريوس (14-37)</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بيلاطس (26-36)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noProof="0" dirty="0">
                <a:solidFill>
                  <a:srgbClr val="000000"/>
                </a:solidFill>
                <a:latin typeface="Arial" panose="020B0604020202020204" pitchFamily="34" charset="0"/>
                <a:cs typeface="Arial" panose="020B0604020202020204" pitchFamily="34" charset="0"/>
              </a:rPr>
              <a:t>فيلبس (4 ق.م – 34 م)</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dirty="0">
                <a:solidFill>
                  <a:srgbClr val="000000"/>
                </a:solidFill>
                <a:latin typeface="Arial" panose="020B0604020202020204" pitchFamily="34" charset="0"/>
                <a:cs typeface="Arial" panose="020B0604020202020204" pitchFamily="34" charset="0"/>
              </a:rPr>
              <a:t>ليسانياس (14-29)</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lvl="0" algn="ctr">
              <a:defRPr/>
            </a:pPr>
            <a:r>
              <a:rPr lang="ar-JO" sz="2200" b="1" dirty="0">
                <a:solidFill>
                  <a:srgbClr val="000000"/>
                </a:solidFill>
                <a:latin typeface="Arial" panose="020B0604020202020204" pitchFamily="34" charset="0"/>
                <a:cs typeface="Arial" panose="020B0604020202020204" pitchFamily="34" charset="0"/>
              </a:rPr>
              <a:t>حنان (6-15 مع السيطرة حتى 40)</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قيافا (18-36)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rtl="1" eaLnBrk="1" hangingPunct="1"/>
            <a:r>
              <a:rPr kumimoji="0" lang="ar-JO" sz="4000" dirty="0">
                <a:solidFill>
                  <a:srgbClr val="FFFFFF"/>
                </a:solidFill>
                <a:ea typeface="ＭＳ Ｐゴシック" charset="0"/>
                <a:cs typeface="Arial" panose="020B0604020202020204" pitchFamily="34" charset="0"/>
              </a:rPr>
              <a:t>التسلسل الزمنيُّ لحياة يسوع في إنجيل لوقا</a:t>
            </a:r>
            <a:endParaRPr kumimoji="0" lang="en-US" sz="4000"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9305" y="1905004"/>
            <a:ext cx="76161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272885" y="1905003"/>
            <a:ext cx="184685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سنة واحدة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3164" y="1905000"/>
            <a:ext cx="1290610"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933" y="1905004"/>
            <a:ext cx="76161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803" y="1905004"/>
            <a:ext cx="75680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4910" y="1905004"/>
            <a:ext cx="1218474"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6315" y="4191003"/>
            <a:ext cx="146373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175426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(خدمته) كان له نحو ثلاثين سنة" (لو 3: 23)"</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381000" y="2835276"/>
            <a:ext cx="4572000" cy="12002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مِنْ سلطَنَةِ طيباريوسَ قَيصَرَ... كانتْ كلِمَةُ اللهِ علَى يوحَنا... فجاءَ... يَكرِزُ" (لو 3: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لم يقتل أحد المسيح لأنه قدم حياته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طوعاً</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من أجلنا جميعاً (لوقا 22-23).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والعالمي</a:t>
            </a:r>
            <a:br>
              <a:rPr lang="en-US"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b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تضمنت خطة الله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رفض</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lang="ar-SA"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المصادر حول حياة المسيح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موثوقة</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يمكننا الإعلان عن مخلّص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قائم</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من الموت للعالم</a:t>
            </a:r>
            <a:b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24).</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يهودي ولكنه أيضًا المخلص </a:t>
            </a:r>
            <a:r>
              <a:rPr lang="ar-JO" sz="4400" b="1" kern="0" dirty="0">
                <a:solidFill>
                  <a:srgbClr val="C00000"/>
                </a:solidFill>
                <a:latin typeface="Arial" panose="020B0604020202020204" pitchFamily="34" charset="0"/>
                <a:ea typeface="Accordance" panose="00000400000000000000" pitchFamily="2" charset="-78"/>
                <a:cs typeface="Arial" panose="020B0604020202020204" pitchFamily="34" charset="0"/>
              </a:rPr>
              <a:t>العالمي</a:t>
            </a: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(الفكرة الرئيسية).</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extLst>
              <p:ext uri="{D42A27DB-BD31-4B8C-83A1-F6EECF244321}">
                <p14:modId xmlns:p14="http://schemas.microsoft.com/office/powerpoint/2010/main" val="515191820"/>
              </p:ext>
            </p:extLst>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٣ فَجَاءَ إِلَى جَمِيعِ الْكُورَةِ الْمُحِيطَةِ بِالأُرْدُنِّ يَكْرِزُ بِمَعْمُودِيَّةِ التَّوْبَةِ لِمَغْفِرَةِ الْخَطَايَا ٤ كَمَا هُوَ مَكْتُوبٌ فِي سِفْرِ إِشَعْيَاءَ النَّبِيِّ: «صَوْتُ صَارِخٍ فِي الْبَرِّيَّةِ أَعِدُّوا طَرِيقَ الرَّبِّ اصْنَعُوا سُبُلَهُ مُسْتَقِيمَةً.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Tree>
    <p:extLst>
      <p:ext uri="{BB962C8B-B14F-4D97-AF65-F5344CB8AC3E}">
        <p14:creationId xmlns:p14="http://schemas.microsoft.com/office/powerpoint/2010/main" val="2200718405"/>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٥ كُلُّ وَادٍ يَمْتَلِئُ وَكُلُّ جَبَلٍ وَأَكَمَةٍ يَنْخَفِضُ وَتَصِيرُ الْمُعْوَجَّاتُ مُسْتَقِيمَةً وَالشِّعَابُ طُرُقاً سَهْلَةً ٦ وَيُبْصِرُ كُلُّ بَشَرٍ خَلاَصَ اللهِ».</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3600" b="1" dirty="0">
                <a:solidFill>
                  <a:srgbClr val="000000"/>
                </a:solidFill>
                <a:latin typeface="Arial" panose="020B0604020202020204" pitchFamily="34" charset="0"/>
                <a:cs typeface="Arial" panose="020B0604020202020204" pitchFamily="34" charset="0"/>
              </a:rPr>
              <a:t>لوقا</a:t>
            </a:r>
            <a:br>
              <a:rPr lang="en-US" sz="3600" b="1" dirty="0">
                <a:solidFill>
                  <a:srgbClr val="000000"/>
                </a:solidFill>
                <a:latin typeface="Arial" panose="020B0604020202020204" pitchFamily="34" charset="0"/>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 ٣ :٥-٦</a:t>
            </a:r>
          </a:p>
        </p:txBody>
      </p:sp>
    </p:spTree>
    <p:extLst>
      <p:ext uri="{BB962C8B-B14F-4D97-AF65-F5344CB8AC3E}">
        <p14:creationId xmlns:p14="http://schemas.microsoft.com/office/powerpoint/2010/main" val="1522345196"/>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840494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8205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727517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96" y="1"/>
            <a:ext cx="9145116" cy="68591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08013" y="229341"/>
            <a:ext cx="9144001" cy="226355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قَالَ يُوحَنَّا لِلْجَمِيعِ: «أَنَا أُعَمِّدُكُمْ بِمَاءٍ وَلَكِنْ يَأْتِي مَنْ هُوَ أَقْوَى مِنِّي الَّذِي لَسْتُ أَهْلاً أَنْ أَحُلَّ سُيُورَ حِذَائِهِ. هُوَ سَيُعَمِّدُكُمْ بِالرُّوحِ الْقُدُسِ وَنَارٍ. </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لوقا ٣ : ١٦</a:t>
            </a:r>
          </a:p>
        </p:txBody>
      </p:sp>
    </p:spTree>
    <p:extLst>
      <p:ext uri="{BB962C8B-B14F-4D97-AF65-F5344CB8AC3E}">
        <p14:creationId xmlns:p14="http://schemas.microsoft.com/office/powerpoint/2010/main" val="53968143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Accordance" panose="00000400000000000000" pitchFamily="2" charset="-78"/>
              </a:rPr>
              <a:t>الكتاب المقدس الذي لا يتغير</a:t>
            </a:r>
            <a:endParaRPr lang="en-US" sz="4800" dirty="0">
              <a:effectLst>
                <a:glow rad="127000">
                  <a:schemeClr val="tx1"/>
                </a:glow>
              </a:effectLst>
              <a:ea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هو المخلّص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العالمي</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 لكن هل تحتاج لتكون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متأكدًا</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أنه مخلّصك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أنت</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98936591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89406118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a:defRPr/>
            </a:pPr>
            <a:endParaRPr lang="en-US" b="1" dirty="0">
              <a:solidFill>
                <a:srgbClr val="FFFFCC"/>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615365"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56</a:t>
            </a:r>
            <a:endParaRPr lang="en-US"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تاريخ بداية خدمة المسيح</a:t>
            </a:r>
            <a:endPar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بدء الخدمة : حوالي خريف 29 م</a:t>
            </a:r>
            <a:endParaRPr lang="en-US"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على الأغلب أن يسوع بدأ خدمته بين هذين التاريخين :</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itle 7"/>
          <p:cNvSpPr txBox="1">
            <a:spLocks/>
          </p:cNvSpPr>
          <p:nvPr/>
        </p:nvSpPr>
        <p:spPr bwMode="auto">
          <a:xfrm>
            <a:off x="1231906" y="2995613"/>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السنة الخامسة عشرة من حكم طيباريوس *</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لوقا 3: 1-3</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
        <p:nvSpPr>
          <p:cNvPr id="10" name="Title 7"/>
          <p:cNvSpPr txBox="1">
            <a:spLocks/>
          </p:cNvSpPr>
          <p:nvPr/>
        </p:nvSpPr>
        <p:spPr bwMode="auto">
          <a:xfrm>
            <a:off x="204788" y="4427541"/>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19 آب</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28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5402269" y="4427541"/>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31 كانون أول</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29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 name="Title 7"/>
          <p:cNvSpPr txBox="1">
            <a:spLocks/>
          </p:cNvSpPr>
          <p:nvPr/>
        </p:nvSpPr>
        <p:spPr bwMode="auto">
          <a:xfrm>
            <a:off x="-6344"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محسوب إما من التقويم اليولياني أو من سنة طيباريوس الملكية</a:t>
            </a:r>
            <a:endParaRPr lang="en-US"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lang="en-US"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ar-SA" sz="3200" dirty="0">
                <a:solidFill>
                  <a:schemeClr val="bg1"/>
                </a:solidFill>
                <a:cs typeface="Arial" panose="020B0604020202020204" pitchFamily="34" charset="0"/>
              </a:rPr>
              <a:t>مخطط ملخص العهد الجديد</a:t>
            </a:r>
            <a:endParaRPr lang="en-US" sz="3200" dirty="0">
              <a:solidFill>
                <a:schemeClr val="bg1"/>
              </a:solidFill>
              <a:cs typeface="Arial" panose="020B0604020202020204" pitchFamily="34" charset="0"/>
            </a:endParaRPr>
          </a:p>
        </p:txBody>
      </p:sp>
      <p:sp>
        <p:nvSpPr>
          <p:cNvPr id="9" name="Text Box 3"/>
          <p:cNvSpPr txBox="1">
            <a:spLocks noChangeArrowheads="1"/>
          </p:cNvSpPr>
          <p:nvPr/>
        </p:nvSpPr>
        <p:spPr bwMode="auto">
          <a:xfrm>
            <a:off x="8532448" y="87320"/>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extLst>
              <p:ext uri="{D42A27DB-BD31-4B8C-83A1-F6EECF244321}">
                <p14:modId xmlns:p14="http://schemas.microsoft.com/office/powerpoint/2010/main" val="416341501"/>
              </p:ext>
            </p:extLst>
          </p:nvPr>
        </p:nvGraphicFramePr>
        <p:xfrm>
          <a:off x="-12848" y="1052736"/>
          <a:ext cx="9193360" cy="5875915"/>
        </p:xfrm>
        <a:graphic>
          <a:graphicData uri="http://schemas.openxmlformats.org/drawingml/2006/table">
            <a:tbl>
              <a:tblPr firstRow="1" bandRow="1">
                <a:tableStyleId>{21E4AEA4-8DFA-4A89-87EB-49C32662AFE0}</a:tableStyleId>
              </a:tblPr>
              <a:tblGrid>
                <a:gridCol w="1416496">
                  <a:extLst>
                    <a:ext uri="{9D8B030D-6E8A-4147-A177-3AD203B41FA5}">
                      <a16:colId xmlns:a16="http://schemas.microsoft.com/office/drawing/2014/main" val="810386105"/>
                    </a:ext>
                  </a:extLst>
                </a:gridCol>
                <a:gridCol w="1224136">
                  <a:extLst>
                    <a:ext uri="{9D8B030D-6E8A-4147-A177-3AD203B41FA5}">
                      <a16:colId xmlns:a16="http://schemas.microsoft.com/office/drawing/2014/main" val="3053781486"/>
                    </a:ext>
                  </a:extLst>
                </a:gridCol>
                <a:gridCol w="1296144">
                  <a:extLst>
                    <a:ext uri="{9D8B030D-6E8A-4147-A177-3AD203B41FA5}">
                      <a16:colId xmlns:a16="http://schemas.microsoft.com/office/drawing/2014/main" val="3576160476"/>
                    </a:ext>
                  </a:extLst>
                </a:gridCol>
                <a:gridCol w="1368152">
                  <a:extLst>
                    <a:ext uri="{9D8B030D-6E8A-4147-A177-3AD203B41FA5}">
                      <a16:colId xmlns:a16="http://schemas.microsoft.com/office/drawing/2014/main" val="5252485"/>
                    </a:ext>
                  </a:extLst>
                </a:gridCol>
                <a:gridCol w="936104">
                  <a:extLst>
                    <a:ext uri="{9D8B030D-6E8A-4147-A177-3AD203B41FA5}">
                      <a16:colId xmlns:a16="http://schemas.microsoft.com/office/drawing/2014/main" val="2029239224"/>
                    </a:ext>
                  </a:extLst>
                </a:gridCol>
                <a:gridCol w="707994">
                  <a:extLst>
                    <a:ext uri="{9D8B030D-6E8A-4147-A177-3AD203B41FA5}">
                      <a16:colId xmlns:a16="http://schemas.microsoft.com/office/drawing/2014/main" val="236486476"/>
                    </a:ext>
                  </a:extLst>
                </a:gridCol>
                <a:gridCol w="1092206">
                  <a:extLst>
                    <a:ext uri="{9D8B030D-6E8A-4147-A177-3AD203B41FA5}">
                      <a16:colId xmlns:a16="http://schemas.microsoft.com/office/drawing/2014/main" val="813216069"/>
                    </a:ext>
                  </a:extLst>
                </a:gridCol>
                <a:gridCol w="1152128">
                  <a:extLst>
                    <a:ext uri="{9D8B030D-6E8A-4147-A177-3AD203B41FA5}">
                      <a16:colId xmlns:a16="http://schemas.microsoft.com/office/drawing/2014/main" val="3674881313"/>
                    </a:ext>
                  </a:extLst>
                </a:gridCol>
              </a:tblGrid>
              <a:tr h="1249927">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الغرض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الموضوع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الشخصيات الرئيسية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الوجهة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المنشأ</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تاريخ</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كاتب</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كتاب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8477671"/>
                  </a:ext>
                </a:extLst>
              </a:tr>
              <a:tr h="66920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متى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يعقوب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غلاطية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76929889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0"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1" name="Rectangle 8"/>
          <p:cNvSpPr>
            <a:spLocks noGrp="1" noChangeArrowheads="1"/>
          </p:cNvSpPr>
          <p:nvPr>
            <p:ph type="title"/>
          </p:nvPr>
        </p:nvSpPr>
        <p:spPr bwMode="auto">
          <a:xfrm>
            <a:off x="-152400" y="3"/>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67" tIns="41034" rIns="82067" bIns="41034" numCol="1" anchor="b" anchorCtr="0" compatLnSpc="1">
            <a:prstTxWarp prst="textNoShape">
              <a:avLst/>
            </a:prstTxWarp>
          </a:bodyPr>
          <a:lstStyle/>
          <a:p>
            <a:pPr eaLnBrk="1" hangingPunct="1"/>
            <a:r>
              <a:rPr lang="ar-JO" altLang="zh-CN" sz="4400" dirty="0"/>
              <a:t>مدة خدمة المسيح</a:t>
            </a:r>
            <a:endParaRPr lang="en-US" altLang="zh-CN" sz="4000" dirty="0"/>
          </a:p>
        </p:txBody>
      </p:sp>
      <p:sp>
        <p:nvSpPr>
          <p:cNvPr id="252932" name="Text Box 9"/>
          <p:cNvSpPr txBox="1">
            <a:spLocks noChangeArrowheads="1"/>
          </p:cNvSpPr>
          <p:nvPr/>
        </p:nvSpPr>
        <p:spPr bwMode="auto">
          <a:xfrm>
            <a:off x="-47625" y="838206"/>
            <a:ext cx="9240838" cy="5231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( 5ر3 سنة)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3" name="Text Box 9"/>
          <p:cNvSpPr txBox="1">
            <a:spLocks noChangeArrowheads="1"/>
          </p:cNvSpPr>
          <p:nvPr/>
        </p:nvSpPr>
        <p:spPr bwMode="auto">
          <a:xfrm>
            <a:off x="0" y="2743206"/>
            <a:ext cx="1981200" cy="584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خدمة       يسوع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4" name="Text Box 9"/>
          <p:cNvSpPr txBox="1">
            <a:spLocks noChangeArrowheads="1"/>
          </p:cNvSpPr>
          <p:nvPr/>
        </p:nvSpPr>
        <p:spPr bwMode="auto">
          <a:xfrm>
            <a:off x="152400" y="4648200"/>
            <a:ext cx="14478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2935"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6"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7"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8"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39"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40"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2941" name="Text Box 9"/>
          <p:cNvSpPr txBox="1">
            <a:spLocks noChangeArrowheads="1"/>
          </p:cNvSpPr>
          <p:nvPr/>
        </p:nvSpPr>
        <p:spPr bwMode="auto">
          <a:xfrm>
            <a:off x="2057400" y="2743206"/>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2" name="Text Box 9"/>
          <p:cNvSpPr txBox="1">
            <a:spLocks noChangeArrowheads="1"/>
          </p:cNvSpPr>
          <p:nvPr/>
        </p:nvSpPr>
        <p:spPr bwMode="auto">
          <a:xfrm>
            <a:off x="1828800" y="4648200"/>
            <a:ext cx="17526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2: 13، 23</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3" name="Text Box 9"/>
          <p:cNvSpPr txBox="1">
            <a:spLocks noChangeArrowheads="1"/>
          </p:cNvSpPr>
          <p:nvPr/>
        </p:nvSpPr>
        <p:spPr bwMode="auto">
          <a:xfrm>
            <a:off x="3786182" y="2743200"/>
            <a:ext cx="178595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4" name="Text Box 9"/>
          <p:cNvSpPr txBox="1">
            <a:spLocks noChangeArrowheads="1"/>
          </p:cNvSpPr>
          <p:nvPr/>
        </p:nvSpPr>
        <p:spPr bwMode="auto">
          <a:xfrm>
            <a:off x="3429000" y="4648206"/>
            <a:ext cx="2500322" cy="1077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 6: 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5" name="Text Box 9"/>
          <p:cNvSpPr txBox="1">
            <a:spLocks noChangeArrowheads="1"/>
          </p:cNvSpPr>
          <p:nvPr/>
        </p:nvSpPr>
        <p:spPr bwMode="auto">
          <a:xfrm>
            <a:off x="5500694" y="2743206"/>
            <a:ext cx="1714512"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6"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6: 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7" name="Text Box 9"/>
          <p:cNvSpPr txBox="1">
            <a:spLocks noChangeArrowheads="1"/>
          </p:cNvSpPr>
          <p:nvPr/>
        </p:nvSpPr>
        <p:spPr bwMode="auto">
          <a:xfrm>
            <a:off x="7467600" y="2743206"/>
            <a:ext cx="1676400"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8" name="Text Box 9"/>
          <p:cNvSpPr txBox="1">
            <a:spLocks noChangeArrowheads="1"/>
          </p:cNvSpPr>
          <p:nvPr/>
        </p:nvSpPr>
        <p:spPr bwMode="auto">
          <a:xfrm>
            <a:off x="7143768" y="4648200"/>
            <a:ext cx="2000232"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11: 55-12: 1</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9" name="Text Box 9"/>
          <p:cNvSpPr txBox="1">
            <a:spLocks noChangeArrowheads="1"/>
          </p:cNvSpPr>
          <p:nvPr/>
        </p:nvSpPr>
        <p:spPr bwMode="auto">
          <a:xfrm>
            <a:off x="381000" y="1573219"/>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يوحنا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وحده ثلاثة أعياد فصح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4" y="71441"/>
            <a:ext cx="530785" cy="461600"/>
          </a:xfrm>
          <a:prstGeom prst="rect">
            <a:avLst/>
          </a:prstGeom>
          <a:noFill/>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2951" name="Text Box 9"/>
          <p:cNvSpPr txBox="1">
            <a:spLocks noChangeArrowheads="1"/>
          </p:cNvSpPr>
          <p:nvPr/>
        </p:nvSpPr>
        <p:spPr bwMode="auto">
          <a:xfrm>
            <a:off x="0" y="6443667"/>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2952"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لهذا فإن خدمة يسوع كانت 5ر2 سنة على الأقل</a:t>
            </a:r>
            <a:endPar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p:zo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ea typeface="ＭＳ Ｐゴシック" charset="0"/>
                <a:cs typeface="Arial" panose="020B0604020202020204" pitchFamily="34" charset="0"/>
              </a:rPr>
              <a:t>التسلسل الزمني ليسوع و الأعمال</a:t>
            </a:r>
            <a:endParaRPr kumimoji="0" lang="en-US"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8504"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732143" y="1905003"/>
            <a:ext cx="92833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0760" y="1905000"/>
            <a:ext cx="1295418"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132"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001" y="1905004"/>
            <a:ext cx="75841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506" y="1905004"/>
            <a:ext cx="122328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521" y="4191003"/>
            <a:ext cx="145732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6"/>
            <a:ext cx="49530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كرز يوحنا (3: 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5</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mr-IN" sz="1200" b="1" u="none" strike="noStrike" kern="1200" cap="none" spc="0" normalizeH="0" baseline="0" noProof="0" dirty="0">
                <a:ln>
                  <a:noFill/>
                </a:ln>
                <a:solidFill>
                  <a:srgbClr val="000099"/>
                </a:solidFill>
                <a:effectLst/>
                <a:uLnTx/>
                <a:uFillTx/>
                <a:latin typeface="Arial" panose="020B0604020202020204" pitchFamily="34" charset="0"/>
                <a:cs typeface="Arial" charset="0"/>
              </a:rPr>
              <a:t>……</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29</a:t>
            </a:r>
            <a:endPar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سنة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28-29 سنة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+ 28 = 32 سنة (غير شامل 29 م)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+ 29 = 33 سنة (شامل 29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 من ميشيل آنج (طالب مسح العهد الجديد، كلية سنغافورة للكتاب المقدس، 2006)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5127" name="Rectangle 55"/>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r>
              <a:rPr kumimoji="0" lang="ar-JO" sz="20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صمؤيل</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7: 4-16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الإبراهيمي</a:t>
            </a:r>
            <a:endParaRPr kumimoji="0" lang="en-US" sz="44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الدعوة </a:t>
            </a:r>
            <a:r>
              <a:rPr kumimoji="0" lang="ar-JO" sz="2400" b="1" u="none" strike="noStrike" kern="1200" cap="none" spc="0" normalizeH="0" baseline="0" noProof="0" dirty="0" err="1">
                <a:ln>
                  <a:noFill/>
                </a:ln>
                <a:solidFill>
                  <a:srgbClr val="FD2558"/>
                </a:solidFill>
                <a:effectLst/>
                <a:uLnTx/>
                <a:uFillTx/>
                <a:latin typeface="Arial" panose="020B0604020202020204" pitchFamily="34" charset="0"/>
                <a:cs typeface="Arial" panose="020B0604020202020204" pitchFamily="34" charset="0"/>
              </a:rPr>
              <a:t>لابراهيم</a:t>
            </a:r>
            <a:endPar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12: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العهد</a:t>
            </a:r>
          </a:p>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15: 9-18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نسل</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بركة</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أبدي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حرفي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غير مشروط</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العهود الفرعية الموسّعة</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 30: 1-10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rPr>
              <a:t>"العمود الفقري" للإعلان الكتابي</a:t>
            </a:r>
            <a:endParaRPr kumimoji="0" lang="en-US"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9" y="152401"/>
            <a:ext cx="3932551" cy="1633526"/>
          </a:xfrm>
        </p:spPr>
        <p:txBody>
          <a:bodyPr/>
          <a:lstStyle/>
          <a:p>
            <a:pPr eaLnBrk="1" hangingPunct="1">
              <a:defRPr/>
            </a:pPr>
            <a:r>
              <a:rPr lang="ar-JO" sz="4000" dirty="0">
                <a:solidFill>
                  <a:schemeClr val="bg1"/>
                </a:solidFill>
                <a:effectLst>
                  <a:glow rad="177800">
                    <a:schemeClr val="tx1"/>
                  </a:glow>
                </a:effectLst>
                <a:ea typeface="ＭＳ Ｐゴシック" charset="0"/>
                <a:cs typeface="Arial" panose="020B0604020202020204" pitchFamily="34" charset="0"/>
              </a:rPr>
              <a:t>الآية المفتاحية</a:t>
            </a:r>
            <a:br>
              <a:rPr lang="en-US" sz="4000" dirty="0">
                <a:solidFill>
                  <a:schemeClr val="bg1"/>
                </a:solidFill>
                <a:effectLst>
                  <a:glow rad="177800">
                    <a:schemeClr val="tx1"/>
                  </a:glow>
                </a:effectLst>
                <a:ea typeface="ＭＳ Ｐゴシック" charset="0"/>
                <a:cs typeface="Arial" panose="020B0604020202020204" pitchFamily="34" charset="0"/>
              </a:rPr>
            </a:br>
            <a:r>
              <a:rPr lang="ar-JO" sz="4000" dirty="0">
                <a:solidFill>
                  <a:schemeClr val="bg1"/>
                </a:solidFill>
                <a:effectLst>
                  <a:glow rad="177800">
                    <a:schemeClr val="tx1"/>
                  </a:glow>
                </a:effectLst>
                <a:ea typeface="ＭＳ Ｐゴシック" charset="0"/>
                <a:cs typeface="Arial" panose="020B0604020202020204" pitchFamily="34" charset="0"/>
              </a:rPr>
              <a:t>2 صم 7 : 12 – 13 </a:t>
            </a:r>
            <a:endParaRPr lang="en-US" sz="4000" dirty="0">
              <a:solidFill>
                <a:schemeClr val="bg1"/>
              </a:solidFill>
              <a:effectLst>
                <a:glow rad="177800">
                  <a:schemeClr val="tx1"/>
                </a:glow>
              </a:effectLst>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836712"/>
            <a:ext cx="4572000" cy="6021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endParaRPr kumimoji="0" lang="en-US" sz="4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الداودي</a:t>
            </a:r>
            <a:endParaRPr kumimoji="0" lang="en-US"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651104" y="4394040"/>
            <a:ext cx="1681957"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2997724" y="4367362"/>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209905" y="5296045"/>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699" y="4392053"/>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cs typeface="Arial" panose="020B0604020202020204" pitchFamily="34" charset="0"/>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83359" name="Rectangle 3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483363" name="Rectangle 3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الداودية</a:t>
            </a:r>
            <a:endParaRPr kumimoji="0" lang="en-US" sz="60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145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30813" name="Rectangle 6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0"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3: 20</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398"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5" name="Rectangle 31"/>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23</a:t>
            </a: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dirty="0"/>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935485" y="228606"/>
            <a:ext cx="3215880"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4710" y="6461711"/>
            <a:ext cx="29848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وغيرها</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لوقا 3: 23</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ٱبْتَدَأَ</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يَسُوعُ كَانَ لَهُ نَحْوُ ثَلَاثِينَ سَنَةً، وَهُوَ </a:t>
              </a: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يُوسُفَ."</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431435"/>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 ".</a:t>
            </a:r>
          </a:p>
          <a:p>
            <a:pPr lvl="0">
              <a:spcBef>
                <a:spcPct val="50000"/>
              </a:spcBef>
              <a:defRPr/>
            </a:pPr>
            <a:r>
              <a:rPr lang="ar-JO" sz="1600" b="1" dirty="0">
                <a:solidFill>
                  <a:srgbClr val="00FFFF"/>
                </a:solidFill>
                <a:latin typeface="Arial" panose="020B0604020202020204" pitchFamily="34" charset="0"/>
                <a:ea typeface="Accordance" panose="00000400000000000000" pitchFamily="2" charset="-78"/>
                <a:cs typeface="Arial" panose="020B0604020202020204" pitchFamily="34" charset="0"/>
              </a:rPr>
              <a:t>لويس باربيري، تعليق معرفة الكتاب المقدس، محرران. جون والفورد وروي زوك (فيكتور بوكس، 1983)، 212.</a:t>
            </a:r>
            <a:endParaRPr kumimoji="0" lang="en-US" sz="1600" b="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dirty="0"/>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732430" y="7"/>
            <a:ext cx="3514038"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نسب الدم</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762000" y="5400086"/>
            <a:ext cx="2696370"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 (الحقُّ بناءً</a:t>
            </a:r>
          </a:p>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على قرابة 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248942" y="5956835"/>
            <a:ext cx="323057" cy="30581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Line 33">
            <a:extLst>
              <a:ext uri="{FF2B5EF4-FFF2-40B4-BE49-F238E27FC236}">
                <a16:creationId xmlns:a16="http://schemas.microsoft.com/office/drawing/2014/main" id="{1050BCD4-1E0B-6D9E-203A-5037391F82CE}"/>
              </a:ext>
            </a:extLst>
          </p:cNvPr>
          <p:cNvSpPr>
            <a:spLocks noChangeShapeType="1"/>
          </p:cNvSpPr>
          <p:nvPr/>
        </p:nvSpPr>
        <p:spPr bwMode="auto">
          <a:xfrm flipV="1">
            <a:off x="5362571" y="6003127"/>
            <a:ext cx="252151" cy="259519"/>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59107" name="Text Box 3"/>
          <p:cNvSpPr txBox="1">
            <a:spLocks noChangeArrowheads="1"/>
          </p:cNvSpPr>
          <p:nvPr/>
        </p:nvSpPr>
        <p:spPr bwMode="auto">
          <a:xfrm>
            <a:off x="652463" y="265113"/>
            <a:ext cx="7780337" cy="1015663"/>
          </a:xfrm>
          <a:prstGeom prst="rect">
            <a:avLst/>
          </a:prstGeom>
          <a:noFill/>
          <a:ln w="38100">
            <a:noFill/>
            <a:miter lim="800000"/>
            <a:headEnd/>
            <a:tailEnd/>
          </a:ln>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فكرت يومًا في الإحتمالات</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 التي لا تصدق لولادة يسوع المسيح وحياته؟</a:t>
            </a:r>
            <a:endParaRPr kumimoji="0" lang="en-US"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11" name="Text Box 7"/>
          <p:cNvSpPr txBox="1">
            <a:spLocks noChangeArrowheads="1"/>
          </p:cNvSpPr>
          <p:nvPr/>
        </p:nvSpPr>
        <p:spPr bwMode="auto">
          <a:xfrm>
            <a:off x="1730375" y="1477963"/>
            <a:ext cx="5948363" cy="3170099"/>
          </a:xfrm>
          <a:prstGeom prst="rect">
            <a:avLst/>
          </a:prstGeom>
          <a:noFill/>
          <a:ln w="381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هي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ولادة بالصُدفة؟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27" name="Text Box 23"/>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2166"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59129"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59133"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92169" name="Text Box 31"/>
          <p:cNvSpPr txBox="1">
            <a:spLocks noChangeArrowheads="1"/>
          </p:cNvSpPr>
          <p:nvPr/>
        </p:nvSpPr>
        <p:spPr bwMode="auto">
          <a:xfrm>
            <a:off x="8586788" y="64658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p>
        </p:txBody>
      </p:sp>
      <p:sp>
        <p:nvSpPr>
          <p:cNvPr id="92170" name="Text Box 33"/>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59138" name="Rectangle 34"/>
          <p:cNvSpPr>
            <a:spLocks noChangeArrowheads="1"/>
          </p:cNvSpPr>
          <p:nvPr/>
        </p:nvSpPr>
        <p:spPr bwMode="auto">
          <a:xfrm>
            <a:off x="7511507"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100000"/>
                                  </p:iterate>
                                  <p:childTnLst>
                                    <p:set>
                                      <p:cBhvr>
                                        <p:cTn id="22" dur="1" fill="hold">
                                          <p:stCondLst>
                                            <p:cond delay="0"/>
                                          </p:stCondLst>
                                        </p:cTn>
                                        <p:tgtEl>
                                          <p:spTgt spid="559111">
                                            <p:txEl>
                                              <p:pRg st="1" end="1"/>
                                            </p:txEl>
                                          </p:spTgt>
                                        </p:tgtEl>
                                        <p:attrNameLst>
                                          <p:attrName>style.visibility</p:attrName>
                                        </p:attrNameLst>
                                      </p:cBhvr>
                                      <p:to>
                                        <p:strVal val="visible"/>
                                      </p:to>
                                    </p:set>
                                    <p:animEffect transition="in" filter="wipe(up)">
                                      <p:cBhvr>
                                        <p:cTn id="23" dur="75"/>
                                        <p:tgtEl>
                                          <p:spTgt spid="5591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2" name="Text Box 4"/>
          <p:cNvSpPr txBox="1">
            <a:spLocks noChangeArrowheads="1"/>
          </p:cNvSpPr>
          <p:nvPr/>
        </p:nvSpPr>
        <p:spPr bwMode="auto">
          <a:xfrm>
            <a:off x="1011238" y="1939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هي ولادة بالصُدفة؟</a:t>
            </a:r>
          </a:p>
        </p:txBody>
      </p:sp>
      <p:sp>
        <p:nvSpPr>
          <p:cNvPr id="585733" name="Text Box 5"/>
          <p:cNvSpPr txBox="1">
            <a:spLocks noChangeArrowheads="1"/>
          </p:cNvSpPr>
          <p:nvPr/>
        </p:nvSpPr>
        <p:spPr bwMode="auto">
          <a:xfrm>
            <a:off x="306388" y="2692400"/>
            <a:ext cx="8462962" cy="1077218"/>
          </a:xfrm>
          <a:prstGeom prst="rect">
            <a:avLst/>
          </a:prstGeom>
          <a:noFill/>
          <a:ln w="9525">
            <a:noFill/>
            <a:miter lim="800000"/>
            <a:headEnd/>
            <a:tailEnd/>
          </a:ln>
          <a:effectLst>
            <a:outerShdw blurRad="63500" dist="63500" dir="2212194"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في العهد القديم: تتميم أكثر من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300</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إشارة</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لمسيحٍ آتٍ في ولادة يسوع المسيح، وحياته وصلبه.  مع ما ذُكر...</a:t>
            </a:r>
          </a:p>
        </p:txBody>
      </p:sp>
      <p:sp>
        <p:nvSpPr>
          <p:cNvPr id="585734" name="Text Box 6"/>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4213" name="Text Box 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85736" name="Rectangle 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85737" name="Text Box 9"/>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8" name="Rectangle 1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94217" name="Text Box 11"/>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5740" name="Text Box 12"/>
          <p:cNvSpPr txBox="1">
            <a:spLocks noChangeArrowheads="1"/>
          </p:cNvSpPr>
          <p:nvPr/>
        </p:nvSpPr>
        <p:spPr bwMode="auto">
          <a:xfrm>
            <a:off x="7515225" y="1779588"/>
            <a:ext cx="547688" cy="763587"/>
          </a:xfrm>
          <a:prstGeom prst="rect">
            <a:avLst/>
          </a:prstGeom>
          <a:noFill/>
          <a:ln w="9525">
            <a:noFill/>
            <a:miter lim="800000"/>
            <a:headEnd/>
            <a:tailEnd/>
          </a:ln>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85741" name="Text Box 13"/>
          <p:cNvSpPr txBox="1">
            <a:spLocks noChangeArrowheads="1"/>
          </p:cNvSpPr>
          <p:nvPr/>
        </p:nvSpPr>
        <p:spPr bwMode="auto">
          <a:xfrm>
            <a:off x="652463" y="265113"/>
            <a:ext cx="7780337" cy="1323439"/>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هل فكرت يومًا في الإحتمالات التي لا تصدق</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لولادة يسوع المسيح وحياته؟</a:t>
            </a:r>
            <a:endParaRPr kumimoji="0" lang="en-US"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1209174" y="1269910"/>
            <a:ext cx="6725652" cy="1200329"/>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ما هي فرص تحقيق </a:t>
            </a:r>
            <a:r>
              <a:rPr kumimoji="0" lang="ar-JO" sz="54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8</a:t>
            </a: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تنبؤات فقط في حياة أي فرد واحد بين ذلك الحين والآن؟</a:t>
            </a:r>
            <a:endParaRPr kumimoji="0" lang="en-US"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5" y="3651250"/>
            <a:ext cx="6227763" cy="354841"/>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60000"/>
              </a:lnSpc>
              <a:spcBef>
                <a:spcPct val="50000"/>
              </a:spcBef>
              <a:spcAft>
                <a:spcPct val="0"/>
              </a:spcAft>
              <a:buClrTx/>
              <a:buSzTx/>
              <a:buFontTx/>
              <a:buNone/>
              <a:tabLst/>
              <a:defRPr/>
            </a:pP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100 </a:t>
            </a:r>
            <a:r>
              <a:rPr kumimoji="0" lang="ar-JO" sz="4000" u="none" strike="noStrike" kern="1200" cap="none" spc="0" normalizeH="0" baseline="-25000" noProof="0" dirty="0" err="1">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كوادريليون</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 </a:t>
            </a:r>
            <a:r>
              <a:rPr kumimoji="0" lang="en-US" sz="28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17</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a:t>
            </a:r>
          </a:p>
        </p:txBody>
      </p:sp>
      <p:sp>
        <p:nvSpPr>
          <p:cNvPr id="568328" name="Text Box 8"/>
          <p:cNvSpPr txBox="1">
            <a:spLocks noChangeArrowheads="1"/>
          </p:cNvSpPr>
          <p:nvPr/>
        </p:nvSpPr>
        <p:spPr bwMode="auto">
          <a:xfrm>
            <a:off x="976313" y="4640263"/>
            <a:ext cx="7169150" cy="905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ar-JO"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 100000000000000000</a:t>
            </a:r>
            <a:endParaRPr kumimoji="0" lang="en-US"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4315660" y="1486214"/>
            <a:ext cx="572837" cy="556392"/>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6788"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بالتالي...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1243012" y="879475"/>
            <a:ext cx="6685800" cy="1077218"/>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مع تحقيق فقط </a:t>
            </a:r>
            <a:r>
              <a:rPr kumimoji="0" lang="ar-JO" sz="48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48</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(من 300) تنبؤات في حياة أي فرد واحد بين ذلك الحين والآن:</a:t>
            </a:r>
            <a:endParaRPr kumimoji="0" lang="en-US"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a:t>
            </a: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a:t>
            </a:r>
            <a:r>
              <a:rPr kumimoji="0" lang="ar-JO" sz="40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157</a:t>
            </a:r>
            <a:endPar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0148" name="Text Box 20"/>
          <p:cNvSpPr txBox="1">
            <a:spLocks noChangeArrowheads="1"/>
          </p:cNvSpPr>
          <p:nvPr/>
        </p:nvSpPr>
        <p:spPr bwMode="auto">
          <a:xfrm>
            <a:off x="171450" y="4408488"/>
            <a:ext cx="8893175" cy="1405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1000000000000000000000000000000000000000000000000000000000000000000000000000000000000000000000000000000000000000000000000000000000000000000000000000000000000000</a:t>
            </a:r>
            <a:endParaRPr kumimoji="0" lang="en-US" sz="32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018505" y="962559"/>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8" name="Rectangle 3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6788" y="645953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لنأخذ خطوة إضافية...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3. من السبي إلى المسيح</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dirty="0">
                <a:solidFill>
                  <a:srgbClr val="FFFF00"/>
                </a:solidFill>
                <a:effectLst>
                  <a:outerShdw blurRad="38100" dist="38100" dir="2700000" algn="tl">
                    <a:schemeClr val="tx1"/>
                  </a:outerShdw>
                </a:effectLst>
                <a:cs typeface="Arial" panose="020B0604020202020204" pitchFamily="34" charset="0"/>
              </a:rPr>
              <a:t>نسب ذو ثلاث أجزاء للمسيح </a:t>
            </a:r>
            <a:br>
              <a:rPr lang="ar-JO" dirty="0">
                <a:solidFill>
                  <a:srgbClr val="FFFF00"/>
                </a:solidFill>
                <a:effectLst>
                  <a:outerShdw blurRad="38100" dist="38100" dir="2700000" algn="tl">
                    <a:schemeClr val="tx1"/>
                  </a:outerShdw>
                </a:effectLst>
                <a:cs typeface="Arial" panose="020B0604020202020204" pitchFamily="34" charset="0"/>
              </a:rPr>
            </a:br>
            <a:r>
              <a:rPr lang="ar-JO" dirty="0">
                <a:solidFill>
                  <a:srgbClr val="FFFF00"/>
                </a:solidFill>
                <a:effectLst>
                  <a:outerShdw blurRad="38100" dist="38100" dir="2700000" algn="tl">
                    <a:schemeClr val="tx1"/>
                  </a:outerShdw>
                </a:effectLst>
                <a:cs typeface="Arial" panose="020B0604020202020204" pitchFamily="34" charset="0"/>
              </a:rPr>
              <a:t>من جهة يوسف (1: 1-17)</a:t>
            </a:r>
            <a:endParaRPr lang="en-US" dirty="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552451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dirty="0"/>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3005273" y="1828806"/>
            <a:ext cx="3228703"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خط سير الملكوت و 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131">
            <a:extLst>
              <a:ext uri="{FF2B5EF4-FFF2-40B4-BE49-F238E27FC236}">
                <a16:creationId xmlns:a16="http://schemas.microsoft.com/office/drawing/2014/main" id="{8EA07C84-01D4-F646-A2BD-0E16BE8B14AB}"/>
              </a:ext>
            </a:extLst>
          </p:cNvPr>
          <p:cNvSpPr>
            <a:spLocks noChangeArrowheads="1"/>
          </p:cNvSpPr>
          <p:nvPr/>
        </p:nvSpPr>
        <p:spPr bwMode="auto">
          <a:xfrm>
            <a:off x="2656950" y="2889407"/>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1408" tIns="45704" rIns="91408" bIns="45704" anchor="ctr"/>
          <a:lstStyle/>
          <a:p>
            <a:pPr algn="ctr" eaLnBrk="1" hangingPunct="1"/>
            <a:endParaRPr lang="en-US" sz="18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4835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أبناء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بيت لا يفنى</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مملكة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سلالة حاكمة سياسياً (كل ملك على أورشليم يجب أن يكون من نسل داود المباشر)</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عرش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كعهد أبدي (عدد 16) حق الملك سوف يبقى في عائلته للأبد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هيكل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سيقوم سليمان ببنائه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تأديب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4"/>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6"/>
            <a:ext cx="6858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7"/>
            <a:ext cx="19812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1" y="682625"/>
            <a:ext cx="5086351" cy="5903913"/>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1"/>
              <a:chOff x="608" y="92"/>
              <a:chExt cx="2500" cy="3531"/>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داود الملك</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1" y="8350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1"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77"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26"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3"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26"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3"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76"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6"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3"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3"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6" y="545782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1" y="58959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6" y="9112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1"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1"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8"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0"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1"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2"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8"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1"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1"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1"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8"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1"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1" y="5483226"/>
            <a:ext cx="94615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 </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3"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6"/>
            <a:ext cx="1752600" cy="83099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6"/>
            <a:ext cx="39624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6"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5" y="47626"/>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218ب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0113" name="Picture 52"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5251"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65256" name="Line 8"/>
          <p:cNvSpPr>
            <a:spLocks noChangeShapeType="1"/>
          </p:cNvSpPr>
          <p:nvPr/>
        </p:nvSpPr>
        <p:spPr bwMode="auto">
          <a:xfrm>
            <a:off x="1504950" y="39624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7"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8"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9" name="Line 11"/>
          <p:cNvSpPr>
            <a:spLocks noChangeShapeType="1"/>
          </p:cNvSpPr>
          <p:nvPr/>
        </p:nvSpPr>
        <p:spPr bwMode="auto">
          <a:xfrm>
            <a:off x="1504950" y="28956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60"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90" name="Text Box 42"/>
          <p:cNvSpPr txBox="1">
            <a:spLocks noChangeArrowheads="1"/>
          </p:cNvSpPr>
          <p:nvPr/>
        </p:nvSpPr>
        <p:spPr bwMode="auto">
          <a:xfrm>
            <a:off x="4768850" y="144463"/>
            <a:ext cx="3368675" cy="6669454"/>
          </a:xfrm>
          <a:prstGeom prst="rect">
            <a:avLst/>
          </a:prstGeom>
          <a:noFill/>
          <a:ln w="9525">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 أ، كريسويل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فريدريك، دانكر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إيرلي، إليس</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جوزيف، فيتزماير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غوديت</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ويليام، هندريكسن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هارولد، هوينر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آيرونسايد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هوارد، مارشال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ج.فيرنون، ماكجي</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ج. كامبل، مورغان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ماك آرثر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س.ي، سكوفيلد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تشارلز، سويندول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ميريل، آنجر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والفوورد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kumimoji="0" lang="ar-JO"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روي، زوك</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5291" name="Text Box 43"/>
          <p:cNvSpPr txBox="1">
            <a:spLocks noChangeArrowheads="1"/>
          </p:cNvSpPr>
          <p:nvPr/>
        </p:nvSpPr>
        <p:spPr bwMode="auto">
          <a:xfrm>
            <a:off x="1924050" y="1527175"/>
            <a:ext cx="2082800" cy="2862322"/>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بعض الكُتّاب الآخرون الذين كتبوا عن نسب يسوع</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122" name="Text Box 4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0123" name="Text Box 50"/>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65293" name="Rectangle 4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5299" name="Rectangle 51"/>
          <p:cNvSpPr>
            <a:spLocks noChangeArrowheads="1"/>
          </p:cNvSpPr>
          <p:nvPr/>
        </p:nvSpPr>
        <p:spPr bwMode="auto">
          <a:xfrm>
            <a:off x="7500394"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65296" name="Rectangle 4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65291"/>
                                        </p:tgtEl>
                                        <p:attrNameLst>
                                          <p:attrName>style.visibility</p:attrName>
                                        </p:attrNameLst>
                                      </p:cBhvr>
                                      <p:to>
                                        <p:strVal val="visible"/>
                                      </p:to>
                                    </p:set>
                                    <p:anim calcmode="lin" valueType="num">
                                      <p:cBhvr>
                                        <p:cTn id="7" dur="500" fill="hold"/>
                                        <p:tgtEl>
                                          <p:spTgt spid="565291"/>
                                        </p:tgtEl>
                                        <p:attrNameLst>
                                          <p:attrName>ppt_x</p:attrName>
                                        </p:attrNameLst>
                                      </p:cBhvr>
                                      <p:tavLst>
                                        <p:tav tm="0">
                                          <p:val>
                                            <p:strVal val="#ppt_x-#ppt_w/2"/>
                                          </p:val>
                                        </p:tav>
                                        <p:tav tm="100000">
                                          <p:val>
                                            <p:strVal val="#ppt_x"/>
                                          </p:val>
                                        </p:tav>
                                      </p:tavLst>
                                    </p:anim>
                                    <p:anim calcmode="lin" valueType="num">
                                      <p:cBhvr>
                                        <p:cTn id="8" dur="500" fill="hold"/>
                                        <p:tgtEl>
                                          <p:spTgt spid="565291"/>
                                        </p:tgtEl>
                                        <p:attrNameLst>
                                          <p:attrName>ppt_y</p:attrName>
                                        </p:attrNameLst>
                                      </p:cBhvr>
                                      <p:tavLst>
                                        <p:tav tm="0">
                                          <p:val>
                                            <p:strVal val="#ppt_y"/>
                                          </p:val>
                                        </p:tav>
                                        <p:tav tm="100000">
                                          <p:val>
                                            <p:strVal val="#ppt_y"/>
                                          </p:val>
                                        </p:tav>
                                      </p:tavLst>
                                    </p:anim>
                                    <p:anim calcmode="lin" valueType="num">
                                      <p:cBhvr>
                                        <p:cTn id="9" dur="500" fill="hold"/>
                                        <p:tgtEl>
                                          <p:spTgt spid="565291"/>
                                        </p:tgtEl>
                                        <p:attrNameLst>
                                          <p:attrName>ppt_w</p:attrName>
                                        </p:attrNameLst>
                                      </p:cBhvr>
                                      <p:tavLst>
                                        <p:tav tm="0">
                                          <p:val>
                                            <p:fltVal val="0"/>
                                          </p:val>
                                        </p:tav>
                                        <p:tav tm="100000">
                                          <p:val>
                                            <p:strVal val="#ppt_w"/>
                                          </p:val>
                                        </p:tav>
                                      </p:tavLst>
                                    </p:anim>
                                    <p:anim calcmode="lin" valueType="num">
                                      <p:cBhvr>
                                        <p:cTn id="10" dur="500" fill="hold"/>
                                        <p:tgtEl>
                                          <p:spTgt spid="565291"/>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7" presetClass="entr" presetSubtype="4" fill="hold" grpId="0" nodeType="afterEffect">
                                  <p:stCondLst>
                                    <p:cond delay="0"/>
                                  </p:stCondLst>
                                  <p:childTnLst>
                                    <p:set>
                                      <p:cBhvr>
                                        <p:cTn id="13" dur="1" fill="hold">
                                          <p:stCondLst>
                                            <p:cond delay="0"/>
                                          </p:stCondLst>
                                        </p:cTn>
                                        <p:tgtEl>
                                          <p:spTgt spid="565290"/>
                                        </p:tgtEl>
                                        <p:attrNameLst>
                                          <p:attrName>style.visibility</p:attrName>
                                        </p:attrNameLst>
                                      </p:cBhvr>
                                      <p:to>
                                        <p:strVal val="visible"/>
                                      </p:to>
                                    </p:set>
                                    <p:anim calcmode="lin" valueType="num">
                                      <p:cBhvr additive="base">
                                        <p:cTn id="14" dur="5000" fill="hold"/>
                                        <p:tgtEl>
                                          <p:spTgt spid="565290"/>
                                        </p:tgtEl>
                                        <p:attrNameLst>
                                          <p:attrName>ppt_x</p:attrName>
                                        </p:attrNameLst>
                                      </p:cBhvr>
                                      <p:tavLst>
                                        <p:tav tm="0">
                                          <p:val>
                                            <p:strVal val="#ppt_x"/>
                                          </p:val>
                                        </p:tav>
                                        <p:tav tm="100000">
                                          <p:val>
                                            <p:strVal val="#ppt_x"/>
                                          </p:val>
                                        </p:tav>
                                      </p:tavLst>
                                    </p:anim>
                                    <p:anim calcmode="lin" valueType="num">
                                      <p:cBhvr additive="base">
                                        <p:cTn id="15" dur="5000" fill="hold"/>
                                        <p:tgtEl>
                                          <p:spTgt spid="5652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90" grpId="0" autoUpdateAnimBg="0"/>
      <p:bldP spid="565291" grpId="0"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لوقا 4</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238061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93096"/>
            <a:ext cx="9145117" cy="156951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أختُبِرَ في البرية
</a:t>
            </a:r>
            <a:endParaRPr kumimoji="0" lang="en-US"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4: 1-11، لوقا 4: 1-14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A97F7A24-8CA5-F252-055B-C74D9D020BA8}"/>
              </a:ext>
            </a:extLst>
          </p:cNvPr>
          <p:cNvGrpSpPr/>
          <p:nvPr/>
        </p:nvGrpSpPr>
        <p:grpSpPr>
          <a:xfrm>
            <a:off x="37040" y="202592"/>
            <a:ext cx="3456896" cy="1551664"/>
            <a:chOff x="5508104" y="620689"/>
            <a:chExt cx="3456896" cy="1551664"/>
          </a:xfrm>
        </p:grpSpPr>
        <p:grpSp>
          <p:nvGrpSpPr>
            <p:cNvPr id="5" name="Group 4">
              <a:extLst>
                <a:ext uri="{FF2B5EF4-FFF2-40B4-BE49-F238E27FC236}">
                  <a16:creationId xmlns:a16="http://schemas.microsoft.com/office/drawing/2014/main" id="{6AAD0A37-8777-34A3-45B0-B1D5B81ACBF2}"/>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F603F7BD-F56C-16F4-D8F2-750DAFFEEFB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a:extLst>
                  <a:ext uri="{FF2B5EF4-FFF2-40B4-BE49-F238E27FC236}">
                    <a16:creationId xmlns:a16="http://schemas.microsoft.com/office/drawing/2014/main" id="{E442F3B4-2A8F-C661-E86C-1133FEFA152E}"/>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8A4C81A2-A9B3-AA18-DB35-0B37D4431353}"/>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24939593"/>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dirty="0"/>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Text Box 4"/>
          <p:cNvSpPr txBox="1">
            <a:spLocks noChangeArrowheads="1"/>
          </p:cNvSpPr>
          <p:nvPr/>
        </p:nvSpPr>
        <p:spPr bwMode="auto">
          <a:xfrm>
            <a:off x="2801417" y="381000"/>
            <a:ext cx="3528465" cy="440117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a:p>
            <a:pPr algn="ctr">
              <a:defRPr/>
            </a:pP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 أشكر</a:t>
            </a:r>
            <a:r>
              <a:rPr lang="en-US" sz="4000" b="1" dirty="0">
                <a:solidFill>
                  <a:srgbClr val="FFFFFF"/>
                </a:solidFill>
                <a:latin typeface="Arial" panose="020B0604020202020204" pitchFamily="34" charset="0"/>
                <a:ea typeface="ＭＳ Ｐゴシック" pitchFamily="24" charset="-128"/>
                <a:cs typeface="Arial" panose="020B0604020202020204" pitchFamily="34" charset="0"/>
              </a:rPr>
              <a:t>.</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b="1"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مصدر</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الإغواء</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4"/>
            <a:ext cx="1800225"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743200" cy="1415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شهوات جسدية شريرة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الجنس خارج الزواج</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الشراهة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الجشع, الطمع</a:t>
            </a:r>
            <a:b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b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 العاشرة</a:t>
            </a: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5908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والتباهي ب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الوظيفة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المكانة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الإمتيازات العالمية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شهية للنظر</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4"/>
            <a:ext cx="21336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1 يو 2 : 15 - 16</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504142"/>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790017"/>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571500" y="5075892"/>
            <a:ext cx="1828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4, لو 4</a:t>
            </a: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934200" y="2424113"/>
            <a:ext cx="1800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حجارة إلى خبز</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934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امتلاك الممالك</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934200" y="4995863"/>
            <a:ext cx="18002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مدح الناس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(رمي نفسه من الهيكل)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مقاطع 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128451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والعالمي</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تضمنت خطة الله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رفض</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kumimoji="0" lang="ar-SA"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موثوقة</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0208148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6876256" y="189087"/>
            <a:ext cx="1883960" cy="1524200"/>
            <a:chOff x="5508104" y="616552"/>
            <a:chExt cx="2660102" cy="1524200"/>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5939640" y="616552"/>
              <a:ext cx="2160752" cy="1524200"/>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18387179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eaLnBrk="1" hangingPunct="1"/>
            <a:r>
              <a:rPr lang="ar-JO" sz="4000" dirty="0"/>
              <a:t>تحدث عنها ...</a:t>
            </a:r>
            <a:endParaRPr lang="en-US" sz="4000" dirty="0"/>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algn="r" eaLnBrk="1" hangingPunct="1">
              <a:spcBef>
                <a:spcPct val="20000"/>
              </a:spcBef>
            </a:pPr>
            <a:r>
              <a:rPr lang="ar-JO" sz="3200" b="1" dirty="0">
                <a:latin typeface="Arial" panose="020B0604020202020204" pitchFamily="34" charset="0"/>
                <a:cs typeface="Arial" panose="020B0604020202020204" pitchFamily="34" charset="0"/>
              </a:rPr>
              <a:t>1. ما هو أكثر شيء أعجبك بخصوص دراستك لهذا الأسبوع؟</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2. ما هو الصراع الذين يستطيع الآخرون في مجموعتك المساعدة بشأنه؟</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3. من فضلك أكمل أجزاء متى من مخطط ملخص الصفحة 29.</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الأصل: مكان الكتابة</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الوجهة: المكان المرسل إليه السفر</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الموضوع: السؤال المطروح</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التكملة: جواب الموضوع</a:t>
            </a:r>
          </a:p>
          <a:p>
            <a:pPr marL="990257" lvl="1" indent="-533218" eaLnBrk="1" hangingPunct="1">
              <a:spcBef>
                <a:spcPct val="20000"/>
              </a:spcBef>
              <a:buFont typeface="Arial" charset="0"/>
              <a:buChar char="•"/>
            </a:pPr>
            <a:endParaRPr lang="en-US" sz="2800" b="1" dirty="0">
              <a:latin typeface="Arial" panose="020B0604020202020204" pitchFamily="34" charset="0"/>
              <a:cs typeface="Arial" panose="020B0604020202020204" pitchFamily="34" charset="0"/>
            </a:endParaRPr>
          </a:p>
        </p:txBody>
      </p:sp>
    </p:spTree>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ar-SA" dirty="0">
                <a:solidFill>
                  <a:schemeClr val="bg1"/>
                </a:solidFill>
                <a:cs typeface="Arial" panose="020B0604020202020204" pitchFamily="34" charset="0"/>
              </a:rPr>
              <a:t>متى: </a:t>
            </a:r>
            <a:r>
              <a:rPr lang="ar-JO" dirty="0">
                <a:solidFill>
                  <a:schemeClr val="bg1"/>
                </a:solidFill>
                <a:cs typeface="Arial" panose="020B0604020202020204" pitchFamily="34" charset="0"/>
              </a:rPr>
              <a:t>إنجيل الخطاب</a:t>
            </a:r>
            <a:endParaRPr lang="en-US" dirty="0">
              <a:solidFill>
                <a:schemeClr val="bg1"/>
              </a:solidFill>
              <a:cs typeface="Arial" panose="020B0604020202020204" pitchFamily="34" charset="0"/>
            </a:endParaRPr>
          </a:p>
        </p:txBody>
      </p:sp>
      <p:graphicFrame>
        <p:nvGraphicFramePr>
          <p:cNvPr id="31748" name="Group 4"/>
          <p:cNvGraphicFramePr>
            <a:graphicFrameLocks noGrp="1"/>
          </p:cNvGraphicFramePr>
          <p:nvPr>
            <p:extLst>
              <p:ext uri="{D42A27DB-BD31-4B8C-83A1-F6EECF244321}">
                <p14:modId xmlns:p14="http://schemas.microsoft.com/office/powerpoint/2010/main" val="1041746530"/>
              </p:ext>
            </p:extLst>
          </p:nvPr>
        </p:nvGraphicFramePr>
        <p:xfrm>
          <a:off x="1236712" y="1246188"/>
          <a:ext cx="4267200" cy="4918972"/>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4: 12-25</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5: 1-7: 29</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8: 1-9: 38</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10: 1-11: 1</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11: 2-12: 50</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1-53</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54-17: 27</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18: 1-19: 2</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19: 3-23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39</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24: 1-26: 2</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31768" name="Rectangle 24"/>
          <p:cNvSpPr>
            <a:spLocks noChangeArrowheads="1"/>
          </p:cNvSpPr>
          <p:nvPr/>
        </p:nvSpPr>
        <p:spPr bwMode="auto">
          <a:xfrm>
            <a:off x="656456" y="3048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المقدمة: الولادة، الحياة المبكرة، المعمودية، التجربة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1: 1-4: 11</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69" name="Rectangle 25"/>
          <p:cNvSpPr>
            <a:spLocks noChangeArrowheads="1"/>
          </p:cNvSpPr>
          <p:nvPr/>
        </p:nvSpPr>
        <p:spPr bwMode="auto">
          <a:xfrm>
            <a:off x="656456" y="57150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الخاتمة: الأحداث النهائية، الموت، القيامة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26: 3-28: 20</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70" name="Text Box 26"/>
          <p:cNvSpPr txBox="1">
            <a:spLocks noChangeArrowheads="1"/>
          </p:cNvSpPr>
          <p:nvPr/>
        </p:nvSpPr>
        <p:spPr bwMode="auto">
          <a:xfrm>
            <a:off x="296205" y="1458806"/>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1" name="Text Box 27"/>
          <p:cNvSpPr txBox="1">
            <a:spLocks noChangeArrowheads="1"/>
          </p:cNvSpPr>
          <p:nvPr/>
        </p:nvSpPr>
        <p:spPr bwMode="auto">
          <a:xfrm>
            <a:off x="166997" y="2317545"/>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2" name="Text Box 28"/>
          <p:cNvSpPr txBox="1">
            <a:spLocks noChangeArrowheads="1"/>
          </p:cNvSpPr>
          <p:nvPr/>
        </p:nvSpPr>
        <p:spPr bwMode="auto">
          <a:xfrm>
            <a:off x="166997" y="3176283"/>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اللاويين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3" name="Text Box 29"/>
          <p:cNvSpPr txBox="1">
            <a:spLocks noChangeArrowheads="1"/>
          </p:cNvSpPr>
          <p:nvPr/>
        </p:nvSpPr>
        <p:spPr bwMode="auto">
          <a:xfrm>
            <a:off x="296205" y="4035022"/>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4" name="Text Box 30"/>
          <p:cNvSpPr txBox="1">
            <a:spLocks noChangeArrowheads="1"/>
          </p:cNvSpPr>
          <p:nvPr/>
        </p:nvSpPr>
        <p:spPr bwMode="auto">
          <a:xfrm>
            <a:off x="296205" y="4893760"/>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5" name="Text Box 31"/>
          <p:cNvSpPr txBox="1">
            <a:spLocks noChangeArrowheads="1"/>
          </p:cNvSpPr>
          <p:nvPr/>
        </p:nvSpPr>
        <p:spPr bwMode="auto">
          <a:xfrm>
            <a:off x="6019799" y="5791200"/>
            <a:ext cx="3124201" cy="1323340"/>
          </a:xfrm>
          <a:prstGeom prst="rect">
            <a:avLst/>
          </a:prstGeom>
          <a:noFill/>
          <a:ln w="9525">
            <a:noFill/>
            <a:miter lim="800000"/>
            <a:headEnd/>
            <a:tailEnd/>
          </a:ln>
          <a:effectLst>
            <a:outerShdw blurRad="63500" dist="107763" dir="18900000" algn="ctr" rotWithShape="0">
              <a:srgbClr val="000000">
                <a:alpha val="74998"/>
              </a:srgb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مقتبس من "متى" ، مسح العهد الجديد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دليل دراسة</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الشريحة 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1748"/>
                                        </p:tgtEl>
                                        <p:attrNameLst>
                                          <p:attrName>style.visibility</p:attrName>
                                        </p:attrNameLst>
                                      </p:cBhvr>
                                      <p:to>
                                        <p:strVal val="visible"/>
                                      </p:to>
                                    </p:set>
                                    <p:animEffect transition="in" filter="dissolve">
                                      <p:cBhvr>
                                        <p:cTn id="7" dur="500"/>
                                        <p:tgtEl>
                                          <p:spTgt spid="3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68"/>
                                        </p:tgtEl>
                                        <p:attrNameLst>
                                          <p:attrName>style.visibility</p:attrName>
                                        </p:attrNameLst>
                                      </p:cBhvr>
                                      <p:to>
                                        <p:strVal val="visible"/>
                                      </p:to>
                                    </p:set>
                                    <p:animEffect transition="in" filter="dissolve">
                                      <p:cBhvr>
                                        <p:cTn id="12" dur="500"/>
                                        <p:tgtEl>
                                          <p:spTgt spid="317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1769"/>
                                        </p:tgtEl>
                                        <p:attrNameLst>
                                          <p:attrName>style.visibility</p:attrName>
                                        </p:attrNameLst>
                                      </p:cBhvr>
                                      <p:to>
                                        <p:strVal val="visible"/>
                                      </p:to>
                                    </p:set>
                                    <p:animEffect transition="in" filter="dissolve">
                                      <p:cBhvr>
                                        <p:cTn id="17" dur="500"/>
                                        <p:tgtEl>
                                          <p:spTgt spid="317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1770"/>
                                        </p:tgtEl>
                                        <p:attrNameLst>
                                          <p:attrName>style.visibility</p:attrName>
                                        </p:attrNameLst>
                                      </p:cBhvr>
                                      <p:to>
                                        <p:strVal val="visible"/>
                                      </p:to>
                                    </p:set>
                                    <p:animEffect transition="in" filter="dissolve">
                                      <p:cBhvr>
                                        <p:cTn id="22" dur="500"/>
                                        <p:tgtEl>
                                          <p:spTgt spid="317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1771"/>
                                        </p:tgtEl>
                                        <p:attrNameLst>
                                          <p:attrName>style.visibility</p:attrName>
                                        </p:attrNameLst>
                                      </p:cBhvr>
                                      <p:to>
                                        <p:strVal val="visible"/>
                                      </p:to>
                                    </p:set>
                                    <p:animEffect transition="in" filter="dissolve">
                                      <p:cBhvr>
                                        <p:cTn id="27" dur="500"/>
                                        <p:tgtEl>
                                          <p:spTgt spid="317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1772"/>
                                        </p:tgtEl>
                                        <p:attrNameLst>
                                          <p:attrName>style.visibility</p:attrName>
                                        </p:attrNameLst>
                                      </p:cBhvr>
                                      <p:to>
                                        <p:strVal val="visible"/>
                                      </p:to>
                                    </p:set>
                                    <p:animEffect transition="in" filter="dissolve">
                                      <p:cBhvr>
                                        <p:cTn id="32" dur="500"/>
                                        <p:tgtEl>
                                          <p:spTgt spid="317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1773"/>
                                        </p:tgtEl>
                                        <p:attrNameLst>
                                          <p:attrName>style.visibility</p:attrName>
                                        </p:attrNameLst>
                                      </p:cBhvr>
                                      <p:to>
                                        <p:strVal val="visible"/>
                                      </p:to>
                                    </p:set>
                                    <p:animEffect transition="in" filter="dissolve">
                                      <p:cBhvr>
                                        <p:cTn id="37" dur="500"/>
                                        <p:tgtEl>
                                          <p:spTgt spid="317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1774"/>
                                        </p:tgtEl>
                                        <p:attrNameLst>
                                          <p:attrName>style.visibility</p:attrName>
                                        </p:attrNameLst>
                                      </p:cBhvr>
                                      <p:to>
                                        <p:strVal val="visible"/>
                                      </p:to>
                                    </p:set>
                                    <p:animEffect transition="in" filter="dissolve">
                                      <p:cBhvr>
                                        <p:cTn id="42" dur="500"/>
                                        <p:tgtEl>
                                          <p:spTgt spid="31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8" grpId="0" animBg="1"/>
      <p:bldP spid="31769" grpId="0" animBg="1"/>
      <p:bldP spid="31770" grpId="0"/>
      <p:bldP spid="31771" grpId="0"/>
      <p:bldP spid="31772" grpId="0"/>
      <p:bldP spid="31773" grpId="0"/>
      <p:bldP spid="31774"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11745749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5</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402234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8781635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39" name="Rectangle 5"/>
          <p:cNvSpPr>
            <a:spLocks noChangeArrowheads="1"/>
          </p:cNvSpPr>
          <p:nvPr/>
        </p:nvSpPr>
        <p:spPr bwMode="auto">
          <a:xfrm>
            <a:off x="66696" y="990600"/>
            <a:ext cx="957263"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بيت لحم والناصرة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0" name="Rectangle 8"/>
          <p:cNvSpPr>
            <a:spLocks noChangeArrowheads="1"/>
          </p:cNvSpPr>
          <p:nvPr/>
        </p:nvSpPr>
        <p:spPr bwMode="auto">
          <a:xfrm>
            <a:off x="1157309" y="990600"/>
            <a:ext cx="29876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12-16: 12</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1"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اليهودية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zh-CN" sz="2000" b="1" dirty="0">
                <a:solidFill>
                  <a:srgbClr val="000000"/>
                </a:solidFill>
                <a:latin typeface="Arial" panose="020B0604020202020204" pitchFamily="34" charset="0"/>
                <a:cs typeface="Arial" panose="020B0604020202020204" pitchFamily="34" charset="0"/>
              </a:rPr>
              <a:t>16: 13-28: 15</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44743" name="Rectangle 17"/>
          <p:cNvSpPr>
            <a:spLocks noChangeArrowheads="1"/>
          </p:cNvSpPr>
          <p:nvPr/>
        </p:nvSpPr>
        <p:spPr bwMode="auto">
          <a:xfrm>
            <a:off x="66696" y="2317771"/>
            <a:ext cx="957263"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ظهور 
و
الموافقات
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4" name="Rectangle 20"/>
          <p:cNvSpPr>
            <a:spLocks noChangeArrowheads="1"/>
          </p:cNvSpPr>
          <p:nvPr/>
        </p:nvSpPr>
        <p:spPr bwMode="auto">
          <a:xfrm>
            <a:off x="1063625" y="2317771"/>
            <a:ext cx="11493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المبكرة والإعلان
4: 12-7: 29</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5" name="Rectangle 23"/>
          <p:cNvSpPr>
            <a:spLocks noChangeArrowheads="1"/>
          </p:cNvSpPr>
          <p:nvPr/>
        </p:nvSpPr>
        <p:spPr bwMode="auto">
          <a:xfrm>
            <a:off x="2286000" y="2317771"/>
            <a:ext cx="838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المعجزات والسلطة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8-10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6" name="Rectangle 26"/>
          <p:cNvSpPr>
            <a:spLocks noChangeArrowheads="1"/>
          </p:cNvSpPr>
          <p:nvPr/>
        </p:nvSpPr>
        <p:spPr bwMode="auto">
          <a:xfrm>
            <a:off x="3192465" y="2317771"/>
            <a:ext cx="1004887"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الرفض والتأجيل</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1-16: 12</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7" name="Rectangle 28"/>
          <p:cNvSpPr>
            <a:spLocks noChangeArrowheads="1"/>
          </p:cNvSpPr>
          <p:nvPr/>
        </p:nvSpPr>
        <p:spPr bwMode="auto">
          <a:xfrm>
            <a:off x="4286250" y="2362221"/>
            <a:ext cx="820738"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يعد التلاميذ</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 13-20: 34</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8" name="Rectangle 30"/>
          <p:cNvSpPr>
            <a:spLocks noChangeArrowheads="1"/>
          </p:cNvSpPr>
          <p:nvPr/>
        </p:nvSpPr>
        <p:spPr bwMode="auto">
          <a:xfrm>
            <a:off x="5156200" y="2317771"/>
            <a:ext cx="1092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العرض الرسمي والرفض</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21-27</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51" name="Rectangle 39"/>
          <p:cNvSpPr>
            <a:spLocks noChangeArrowheads="1"/>
          </p:cNvSpPr>
          <p:nvPr/>
        </p:nvSpPr>
        <p:spPr bwMode="auto">
          <a:xfrm>
            <a:off x="7956550" y="2317771"/>
            <a:ext cx="11874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الارسالية العظمى</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95" name="Rectangle 45"/>
          <p:cNvSpPr>
            <a:spLocks noChangeArrowheads="1"/>
          </p:cNvSpPr>
          <p:nvPr/>
        </p:nvSpPr>
        <p:spPr bwMode="auto">
          <a:xfrm>
            <a:off x="-1911906" y="4581128"/>
            <a:ext cx="1031359" cy="760413"/>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
</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3"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4"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5"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6"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7"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8"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9"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0"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1"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2"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3"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4"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ar-JO" sz="4000" dirty="0">
                <a:solidFill>
                  <a:srgbClr val="FFFFFF"/>
                </a:solidFill>
                <a:cs typeface="Arial" panose="020B0604020202020204" pitchFamily="34" charset="0"/>
              </a:rPr>
              <a:t>متى في تسعة أقسام</a:t>
            </a:r>
            <a:endParaRPr lang="en-US" sz="4000" dirty="0">
              <a:solidFill>
                <a:srgbClr val="FFFFFF"/>
              </a:solidFill>
              <a:cs typeface="Arial" panose="020B0604020202020204" pitchFamily="34" charset="0"/>
            </a:endParaRPr>
          </a:p>
        </p:txBody>
      </p:sp>
      <p:sp>
        <p:nvSpPr>
          <p:cNvPr id="244776"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0"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335A98E-D6E2-AE29-C161-D51BCE2B7779}"/>
              </a:ext>
            </a:extLst>
          </p:cNvPr>
          <p:cNvSpPr txBox="1"/>
          <p:nvPr/>
        </p:nvSpPr>
        <p:spPr>
          <a:xfrm>
            <a:off x="106140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07E7F036-06EC-ECD4-9509-CCA23E434D30}"/>
              </a:ext>
            </a:extLst>
          </p:cNvPr>
          <p:cNvSpPr txBox="1"/>
          <p:nvPr/>
        </p:nvSpPr>
        <p:spPr>
          <a:xfrm>
            <a:off x="30589"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مقدمة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086CE63F-61CD-148F-6FBC-56040D3BBD5B}"/>
              </a:ext>
            </a:extLst>
          </p:cNvPr>
          <p:cNvSpPr txBox="1"/>
          <p:nvPr/>
        </p:nvSpPr>
        <p:spPr>
          <a:xfrm>
            <a:off x="2196273"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القوة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EE4B2A97-7F5B-CA53-004D-A1D1984F488C}"/>
              </a:ext>
            </a:extLst>
          </p:cNvPr>
          <p:cNvSpPr txBox="1"/>
          <p:nvPr/>
        </p:nvSpPr>
        <p:spPr>
          <a:xfrm>
            <a:off x="3101048"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التأجيل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37B994E-08CE-59E2-475A-AA7CC1F1C2E2}"/>
              </a:ext>
            </a:extLst>
          </p:cNvPr>
          <p:cNvSpPr txBox="1"/>
          <p:nvPr/>
        </p:nvSpPr>
        <p:spPr>
          <a:xfrm>
            <a:off x="4082825"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التحضير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8AA1DB8D-954D-7F00-1505-B31C321FAC5E}"/>
              </a:ext>
            </a:extLst>
          </p:cNvPr>
          <p:cNvSpPr txBox="1"/>
          <p:nvPr/>
        </p:nvSpPr>
        <p:spPr>
          <a:xfrm>
            <a:off x="5064602"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تقديم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64AD156F-A763-931B-985D-EDF1497671C8}"/>
              </a:ext>
            </a:extLst>
          </p:cNvPr>
          <p:cNvSpPr txBox="1"/>
          <p:nvPr/>
        </p:nvSpPr>
        <p:spPr>
          <a:xfrm>
            <a:off x="6017503"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الإٍثبات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5FD4778E-71D5-BAF9-F420-BCAF6EE3CCDD}"/>
              </a:ext>
            </a:extLst>
          </p:cNvPr>
          <p:cNvSpPr txBox="1"/>
          <p:nvPr/>
        </p:nvSpPr>
        <p:spPr>
          <a:xfrm>
            <a:off x="6883777"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شهادة الزور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C3998F6-62BF-E1A6-228B-548E09384FE5}"/>
              </a:ext>
            </a:extLst>
          </p:cNvPr>
          <p:cNvSpPr txBox="1"/>
          <p:nvPr/>
        </p:nvSpPr>
        <p:spPr>
          <a:xfrm>
            <a:off x="789443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التخطيط</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E89CA7BD-ACB2-79CB-F93D-D8A7FABD016A}"/>
              </a:ext>
            </a:extLst>
          </p:cNvPr>
          <p:cNvSpPr txBox="1"/>
          <p:nvPr/>
        </p:nvSpPr>
        <p:spPr>
          <a:xfrm>
            <a:off x="6191995"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Empty</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Tomb</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1-10</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4EB963F2-0E8F-1782-A6B3-F4BE15032463}"/>
              </a:ext>
            </a:extLst>
          </p:cNvPr>
          <p:cNvSpPr txBox="1"/>
          <p:nvPr/>
        </p:nvSpPr>
        <p:spPr>
          <a:xfrm>
            <a:off x="7063532"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False</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Report</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11-15</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Rectangle 11">
            <a:extLst>
              <a:ext uri="{FF2B5EF4-FFF2-40B4-BE49-F238E27FC236}">
                <a16:creationId xmlns:a16="http://schemas.microsoft.com/office/drawing/2014/main" id="{D9A0527D-DAED-C15E-AF03-C258ABCDFFB8}"/>
              </a:ext>
            </a:extLst>
          </p:cNvPr>
          <p:cNvSpPr>
            <a:spLocks noChangeArrowheads="1"/>
          </p:cNvSpPr>
          <p:nvPr/>
        </p:nvSpPr>
        <p:spPr bwMode="auto">
          <a:xfrm>
            <a:off x="7919852" y="1018144"/>
            <a:ext cx="1438440" cy="1327150"/>
          </a:xfrm>
          <a:prstGeom prst="rect">
            <a:avLst/>
          </a:prstGeom>
          <a:no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 name="TextBox 25">
            <a:extLst>
              <a:ext uri="{FF2B5EF4-FFF2-40B4-BE49-F238E27FC236}">
                <a16:creationId xmlns:a16="http://schemas.microsoft.com/office/drawing/2014/main" id="{97FDB805-AA44-3E04-1A3C-AD4C19B3C741}"/>
              </a:ext>
            </a:extLst>
          </p:cNvPr>
          <p:cNvSpPr txBox="1"/>
          <p:nvPr/>
        </p:nvSpPr>
        <p:spPr>
          <a:xfrm>
            <a:off x="3048000" y="4619180"/>
            <a:ext cx="3240738" cy="400110"/>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DBB5A051-8B56-2A67-01D4-8E2BB9171A9C}"/>
              </a:ext>
            </a:extLst>
          </p:cNvPr>
          <p:cNvSpPr txBox="1"/>
          <p:nvPr/>
        </p:nvSpPr>
        <p:spPr>
          <a:xfrm>
            <a:off x="3074524" y="5213508"/>
            <a:ext cx="3240738" cy="707886"/>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مكتوب في الأربعينيات بعد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cs typeface="Arial" panose="020B0604020202020204" pitchFamily="34" charset="0"/>
              </a:rPr>
              <a:t>يغطي 5 ق.م – 33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0565169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364172823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a:t>
            </a:r>
            <a:b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يتقدّم المملكة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extLst>
              <p:ext uri="{D42A27DB-BD31-4B8C-83A1-F6EECF244321}">
                <p14:modId xmlns:p14="http://schemas.microsoft.com/office/powerpoint/2010/main" val="1738852188"/>
              </p:ext>
            </p:extLst>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قبل الخلاص</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عشار</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لا شيء (شاب)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طبيب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صياد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العرق</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أممي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والموهبة الروحية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راعي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معلم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القراء</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عرقياً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اليهود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الرومان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الأمم (اليونانيون)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الفائدة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معجزات</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الحكمة</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روحياً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الحاجة الأساسية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تقديم المسيانية والملكوت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قدوة في المعاناة (حض على التلمذة)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العالمية (وتوسع 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الألوهية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09984" name="Rectangle 71"/>
          <p:cNvSpPr>
            <a:spLocks noGrp="1" noChangeArrowheads="1"/>
          </p:cNvSpPr>
          <p:nvPr>
            <p:ph type="title"/>
          </p:nvPr>
        </p:nvSpPr>
        <p:spPr>
          <a:xfrm>
            <a:off x="3288697"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extLst>
              <p:ext uri="{D42A27DB-BD31-4B8C-83A1-F6EECF244321}">
                <p14:modId xmlns:p14="http://schemas.microsoft.com/office/powerpoint/2010/main" val="1036063951"/>
              </p:ext>
            </p:extLst>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تاريخ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الأربعينات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64-68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57-59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أواخر الستينات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أنطاكية أو سوريا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قيصرية أو 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أفسس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الإرسال</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فلسطين</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إلى ثاوفيلس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آسيا ... الخ</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يسوع هو</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ملك إسرائيل</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العبد المتألم (الألوهية)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الرجل المثالي (المسيا)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ابن الله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الآية الرئيسية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 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 45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19: 10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 31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المواضيع</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الناموس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القوة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النعمة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التركيز الأدبي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عظات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معجزات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أمثال</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روايات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الترتيب</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التسلسل الزمني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إبراهيم إلى يوسف</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آدم إلى مريم</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3287903" y="22860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2038" name="Text Box 70"/>
          <p:cNvSpPr txBox="1">
            <a:spLocks noChangeArrowheads="1"/>
          </p:cNvSpPr>
          <p:nvPr/>
        </p:nvSpPr>
        <p:spPr bwMode="auto">
          <a:xfrm>
            <a:off x="8604254" y="14291"/>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46096338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6</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07758547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7</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6031787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قارورة الطيب</a:t>
            </a:r>
            <a:endParaRPr kumimoji="0" lang="en-US"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المقدسة</a:t>
            </a:r>
            <a:endParaRPr kumimoji="0" lang="en-US"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شيفرة دافنشي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 يسوع</a:t>
            </a:r>
            <a:endParaRPr lang="en-US" sz="3200" dirty="0">
              <a:solidFill>
                <a:schemeClr val="tx1"/>
              </a:solidFill>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وقدمي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 لا تحتاج المرأة إلى الصفح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 مرقس ١٤: ٣) في بيت عنيا مسقط رأس لعازر (يوحنا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مسحتي يسوع</a:t>
            </a:r>
            <a:endParaRPr lang="en-US" sz="3200" dirty="0">
              <a:solidFill>
                <a:schemeClr val="bg1"/>
              </a:solidFill>
              <a:effectLst>
                <a:outerShdw blurRad="38100" dist="38100" dir="2700000" algn="tl">
                  <a:srgbClr val="000000"/>
                </a:outerShdw>
              </a:effectLst>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07996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1"/>
          <a:ext cx="9144000" cy="640122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itchFamily="34" charset="0"/>
                        <a:ea typeface="ＭＳ Ｐゴシック"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متى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مرقس</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لوقا</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يوحنا</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المدى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الميلاد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النغمة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نبوي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رعوي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تاريخي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روحي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كلمات المسيح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الإصحاحات</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24</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5890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661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1149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878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 لكل إصحاح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اقتباسات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itchFamily="34" charset="0"/>
                          <a:ea typeface="SimSun" charset="0"/>
                          <a:cs typeface="Arial" pitchFamily="34" charset="0"/>
                        </a:rPr>
                        <a:t>تلميحات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مراجع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المادة الفريدة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92%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التقسيم الأوسع</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r>
                        <a:rPr kumimoji="0" lang="ar-JO" sz="2200" b="1" i="0" u="none" strike="noStrike" cap="none" normalizeH="0" baseline="0" dirty="0">
                          <a:ln>
                            <a:noFill/>
                          </a:ln>
                          <a:solidFill>
                            <a:schemeClr val="bg1"/>
                          </a:solidFill>
                          <a:effectLst/>
                          <a:latin typeface="Arial" pitchFamily="34" charset="0"/>
                          <a:ea typeface="ＭＳ Ｐゴシック" charset="0"/>
                          <a:cs typeface="Arial" pitchFamily="34" charset="0"/>
                        </a:rPr>
                        <a:t>الأناجيل الإزائية</a:t>
                      </a: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إنجيل تكميلي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3287903"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4096"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8</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53464949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endParaRPr>
            </a:p>
          </p:txBody>
        </p:sp>
      </p:grpSp>
      <p:sp>
        <p:nvSpPr>
          <p:cNvPr id="2" name="Rectangle 1">
            <a:extLst>
              <a:ext uri="{FF2B5EF4-FFF2-40B4-BE49-F238E27FC236}">
                <a16:creationId xmlns:a16="http://schemas.microsoft.com/office/drawing/2014/main" id="{7A1C70E7-C53A-7151-CFE8-EEA34E81AE31}"/>
              </a:ext>
            </a:extLst>
          </p:cNvPr>
          <p:cNvSpPr/>
          <p:nvPr/>
        </p:nvSpPr>
        <p:spPr bwMode="auto">
          <a:xfrm>
            <a:off x="7647100" y="332656"/>
            <a:ext cx="1080120" cy="1158032"/>
          </a:xfrm>
          <a:prstGeom prst="rect">
            <a:avLst/>
          </a:prstGeom>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400" b="1" u="none" strike="noStrike" cap="none" normalizeH="0" baseline="0" dirty="0">
                <a:ln>
                  <a:noFill/>
                </a:ln>
                <a:solidFill>
                  <a:srgbClr val="002060"/>
                </a:solidFill>
                <a:effectLst/>
                <a:latin typeface="Arial" panose="020B0604020202020204" pitchFamily="34" charset="0"/>
              </a:rPr>
              <a:t>صور </a:t>
            </a:r>
            <a:r>
              <a:rPr kumimoji="0" lang="ar-JO" sz="2400" b="1" u="none" strike="noStrike" cap="none" normalizeH="0" baseline="0" dirty="0">
                <a:ln>
                  <a:noFill/>
                </a:ln>
                <a:solidFill>
                  <a:srgbClr val="0070C0"/>
                </a:solidFill>
                <a:effectLst/>
                <a:latin typeface="Arial" panose="020B0604020202020204" pitchFamily="34" charset="0"/>
              </a:rPr>
              <a:t>كتابية</a:t>
            </a:r>
            <a:r>
              <a:rPr kumimoji="0" lang="ar-JO" sz="2400" b="1" u="none" strike="noStrike" cap="none" normalizeH="0" baseline="0" dirty="0">
                <a:ln>
                  <a:noFill/>
                </a:ln>
                <a:solidFill>
                  <a:schemeClr val="tx1"/>
                </a:solidFill>
                <a:effectLst/>
                <a:latin typeface="Arial" panose="020B0604020202020204" pitchFamily="34" charset="0"/>
              </a:rPr>
              <a:t> </a:t>
            </a:r>
            <a:r>
              <a:rPr kumimoji="0" lang="ar-JO" sz="2400" b="1" u="none" strike="noStrike" cap="none" normalizeH="0" baseline="0" dirty="0">
                <a:ln>
                  <a:noFill/>
                </a:ln>
                <a:solidFill>
                  <a:srgbClr val="002060"/>
                </a:solidFill>
                <a:effectLst/>
                <a:latin typeface="Arial" panose="020B0604020202020204" pitchFamily="34" charset="0"/>
              </a:rPr>
              <a:t>مجانية</a:t>
            </a:r>
            <a:endParaRPr kumimoji="0" lang="en-US" sz="2400" b="1" u="none" strike="noStrike" cap="none" normalizeH="0" baseline="0" dirty="0">
              <a:ln>
                <a:noFill/>
              </a:ln>
              <a:solidFill>
                <a:srgbClr val="002060"/>
              </a:solidFill>
              <a:effectLst/>
              <a:latin typeface="Arial" panose="020B0604020202020204" pitchFamily="34" charset="0"/>
            </a:endParaRPr>
          </a:p>
        </p:txBody>
      </p:sp>
    </p:spTree>
    <p:extLst>
      <p:ext uri="{BB962C8B-B14F-4D97-AF65-F5344CB8AC3E}">
        <p14:creationId xmlns:p14="http://schemas.microsoft.com/office/powerpoint/2010/main" val="2663219533"/>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b="1" kern="0" dirty="0">
              <a:solidFill>
                <a:srgbClr val="000000"/>
              </a:solidFill>
              <a:latin typeface="Arial" panose="020B0604020202020204" pitchFamily="34" charset="0"/>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ar-JO" dirty="0">
                <a:effectLst>
                  <a:glow rad="241300">
                    <a:schemeClr val="bg2">
                      <a:alpha val="90000"/>
                    </a:schemeClr>
                  </a:glow>
                </a:effectLst>
              </a:rPr>
              <a:t>هل التاريخ ...</a:t>
            </a:r>
            <a:endParaRPr lang="en-US" dirty="0">
              <a:effectLst>
                <a:glow rad="241300">
                  <a:schemeClr val="bg2">
                    <a:alpha val="90000"/>
                  </a:schemeClr>
                </a:glow>
              </a:effectLst>
            </a:endParaRP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دائري؟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أم</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خطي؟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5812428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7441149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2351436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No Animations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9469544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يحرر يسوع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4531803"/>
            <a:ext cx="6168602"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glow rad="228600">
                    <a:schemeClr val="accent4">
                      <a:satMod val="175000"/>
                      <a:alpha val="73052"/>
                    </a:schemeClr>
                  </a:glow>
                  <a:outerShdw blurRad="50800" dist="88900" dir="2700000" algn="tl" rotWithShape="0">
                    <a:srgbClr val="000000"/>
                  </a:outerShdw>
                </a:effectLst>
                <a:latin typeface="Arial" panose="020B0604020202020204" pitchFamily="34" charset="0"/>
                <a:cs typeface="Arial" panose="020B0604020202020204" pitchFamily="34" charset="0"/>
              </a:rPr>
              <a:t>مرقس 5: 1-20، لوقا 8: 26-29 </a:t>
            </a:r>
            <a:endParaRPr kumimoji="0" lang="en-US" sz="4000" b="1" u="none" strike="noStrike" kern="1200" cap="none" spc="0" normalizeH="0" baseline="0" noProof="0" dirty="0">
              <a:ln>
                <a:noFill/>
              </a:ln>
              <a:solidFill>
                <a:srgbClr val="FFFFFF"/>
              </a:solidFill>
              <a:effectLst>
                <a:glow rad="228600">
                  <a:schemeClr val="accent4">
                    <a:satMod val="175000"/>
                    <a:alpha val="73052"/>
                  </a:scheme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4" name="Group 23">
            <a:extLst>
              <a:ext uri="{FF2B5EF4-FFF2-40B4-BE49-F238E27FC236}">
                <a16:creationId xmlns:a16="http://schemas.microsoft.com/office/drawing/2014/main" id="{EA7675B1-33C4-2D44-8B2F-4CFEFE91185C}"/>
              </a:ext>
            </a:extLst>
          </p:cNvPr>
          <p:cNvGrpSpPr/>
          <p:nvPr/>
        </p:nvGrpSpPr>
        <p:grpSpPr>
          <a:xfrm>
            <a:off x="6436014" y="188640"/>
            <a:ext cx="2707986" cy="1423496"/>
            <a:chOff x="238313" y="1456911"/>
            <a:chExt cx="2707986" cy="1423496"/>
          </a:xfrm>
        </p:grpSpPr>
        <p:grpSp>
          <p:nvGrpSpPr>
            <p:cNvPr id="25" name="Group 24">
              <a:extLst>
                <a:ext uri="{FF2B5EF4-FFF2-40B4-BE49-F238E27FC236}">
                  <a16:creationId xmlns:a16="http://schemas.microsoft.com/office/drawing/2014/main" id="{723C21CA-F1F7-4144-8536-6441E8779D96}"/>
                </a:ext>
              </a:extLst>
            </p:cNvPr>
            <p:cNvGrpSpPr/>
            <p:nvPr/>
          </p:nvGrpSpPr>
          <p:grpSpPr>
            <a:xfrm>
              <a:off x="238313" y="1506508"/>
              <a:ext cx="2376264" cy="1252451"/>
              <a:chOff x="6444208" y="182050"/>
              <a:chExt cx="2376264" cy="1252451"/>
            </a:xfrm>
          </p:grpSpPr>
          <p:pic>
            <p:nvPicPr>
              <p:cNvPr id="27" name="Picture 1" descr="22_John_Baptist_Prison_JPEG_1024.jpg">
                <a:extLst>
                  <a:ext uri="{FF2B5EF4-FFF2-40B4-BE49-F238E27FC236}">
                    <a16:creationId xmlns:a16="http://schemas.microsoft.com/office/drawing/2014/main" id="{9EDA1B4B-76C2-A54A-9098-1570CEFA6697}"/>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8" name="Rectangle 27">
                <a:extLst>
                  <a:ext uri="{FF2B5EF4-FFF2-40B4-BE49-F238E27FC236}">
                    <a16:creationId xmlns:a16="http://schemas.microsoft.com/office/drawing/2014/main" id="{D7CE739E-CE57-2D4B-8073-77DAE848246B}"/>
                  </a:ext>
                </a:extLst>
              </p:cNvPr>
              <p:cNvSpPr/>
              <p:nvPr/>
            </p:nvSpPr>
            <p:spPr bwMode="auto">
              <a:xfrm>
                <a:off x="7668344" y="188639"/>
                <a:ext cx="1080120" cy="1220013"/>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grpSp>
        <p:sp>
          <p:nvSpPr>
            <p:cNvPr id="26" name="TextBox 25">
              <a:extLst>
                <a:ext uri="{FF2B5EF4-FFF2-40B4-BE49-F238E27FC236}">
                  <a16:creationId xmlns:a16="http://schemas.microsoft.com/office/drawing/2014/main" id="{3024C1A2-6BCB-EA47-BD07-DE4C9644416F}"/>
                </a:ext>
              </a:extLst>
            </p:cNvPr>
            <p:cNvSpPr txBox="1"/>
            <p:nvPr/>
          </p:nvSpPr>
          <p:spPr>
            <a:xfrm>
              <a:off x="1403648" y="1456911"/>
              <a:ext cx="1542651" cy="1423496"/>
            </a:xfrm>
            <a:prstGeom prst="rect">
              <a:avLst/>
            </a:prstGeom>
            <a:noFill/>
            <a:effectLst/>
          </p:spPr>
          <p:txBody>
            <a:bodyPr wrap="square" lIns="91341" tIns="45671" rIns="91341" bIns="45671"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2B7DF"/>
                  </a:solidFill>
                  <a:effectLst/>
                  <a:uLnTx/>
                  <a:uFillTx/>
                  <a:latin typeface="Avenir Black"/>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cs typeface="Avenir Black"/>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venir Black"/>
                <a:cs typeface="Avenir Black"/>
              </a:endParaRPr>
            </a:p>
          </p:txBody>
        </p:sp>
      </p:grpSp>
    </p:spTree>
    <p:extLst>
      <p:ext uri="{BB962C8B-B14F-4D97-AF65-F5344CB8AC3E}">
        <p14:creationId xmlns:p14="http://schemas.microsoft.com/office/powerpoint/2010/main" val="194810535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026"/>
          <p:cNvSpPr>
            <a:spLocks noGrp="1" noRot="1" noChangeArrowheads="1"/>
          </p:cNvSpPr>
          <p:nvPr>
            <p:ph type="title"/>
          </p:nvPr>
        </p:nvSpPr>
        <p:spPr>
          <a:xfrm>
            <a:off x="685800" y="152400"/>
            <a:ext cx="7772400" cy="1143000"/>
          </a:xfrm>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كتاب العهد الجديد</a:t>
            </a:r>
            <a:endParaRPr lang="en-US" dirty="0">
              <a:latin typeface="Arial" panose="020B0604020202020204" pitchFamily="34" charset="0"/>
              <a:ea typeface="ＭＳ Ｐゴシック" charset="0"/>
              <a:cs typeface="Arial" panose="020B0604020202020204" pitchFamily="34" charset="0"/>
            </a:endParaRPr>
          </a:p>
        </p:txBody>
      </p:sp>
      <p:graphicFrame>
        <p:nvGraphicFramePr>
          <p:cNvPr id="55358" name="Group 1086"/>
          <p:cNvGraphicFramePr>
            <a:graphicFrameLocks noGrp="1"/>
          </p:cNvGraphicFramePr>
          <p:nvPr>
            <p:extLst>
              <p:ext uri="{D42A27DB-BD31-4B8C-83A1-F6EECF244321}">
                <p14:modId xmlns:p14="http://schemas.microsoft.com/office/powerpoint/2010/main" val="1405477041"/>
              </p:ext>
            </p:extLst>
          </p:nvPr>
        </p:nvGraphicFramePr>
        <p:xfrm>
          <a:off x="0" y="1371600"/>
          <a:ext cx="9144000" cy="5374883"/>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2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الجنسية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الموطن الأصلي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الوظيفة</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العلاقات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الإصحاحات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الآيات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الأسفار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extLst>
                  <a:ext uri="{0D108BD9-81ED-4DB2-BD59-A6C34878D82A}">
                    <a16:rowId xmlns:a16="http://schemas.microsoft.com/office/drawing/2014/main" val="10000"/>
                  </a:ext>
                </a:extLst>
              </a:tr>
              <a:tr h="9144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جابي ضرائب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1071</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2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روماني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بطرس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678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699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لوقا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يوناني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أنطاكية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بولس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2158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لوقا</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أعمال الرسل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573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بيت صيدا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صياد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1414</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رؤيا يوحنا</a:t>
                      </a: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80666" name="Text Box 1083"/>
          <p:cNvSpPr txBox="1">
            <a:spLocks noChangeArrowheads="1"/>
          </p:cNvSpPr>
          <p:nvPr/>
        </p:nvSpPr>
        <p:spPr bwMode="auto">
          <a:xfrm>
            <a:off x="8559471" y="152400"/>
            <a:ext cx="52770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765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766959515"/>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ar-JO" sz="8800" dirty="0">
                <a:ea typeface="Osaka" charset="0"/>
                <a:cs typeface="Arial" panose="020B0604020202020204" pitchFamily="34" charset="0"/>
              </a:rPr>
              <a:t> 9</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70007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867935" y="2622544"/>
            <a:ext cx="5975142" cy="806456"/>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يُطعِم 5000</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58082" y="3331488"/>
            <a:ext cx="5284995" cy="2000410"/>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14: 13-22</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6: 31-46</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9: 10-17</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6: 1-13</a:t>
            </a:r>
            <a:endParaRPr kumimoji="0" lang="en-US"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35825" y="4325759"/>
            <a:ext cx="2660102" cy="1544718"/>
            <a:chOff x="5508104" y="548680"/>
            <a:chExt cx="2660102" cy="154471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548680"/>
              <a:ext cx="1296144" cy="154471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7279125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586377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93</a:t>
            </a:r>
            <a:endParaRPr lang="en-US" b="1" dirty="0">
              <a:solidFill>
                <a:srgbClr val="FFFFFF"/>
              </a:solidFill>
              <a:latin typeface="Arial" panose="020B0604020202020204" pitchFamily="34" charset="0"/>
              <a:cs typeface="Arial" panose="020B0604020202020204" pitchFamily="34" charset="0"/>
            </a:endParaRP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a:r>
                  <a:rPr lang="ar-JO" altLang="zh-CN" sz="2200" b="1" dirty="0">
                    <a:solidFill>
                      <a:srgbClr val="FFFFFF"/>
                    </a:solidFill>
                    <a:latin typeface="Arial" panose="020B0604020202020204" pitchFamily="34" charset="0"/>
                    <a:cs typeface="Arial" panose="020B0604020202020204" pitchFamily="34" charset="0"/>
                  </a:rPr>
                  <a:t>لا يوجد مراجع عن الملكوت</a:t>
                </a:r>
                <a:endParaRPr lang="en-US" altLang="zh-CN" sz="1100" b="1" dirty="0">
                  <a:solidFill>
                    <a:srgbClr val="FFFFFF"/>
                  </a:solidFill>
                  <a:latin typeface="Arial" panose="020B0604020202020204" pitchFamily="34" charset="0"/>
                  <a:cs typeface="Arial" panose="020B0604020202020204" pitchFamily="34" charset="0"/>
                </a:endParaRPr>
              </a:p>
              <a:p>
                <a:pPr algn="ctr"/>
                <a:endParaRPr lang="en-US" altLang="zh-CN" sz="1100" b="1" dirty="0">
                  <a:solidFill>
                    <a:srgbClr val="FFFFFF"/>
                  </a:solidFill>
                  <a:latin typeface="Arial" panose="020B0604020202020204" pitchFamily="34" charset="0"/>
                  <a:cs typeface="Arial" panose="020B0604020202020204" pitchFamily="34"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1</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8</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25</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4</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30 سنة</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3 سنوات</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3-4 شهور</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8 أيام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المعجزات سائدة</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التعليم سائد</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قيصرية</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كتب سنة 57-59 م</a:t>
                </a:r>
              </a:p>
              <a:p>
                <a:pPr algn="ctr"/>
                <a:r>
                  <a:rPr lang="ar-JO" altLang="zh-CN" sz="2200" b="1" dirty="0">
                    <a:solidFill>
                      <a:srgbClr val="FFFFFF"/>
                    </a:solidFill>
                    <a:latin typeface="Arial" panose="020B0604020202020204" pitchFamily="34" charset="0"/>
                    <a:cs typeface="Arial" panose="020B0604020202020204" pitchFamily="34" charset="0"/>
                  </a:rPr>
                  <a:t>يغطي 5 ق.م – 33 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ar-JO" sz="2400" dirty="0">
                <a:solidFill>
                  <a:schemeClr val="bg2"/>
                </a:solidFill>
                <a:ea typeface="SimSun" charset="0"/>
              </a:rPr>
              <a:t>تدوينات المملكة حسب أقسام لوقا</a:t>
            </a:r>
            <a:endParaRPr lang="en-US" sz="2400" dirty="0">
              <a:solidFill>
                <a:schemeClr val="bg2"/>
              </a:solidFill>
              <a:ea typeface="SimSun" charset="0"/>
            </a:endParaRPr>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177129686"/>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82754105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ص. إعلان الملكوت</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تحقيقاً لنبوة المسيح عن رؤية مجده قبل أسبوع واحد تجلى يسوع أمام بطرس ويعقوب ويوحنا ليكشف في صورة مصغرة عن المجد الجوهري الذي سيعلنه للعالم عندما يبدأ ملكه عند المجيء الثاني ويثبت ان المسيح هو الوحيد المستحق الطاعة</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87</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17: 1-8، مرقس 9: 2-8، لوقا 9: 28-36</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70276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"لِأَنَّ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ٱلْإِنْسَانِ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قَدْ جَاءَ لِكَيْ يَطْلُبَ وَيُخَلِّصَ مَا قَدْ هَلَكَ"</a:t>
            </a:r>
            <a:endPar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lang="ar-SA"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(19: 10)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72413" y="65344"/>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8" name="Text Box 2"/>
          <p:cNvSpPr txBox="1">
            <a:spLocks noChangeArrowheads="1"/>
          </p:cNvSpPr>
          <p:nvPr/>
        </p:nvSpPr>
        <p:spPr bwMode="auto">
          <a:xfrm>
            <a:off x="4297805" y="25461"/>
            <a:ext cx="624590" cy="522774"/>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9" name="Text Box 3"/>
          <p:cNvSpPr txBox="1">
            <a:spLocks noChangeArrowheads="1"/>
          </p:cNvSpPr>
          <p:nvPr/>
        </p:nvSpPr>
        <p:spPr bwMode="auto">
          <a:xfrm>
            <a:off x="8534427" y="152426"/>
            <a:ext cx="52680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479473" y="1066836"/>
            <a:ext cx="2261255" cy="1076772"/>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الكلمة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421" name="Text Box 5"/>
          <p:cNvSpPr txBox="1">
            <a:spLocks noChangeArrowheads="1"/>
          </p:cNvSpPr>
          <p:nvPr/>
        </p:nvSpPr>
        <p:spPr bwMode="auto">
          <a:xfrm>
            <a:off x="1447800" y="3657635"/>
            <a:ext cx="6324600" cy="2061657"/>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قد جاء لكي يطلب ويخلص ما قد هلك</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 19: 10</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ar-JO" sz="2000" dirty="0">
                <a:ea typeface="ＭＳ Ｐゴシック" charset="0"/>
                <a:cs typeface="Arial" panose="020B0604020202020204" pitchFamily="34" charset="0"/>
              </a:rPr>
              <a:t>الكلمة والآية المفتاحية في لوقا</a:t>
            </a:r>
            <a:endParaRPr lang="en-US" dirty="0">
              <a:ea typeface="ＭＳ Ｐゴシック" charset="0"/>
              <a:cs typeface="Arial" panose="020B0604020202020204" pitchFamily="34" charset="0"/>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كارل بلوش، 1865</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تجلي 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30030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5717135" cy="216989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لماذا بطرس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ويعقوب ويوحنا فقط؟</a:t>
            </a:r>
            <a:endParaRPr kumimoji="0" lang="en-US"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 29-30</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حماة بطرس</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13: 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خطاب جبل الزيتون</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مع أندراوس</a:t>
            </a:r>
            <a:endParaRPr kumimoji="0" lang="en-US"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9: 2-13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التجلي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14: 33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جثسيماني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وصعد بهم إلى جبل عالٍ منفردين وحدهم</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كيف تقوم بإعادة الشحن؟</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مرقس 6: 30-32</a:t>
            </a:r>
            <a:endParaRPr kumimoji="0" lang="en-US"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 واجتمع الرسل إلى يسوع وأخبروه بكل شيء كل ما فعلوا وكل ما علموا 31 فقال لهم تعالوا أنتم منفردين إلى موضع خلاء واستريحوا قليلاً لأن القادمين والذاهبين كانوا كثيرين ولم تتيسر لهم فرصة للأكل 32 فمضوا في السفينة إلى موضع خلاء منفردين</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رأوا؟</a:t>
            </a:r>
            <a:endParaRPr kumimoji="0" lang="en-US"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يوحنا 20: 15 .... ظنوا أنه البستاني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 فالتفت لأنظر الصوت الذي تكلم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معي ولما التفت رأيت سبع مناير من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ذهب 13 وفي وسط السبع المناير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شبه ابن إنسان متسربلاً بثوب إلى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الرجلين ومتمنطقاً عند ثدييه بمنطقة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من ذهب 14 وأما رأسه وشعره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فأبيضان كالصوف الأبيض كالثلج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وعيناه كلهيب نار 15 ورجلاه شبه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النحاس النقي كأنهما محميتان في أتون وصوته كصوت مياه كثيرة</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0772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16 ومعه في يده اليمنى سبعة كواكب وسيف ماضٍ                    ذو حدين يخرج من فمه ووجهه كالشمس وهي تضيء في قوتها</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رؤيا 1</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4 وظهر لهم إيليا مع موسى وكانا يتكلمان مع يسوع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موسى</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إيليا</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يسوع</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ar-JO"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 فجعل بطرس يقول ليسوع يا سيدي جيد أن نكون ههنا فلنصنع ثلاث مظال لك واحدة ولموسى واحدة ولإيليا واحدة      6 لأنه لم يكن يعلم ما يتكلم به </a:t>
            </a:r>
            <a:r>
              <a:rPr kumimoji="0" lang="ar-JO" sz="3200" b="1" i="0" u="none" strike="noStrike" kern="1200" cap="none" spc="0" normalizeH="0" baseline="0" noProof="0" dirty="0">
                <a:ln>
                  <a:noFill/>
                </a:ln>
                <a:solidFill>
                  <a:prstClr val="black"/>
                </a:solidFill>
                <a:effectLst/>
                <a:highlight>
                  <a:srgbClr val="FFFF00"/>
                </a:highlight>
                <a:uLnTx/>
                <a:uFillTx/>
                <a:latin typeface="Arial" panose="020B0604020202020204" pitchFamily="34" charset="0"/>
                <a:ea typeface="+mn-ea"/>
                <a:cs typeface="Arial" panose="020B0604020202020204" pitchFamily="34" charset="0"/>
              </a:rPr>
              <a:t>إذ كانوا مرتعبين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149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ar-JO" sz="4800" dirty="0">
                <a:effectLst>
                  <a:glow rad="266700">
                    <a:srgbClr val="000000">
                      <a:alpha val="75000"/>
                    </a:srgbClr>
                  </a:glow>
                </a:effectLst>
                <a:ea typeface="ＭＳ Ｐゴシック" pitchFamily="-112" charset="-128"/>
                <a:cs typeface="Arial" panose="020B0604020202020204" pitchFamily="34" charset="0"/>
              </a:rPr>
              <a:t>يركز لوقا على الروح القدس</a:t>
            </a:r>
            <a:endParaRPr lang="en-US" sz="4800" dirty="0">
              <a:effectLst>
                <a:glow rad="266700">
                  <a:srgbClr val="000000">
                    <a:alpha val="75000"/>
                  </a:srgbClr>
                </a:glow>
              </a:effectLst>
              <a:ea typeface="ＭＳ Ｐゴシック" pitchFamily="-112" charset="-128"/>
              <a:cs typeface="Arial" panose="020B0604020202020204" pitchFamily="34" charset="0"/>
            </a:endParaRP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حلّ على مريم (1: 35)</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ملأ يوحنا (1: 15)، أليصابات (1: 41)، زكريا (1: 67)</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عمد المسيح (3: 22)</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حمى المسيح خلال التجربة (4: 1)</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مسح المسيح (4: 18)</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أعطى المسيح فرحاً (10: 21) ... الخ</a:t>
            </a:r>
            <a:endParaRPr lang="en-US" sz="3600" dirty="0">
              <a:effectLst>
                <a:glow rad="266700">
                  <a:srgbClr val="000000">
                    <a:alpha val="75000"/>
                  </a:srgbClr>
                </a:glow>
              </a:effectLst>
              <a:ea typeface="ＭＳ Ｐゴシック" pitchFamily="-112" charset="-128"/>
              <a:cs typeface="Arial" panose="020B0604020202020204" pitchFamily="34" charset="0"/>
            </a:endParaRP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ar-JO"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السيادة في لوقا</a:t>
            </a:r>
            <a:endParaRPr lang="en-US"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01061" name="Text Box 3"/>
          <p:cNvSpPr txBox="1">
            <a:spLocks noChangeArrowheads="1"/>
          </p:cNvSpPr>
          <p:nvPr/>
        </p:nvSpPr>
        <p:spPr bwMode="auto">
          <a:xfrm>
            <a:off x="8401058" y="77793"/>
            <a:ext cx="79374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96 ج</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13 لكن أقول لكم إن إيليا أيضاً قد أتى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1938992"/>
          </a:xfrm>
          <a:prstGeom prst="rect">
            <a:avLst/>
          </a:prstGeom>
        </p:spPr>
        <p:txBody>
          <a:bodyPr wrap="square">
            <a:spAutoFit/>
          </a:bodyPr>
          <a:lstStyle/>
          <a:p>
            <a:pPr marL="0" marR="0" lvl="0" indent="0" algn="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سؤال جيد</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يأتي إيليا أولاً ؟</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3: 1 </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هأنذا أرسل ملاكي فيهيء الطريق أمامي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4: 5</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هأنذا أرسل إليكم إيليا النبي قبل مجيء يوم الرب </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اثبات سلطة                      الكتاب المقدس</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يعاني المسيح؟</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مز 69: 20-21</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العار قد كسر قلبي فمرضت انتظرت رقة فلم تكن ومعزين فلم أجد ويجعلون في طعامي علقماً وفي عطشي يسقونني خلاً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أشعياء 53: 5  </a:t>
            </a:r>
            <a:r>
              <a:rPr kumimoji="0" lang="ar-JO" sz="2800" b="1" i="0" u="none" strike="noStrike" kern="1200" cap="none" spc="0" normalizeH="0" baseline="0" noProof="0" dirty="0">
                <a:ln>
                  <a:noFill/>
                </a:ln>
                <a:solidFill>
                  <a:prstClr val="black"/>
                </a:solidFill>
                <a:effectLst/>
                <a:uLnTx/>
                <a:uFillTx/>
                <a:latin typeface="system-ui"/>
                <a:ea typeface="+mn-ea"/>
                <a:cs typeface="Arial" panose="020B0604020202020204" pitchFamily="34" charset="0"/>
              </a:rPr>
              <a:t>وهو مجروح لأجل معاصينا مسحوق لأجل آثامنا تأديب سلامنا عليه وبحبره شفينا</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13 لكن أقول لكم إن إيليا أيضاً قد أتى</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759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بأي سلطان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يستطيع يسوع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 يصرح بأن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يوحنا المعمدان تمم النبوات عن إيليا؟</a:t>
            </a:r>
            <a:endParaRPr kumimoji="0" lang="en-US"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027812"/>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ctr" fontAlgn="b"/>
                      <a:r>
                        <a:rPr lang="en-US" sz="1600" b="1" i="0" u="sng" strike="noStrike" cap="none" spc="0" dirty="0">
                          <a:solidFill>
                            <a:schemeClr val="bg1"/>
                          </a:solidFill>
                          <a:effectLst/>
                          <a:latin typeface="Arial" panose="020B0604020202020204" pitchFamily="34" charset="0"/>
                          <a:cs typeface="Arial" panose="020B0604020202020204" pitchFamily="34" charset="0"/>
                        </a:rPr>
                        <a:t>#</a:t>
                      </a: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العنوان</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مت</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مر</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لو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يو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الكثيرين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23-24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32-34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2</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يطرد الشياطين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18-23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3</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يطهر الأبرص</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1-4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40-45</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5: 12-16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4</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عبد قائد المئة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5-13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1-10</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1" i="0" u="none" strike="noStrike" cap="none" spc="0" dirty="0">
                          <a:solidFill>
                            <a:schemeClr val="tx1"/>
                          </a:solidFill>
                          <a:effectLst/>
                          <a:latin typeface="Arial" panose="020B0604020202020204" pitchFamily="34" charset="0"/>
                          <a:cs typeface="Arial" panose="020B060402020202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59</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19-23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60</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 لتوما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26-29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يصنع صيد سمك معجزي (يوحنا)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21: 4-6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4D2E7549-4E47-3774-9B85-DCA2A23AE2EF}"/>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1500" b="1" i="0" u="none" strike="noStrike" kern="1200" cap="none" spc="0" normalizeH="0" baseline="0" noProof="0" dirty="0">
                <a:ln/>
                <a:solidFill>
                  <a:srgbClr val="FF0000"/>
                </a:solidFill>
                <a:effectLst/>
                <a:uLnTx/>
                <a:uFillTx/>
                <a:latin typeface="Calibri" panose="020F0502020204030204"/>
                <a:ea typeface="+mn-ea"/>
                <a:cs typeface="Arial" panose="020B0604020202020204" pitchFamily="34" charset="0"/>
              </a:rPr>
              <a:t>61 معجزة</a:t>
            </a:r>
            <a:endParaRPr kumimoji="0" lang="en-US" sz="11500" b="1" i="0" u="none" strike="noStrike" kern="1200" cap="none" spc="0" normalizeH="0" baseline="0" noProof="0" dirty="0">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660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Shape 6">
            <a:extLst>
              <a:ext uri="{FF2B5EF4-FFF2-40B4-BE49-F238E27FC236}">
                <a16:creationId xmlns:a16="http://schemas.microsoft.com/office/drawing/2014/main" id="{D7C091AE-E0EF-4253-BEB2-5391D10668F2}"/>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مرتعبين</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a:t>
            </a: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في محضر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 التلاميذ</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أسئلة التلاميذ أجيبت من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4982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9" end="9"/>
                                            </p:txEl>
                                          </p:spTgt>
                                        </p:tgtEl>
                                        <p:attrNameLst>
                                          <p:attrName>style.visibility</p:attrName>
                                        </p:attrNameLst>
                                      </p:cBhvr>
                                      <p:to>
                                        <p:strVal val="visible"/>
                                      </p:to>
                                    </p:set>
                                    <p:animEffect transition="in" filter="fade">
                                      <p:cBhvr>
                                        <p:cTn id="7"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كن متحولاً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لا مرتعباً</a:t>
            </a:r>
            <a:endPar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endParaRP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10</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76084116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ar-JO" sz="4000" dirty="0">
                <a:solidFill>
                  <a:srgbClr val="FFFFFF"/>
                </a:solidFill>
                <a:effectLst>
                  <a:glow rad="266700">
                    <a:schemeClr val="tx1">
                      <a:alpha val="88000"/>
                    </a:schemeClr>
                  </a:glow>
                </a:effectLst>
                <a:ea typeface="ＭＳ Ｐゴシック" charset="0"/>
              </a:rPr>
              <a:t>السامري الصالح (لوقا 10)</a:t>
            </a:r>
            <a:endParaRPr lang="en-US" sz="4000" dirty="0">
              <a:solidFill>
                <a:srgbClr val="FFFFFF"/>
              </a:solidFill>
              <a:effectLst>
                <a:glow rad="266700">
                  <a:schemeClr val="tx1">
                    <a:alpha val="88000"/>
                  </a:schemeClr>
                </a:glow>
              </a:effectLst>
              <a:ea typeface="ＭＳ Ｐゴシック" charset="0"/>
            </a:endParaRPr>
          </a:p>
        </p:txBody>
      </p:sp>
      <p:sp>
        <p:nvSpPr>
          <p:cNvPr id="876546" name="Text Box 5"/>
          <p:cNvSpPr txBox="1">
            <a:spLocks noChangeArrowheads="1"/>
          </p:cNvSpPr>
          <p:nvPr/>
        </p:nvSpPr>
        <p:spPr bwMode="auto">
          <a:xfrm>
            <a:off x="8410581" y="44455"/>
            <a:ext cx="50520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rPr>
              <a:t>99</a:t>
            </a:r>
            <a:endParaRPr kumimoji="0" lang="en-US"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635243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
        <p:nvSpPr>
          <p:cNvPr id="6" name="Text Box 5">
            <a:extLst>
              <a:ext uri="{FF2B5EF4-FFF2-40B4-BE49-F238E27FC236}">
                <a16:creationId xmlns:a16="http://schemas.microsoft.com/office/drawing/2014/main" id="{5D71D7ED-BA82-F557-D176-F470CADF9255}"/>
              </a:ext>
            </a:extLst>
          </p:cNvPr>
          <p:cNvSpPr txBox="1">
            <a:spLocks noChangeArrowheads="1"/>
          </p:cNvSpPr>
          <p:nvPr/>
        </p:nvSpPr>
        <p:spPr bwMode="auto">
          <a:xfrm>
            <a:off x="76200" y="5257800"/>
            <a:ext cx="9144000" cy="156962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altLang="zh-CN" sz="3200" b="1" u="sng" dirty="0">
                <a:solidFill>
                  <a:srgbClr val="000000"/>
                </a:solidFill>
                <a:latin typeface="Arial" panose="020B0604020202020204" pitchFamily="34" charset="0"/>
                <a:cs typeface="Arial" panose="020B0604020202020204" pitchFamily="34" charset="0"/>
              </a:rPr>
              <a:t>التطبيقات</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ar-JO" altLang="zh-CN" sz="3200" b="1" dirty="0">
                <a:solidFill>
                  <a:srgbClr val="000000"/>
                </a:solidFill>
                <a:latin typeface="Arial" panose="020B0604020202020204" pitchFamily="34" charset="0"/>
                <a:cs typeface="Arial" panose="020B0604020202020204" pitchFamily="34" charset="0"/>
              </a:rPr>
              <a:t>هل أدركت سيادة الله في حياتك ليوصلك إلى المسيح؟</a:t>
            </a:r>
          </a:p>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61200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ox(in)">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P spid="6"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ar-JO" sz="3600" dirty="0">
                <a:solidFill>
                  <a:srgbClr val="FFFF00"/>
                </a:solidFill>
                <a:cs typeface="Arial" panose="020B0604020202020204" pitchFamily="34" charset="0"/>
              </a:rPr>
              <a:t>تفسير أوغسطينوس الرمزي                                 لمثل السامري الصالح (لوقا ١٥)</a:t>
            </a:r>
            <a:endParaRPr lang="en-US" sz="3600" dirty="0">
              <a:solidFill>
                <a:srgbClr val="FFFF00"/>
              </a:solidFill>
              <a:cs typeface="Arial" panose="020B0604020202020204" pitchFamily="34" charset="0"/>
            </a:endParaRPr>
          </a:p>
        </p:txBody>
      </p:sp>
      <p:sp>
        <p:nvSpPr>
          <p:cNvPr id="15363" name="Rectangle 3"/>
          <p:cNvSpPr>
            <a:spLocks noGrp="1" noChangeArrowheads="1"/>
          </p:cNvSpPr>
          <p:nvPr>
            <p:ph idx="1"/>
          </p:nvPr>
        </p:nvSpPr>
        <p:spPr>
          <a:xfrm>
            <a:off x="533400" y="1600201"/>
            <a:ext cx="8229600" cy="762000"/>
          </a:xfrm>
        </p:spPr>
        <p:txBody>
          <a:bodyPr/>
          <a:lstStyle/>
          <a:p>
            <a:pPr algn="r" eaLnBrk="1" hangingPunct="1">
              <a:buFont typeface="Wingdings" charset="0"/>
              <a:buNone/>
            </a:pPr>
            <a:r>
              <a:rPr lang="en-US"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التفسير</a:t>
            </a:r>
            <a:r>
              <a:rPr lang="en-US" sz="2800" u="sng"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النص</a:t>
            </a:r>
            <a:endParaRPr lang="en-US" u="sng" dirty="0">
              <a:solidFill>
                <a:schemeClr val="bg1"/>
              </a:solidFill>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الرجل                                               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اللصوص                                           الشيطان والأرواح الشريرة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عروه                                               أخذوا أخلاقه</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ضربوه                                             أوقعوه في الخطية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الكاهن واللاوي                                    خدمة العهد القديم التي لم تفعل شيئاً لآدم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السامري الصالح                                  المسيح</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ضمد جراحة بزيت وخمر</a:t>
            </a:r>
            <a:r>
              <a:rPr lang="en-US"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كبح خطيته مع منح الرجاء مع الحث على العمل </a:t>
            </a:r>
          </a:p>
          <a:p>
            <a:pPr marR="0" lvl="0" algn="r" defTabSz="914400" rtl="1" eaLnBrk="1" fontAlgn="base" latinLnBrk="0" hangingPunct="1">
              <a:lnSpc>
                <a:spcPct val="100000"/>
              </a:lnSpc>
              <a:spcBef>
                <a:spcPct val="20000"/>
              </a:spcBef>
              <a:spcAft>
                <a:spcPct val="0"/>
              </a:spcAft>
              <a:buClr>
                <a:srgbClr val="009999"/>
              </a:buClr>
              <a:buSzTx/>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بروح متحمسة</a:t>
            </a: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 </a:t>
            </a: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الفندق                                               الكنيسة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صاحب الفندق                                      الرسول بولس</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 name="Rectangle 1"/>
          <p:cNvSpPr/>
          <p:nvPr/>
        </p:nvSpPr>
        <p:spPr>
          <a:xfrm rot="20200280">
            <a:off x="325311" y="3173477"/>
            <a:ext cx="8432806" cy="2215959"/>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rPr>
              <a:t>حقاً؟</a:t>
            </a:r>
            <a:endParaRPr kumimoji="0" lang="en-US"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Autofit/>
            <a:scene3d>
              <a:camera prst="orthographicFront"/>
              <a:lightRig rig="glow" dir="tl">
                <a:rot lat="0" lon="0" rev="5400000"/>
              </a:lightRig>
            </a:scene3d>
            <a:sp3d contourW="12700">
              <a:bevelT w="25400" h="25400"/>
              <a:contourClr>
                <a:schemeClr val="accent6">
                  <a:shade val="73000"/>
                </a:schemeClr>
              </a:contourClr>
            </a:sp3d>
          </a:bodyPr>
          <a:lstStyle/>
          <a:p>
            <a:pPr rtl="1" eaLnBrk="1" fontAlgn="auto" hangingPunct="1">
              <a:spcAft>
                <a:spcPts val="0"/>
              </a:spcAft>
              <a:defRPr/>
            </a:pPr>
            <a:r>
              <a:rPr lang="ar-JO"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rPr>
              <a:t>حنان الله</a:t>
            </a:r>
            <a:endParaRPr lang="en-US"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endParaRPr>
          </a:p>
        </p:txBody>
      </p:sp>
      <p:sp>
        <p:nvSpPr>
          <p:cNvPr id="5" name="Title 1"/>
          <p:cNvSpPr txBox="1">
            <a:spLocks/>
          </p:cNvSpPr>
          <p:nvPr/>
        </p:nvSpPr>
        <p:spPr>
          <a:xfrm>
            <a:off x="-36511" y="5414963"/>
            <a:ext cx="9110663" cy="1470025"/>
          </a:xfrm>
          <a:prstGeom prst="rect">
            <a:avLst/>
          </a:prstGeom>
        </p:spPr>
        <p:txBody>
          <a:bodyPr lIns="91408" tIns="45704" rIns="91408" bIns="45704" anchor="ctr">
            <a:noAutofit/>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rPr>
              <a:t>لوقا 10: 25-37</a:t>
            </a:r>
            <a:endParaRPr kumimoji="0" lang="en-US"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162296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146308" y="2256697"/>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السامري</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المسافر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itle 6">
            <a:extLst>
              <a:ext uri="{FF2B5EF4-FFF2-40B4-BE49-F238E27FC236}">
                <a16:creationId xmlns:a16="http://schemas.microsoft.com/office/drawing/2014/main" id="{53E0A83A-3AB5-1062-2BD0-850E6F2A5EBB}"/>
              </a:ext>
            </a:extLst>
          </p:cNvPr>
          <p:cNvSpPr>
            <a:spLocks noGrp="1"/>
          </p:cNvSpPr>
          <p:nvPr>
            <p:ph type="title" idx="4294967295"/>
          </p:nvPr>
        </p:nvSpPr>
        <p:spPr>
          <a:xfrm>
            <a:off x="3131840" y="189548"/>
            <a:ext cx="5820796" cy="943200"/>
          </a:xfrm>
          <a:prstGeom prst="rect">
            <a:avLst/>
          </a:prstGeom>
        </p:spPr>
        <p:txBody>
          <a:bodyPr/>
          <a:lstStyle/>
          <a:p>
            <a:pPr algn="r" rtl="0" eaLnBrk="0" fontAlgn="base" hangingPunct="0"/>
            <a:r>
              <a:rPr lang="ar-SA" sz="4000" b="1" kern="120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السامري الصالح (لوقا 10)</a:t>
            </a:r>
            <a:endParaRPr lang="en-US" dirty="0">
              <a:effectLst/>
            </a:endParaRPr>
          </a:p>
        </p:txBody>
      </p:sp>
    </p:spTree>
    <p:extLst>
      <p:ext uri="{BB962C8B-B14F-4D97-AF65-F5344CB8AC3E}">
        <p14:creationId xmlns:p14="http://schemas.microsoft.com/office/powerpoint/2010/main" val="1852135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1938992"/>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u="sng" dirty="0">
                <a:solidFill>
                  <a:srgbClr val="000000"/>
                </a:solidFill>
                <a:latin typeface="Arial" panose="020B0604020202020204" pitchFamily="34" charset="0"/>
                <a:cs typeface="Arial" panose="020B0604020202020204" pitchFamily="34" charset="0"/>
              </a:rPr>
              <a:t>لاويين 21: 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وقال الرب لموسى كلم الكهنة بني هارون وقل لهم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يتنجس أحد منكم لميت في قومه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068859-2DA4-6FCD-011E-6D7B034899CB}"/>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9273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A6DA80A-05A2-48C7-8536-55EF9DAE306C}"/>
              </a:ext>
            </a:extLst>
          </p:cNvPr>
          <p:cNvSpPr txBox="1"/>
          <p:nvPr/>
        </p:nvSpPr>
        <p:spPr>
          <a:xfrm>
            <a:off x="4644008" y="1532798"/>
            <a:ext cx="4422371" cy="267765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س: 36 فأي هؤلاء الثلاثة صار قريباً للذي وقع بين اللصوص؟</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ج: 37 فقال الذي صنع معه الرحمة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تعليق: فقال له يسوع اذهب أنت ايضاً واصنع هكذا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0D7F280-D20B-1567-5B55-8FB02C929855}"/>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3825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3">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وسع الملخص</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أحب قريبك</a:t>
            </a:r>
            <a:endParaRPr kumimoji="0" lang="en-US"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138499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u="sng" dirty="0">
                <a:solidFill>
                  <a:srgbClr val="FFFFFF"/>
                </a:solidFill>
                <a:latin typeface="Arial" panose="020B0604020202020204" pitchFamily="34" charset="0"/>
                <a:cs typeface="Arial" panose="020B0604020202020204" pitchFamily="34" charset="0"/>
              </a:rPr>
              <a:t>لاويين 19</a:t>
            </a:r>
            <a:endParaRPr kumimoji="0" lang="en-US"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ترينا كيف هي محبة القريب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3108543"/>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9: زوايا الحقل في الحصاد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ar-JO" sz="2800" b="1" dirty="0">
              <a:solidFill>
                <a:srgbClr val="FFFFFF"/>
              </a:solidFill>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18: تحب قريبك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33: تحب الأجنبي / الغريب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34: لأنكم كنتم غرباء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63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fade">
                                      <p:cBhvr>
                                        <p:cTn id="32" dur="500"/>
                                        <p:tgtEl>
                                          <p:spTgt spid="9">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Effect transition="in" filter="fade">
                                      <p:cBhvr>
                                        <p:cTn id="37"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u="none" strike="noStrike" cap="none" normalizeH="0" baseline="0" dirty="0">
                <a:ln>
                  <a:noFill/>
                </a:ln>
                <a:solidFill>
                  <a:schemeClr val="tx1"/>
                </a:solidFill>
                <a:effectLst/>
                <a:latin typeface="Arial" panose="020B0604020202020204" pitchFamily="34" charset="0"/>
                <a:cs typeface="Arial" panose="020B0604020202020204" pitchFamily="34" charset="0"/>
              </a:rPr>
              <a:t>1 يوحنا 4: 19</a:t>
            </a:r>
            <a:endParaRPr kumimoji="0" lang="en-US" sz="40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909036"/>
          </a:xfrm>
          <a:prstGeom prst="rect">
            <a:avLst/>
          </a:prstGeom>
          <a:noFill/>
        </p:spPr>
        <p:txBody>
          <a:bodyPr wrap="squar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نحن نحبه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لأنه هو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أحبنا</a:t>
            </a:r>
          </a:p>
          <a:p>
            <a:pPr marL="0" marR="0" indent="0" algn="ctr" defTabSz="914400" rtl="0" eaLnBrk="0" fontAlgn="base" latinLnBrk="0" hangingPunct="0">
              <a:lnSpc>
                <a:spcPct val="100000"/>
              </a:lnSpc>
              <a:spcBef>
                <a:spcPct val="0"/>
              </a:spcBef>
              <a:spcAft>
                <a:spcPct val="0"/>
              </a:spcAft>
              <a:buClrTx/>
              <a:buSzTx/>
              <a:buFontTx/>
              <a:buNone/>
              <a:tabLst/>
            </a:pPr>
            <a:r>
              <a:rPr lang="ar-JO" sz="11500" b="1" dirty="0">
                <a:solidFill>
                  <a:srgbClr val="FF0000"/>
                </a:solidFill>
                <a:latin typeface="Arial" panose="020B0604020202020204" pitchFamily="34" charset="0"/>
                <a:cs typeface="Arial" panose="020B0604020202020204" pitchFamily="34" charset="0"/>
              </a:rPr>
              <a:t>أولاً</a:t>
            </a:r>
            <a:endParaRPr kumimoji="0" lang="en-US" sz="11500" b="1" u="none" strike="noStrike" cap="none" normalizeH="0" baseline="0" dirty="0">
              <a:ln>
                <a:noFill/>
              </a:ln>
              <a:solidFill>
                <a:srgbClr val="FF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60061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الكنيسة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9A6DA80A-05A2-48C7-8536-55EF9DAE306C}"/>
              </a:ext>
            </a:extLst>
          </p:cNvPr>
          <p:cNvSpPr txBox="1"/>
          <p:nvPr/>
        </p:nvSpPr>
        <p:spPr>
          <a:xfrm>
            <a:off x="4716016" y="1582342"/>
            <a:ext cx="4427985" cy="175432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 36 فأي هؤلاء الثلاثة صار قريباً للذي وقع بين اللصوص؟</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 37 فقال الذي </a:t>
            </a:r>
            <a:r>
              <a:rPr kumimoji="0" lang="ar-JO" sz="18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cs typeface="Arial" panose="020B0604020202020204" pitchFamily="34" charset="0"/>
              </a:rPr>
              <a:t>صنع معه الرحمة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تعليق: فقال له يسوع اذهب أنت ايضاً واصنع هكذا</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الإحتياجات العاجلة: الغذاء والمأوى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والرفقة</a:t>
            </a:r>
            <a:endParaRPr kumimoji="0" lang="en-US" sz="2800" b="1" u="none" strike="noStrike" kern="1200" cap="none" spc="0" normalizeH="0" baseline="0" noProof="0" dirty="0">
              <a:ln>
                <a:noFill/>
              </a:ln>
              <a:solidFill>
                <a:srgbClr val="FFFFFF"/>
              </a:solidFill>
              <a:effectLst>
                <a:glow rad="127000">
                  <a:srgbClr val="000000"/>
                </a:glow>
              </a:effectLst>
              <a:highlight>
                <a:srgbClr val="FFFF00"/>
              </a:highligh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251521" y="6128546"/>
            <a:ext cx="8842084"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الاحتياجات طويلة المدى: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الوظيفة</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والزوجة</a:t>
            </a:r>
            <a:endParaRPr kumimoji="0" lang="en-US" sz="2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E7BAD6C-B743-7E6B-7422-E2001B95B27A}"/>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9431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0" y="1052736"/>
            <a:ext cx="7772400" cy="1143000"/>
          </a:xfrm>
        </p:spPr>
        <p:txBody>
          <a:bodyPr/>
          <a:lstStyle/>
          <a:p>
            <a:pPr eaLnBrk="1" hangingPunct="1"/>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sz="6600" dirty="0" err="1">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endParaRPr lang="en-US" altLang="en-US" sz="6600"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ar-JO" sz="3600" dirty="0">
                <a:solidFill>
                  <a:schemeClr val="tx2"/>
                </a:solidFill>
                <a:effectLst>
                  <a:glow rad="127000">
                    <a:schemeClr val="bg1"/>
                  </a:glow>
                </a:effectLst>
                <a:ea typeface="ＭＳ Ｐゴシック" charset="0"/>
              </a:rPr>
              <a:t>أكثر الأشياء أهمية                 هو أن تستمتع بحياتك ـــــ         هذا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t>
            </a:r>
            <a:r>
              <a:rPr lang="ar-JO" sz="3600" dirty="0">
                <a:solidFill>
                  <a:schemeClr val="tx2"/>
                </a:solidFill>
                <a:effectLst>
                  <a:glow rad="127000">
                    <a:schemeClr val="bg1"/>
                  </a:glow>
                </a:effectLst>
                <a:ea typeface="ＭＳ Ｐゴシック" charset="0"/>
              </a:rPr>
              <a:t> أودري هيبورن </a:t>
            </a:r>
            <a:r>
              <a:rPr lang="en-US" sz="3600" dirty="0">
                <a:solidFill>
                  <a:schemeClr val="tx2"/>
                </a:solidFill>
                <a:effectLst>
                  <a:glow rad="127000">
                    <a:schemeClr val="bg1"/>
                  </a:glow>
                </a:effectLst>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94</a:t>
            </a:r>
            <a:endParaRPr lang="en-US" b="1" dirty="0">
              <a:latin typeface="Arial" panose="020B0604020202020204" pitchFamily="34" charset="0"/>
              <a:cs typeface="Arial" panose="020B0604020202020204" pitchFamily="34" charset="0"/>
            </a:endParaRP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ar-JO" sz="3200" dirty="0">
                <a:solidFill>
                  <a:srgbClr val="000000"/>
                </a:solidFill>
                <a:ea typeface="SimSun" charset="0"/>
                <a:cs typeface="SimSun" charset="0"/>
              </a:rPr>
              <a:t>العنوان</a:t>
            </a:r>
            <a:endParaRPr lang="en-US" sz="3200" dirty="0">
              <a:solidFill>
                <a:srgbClr val="000000"/>
              </a:solidFill>
              <a:ea typeface="SimSun" charset="0"/>
              <a:cs typeface="SimSun" charset="0"/>
            </a:endParaRP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تمت إضافة العنوان اليوناني (كاتا، لوقا أي بحسب لوقا) إلى هذا المجلد في وقت مبكر جدًا.</a:t>
            </a:r>
          </a:p>
          <a:p>
            <a:pPr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إن كون سفر أعمال الرسل بمثابة مجلد مصاحب واضح في أن كلا السفرين موجهان إلى ثاوفيلس (لوقا 1: 3؛ أعمال الرسل 1: 1).</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السعادة هي أكثر الأشياء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أهمية في العالم،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بدونها ستعيش حياة التعاسة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مارلين مونرو </a:t>
            </a: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479137885"/>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مرقس 12: 29-31 أجاب يسوع: "«إِنَّ أَوَّلَ كُلِّ ٱلْوَصَايَا هِيَ: ٱسْمَعْ يَا إِسْرَائِيلُ. ٱلرَّبُّ إِلَهُنَا رَبٌّ وَاحِدٌ. 30 </a:t>
            </a:r>
            <a:r>
              <a:rPr lang="ar-JO" kern="1200" dirty="0">
                <a:solidFill>
                  <a:srgbClr val="FFFF00"/>
                </a:solidFill>
                <a:ea typeface="MS PGothic" pitchFamily="34" charset="-128"/>
                <a:cs typeface="Arial" panose="020B0604020202020204" pitchFamily="34" charset="0"/>
              </a:rPr>
              <a:t>وَتُحِبُّ ٱلرَّبَّ </a:t>
            </a:r>
            <a:r>
              <a:rPr lang="ar-JO" kern="1200" dirty="0">
                <a:solidFill>
                  <a:schemeClr val="bg1"/>
                </a:solidFill>
                <a:ea typeface="MS PGothic" pitchFamily="34" charset="-128"/>
                <a:cs typeface="Arial" panose="020B0604020202020204" pitchFamily="34" charset="0"/>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"وَثَانِيَةٌ مِثْلُهَا هِيَ: </a:t>
            </a:r>
            <a:r>
              <a:rPr lang="ar-JO" kern="1200" dirty="0">
                <a:solidFill>
                  <a:srgbClr val="FFFF00"/>
                </a:solidFill>
                <a:ea typeface="MS PGothic" pitchFamily="34" charset="-128"/>
                <a:cs typeface="Arial" panose="020B0604020202020204" pitchFamily="34" charset="0"/>
              </a:rPr>
              <a:t>تُحِبُّ قَرِيبَكَ كَنَفْسِكَ</a:t>
            </a:r>
            <a:r>
              <a:rPr lang="ar-JO" kern="1200" dirty="0">
                <a:solidFill>
                  <a:schemeClr val="bg1"/>
                </a:solidFill>
                <a:ea typeface="MS PGothic" pitchFamily="34" charset="-128"/>
                <a:cs typeface="Arial" panose="020B0604020202020204" pitchFamily="34" charset="0"/>
              </a:rPr>
              <a:t>. لَيْسَ وَصِيَّةٌ أُخْرَى أَعْظَمَ مِنْ هَاتَيْنِ".</a:t>
            </a: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2B24B5D-BAC3-0C16-DDF2-FC5A7C1C5DE7}"/>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87645"/>
          <a:stretch/>
        </p:blipFill>
        <p:spPr>
          <a:xfrm>
            <a:off x="0" y="6010718"/>
            <a:ext cx="9144000" cy="847282"/>
          </a:xfrm>
          <a:prstGeom prst="rect">
            <a:avLst/>
          </a:prstGeom>
        </p:spPr>
      </p:pic>
      <p:sp>
        <p:nvSpPr>
          <p:cNvPr id="4" name="TextBox 3">
            <a:extLst>
              <a:ext uri="{FF2B5EF4-FFF2-40B4-BE49-F238E27FC236}">
                <a16:creationId xmlns:a16="http://schemas.microsoft.com/office/drawing/2014/main" id="{2B885445-E1A3-68EE-C27D-22E1EF88410D}"/>
              </a:ext>
            </a:extLst>
          </p:cNvPr>
          <p:cNvSpPr txBox="1"/>
          <p:nvPr/>
        </p:nvSpPr>
        <p:spPr>
          <a:xfrm>
            <a:off x="275544" y="4163074"/>
            <a:ext cx="8692416" cy="843821"/>
          </a:xfrm>
          <a:prstGeom prst="rect">
            <a:avLst/>
          </a:prstGeom>
          <a:noFill/>
        </p:spPr>
        <p:txBody>
          <a:bodyPr wrap="square" lIns="64197" tIns="32099" rIns="64197" bIns="32099">
            <a:spAutoFit/>
          </a:bodyPr>
          <a:lstStyle/>
          <a:p>
            <a:pPr algn="ctr" defTabSz="642915">
              <a:defRPr/>
            </a:pPr>
            <a:r>
              <a:rPr lang="ar-EG" sz="5062" b="1" dirty="0">
                <a:solidFill>
                  <a:srgbClr val="6BCBF4"/>
                </a:solidFill>
                <a:effectLst>
                  <a:glow rad="101600">
                    <a:srgbClr val="000000"/>
                  </a:glow>
                  <a:outerShdw blurRad="50800" dist="38100" dir="2700000" algn="tl" rotWithShape="0">
                    <a:srgbClr val="000000"/>
                  </a:outerShdw>
                </a:effectLst>
              </a:rPr>
              <a:t>مارثا تشكو من أختها مري</a:t>
            </a:r>
            <a:r>
              <a:rPr lang="ar-JO" sz="5062" b="1" dirty="0">
                <a:solidFill>
                  <a:srgbClr val="6BCBF4"/>
                </a:solidFill>
                <a:effectLst>
                  <a:glow rad="101600">
                    <a:srgbClr val="000000"/>
                  </a:glow>
                  <a:outerShdw blurRad="50800" dist="38100" dir="2700000" algn="tl" rotWithShape="0">
                    <a:srgbClr val="000000"/>
                  </a:outerShdw>
                </a:effectLst>
              </a:rPr>
              <a:t>م</a:t>
            </a:r>
            <a:endParaRPr lang="en-US" sz="5062" b="1" dirty="0">
              <a:solidFill>
                <a:srgbClr val="6BCBF4"/>
              </a:solidFill>
              <a:effectLst>
                <a:glow rad="101600">
                  <a:srgbClr val="000000"/>
                </a:glow>
                <a:outerShdw blurRad="50800" dist="38100" dir="2700000" algn="tl" rotWithShape="0">
                  <a:srgbClr val="000000"/>
                </a:outerShdw>
              </a:effectLst>
            </a:endParaRPr>
          </a:p>
        </p:txBody>
      </p:sp>
      <p:sp>
        <p:nvSpPr>
          <p:cNvPr id="5" name="TextBox 4">
            <a:extLst>
              <a:ext uri="{FF2B5EF4-FFF2-40B4-BE49-F238E27FC236}">
                <a16:creationId xmlns:a16="http://schemas.microsoft.com/office/drawing/2014/main" id="{07D6F9A3-4FE7-60C3-F2F5-BE522E182112}"/>
              </a:ext>
            </a:extLst>
          </p:cNvPr>
          <p:cNvSpPr txBox="1"/>
          <p:nvPr/>
        </p:nvSpPr>
        <p:spPr>
          <a:xfrm>
            <a:off x="350305" y="3621160"/>
            <a:ext cx="5341583" cy="540981"/>
          </a:xfrm>
          <a:prstGeom prst="rect">
            <a:avLst/>
          </a:prstGeom>
          <a:noFill/>
        </p:spPr>
        <p:txBody>
          <a:bodyPr wrap="square" lIns="64197" tIns="32099" rIns="64197" bIns="32099">
            <a:spAutoFit/>
          </a:bodyPr>
          <a:lstStyle/>
          <a:p>
            <a:pPr algn="r" defTabSz="642915">
              <a:defRPr/>
            </a:pPr>
            <a:r>
              <a:rPr lang="ar-EG" sz="3094" b="1" dirty="0">
                <a:solidFill>
                  <a:srgbClr val="FFFFFF"/>
                </a:solidFill>
                <a:effectLst>
                  <a:glow rad="101600">
                    <a:srgbClr val="000000"/>
                  </a:glow>
                  <a:outerShdw blurRad="50800" dist="88900" dir="2700000" algn="tl" rotWithShape="0">
                    <a:srgbClr val="000000"/>
                  </a:outerShdw>
                </a:effectLst>
              </a:rPr>
              <a:t>لوقا 10: 38-42</a:t>
            </a:r>
            <a:endParaRPr lang="en-US" sz="3094" b="1" dirty="0">
              <a:solidFill>
                <a:srgbClr val="FFFFFF"/>
              </a:solidFill>
              <a:effectLst>
                <a:glow rad="101600">
                  <a:srgbClr val="000000"/>
                </a:glow>
                <a:outerShdw blurRad="50800" dist="88900" dir="2700000" algn="tl" rotWithShape="0">
                  <a:srgbClr val="000000"/>
                </a:outerShdw>
              </a:effectLst>
            </a:endParaRPr>
          </a:p>
        </p:txBody>
      </p:sp>
      <p:grpSp>
        <p:nvGrpSpPr>
          <p:cNvPr id="6" name="Group 5">
            <a:extLst>
              <a:ext uri="{FF2B5EF4-FFF2-40B4-BE49-F238E27FC236}">
                <a16:creationId xmlns:a16="http://schemas.microsoft.com/office/drawing/2014/main" id="{5CF999E2-03F9-673E-5A04-A0C02F775DD9}"/>
              </a:ext>
            </a:extLst>
          </p:cNvPr>
          <p:cNvGrpSpPr/>
          <p:nvPr/>
        </p:nvGrpSpPr>
        <p:grpSpPr>
          <a:xfrm>
            <a:off x="434101" y="253787"/>
            <a:ext cx="2329369" cy="892783"/>
            <a:chOff x="5508104" y="620690"/>
            <a:chExt cx="3312880" cy="1269736"/>
          </a:xfrm>
        </p:grpSpPr>
        <p:grpSp>
          <p:nvGrpSpPr>
            <p:cNvPr id="7" name="Group 6">
              <a:extLst>
                <a:ext uri="{FF2B5EF4-FFF2-40B4-BE49-F238E27FC236}">
                  <a16:creationId xmlns:a16="http://schemas.microsoft.com/office/drawing/2014/main" id="{FB63C801-A67C-4EB8-1874-F7CE1221F5C9}"/>
                </a:ext>
              </a:extLst>
            </p:cNvPr>
            <p:cNvGrpSpPr/>
            <p:nvPr/>
          </p:nvGrpSpPr>
          <p:grpSpPr>
            <a:xfrm>
              <a:off x="5508104" y="620690"/>
              <a:ext cx="2376264" cy="1245862"/>
              <a:chOff x="5508104" y="620690"/>
              <a:chExt cx="2376264" cy="1245862"/>
            </a:xfrm>
          </p:grpSpPr>
          <p:pic>
            <p:nvPicPr>
              <p:cNvPr id="9" name="Picture 1" descr="22_John_Baptist_Prison_JPEG_1024.jpg">
                <a:extLst>
                  <a:ext uri="{FF2B5EF4-FFF2-40B4-BE49-F238E27FC236}">
                    <a16:creationId xmlns:a16="http://schemas.microsoft.com/office/drawing/2014/main" id="{E00F929A-069B-1B30-F883-910EA4163E09}"/>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10" name="Rectangle 9">
                <a:extLst>
                  <a:ext uri="{FF2B5EF4-FFF2-40B4-BE49-F238E27FC236}">
                    <a16:creationId xmlns:a16="http://schemas.microsoft.com/office/drawing/2014/main" id="{E955A969-6994-AB3E-505D-72EF4C04AC54}"/>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8" name="TextBox 7">
              <a:extLst>
                <a:ext uri="{FF2B5EF4-FFF2-40B4-BE49-F238E27FC236}">
                  <a16:creationId xmlns:a16="http://schemas.microsoft.com/office/drawing/2014/main" id="{33ADA98F-4C81-A5AF-1E57-8DBC0BEC32BE}"/>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
        <p:nvSpPr>
          <p:cNvPr id="11" name="TextBox 10">
            <a:extLst>
              <a:ext uri="{FF2B5EF4-FFF2-40B4-BE49-F238E27FC236}">
                <a16:creationId xmlns:a16="http://schemas.microsoft.com/office/drawing/2014/main" id="{3E46C755-FF96-40D1-20B2-7E90FAF33F11}"/>
              </a:ext>
            </a:extLst>
          </p:cNvPr>
          <p:cNvSpPr txBox="1"/>
          <p:nvPr/>
        </p:nvSpPr>
        <p:spPr>
          <a:xfrm>
            <a:off x="4859412" y="-161482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
        <p:nvSpPr>
          <p:cNvPr id="12" name="TextBox 11">
            <a:extLst>
              <a:ext uri="{FF2B5EF4-FFF2-40B4-BE49-F238E27FC236}">
                <a16:creationId xmlns:a16="http://schemas.microsoft.com/office/drawing/2014/main" id="{745702D7-5976-6725-D4F7-7E56A0ECA783}"/>
              </a:ext>
            </a:extLst>
          </p:cNvPr>
          <p:cNvSpPr txBox="1"/>
          <p:nvPr/>
        </p:nvSpPr>
        <p:spPr>
          <a:xfrm>
            <a:off x="4515515" y="-257175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Tree>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BACC1F0E-1E2B-80E2-E021-91BDADECCA10}"/>
              </a:ext>
            </a:extLst>
          </p:cNvPr>
          <p:cNvSpPr txBox="1"/>
          <p:nvPr/>
        </p:nvSpPr>
        <p:spPr>
          <a:xfrm>
            <a:off x="2287662" y="-191386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Tree>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مع 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B34C0-640F-3E54-D0B2-E32EE4328D20}"/>
            </a:ext>
          </a:extLst>
        </p:cNvPr>
        <p:cNvGrpSpPr/>
        <p:nvPr/>
      </p:nvGrpSpPr>
      <p:grpSpPr>
        <a:xfrm>
          <a:off x="0" y="0"/>
          <a:ext cx="0" cy="0"/>
          <a:chOff x="0" y="0"/>
          <a:chExt cx="0" cy="0"/>
        </a:xfrm>
      </p:grpSpPr>
      <p:pic>
        <p:nvPicPr>
          <p:cNvPr id="6049" name="image3.jpeg" descr="image3.jpeg">
            <a:extLst>
              <a:ext uri="{FF2B5EF4-FFF2-40B4-BE49-F238E27FC236}">
                <a16:creationId xmlns:a16="http://schemas.microsoft.com/office/drawing/2014/main" id="{26B4721F-D5AB-E72E-7A64-579B9DB9D7BC}"/>
              </a:ext>
            </a:extLst>
          </p:cNvPr>
          <p:cNvPicPr>
            <a:picLocks noChangeAspect="1"/>
          </p:cNvPicPr>
          <p:nvPr/>
        </p:nvPicPr>
        <p:blipFill>
          <a:blip r:embed="rId2" cstate="print"/>
          <a:stretch>
            <a:fillRect/>
          </a:stretch>
        </p:blipFill>
        <p:spPr>
          <a:xfrm>
            <a:off x="-595" y="26266"/>
            <a:ext cx="9145117" cy="6859119"/>
          </a:xfrm>
          <a:prstGeom prst="rect">
            <a:avLst/>
          </a:prstGeom>
          <a:ln w="12700">
            <a:miter lim="400000"/>
          </a:ln>
        </p:spPr>
      </p:pic>
      <p:sp>
        <p:nvSpPr>
          <p:cNvPr id="6050" name="Shape 221">
            <a:extLst>
              <a:ext uri="{FF2B5EF4-FFF2-40B4-BE49-F238E27FC236}">
                <a16:creationId xmlns:a16="http://schemas.microsoft.com/office/drawing/2014/main" id="{6F227DE2-6A40-BE7F-F429-36240D89323D}"/>
              </a:ext>
            </a:extLst>
          </p:cNvPr>
          <p:cNvSpPr txBox="1">
            <a:spLocks noGrp="1"/>
          </p:cNvSpPr>
          <p:nvPr>
            <p:ph type="title"/>
          </p:nvPr>
        </p:nvSpPr>
        <p:spPr>
          <a:xfrm>
            <a:off x="0" y="-3140"/>
            <a:ext cx="5724130" cy="623830"/>
          </a:xfrm>
          <a:prstGeom prst="rect">
            <a:avLst/>
          </a:prstGeom>
          <a:effectLst/>
        </p:spPr>
        <p:txBody>
          <a:bodyPr lIns="32887" tIns="32887" rIns="32887" bIns="32887" anchor="ctr">
            <a:noAutofit/>
          </a:bodyPr>
          <a:lstStyle>
            <a:lvl1pPr defTabSz="314884">
              <a:defRPr sz="2400" b="1"/>
            </a:lvl1pPr>
          </a:lstStyle>
          <a:p>
            <a:r>
              <a:rPr>
                <a:solidFill>
                  <a:schemeClr val="tx2"/>
                </a:solidFill>
                <a:latin typeface="Arial" panose="020B0604020202020204" pitchFamily="34" charset="0"/>
                <a:cs typeface="Arial" panose="020B0604020202020204" pitchFamily="34" charset="0"/>
              </a:rPr>
              <a:t>استخدمت بإذن رسمي</a:t>
            </a:r>
          </a:p>
        </p:txBody>
      </p:sp>
      <p:sp>
        <p:nvSpPr>
          <p:cNvPr id="6051" name="Shape 222">
            <a:extLst>
              <a:ext uri="{FF2B5EF4-FFF2-40B4-BE49-F238E27FC236}">
                <a16:creationId xmlns:a16="http://schemas.microsoft.com/office/drawing/2014/main" id="{69ADD3A9-D929-2BB0-1D45-380E9B994DE0}"/>
              </a:ext>
            </a:extLst>
          </p:cNvPr>
          <p:cNvSpPr/>
          <p:nvPr/>
        </p:nvSpPr>
        <p:spPr>
          <a:xfrm>
            <a:off x="395535" y="2448474"/>
            <a:ext cx="4968554" cy="69249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freebibleimages.org</a:t>
            </a:r>
          </a:p>
        </p:txBody>
      </p:sp>
      <p:sp>
        <p:nvSpPr>
          <p:cNvPr id="6052" name="Shape 223">
            <a:extLst>
              <a:ext uri="{FF2B5EF4-FFF2-40B4-BE49-F238E27FC236}">
                <a16:creationId xmlns:a16="http://schemas.microsoft.com/office/drawing/2014/main" id="{472F30D6-12E1-9552-888F-BAA4760C0EA9}"/>
              </a:ext>
            </a:extLst>
          </p:cNvPr>
          <p:cNvSpPr/>
          <p:nvPr/>
        </p:nvSpPr>
        <p:spPr>
          <a:xfrm>
            <a:off x="1187624"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متى</a:t>
            </a:r>
          </a:p>
        </p:txBody>
      </p:sp>
      <p:sp>
        <p:nvSpPr>
          <p:cNvPr id="6053" name="Shape 227">
            <a:extLst>
              <a:ext uri="{FF2B5EF4-FFF2-40B4-BE49-F238E27FC236}">
                <a16:creationId xmlns:a16="http://schemas.microsoft.com/office/drawing/2014/main" id="{9E52DD26-CC9B-77F1-DA67-68E25880D2F2}"/>
              </a:ext>
            </a:extLst>
          </p:cNvPr>
          <p:cNvSpPr/>
          <p:nvPr/>
        </p:nvSpPr>
        <p:spPr>
          <a:xfrm>
            <a:off x="409444" y="3148440"/>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400" b="1">
                <a:solidFill>
                  <a:srgbClr val="000000"/>
                </a:solidFill>
                <a:latin typeface="Times New Roman"/>
                <a:ea typeface="Times New Roman"/>
                <a:cs typeface="Times New Roman"/>
                <a:sym typeface="Times New Roman"/>
              </a:defRPr>
            </a:pP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sz="1400" b="1" kern="0">
                <a:solidFill>
                  <a:srgbClr val="000000"/>
                </a:solidFill>
                <a:latin typeface="Arial" panose="020B0604020202020204" pitchFamily="34" charset="0"/>
                <a:cs typeface="Arial" panose="020B0604020202020204" pitchFamily="34" charset="0"/>
                <a:sym typeface="Times New Roman"/>
              </a:rPr>
              <a:t>.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sz="1400" b="1" kern="0">
                <a:solidFill>
                  <a:srgbClr val="000000"/>
                </a:solidFill>
                <a:latin typeface="Arial" panose="020B0604020202020204" pitchFamily="34" charset="0"/>
                <a:cs typeface="Arial" panose="020B0604020202020204" pitchFamily="34" charset="0"/>
                <a:sym typeface="Times New Roman"/>
              </a:rPr>
              <a:t>freebibleimages.org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sz="1400" b="1" kern="0">
                <a:solidFill>
                  <a:srgbClr val="000000"/>
                </a:solidFill>
                <a:latin typeface="Arial" panose="020B0604020202020204" pitchFamily="34" charset="0"/>
                <a:cs typeface="Arial" panose="020B0604020202020204" pitchFamily="34" charset="0"/>
                <a:sym typeface="Times New Roman"/>
              </a:rPr>
              <a:t>.</a:t>
            </a:r>
          </a:p>
        </p:txBody>
      </p:sp>
      <p:sp>
        <p:nvSpPr>
          <p:cNvPr id="6054" name="Shape 228">
            <a:extLst>
              <a:ext uri="{FF2B5EF4-FFF2-40B4-BE49-F238E27FC236}">
                <a16:creationId xmlns:a16="http://schemas.microsoft.com/office/drawing/2014/main" id="{FA948556-61C6-FE85-ED4C-AEBB1CA91CBE}"/>
              </a:ext>
            </a:extLst>
          </p:cNvPr>
          <p:cNvSpPr/>
          <p:nvPr/>
        </p:nvSpPr>
        <p:spPr>
          <a:xfrm>
            <a:off x="438919" y="4248515"/>
            <a:ext cx="4881786" cy="69249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www.LumoProject.com.</a:t>
            </a:r>
          </a:p>
        </p:txBody>
      </p:sp>
      <p:grpSp>
        <p:nvGrpSpPr>
          <p:cNvPr id="6057" name="Shape 229">
            <a:extLst>
              <a:ext uri="{FF2B5EF4-FFF2-40B4-BE49-F238E27FC236}">
                <a16:creationId xmlns:a16="http://schemas.microsoft.com/office/drawing/2014/main" id="{2A6A9926-19BB-B9D9-301F-D0BC559FF27F}"/>
              </a:ext>
            </a:extLst>
          </p:cNvPr>
          <p:cNvGrpSpPr/>
          <p:nvPr/>
        </p:nvGrpSpPr>
        <p:grpSpPr>
          <a:xfrm>
            <a:off x="1763688" y="5037422"/>
            <a:ext cx="2212729" cy="623827"/>
            <a:chOff x="0" y="0"/>
            <a:chExt cx="2212727" cy="623826"/>
          </a:xfrm>
        </p:grpSpPr>
        <p:sp>
          <p:nvSpPr>
            <p:cNvPr id="6055" name="Rectangle">
              <a:extLst>
                <a:ext uri="{FF2B5EF4-FFF2-40B4-BE49-F238E27FC236}">
                  <a16:creationId xmlns:a16="http://schemas.microsoft.com/office/drawing/2014/main" id="{2D5CC945-E16F-FAA1-F33C-65863CDB8868}"/>
                </a:ext>
              </a:extLst>
            </p:cNvPr>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68" eaLnBrk="1" fontAlgn="auto">
                <a:spcBef>
                  <a:spcPts val="0"/>
                </a:spcBef>
                <a:spcAft>
                  <a:spcPts val="0"/>
                </a:spcAft>
                <a:defRPr sz="1000" spc="-100">
                  <a:solidFill>
                    <a:srgbClr val="000000"/>
                  </a:solidFill>
                  <a:latin typeface="Times New Roman"/>
                  <a:ea typeface="Times New Roman"/>
                  <a:cs typeface="Times New Roman"/>
                  <a:sym typeface="Times New Roman"/>
                </a:defRPr>
              </a:pPr>
              <a:endParaRPr sz="1000" kern="0" spc="-100">
                <a:solidFill>
                  <a:srgbClr val="000000"/>
                </a:solidFill>
                <a:latin typeface="Arial" panose="020B0604020202020204" pitchFamily="34" charset="0"/>
                <a:cs typeface="Arial" panose="020B0604020202020204" pitchFamily="34" charset="0"/>
                <a:sym typeface="Times New Roman"/>
              </a:endParaRPr>
            </a:p>
          </p:txBody>
        </p:sp>
        <p:sp>
          <p:nvSpPr>
            <p:cNvPr id="6056" name="Picture courtesy of BBM © All Rights Reserved.…">
              <a:extLst>
                <a:ext uri="{FF2B5EF4-FFF2-40B4-BE49-F238E27FC236}">
                  <a16:creationId xmlns:a16="http://schemas.microsoft.com/office/drawing/2014/main" id="{610E7871-B0C4-ECF6-B567-1D0641A2B22E}"/>
                </a:ext>
              </a:extLst>
            </p:cNvPr>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Picture courtesy of BBM</a:t>
              </a:r>
              <a:br>
                <a:rPr sz="1000" kern="0">
                  <a:solidFill>
                    <a:srgbClr val="000000"/>
                  </a:solidFill>
                  <a:latin typeface="Arial" panose="020B0604020202020204" pitchFamily="34" charset="0"/>
                  <a:cs typeface="Arial" panose="020B0604020202020204" pitchFamily="34" charset="0"/>
                  <a:sym typeface="Arial"/>
                </a:rPr>
              </a:br>
              <a:r>
                <a:rPr sz="1000" kern="0">
                  <a:solidFill>
                    <a:srgbClr val="000000"/>
                  </a:solidFill>
                  <a:latin typeface="Arial" panose="020B0604020202020204" pitchFamily="34" charset="0"/>
                  <a:cs typeface="Arial" panose="020B0604020202020204" pitchFamily="34" charset="0"/>
                  <a:sym typeface="Arial"/>
                </a:rPr>
                <a:t>© All Rights Reserved.</a:t>
              </a:r>
              <a:endParaRPr sz="1000" kern="0" spc="50">
                <a:solidFill>
                  <a:srgbClr val="000000"/>
                </a:solidFill>
                <a:latin typeface="Arial" panose="020B0604020202020204" pitchFamily="34" charset="0"/>
                <a:cs typeface="Arial" panose="020B0604020202020204" pitchFamily="34" charset="0"/>
                <a:sym typeface="Arial"/>
              </a:endParaRPr>
            </a:p>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www.bigbookmedia.com</a:t>
              </a:r>
            </a:p>
          </p:txBody>
        </p:sp>
      </p:grpSp>
      <p:pic>
        <p:nvPicPr>
          <p:cNvPr id="6058" name="Picture 1" descr="Picture 1">
            <a:extLst>
              <a:ext uri="{FF2B5EF4-FFF2-40B4-BE49-F238E27FC236}">
                <a16:creationId xmlns:a16="http://schemas.microsoft.com/office/drawing/2014/main" id="{093902AC-0670-3AFF-798B-FAC36144C226}"/>
              </a:ext>
            </a:extLst>
          </p:cNvPr>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a:extLst>
              <a:ext uri="{FF2B5EF4-FFF2-40B4-BE49-F238E27FC236}">
                <a16:creationId xmlns:a16="http://schemas.microsoft.com/office/drawing/2014/main" id="{3963F21A-48A3-FB02-3C4D-68A736763540}"/>
              </a:ext>
            </a:extLst>
          </p:cNvPr>
          <p:cNvSpPr/>
          <p:nvPr/>
        </p:nvSpPr>
        <p:spPr>
          <a:xfrm>
            <a:off x="2051719"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مرقس</a:t>
            </a:r>
          </a:p>
        </p:txBody>
      </p:sp>
      <p:sp>
        <p:nvSpPr>
          <p:cNvPr id="6060" name="Shape 223">
            <a:extLst>
              <a:ext uri="{FF2B5EF4-FFF2-40B4-BE49-F238E27FC236}">
                <a16:creationId xmlns:a16="http://schemas.microsoft.com/office/drawing/2014/main" id="{47978CC5-6387-0745-6ED7-F6A800CBFFEE}"/>
              </a:ext>
            </a:extLst>
          </p:cNvPr>
          <p:cNvSpPr/>
          <p:nvPr/>
        </p:nvSpPr>
        <p:spPr>
          <a:xfrm>
            <a:off x="2915816"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لوقا</a:t>
            </a:r>
          </a:p>
        </p:txBody>
      </p:sp>
      <p:sp>
        <p:nvSpPr>
          <p:cNvPr id="6061" name="Shape 223">
            <a:extLst>
              <a:ext uri="{FF2B5EF4-FFF2-40B4-BE49-F238E27FC236}">
                <a16:creationId xmlns:a16="http://schemas.microsoft.com/office/drawing/2014/main" id="{4AAE2F54-E7A7-C372-2CA0-3790E3400CFB}"/>
              </a:ext>
            </a:extLst>
          </p:cNvPr>
          <p:cNvSpPr/>
          <p:nvPr/>
        </p:nvSpPr>
        <p:spPr>
          <a:xfrm>
            <a:off x="3779912"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يوحنا</a:t>
            </a:r>
          </a:p>
        </p:txBody>
      </p:sp>
    </p:spTree>
    <p:extLst>
      <p:ext uri="{BB962C8B-B14F-4D97-AF65-F5344CB8AC3E}">
        <p14:creationId xmlns:p14="http://schemas.microsoft.com/office/powerpoint/2010/main" val="2493304238"/>
      </p:ext>
    </p:extLst>
  </p:cSld>
  <p:clrMapOvr>
    <a:masterClrMapping/>
  </p:clrMapOvr>
  <p:transition spd="med"/>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18363390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74755" name="Text Box 3"/>
          <p:cNvSpPr txBox="1">
            <a:spLocks noChangeArrowheads="1"/>
          </p:cNvSpPr>
          <p:nvPr/>
        </p:nvSpPr>
        <p:spPr bwMode="auto">
          <a:xfrm>
            <a:off x="209550" y="2879725"/>
            <a:ext cx="8763000" cy="156962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22-23) يُظهر سرد الآلام خضوع المسيح لإرادة الآب باعتباره خروف الفصح البريء الذي يوفر من خلال الموت الغفران والحياة الأبدية لكل من يؤمن.</a:t>
            </a:r>
            <a:endParaRPr lang="en-US" sz="3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107718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24) إن قيامة المسيح وإرساليته وصعوده تثبت أن خدمته والموت الكفاري يستحق تقديمه إلى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156962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ar-JO" sz="2800" dirty="0">
                <a:solidFill>
                  <a:srgbClr val="000000"/>
                </a:solidFill>
                <a:ea typeface="SimSun" charset="0"/>
              </a:rPr>
              <a:t>ملخص القسم</a:t>
            </a:r>
            <a:endParaRPr lang="en-US" sz="2800" dirty="0">
              <a:solidFill>
                <a:srgbClr val="000000"/>
              </a:solidFill>
              <a:ea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أخرس</a:t>
            </a:r>
            <a:endParaRPr kumimoji="0" lang="en-US"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86989" y="4521409"/>
            <a:ext cx="8928100" cy="584638"/>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9: 32-34، لوقا 11: 14-23</a:t>
            </a:r>
            <a:endParaRPr kumimoji="0" lang="en-US"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print"/>
              <a:srcRect l="14936" t="9783" r="12087" b="39201"/>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7" name="TextBox 16"/>
            <p:cNvSpPr txBox="1"/>
            <p:nvPr/>
          </p:nvSpPr>
          <p:spPr>
            <a:xfrm>
              <a:off x="6660232" y="692696"/>
              <a:ext cx="2160752" cy="876009"/>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3745602"/>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708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01830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715171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45918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88204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الخارجي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اتفق آباء الكنيسة من النصف الثاني من القرن الثاني أن لوقا الطبيب المحبوب (كو 4: 14) كتب الإنجيل الذي يحمل اسمه</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المبكر على أن لوقا هو الكاتب هو القانون الموراتوري والمقدمة ضد الماركونية</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الداخلي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عدة عناصر تؤكد أن لوقا وأعمال كتبا من قبل كاتب واحد</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أقسام بلغة المتكلم الجمع في سفر الأعمال</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مصطلحات طبية تقنية أكثر تتناسب مع تأليف السفر من قبل طبيب</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rPr>
              <a:t>التأليف</a:t>
            </a:r>
            <a:endParaRPr lang="en-US" sz="2400" dirty="0">
              <a:solidFill>
                <a:srgbClr val="000000"/>
              </a:solidFill>
              <a:ea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01567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03595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621262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5006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652542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43387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43257871"/>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CC"/>
                </a:solidFill>
                <a:latin typeface="Arial" panose="020B0604020202020204" pitchFamily="34" charset="0"/>
                <a:cs typeface="Arial" panose="020B0604020202020204" pitchFamily="34" charset="0"/>
              </a:rPr>
              <a:t>102</a:t>
            </a:r>
            <a:endParaRPr lang="en-US" b="1" dirty="0">
              <a:solidFill>
                <a:srgbClr val="FFFFCC"/>
              </a:solidFill>
              <a:latin typeface="Arial" panose="020B0604020202020204" pitchFamily="34" charset="0"/>
              <a:cs typeface="Arial" panose="020B0604020202020204" pitchFamily="34" charset="0"/>
            </a:endParaRPr>
          </a:p>
        </p:txBody>
      </p:sp>
      <p:sp>
        <p:nvSpPr>
          <p:cNvPr id="339971" name="Rectangle 4"/>
          <p:cNvSpPr>
            <a:spLocks noGrp="1" noChangeArrowheads="1"/>
          </p:cNvSpPr>
          <p:nvPr>
            <p:ph type="title" idx="4294967295"/>
          </p:nvPr>
        </p:nvSpPr>
        <p:spPr>
          <a:xfrm>
            <a:off x="6132678" y="1628690"/>
            <a:ext cx="1911036" cy="646298"/>
          </a:xfrm>
          <a:solidFill>
            <a:schemeClr val="tx1"/>
          </a:solidFill>
        </p:spPr>
        <p:txBody>
          <a:bodyPr wrap="none">
            <a:spAutoFit/>
          </a:bodyPr>
          <a:lstStyle/>
          <a:p>
            <a:pPr eaLnBrk="1" hangingPunct="1"/>
            <a:r>
              <a:rPr lang="ar-JO" sz="3600" dirty="0">
                <a:solidFill>
                  <a:schemeClr val="bg2"/>
                </a:solidFill>
              </a:rPr>
              <a:t>أمثال يسوع</a:t>
            </a:r>
            <a:endParaRPr lang="en-US" sz="3600" dirty="0">
              <a:solidFill>
                <a:schemeClr val="bg2"/>
              </a:solidFill>
            </a:endParaRPr>
          </a:p>
        </p:txBody>
      </p:sp>
    </p:spTree>
  </p:cSld>
  <p:clrMapOvr>
    <a:masterClrMapping/>
  </p:clrMapOvr>
  <p:transition/>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ar-SA" dirty="0">
                <a:solidFill>
                  <a:schemeClr val="bg1"/>
                </a:solidFill>
                <a:ea typeface="ＭＳ Ｐゴシック" charset="0"/>
                <a:cs typeface="Arial" panose="020B0604020202020204" pitchFamily="34" charset="0"/>
              </a:rPr>
              <a:t>لوقا</a:t>
            </a:r>
            <a:r>
              <a:rPr lang="en-US" dirty="0">
                <a:solidFill>
                  <a:schemeClr val="bg1"/>
                </a:solidFill>
                <a:ea typeface="ＭＳ Ｐゴシック" charset="0"/>
                <a:cs typeface="Arial" panose="020B0604020202020204" pitchFamily="34" charset="0"/>
              </a:rPr>
              <a:t>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46488" y="858698"/>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فليس مكتوم لن يستعلن </a:t>
            </a:r>
          </a:p>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ولا خفي لن يعرف</a:t>
            </a:r>
            <a:endPar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endParaRP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لوقا ١٢ : ٢</a:t>
            </a:r>
          </a:p>
        </p:txBody>
      </p:sp>
    </p:spTree>
    <p:extLst>
      <p:ext uri="{BB962C8B-B14F-4D97-AF65-F5344CB8AC3E}">
        <p14:creationId xmlns:p14="http://schemas.microsoft.com/office/powerpoint/2010/main" val="3250097297"/>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Gospels &amp; Acts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214950"/>
            <a:ext cx="9228682" cy="156962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الأعمال بسجن بولس لمدة سنتين، نهايتهما في 62 م وقد كتب إنجيل لوقا قبل سفر الأعمال . التوقع المحتمل الأفضل أن لوقا كتب قصته خلال سجن بولس لسنتين في قيصرية (حزيران 57- آب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33C5C0-B057-3520-6C07-2DAF7C1D897E}"/>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92308"/>
          <a:stretch/>
        </p:blipFill>
        <p:spPr>
          <a:xfrm>
            <a:off x="0" y="6330461"/>
            <a:ext cx="9144000" cy="527539"/>
          </a:xfrm>
          <a:prstGeom prst="rect">
            <a:avLst/>
          </a:prstGeom>
        </p:spPr>
      </p:pic>
      <p:grpSp>
        <p:nvGrpSpPr>
          <p:cNvPr id="4" name="Group 3">
            <a:extLst>
              <a:ext uri="{FF2B5EF4-FFF2-40B4-BE49-F238E27FC236}">
                <a16:creationId xmlns:a16="http://schemas.microsoft.com/office/drawing/2014/main" id="{FAF7921A-7D55-DE24-57AD-17CF32D972A7}"/>
              </a:ext>
            </a:extLst>
          </p:cNvPr>
          <p:cNvGrpSpPr/>
          <p:nvPr/>
        </p:nvGrpSpPr>
        <p:grpSpPr>
          <a:xfrm>
            <a:off x="7282133" y="149123"/>
            <a:ext cx="2329369" cy="892783"/>
            <a:chOff x="5508104" y="620690"/>
            <a:chExt cx="3312880" cy="1269736"/>
          </a:xfrm>
        </p:grpSpPr>
        <p:grpSp>
          <p:nvGrpSpPr>
            <p:cNvPr id="5" name="Group 4">
              <a:extLst>
                <a:ext uri="{FF2B5EF4-FFF2-40B4-BE49-F238E27FC236}">
                  <a16:creationId xmlns:a16="http://schemas.microsoft.com/office/drawing/2014/main" id="{2F851D57-9247-7787-A44E-47FBE38AA11B}"/>
                </a:ext>
              </a:extLst>
            </p:cNvPr>
            <p:cNvGrpSpPr/>
            <p:nvPr/>
          </p:nvGrpSpPr>
          <p:grpSpPr>
            <a:xfrm>
              <a:off x="5508104" y="620690"/>
              <a:ext cx="2376264" cy="1245862"/>
              <a:chOff x="5508104" y="620690"/>
              <a:chExt cx="2376264" cy="1245862"/>
            </a:xfrm>
          </p:grpSpPr>
          <p:pic>
            <p:nvPicPr>
              <p:cNvPr id="7" name="Picture 1" descr="22_John_Baptist_Prison_JPEG_1024.jpg">
                <a:extLst>
                  <a:ext uri="{FF2B5EF4-FFF2-40B4-BE49-F238E27FC236}">
                    <a16:creationId xmlns:a16="http://schemas.microsoft.com/office/drawing/2014/main" id="{3C0ACC4D-C92B-11DB-71B4-E6FAC58DE84E}"/>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8" name="Rectangle 7">
                <a:extLst>
                  <a:ext uri="{FF2B5EF4-FFF2-40B4-BE49-F238E27FC236}">
                    <a16:creationId xmlns:a16="http://schemas.microsoft.com/office/drawing/2014/main" id="{7B22F7F7-8C0D-AB19-CB9F-0BEF29140411}"/>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6" name="TextBox 5">
              <a:extLst>
                <a:ext uri="{FF2B5EF4-FFF2-40B4-BE49-F238E27FC236}">
                  <a16:creationId xmlns:a16="http://schemas.microsoft.com/office/drawing/2014/main" id="{6E4E7AE8-6570-7DEF-A077-B311A25B17D3}"/>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
        <p:nvSpPr>
          <p:cNvPr id="9" name="TextBox 8">
            <a:extLst>
              <a:ext uri="{FF2B5EF4-FFF2-40B4-BE49-F238E27FC236}">
                <a16:creationId xmlns:a16="http://schemas.microsoft.com/office/drawing/2014/main" id="{4DA5A1DC-E63B-935C-1C0D-32D1529FE894}"/>
              </a:ext>
            </a:extLst>
          </p:cNvPr>
          <p:cNvSpPr txBox="1"/>
          <p:nvPr/>
        </p:nvSpPr>
        <p:spPr>
          <a:xfrm>
            <a:off x="75590" y="4593389"/>
            <a:ext cx="9068411" cy="930447"/>
          </a:xfrm>
          <a:prstGeom prst="rect">
            <a:avLst/>
          </a:prstGeom>
          <a:noFill/>
        </p:spPr>
        <p:txBody>
          <a:bodyPr wrap="square" lIns="64197" tIns="32099" rIns="64197" bIns="32099">
            <a:spAutoFit/>
          </a:bodyPr>
          <a:lstStyle/>
          <a:p>
            <a:pPr algn="ctr" defTabSz="642915">
              <a:defRPr/>
            </a:pPr>
            <a:r>
              <a:rPr lang="ar-EG" sz="5625" b="1" dirty="0">
                <a:solidFill>
                  <a:srgbClr val="6BCBF4"/>
                </a:solidFill>
                <a:effectLst>
                  <a:glow rad="101600">
                    <a:srgbClr val="000000"/>
                  </a:glow>
                  <a:outerShdw blurRad="50800" dist="38100" dir="2700000" algn="tl" rotWithShape="0">
                    <a:srgbClr val="000000"/>
                  </a:outerShdw>
                </a:effectLst>
              </a:rPr>
              <a:t>مثل الغني</a:t>
            </a:r>
            <a:r>
              <a:rPr lang="ar-JO" sz="5625" b="1" dirty="0">
                <a:solidFill>
                  <a:srgbClr val="6BCBF4"/>
                </a:solidFill>
                <a:effectLst>
                  <a:glow rad="101600">
                    <a:srgbClr val="000000"/>
                  </a:glow>
                  <a:outerShdw blurRad="50800" dist="38100" dir="2700000" algn="tl" rotWithShape="0">
                    <a:srgbClr val="000000"/>
                  </a:outerShdw>
                </a:effectLst>
              </a:rPr>
              <a:t> الغبي</a:t>
            </a:r>
            <a:endParaRPr lang="en-US" sz="5625" b="1" dirty="0">
              <a:solidFill>
                <a:srgbClr val="6BCBF4"/>
              </a:solidFill>
              <a:effectLst>
                <a:glow rad="101600">
                  <a:srgbClr val="000000"/>
                </a:glow>
                <a:outerShdw blurRad="50800" dist="38100" dir="2700000" algn="tl" rotWithShape="0">
                  <a:srgbClr val="000000"/>
                </a:outerShdw>
              </a:effectLst>
            </a:endParaRPr>
          </a:p>
        </p:txBody>
      </p:sp>
      <p:sp>
        <p:nvSpPr>
          <p:cNvPr id="10" name="TextBox 9">
            <a:extLst>
              <a:ext uri="{FF2B5EF4-FFF2-40B4-BE49-F238E27FC236}">
                <a16:creationId xmlns:a16="http://schemas.microsoft.com/office/drawing/2014/main" id="{C897D065-4F4E-2E5D-3A72-18629E989832}"/>
              </a:ext>
            </a:extLst>
          </p:cNvPr>
          <p:cNvSpPr txBox="1"/>
          <p:nvPr/>
        </p:nvSpPr>
        <p:spPr>
          <a:xfrm>
            <a:off x="74604" y="5520067"/>
            <a:ext cx="9068411" cy="540981"/>
          </a:xfrm>
          <a:prstGeom prst="rect">
            <a:avLst/>
          </a:prstGeom>
          <a:noFill/>
        </p:spPr>
        <p:txBody>
          <a:bodyPr wrap="square" lIns="64197" tIns="32099" rIns="64197" bIns="32099">
            <a:spAutoFit/>
          </a:bodyPr>
          <a:lstStyle/>
          <a:p>
            <a:pPr algn="ctr" defTabSz="642915">
              <a:defRPr/>
            </a:pPr>
            <a:r>
              <a:rPr lang="ar-EG" sz="3094" b="1" dirty="0">
                <a:solidFill>
                  <a:srgbClr val="FFFFFF"/>
                </a:solidFill>
                <a:effectLst>
                  <a:glow rad="101600">
                    <a:srgbClr val="000000"/>
                  </a:glow>
                  <a:outerShdw blurRad="50800" dist="88900" dir="2700000" algn="tl" rotWithShape="0">
                    <a:srgbClr val="000000"/>
                  </a:outerShdw>
                </a:effectLst>
              </a:rPr>
              <a:t>لوقا 12: 13-21</a:t>
            </a:r>
            <a:endParaRPr lang="en-US" sz="3094" b="1" dirty="0">
              <a:solidFill>
                <a:srgbClr val="FFFFFF"/>
              </a:solidFill>
              <a:effectLst>
                <a:glow rad="101600">
                  <a:srgbClr val="000000"/>
                </a:glow>
                <a:outerShdw blurRad="50800" dist="88900" dir="2700000" algn="tl" rotWithShape="0">
                  <a:srgbClr val="000000"/>
                </a:outerShdw>
              </a:effectLst>
            </a:endParaRPr>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حبيب الرب</a:t>
            </a: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هو المستفيد الثري</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8347294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B34C0-640F-3E54-D0B2-E32EE4328D20}"/>
            </a:ext>
          </a:extLst>
        </p:cNvPr>
        <p:cNvGrpSpPr/>
        <p:nvPr/>
      </p:nvGrpSpPr>
      <p:grpSpPr>
        <a:xfrm>
          <a:off x="0" y="0"/>
          <a:ext cx="0" cy="0"/>
          <a:chOff x="0" y="0"/>
          <a:chExt cx="0" cy="0"/>
        </a:xfrm>
      </p:grpSpPr>
      <p:pic>
        <p:nvPicPr>
          <p:cNvPr id="6049" name="image3.jpeg" descr="image3.jpeg">
            <a:extLst>
              <a:ext uri="{FF2B5EF4-FFF2-40B4-BE49-F238E27FC236}">
                <a16:creationId xmlns:a16="http://schemas.microsoft.com/office/drawing/2014/main" id="{26B4721F-D5AB-E72E-7A64-579B9DB9D7BC}"/>
              </a:ext>
            </a:extLst>
          </p:cNvPr>
          <p:cNvPicPr>
            <a:picLocks noChangeAspect="1"/>
          </p:cNvPicPr>
          <p:nvPr/>
        </p:nvPicPr>
        <p:blipFill>
          <a:blip r:embed="rId2" cstate="print"/>
          <a:stretch>
            <a:fillRect/>
          </a:stretch>
        </p:blipFill>
        <p:spPr>
          <a:xfrm>
            <a:off x="-595" y="26266"/>
            <a:ext cx="9145117" cy="6859119"/>
          </a:xfrm>
          <a:prstGeom prst="rect">
            <a:avLst/>
          </a:prstGeom>
          <a:ln w="12700">
            <a:miter lim="400000"/>
          </a:ln>
        </p:spPr>
      </p:pic>
      <p:sp>
        <p:nvSpPr>
          <p:cNvPr id="6050" name="Shape 221">
            <a:extLst>
              <a:ext uri="{FF2B5EF4-FFF2-40B4-BE49-F238E27FC236}">
                <a16:creationId xmlns:a16="http://schemas.microsoft.com/office/drawing/2014/main" id="{6F227DE2-6A40-BE7F-F429-36240D89323D}"/>
              </a:ext>
            </a:extLst>
          </p:cNvPr>
          <p:cNvSpPr txBox="1">
            <a:spLocks noGrp="1"/>
          </p:cNvSpPr>
          <p:nvPr>
            <p:ph type="title"/>
          </p:nvPr>
        </p:nvSpPr>
        <p:spPr>
          <a:xfrm>
            <a:off x="0" y="-3140"/>
            <a:ext cx="5724130" cy="623830"/>
          </a:xfrm>
          <a:prstGeom prst="rect">
            <a:avLst/>
          </a:prstGeom>
          <a:effectLst/>
        </p:spPr>
        <p:txBody>
          <a:bodyPr lIns="32887" tIns="32887" rIns="32887" bIns="32887" anchor="ctr">
            <a:noAutofit/>
          </a:bodyPr>
          <a:lstStyle>
            <a:lvl1pPr defTabSz="314884">
              <a:defRPr sz="2400" b="1"/>
            </a:lvl1pPr>
          </a:lstStyle>
          <a:p>
            <a:r>
              <a:rPr>
                <a:solidFill>
                  <a:schemeClr val="tx2"/>
                </a:solidFill>
                <a:latin typeface="Arial" panose="020B0604020202020204" pitchFamily="34" charset="0"/>
                <a:cs typeface="Arial" panose="020B0604020202020204" pitchFamily="34" charset="0"/>
              </a:rPr>
              <a:t>استخدمت بإذن رسمي</a:t>
            </a:r>
          </a:p>
        </p:txBody>
      </p:sp>
      <p:sp>
        <p:nvSpPr>
          <p:cNvPr id="6051" name="Shape 222">
            <a:extLst>
              <a:ext uri="{FF2B5EF4-FFF2-40B4-BE49-F238E27FC236}">
                <a16:creationId xmlns:a16="http://schemas.microsoft.com/office/drawing/2014/main" id="{69ADD3A9-D929-2BB0-1D45-380E9B994DE0}"/>
              </a:ext>
            </a:extLst>
          </p:cNvPr>
          <p:cNvSpPr/>
          <p:nvPr/>
        </p:nvSpPr>
        <p:spPr>
          <a:xfrm>
            <a:off x="395535" y="2448474"/>
            <a:ext cx="4968554" cy="69249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freebibleimages.org</a:t>
            </a:r>
          </a:p>
        </p:txBody>
      </p:sp>
      <p:sp>
        <p:nvSpPr>
          <p:cNvPr id="6052" name="Shape 223">
            <a:extLst>
              <a:ext uri="{FF2B5EF4-FFF2-40B4-BE49-F238E27FC236}">
                <a16:creationId xmlns:a16="http://schemas.microsoft.com/office/drawing/2014/main" id="{472F30D6-12E1-9552-888F-BAA4760C0EA9}"/>
              </a:ext>
            </a:extLst>
          </p:cNvPr>
          <p:cNvSpPr/>
          <p:nvPr/>
        </p:nvSpPr>
        <p:spPr>
          <a:xfrm>
            <a:off x="1187624"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متى</a:t>
            </a:r>
          </a:p>
        </p:txBody>
      </p:sp>
      <p:sp>
        <p:nvSpPr>
          <p:cNvPr id="6053" name="Shape 227">
            <a:extLst>
              <a:ext uri="{FF2B5EF4-FFF2-40B4-BE49-F238E27FC236}">
                <a16:creationId xmlns:a16="http://schemas.microsoft.com/office/drawing/2014/main" id="{9E52DD26-CC9B-77F1-DA67-68E25880D2F2}"/>
              </a:ext>
            </a:extLst>
          </p:cNvPr>
          <p:cNvSpPr/>
          <p:nvPr/>
        </p:nvSpPr>
        <p:spPr>
          <a:xfrm>
            <a:off x="409444" y="3148440"/>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400" b="1">
                <a:solidFill>
                  <a:srgbClr val="000000"/>
                </a:solidFill>
                <a:latin typeface="Times New Roman"/>
                <a:ea typeface="Times New Roman"/>
                <a:cs typeface="Times New Roman"/>
                <a:sym typeface="Times New Roman"/>
              </a:defRPr>
            </a:pP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sz="1400" b="1" kern="0">
                <a:solidFill>
                  <a:srgbClr val="000000"/>
                </a:solidFill>
                <a:latin typeface="Arial" panose="020B0604020202020204" pitchFamily="34" charset="0"/>
                <a:cs typeface="Arial" panose="020B0604020202020204" pitchFamily="34" charset="0"/>
                <a:sym typeface="Times New Roman"/>
              </a:rPr>
              <a:t>.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sz="1400" b="1" kern="0">
                <a:solidFill>
                  <a:srgbClr val="000000"/>
                </a:solidFill>
                <a:latin typeface="Arial" panose="020B0604020202020204" pitchFamily="34" charset="0"/>
                <a:cs typeface="Arial" panose="020B0604020202020204" pitchFamily="34" charset="0"/>
                <a:sym typeface="Times New Roman"/>
              </a:rPr>
              <a:t>freebibleimages.org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sz="1400" b="1" kern="0">
                <a:solidFill>
                  <a:srgbClr val="000000"/>
                </a:solidFill>
                <a:latin typeface="Arial" panose="020B0604020202020204" pitchFamily="34" charset="0"/>
                <a:cs typeface="Arial" panose="020B0604020202020204" pitchFamily="34" charset="0"/>
                <a:sym typeface="Times New Roman"/>
              </a:rPr>
              <a:t>.</a:t>
            </a:r>
          </a:p>
        </p:txBody>
      </p:sp>
      <p:sp>
        <p:nvSpPr>
          <p:cNvPr id="6054" name="Shape 228">
            <a:extLst>
              <a:ext uri="{FF2B5EF4-FFF2-40B4-BE49-F238E27FC236}">
                <a16:creationId xmlns:a16="http://schemas.microsoft.com/office/drawing/2014/main" id="{FA948556-61C6-FE85-ED4C-AEBB1CA91CBE}"/>
              </a:ext>
            </a:extLst>
          </p:cNvPr>
          <p:cNvSpPr/>
          <p:nvPr/>
        </p:nvSpPr>
        <p:spPr>
          <a:xfrm>
            <a:off x="438919" y="4248515"/>
            <a:ext cx="4881786" cy="69249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www.LumoProject.com.</a:t>
            </a:r>
          </a:p>
        </p:txBody>
      </p:sp>
      <p:grpSp>
        <p:nvGrpSpPr>
          <p:cNvPr id="6057" name="Shape 229">
            <a:extLst>
              <a:ext uri="{FF2B5EF4-FFF2-40B4-BE49-F238E27FC236}">
                <a16:creationId xmlns:a16="http://schemas.microsoft.com/office/drawing/2014/main" id="{2A6A9926-19BB-B9D9-301F-D0BC559FF27F}"/>
              </a:ext>
            </a:extLst>
          </p:cNvPr>
          <p:cNvGrpSpPr/>
          <p:nvPr/>
        </p:nvGrpSpPr>
        <p:grpSpPr>
          <a:xfrm>
            <a:off x="1763688" y="5037422"/>
            <a:ext cx="2212729" cy="623827"/>
            <a:chOff x="0" y="0"/>
            <a:chExt cx="2212727" cy="623826"/>
          </a:xfrm>
        </p:grpSpPr>
        <p:sp>
          <p:nvSpPr>
            <p:cNvPr id="6055" name="Rectangle">
              <a:extLst>
                <a:ext uri="{FF2B5EF4-FFF2-40B4-BE49-F238E27FC236}">
                  <a16:creationId xmlns:a16="http://schemas.microsoft.com/office/drawing/2014/main" id="{2D5CC945-E16F-FAA1-F33C-65863CDB8868}"/>
                </a:ext>
              </a:extLst>
            </p:cNvPr>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68" eaLnBrk="1" fontAlgn="auto">
                <a:spcBef>
                  <a:spcPts val="0"/>
                </a:spcBef>
                <a:spcAft>
                  <a:spcPts val="0"/>
                </a:spcAft>
                <a:defRPr sz="1000" spc="-100">
                  <a:solidFill>
                    <a:srgbClr val="000000"/>
                  </a:solidFill>
                  <a:latin typeface="Times New Roman"/>
                  <a:ea typeface="Times New Roman"/>
                  <a:cs typeface="Times New Roman"/>
                  <a:sym typeface="Times New Roman"/>
                </a:defRPr>
              </a:pPr>
              <a:endParaRPr sz="1000" kern="0" spc="-100">
                <a:solidFill>
                  <a:srgbClr val="000000"/>
                </a:solidFill>
                <a:latin typeface="Arial" panose="020B0604020202020204" pitchFamily="34" charset="0"/>
                <a:cs typeface="Arial" panose="020B0604020202020204" pitchFamily="34" charset="0"/>
                <a:sym typeface="Times New Roman"/>
              </a:endParaRPr>
            </a:p>
          </p:txBody>
        </p:sp>
        <p:sp>
          <p:nvSpPr>
            <p:cNvPr id="6056" name="Picture courtesy of BBM © All Rights Reserved.…">
              <a:extLst>
                <a:ext uri="{FF2B5EF4-FFF2-40B4-BE49-F238E27FC236}">
                  <a16:creationId xmlns:a16="http://schemas.microsoft.com/office/drawing/2014/main" id="{610E7871-B0C4-ECF6-B567-1D0641A2B22E}"/>
                </a:ext>
              </a:extLst>
            </p:cNvPr>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Picture courtesy of BBM</a:t>
              </a:r>
              <a:br>
                <a:rPr sz="1000" kern="0">
                  <a:solidFill>
                    <a:srgbClr val="000000"/>
                  </a:solidFill>
                  <a:latin typeface="Arial" panose="020B0604020202020204" pitchFamily="34" charset="0"/>
                  <a:cs typeface="Arial" panose="020B0604020202020204" pitchFamily="34" charset="0"/>
                  <a:sym typeface="Arial"/>
                </a:rPr>
              </a:br>
              <a:r>
                <a:rPr sz="1000" kern="0">
                  <a:solidFill>
                    <a:srgbClr val="000000"/>
                  </a:solidFill>
                  <a:latin typeface="Arial" panose="020B0604020202020204" pitchFamily="34" charset="0"/>
                  <a:cs typeface="Arial" panose="020B0604020202020204" pitchFamily="34" charset="0"/>
                  <a:sym typeface="Arial"/>
                </a:rPr>
                <a:t>© All Rights Reserved.</a:t>
              </a:r>
              <a:endParaRPr sz="1000" kern="0" spc="50">
                <a:solidFill>
                  <a:srgbClr val="000000"/>
                </a:solidFill>
                <a:latin typeface="Arial" panose="020B0604020202020204" pitchFamily="34" charset="0"/>
                <a:cs typeface="Arial" panose="020B0604020202020204" pitchFamily="34" charset="0"/>
                <a:sym typeface="Arial"/>
              </a:endParaRPr>
            </a:p>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www.bigbookmedia.com</a:t>
              </a:r>
            </a:p>
          </p:txBody>
        </p:sp>
      </p:grpSp>
      <p:pic>
        <p:nvPicPr>
          <p:cNvPr id="6058" name="Picture 1" descr="Picture 1">
            <a:extLst>
              <a:ext uri="{FF2B5EF4-FFF2-40B4-BE49-F238E27FC236}">
                <a16:creationId xmlns:a16="http://schemas.microsoft.com/office/drawing/2014/main" id="{093902AC-0670-3AFF-798B-FAC36144C226}"/>
              </a:ext>
            </a:extLst>
          </p:cNvPr>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a:extLst>
              <a:ext uri="{FF2B5EF4-FFF2-40B4-BE49-F238E27FC236}">
                <a16:creationId xmlns:a16="http://schemas.microsoft.com/office/drawing/2014/main" id="{3963F21A-48A3-FB02-3C4D-68A736763540}"/>
              </a:ext>
            </a:extLst>
          </p:cNvPr>
          <p:cNvSpPr/>
          <p:nvPr/>
        </p:nvSpPr>
        <p:spPr>
          <a:xfrm>
            <a:off x="2051719"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مرقس</a:t>
            </a:r>
          </a:p>
        </p:txBody>
      </p:sp>
      <p:sp>
        <p:nvSpPr>
          <p:cNvPr id="6060" name="Shape 223">
            <a:extLst>
              <a:ext uri="{FF2B5EF4-FFF2-40B4-BE49-F238E27FC236}">
                <a16:creationId xmlns:a16="http://schemas.microsoft.com/office/drawing/2014/main" id="{47978CC5-6387-0745-6ED7-F6A800CBFFEE}"/>
              </a:ext>
            </a:extLst>
          </p:cNvPr>
          <p:cNvSpPr/>
          <p:nvPr/>
        </p:nvSpPr>
        <p:spPr>
          <a:xfrm>
            <a:off x="2915816"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لوقا</a:t>
            </a:r>
          </a:p>
        </p:txBody>
      </p:sp>
      <p:sp>
        <p:nvSpPr>
          <p:cNvPr id="6061" name="Shape 223">
            <a:extLst>
              <a:ext uri="{FF2B5EF4-FFF2-40B4-BE49-F238E27FC236}">
                <a16:creationId xmlns:a16="http://schemas.microsoft.com/office/drawing/2014/main" id="{4AAE2F54-E7A7-C372-2CA0-3790E3400CFB}"/>
              </a:ext>
            </a:extLst>
          </p:cNvPr>
          <p:cNvSpPr/>
          <p:nvPr/>
        </p:nvSpPr>
        <p:spPr>
          <a:xfrm>
            <a:off x="3779912" y="1560578"/>
            <a:ext cx="899998" cy="683260"/>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يوحنا</a:t>
            </a:r>
          </a:p>
        </p:txBody>
      </p:sp>
    </p:spTree>
    <p:extLst>
      <p:ext uri="{BB962C8B-B14F-4D97-AF65-F5344CB8AC3E}">
        <p14:creationId xmlns:p14="http://schemas.microsoft.com/office/powerpoint/2010/main" val="3174299280"/>
      </p:ext>
    </p:extLst>
  </p:cSld>
  <p:clrMapOvr>
    <a:masterClrMapping/>
  </p:clrMapOvr>
  <p:transition spd="med"/>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100" name="Picture 4" descr="LESSONS FROM THE RICH FOOL – Luke 12:17-20 | Mission Venture Ministries">
            <a:extLst>
              <a:ext uri="{FF2B5EF4-FFF2-40B4-BE49-F238E27FC236}">
                <a16:creationId xmlns:a16="http://schemas.microsoft.com/office/drawing/2014/main" id="{302565A3-3830-4350-86C8-6B4E5917FB3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2706A85B-DDDC-6949-A348-4CD6C1A54B55}"/>
              </a:ext>
            </a:extLst>
          </p:cNvPr>
          <p:cNvSpPr txBox="1"/>
          <p:nvPr/>
        </p:nvSpPr>
        <p:spPr>
          <a:xfrm>
            <a:off x="0" y="6165304"/>
            <a:ext cx="9141714" cy="678327"/>
          </a:xfrm>
          <a:prstGeom prst="rect">
            <a:avLst/>
          </a:prstGeom>
          <a:solidFill>
            <a:srgbClr val="3E250F"/>
          </a:solidFill>
        </p:spPr>
        <p:txBody>
          <a:bodyPr wrap="square" anchor="ctr">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Arial" panose="020B0604020202020204" pitchFamily="34" charset="0"/>
              </a:rPr>
              <a:t>دروس من الغني الغبي</a:t>
            </a:r>
            <a:endParaRPr kumimoji="0" lang="en-US"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26795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pPr>
              <a:defRPr/>
            </a:pPr>
            <a:r>
              <a:rPr lang="ar-SA" b="1" dirty="0">
                <a:solidFill>
                  <a:srgbClr val="FFFFFF"/>
                </a:solidFill>
                <a:effectLst>
                  <a:glow rad="101600">
                    <a:srgbClr val="000000"/>
                  </a:glow>
                </a:effectLst>
                <a:latin typeface="Arial" panose="020B0604020202020204" pitchFamily="34" charset="0"/>
                <a:cs typeface="Arial" panose="020B0604020202020204" pitchFamily="34" charset="0"/>
              </a:rPr>
              <a:t>لوقا ١٢ : ٣٥-٣٨</a:t>
            </a: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algn="ctr">
              <a:defRPr/>
            </a:pP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٣٥ لِتَكُنْ أَحْقَاؤُكُمْ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مُمَنْطَقَةً</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وَسُرُجُكُمْ مُوقَدَةً ٣٦ وَأَنْتُمْ مِثْلُ أُنَاسٍ يَنْتَظِرُونَ سَيِّدَهُمْ مَتَى يَرْجِعُ مِنَ الْعُرْسِ حَتَّى إِذَا جَاءَ وَقَرَعَ يَفْتَحُونَ لَهُ لِلْوَقْتِ. ٣٧ طُوبَى لأُولَئِكَ الْعَبِيدِ الَّذِينَ إِذَا جَاءَ سَيِّدُهُمْ يَجِدُهُمْ سَاهِرِينَ. اَلْحَقَّ أَقُولُ لَكُمْ إِنَّهُ يَتَمَنْطَقُ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وَيُتْكِئُهُمْ</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وَيَتَقَدَّمُ وَيَخْدِمُهُمْ. ٣٨ وَإِنْ أَتَى فِي الْهَزِيعِ الثَّانِي أَوْ أَتَى فِي الْهَزِيعِ الثَّالِثِ وَوَجَدَهُمْ هَكَذَا فَطُوبَى لأُولَئِكَ الْعَبِيدِ.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dirty="0">
                <a:solidFill>
                  <a:schemeClr val="bg2"/>
                </a:solidFill>
                <a:latin typeface="Times New Roman" charset="0"/>
              </a:rPr>
              <a:t>Black</a:t>
            </a: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الأصل / المستلمون</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على افتراض أن التاريخ المقدم صحيح فقد كتب لوقا من قيصرية ويتضح أنه كتب إلى ثاوفيلس .</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endParaRPr kumimoji="0" lang="en-US"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Tree>
    <p:extLst>
      <p:ext uri="{BB962C8B-B14F-4D97-AF65-F5344CB8AC3E}">
        <p14:creationId xmlns:p14="http://schemas.microsoft.com/office/powerpoint/2010/main" val="35635221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
        <p:nvSpPr>
          <p:cNvPr id="7" name="Text Box 4"/>
          <p:cNvSpPr txBox="1">
            <a:spLocks noChangeArrowheads="1"/>
          </p:cNvSpPr>
          <p:nvPr/>
        </p:nvSpPr>
        <p:spPr bwMode="auto">
          <a:xfrm>
            <a:off x="0" y="4869161"/>
            <a:ext cx="9144000" cy="156962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بالتزامن مع الكتابة للأمم فإن لوقا يترجم المصطلحات الآرامية ويتتبع نسب المسيح بالرجوع إلى آدم، ويشير للحكام الرومان للتأكيد على الناحية الزمنية، ويتجنب ذكر تتميم النبوات ويقتبس من الترجمة السبعينية ويوضح العادات اليهودية وجغرافيا أرض إسرائيل </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025201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95</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تعليمي / تنويري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خلاصي / كرازي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دفاعي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كنسي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رواية تاريخية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مصالحة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rPr>
              <a:t>القصد</a:t>
            </a:r>
            <a:endParaRPr lang="en-US" sz="2800" dirty="0">
              <a:solidFill>
                <a:schemeClr val="bg2"/>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أسلوب رائع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الغفران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التاريخ العلماني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شمولي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صلاة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الهيكل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 الفدائية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بشرية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السبعينية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الإبراهيمي والداوودي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الأمم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rPr>
              <a:t>الخصائص</a:t>
            </a:r>
            <a:endParaRPr lang="en-US" sz="2800" dirty="0">
              <a:solidFill>
                <a:schemeClr val="bg2"/>
              </a:solidFill>
              <a:ea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التركيز على المرأة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يقوم لوقا بهذه المهمة ببراعة من خلال تتبع رسالة الملكوت الموجهة إلهياً من اليهود إلى الأمم .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rPr>
              <a:t>الحجة</a:t>
            </a:r>
            <a:endParaRPr lang="en-US" sz="2800" dirty="0">
              <a:solidFill>
                <a:srgbClr val="000000"/>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97</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المصادر 1: 1-4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العاطفة 22-23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الأحداث الأخيرة 24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 قبل الحياة العامة 1: 5-4: 13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4: 14- 21: 38</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rPr>
              <a:t>الفرضية</a:t>
            </a:r>
            <a:endParaRPr lang="en-US" sz="2800" dirty="0">
              <a:solidFill>
                <a:srgbClr val="000000"/>
              </a:solidFill>
              <a:ea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Nuh</a:t>
            </a:r>
            <a:endParaRPr kumimoji="0" lang="en-US" sz="8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Asyur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Arpakhsad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Hul</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Geter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(Kej10:23;1Taw1:17</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Eber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Peleg</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Yoktan</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(Kej10:25</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Geneologi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Yesus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Kritus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Luk</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3:23-38)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mengesani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keturunan</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melalui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ثابتاً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5707063"/>
            <a:ext cx="9228216" cy="1150937"/>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 ريك جريفيث  * مؤسَّسة الدراسات اللاهوتيَّة الأردنيَّة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يمكن تنزيل جميع الملفَّات بلغاتٍ كثيرةٍ مجَّانًا من الموقع الإلكترونيّ: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3" name="Picture 2" descr="Ok PNG Transparent Images | PNG All">
            <a:extLst>
              <a:ext uri="{FF2B5EF4-FFF2-40B4-BE49-F238E27FC236}">
                <a16:creationId xmlns:a16="http://schemas.microsoft.com/office/drawing/2014/main" id="{469DA94B-97DF-CE77-4BDB-FB5BCE84249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67544" y="1084918"/>
            <a:ext cx="4593598" cy="4593598"/>
          </a:xfrm>
          <a:prstGeom prst="rect">
            <a:avLst/>
          </a:prstGeom>
        </p:spPr>
      </p:pic>
    </p:spTree>
    <p:extLst>
      <p:ext uri="{BB962C8B-B14F-4D97-AF65-F5344CB8AC3E}">
        <p14:creationId xmlns:p14="http://schemas.microsoft.com/office/powerpoint/2010/main" val="24765275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بأنَّه قد وُضِعَتْ بذور الحياة على الأرض بواسطة كائناتٍ فضائيَّة، وهُم الذين بدأوا عمليَّة التطوُّر البيولوجيّ</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725125" cy="6858000"/>
            <a:chOff x="-34163" y="0"/>
            <a:chExt cx="4725125"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1" y="5616924"/>
              <a:ext cx="4690963"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دوكنز</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Accordance" panose="00000400000000000000" pitchFamily="2" charset="-78"/>
            </a:endParaRPr>
          </a:p>
        </p:txBody>
      </p:sp>
    </p:spTree>
    <p:extLst>
      <p:ext uri="{BB962C8B-B14F-4D97-AF65-F5344CB8AC3E}">
        <p14:creationId xmlns:p14="http://schemas.microsoft.com/office/powerpoint/2010/main" val="2634217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يسوع ذهب إلى الهند لكي يتعلَّم على أيدي المعلِّمين الروحيِّين هناك</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ＭＳ Ｐゴシック" charset="0"/>
            </a:endParaRP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64"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1448780"/>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14">
            <a:extLst>
              <a:ext uri="{FF2B5EF4-FFF2-40B4-BE49-F238E27FC236}">
                <a16:creationId xmlns:a16="http://schemas.microsoft.com/office/drawing/2014/main" id="{B3A80551-48E5-8F42-8F9A-8EF1E355B3C8}"/>
              </a:ext>
            </a:extLst>
          </p:cNvPr>
          <p:cNvGrpSpPr/>
          <p:nvPr/>
        </p:nvGrpSpPr>
        <p:grpSpPr>
          <a:xfrm>
            <a:off x="1475657" y="21183"/>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16">
              <a:extLst>
                <a:ext uri="{FF2B5EF4-FFF2-40B4-BE49-F238E27FC236}">
                  <a16:creationId xmlns:a16="http://schemas.microsoft.com/office/drawing/2014/main" id="{09B5EE5A-658C-4947-A89D-B9B1E48B6EE3}"/>
                </a:ext>
              </a:extLst>
            </p:cNvPr>
            <p:cNvGrpSpPr/>
            <p:nvPr/>
          </p:nvGrpSpPr>
          <p:grpSpPr>
            <a:xfrm>
              <a:off x="2206850" y="95449"/>
              <a:ext cx="5591598" cy="3397311"/>
              <a:chOff x="2206850" y="95449"/>
              <a:chExt cx="5591598" cy="3397311"/>
            </a:xfrm>
          </p:grpSpPr>
          <p:sp>
            <p:nvSpPr>
              <p:cNvPr id="2" name="Rectangle 17">
                <a:extLst>
                  <a:ext uri="{FF2B5EF4-FFF2-40B4-BE49-F238E27FC236}">
                    <a16:creationId xmlns:a16="http://schemas.microsoft.com/office/drawing/2014/main" id="{8FFB64E4-5DF9-DC49-8E4E-44E05E8012C8}"/>
                  </a:ext>
                </a:extLst>
              </p:cNvPr>
              <p:cNvSpPr/>
              <p:nvPr/>
            </p:nvSpPr>
            <p:spPr bwMode="auto">
              <a:xfrm>
                <a:off x="2411760" y="95449"/>
                <a:ext cx="3528392" cy="107939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مرحبا </a:t>
                </a: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الجمعيَّة الوطنيَّة للمتشكِّكين</a:t>
                </a:r>
              </a:p>
            </p:txBody>
          </p:sp>
          <p:sp>
            <p:nvSpPr>
              <p:cNvPr id="3" name="Oval 18">
                <a:extLst>
                  <a:ext uri="{FF2B5EF4-FFF2-40B4-BE49-F238E27FC236}">
                    <a16:creationId xmlns:a16="http://schemas.microsoft.com/office/drawing/2014/main" id="{F230B8B0-DCDC-3B42-A984-18B8CB65133F}"/>
                  </a:ext>
                </a:extLst>
              </p:cNvPr>
              <p:cNvSpPr/>
              <p:nvPr/>
            </p:nvSpPr>
            <p:spPr bwMode="auto">
              <a:xfrm>
                <a:off x="2206850" y="1268760"/>
                <a:ext cx="2581173" cy="15178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لا أعتقد أنَّنا التقينا سابقًا</a:t>
                </a:r>
                <a:endPar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7" name="Oval 19">
                <a:extLst>
                  <a:ext uri="{FF2B5EF4-FFF2-40B4-BE49-F238E27FC236}">
                    <a16:creationId xmlns:a16="http://schemas.microsoft.com/office/drawing/2014/main" id="{599C0FCC-300A-F941-9D8B-698453F8EA31}"/>
                  </a:ext>
                </a:extLst>
              </p:cNvPr>
              <p:cNvSpPr/>
              <p:nvPr/>
            </p:nvSpPr>
            <p:spPr bwMode="auto">
              <a:xfrm>
                <a:off x="5032730" y="1600695"/>
                <a:ext cx="2635612" cy="1375075"/>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8" name="Oval 20">
                <a:extLst>
                  <a:ext uri="{FF2B5EF4-FFF2-40B4-BE49-F238E27FC236}">
                    <a16:creationId xmlns:a16="http://schemas.microsoft.com/office/drawing/2014/main" id="{8B102AD2-8EFD-FF40-9A6A-4F3BC34273DE}"/>
                  </a:ext>
                </a:extLst>
              </p:cNvPr>
              <p:cNvSpPr/>
              <p:nvPr/>
            </p:nvSpPr>
            <p:spPr bwMode="auto">
              <a:xfrm>
                <a:off x="5125835" y="1282453"/>
                <a:ext cx="2672613" cy="2210307"/>
              </a:xfrm>
              <a:prstGeom prst="ellipse">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أنا لا أُصدِّق أنَّك لا تعتقد أنَّنا التقينا سابقاً</a:t>
                </a:r>
                <a:endParaRPr kumimoji="0" lang="en-US" sz="32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rPr>
              <a:t>كنْ متشكِّكاً</a:t>
            </a:r>
            <a:endParaRPr lang="en-US"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36040189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متشكِّكاً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2312194"/>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6400" dirty="0">
                <a:effectLst>
                  <a:glow rad="127000">
                    <a:schemeClr val="tx1"/>
                  </a:glow>
                </a:effectLst>
                <a:ea typeface="Accordance" panose="00000400000000000000" pitchFamily="2" charset="-78"/>
              </a:rPr>
              <a:t>كيف يمكن أن نكون </a:t>
            </a:r>
            <a:r>
              <a:rPr lang="ar-JO" sz="6400" dirty="0">
                <a:effectLst>
                  <a:glow rad="127000">
                    <a:schemeClr val="tx1"/>
                  </a:glow>
                </a:effectLst>
              </a:rPr>
              <a:t>متأكِّدين</a:t>
            </a:r>
            <a:r>
              <a:rPr lang="ar-JO" sz="6400" dirty="0">
                <a:solidFill>
                  <a:srgbClr val="FFFF00"/>
                </a:solidFill>
                <a:effectLst>
                  <a:glow rad="127000">
                    <a:schemeClr val="tx1"/>
                  </a:glow>
                </a:effectLst>
                <a:ea typeface="Accordance" panose="00000400000000000000" pitchFamily="2" charset="-78"/>
              </a:rPr>
              <a:t> </a:t>
            </a:r>
            <a:r>
              <a:rPr lang="ar-JO" sz="6400" dirty="0">
                <a:effectLst>
                  <a:glow rad="127000">
                    <a:schemeClr val="tx1"/>
                  </a:glow>
                </a:effectLst>
              </a:rPr>
              <a:t>و</a:t>
            </a:r>
            <a:r>
              <a:rPr lang="ar-JO" sz="6400" dirty="0">
                <a:solidFill>
                  <a:srgbClr val="FFFF00"/>
                </a:solidFill>
                <a:effectLst>
                  <a:glow rad="127000">
                    <a:schemeClr val="tx1"/>
                  </a:glow>
                </a:effectLst>
                <a:ea typeface="Accordance" panose="00000400000000000000" pitchFamily="2" charset="-78"/>
              </a:rPr>
              <a:t>ثابتين </a:t>
            </a:r>
            <a:r>
              <a:rPr lang="ar-JO" sz="6400" dirty="0">
                <a:effectLst>
                  <a:glow rad="127000">
                    <a:schemeClr val="tx1"/>
                  </a:glow>
                </a:effectLst>
                <a:ea typeface="Accordance" panose="00000400000000000000" pitchFamily="2" charset="-78"/>
              </a:rPr>
              <a:t>في حقيقة</a:t>
            </a:r>
            <a:r>
              <a:rPr lang="ar-SA" sz="6400" dirty="0">
                <a:effectLst>
                  <a:glow rad="127000">
                    <a:schemeClr val="tx1"/>
                  </a:glow>
                </a:effectLst>
                <a:ea typeface="Accordance" panose="00000400000000000000" pitchFamily="2" charset="-78"/>
              </a:rPr>
              <a:t> إيماننا بيسوع؟</a:t>
            </a:r>
            <a:endParaRPr lang="en-US" sz="6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4969607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الكنيسة في عهدها الباكر كانت تمارس سِفاح القُربى</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9186517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364088" y="1359351"/>
            <a:ext cx="3754860"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المسيحيِّين في عهد الكنيسة الباكرة كانوا من آكلي لحوم البشر</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7337090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7101408"/>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66" name="Text Box 6"/>
          <p:cNvSpPr txBox="1">
            <a:spLocks noChangeArrowheads="1"/>
          </p:cNvSpPr>
          <p:nvPr/>
        </p:nvSpPr>
        <p:spPr bwMode="auto">
          <a:xfrm>
            <a:off x="63500" y="1124744"/>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1958038"/>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34956"/>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34956"/>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35496" y="-101262"/>
            <a:ext cx="8020000" cy="1323439"/>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(وفق تسلسلٍ زمنيّ)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723408"/>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41678"/>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588060"/>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624753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6156012"/>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60757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72049"/>
            <a:ext cx="1018064"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0419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grpSp>
        <p:nvGrpSpPr>
          <p:cNvPr id="2" name="Group 7">
            <a:extLst>
              <a:ext uri="{FF2B5EF4-FFF2-40B4-BE49-F238E27FC236}">
                <a16:creationId xmlns:a16="http://schemas.microsoft.com/office/drawing/2014/main" id="{26150E49-40A6-E5C2-5DD2-56C93FB887F9}"/>
              </a:ext>
            </a:extLst>
          </p:cNvPr>
          <p:cNvGrpSpPr>
            <a:grpSpLocks/>
          </p:cNvGrpSpPr>
          <p:nvPr/>
        </p:nvGrpSpPr>
        <p:grpSpPr bwMode="auto">
          <a:xfrm>
            <a:off x="838200" y="4136677"/>
            <a:ext cx="3886200" cy="1452563"/>
            <a:chOff x="144" y="2736"/>
            <a:chExt cx="2544" cy="1104"/>
          </a:xfrm>
        </p:grpSpPr>
        <p:sp>
          <p:nvSpPr>
            <p:cNvPr id="3" name="Rectangle 8">
              <a:extLst>
                <a:ext uri="{FF2B5EF4-FFF2-40B4-BE49-F238E27FC236}">
                  <a16:creationId xmlns:a16="http://schemas.microsoft.com/office/drawing/2014/main" id="{FC901D19-4BA3-42E0-34C7-AC80BDE21C5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9">
              <a:extLst>
                <a:ext uri="{FF2B5EF4-FFF2-40B4-BE49-F238E27FC236}">
                  <a16:creationId xmlns:a16="http://schemas.microsoft.com/office/drawing/2014/main" id="{32FEBADD-8BEE-2F84-0F67-56D6A3E41435}"/>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59030" y="4148173"/>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165304"/>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9">
            <a:extLst>
              <a:ext uri="{FF2B5EF4-FFF2-40B4-BE49-F238E27FC236}">
                <a16:creationId xmlns:a16="http://schemas.microsoft.com/office/drawing/2014/main" id="{8CDE8286-350E-C2BB-1F01-3995ED1D5619}"/>
              </a:ext>
            </a:extLst>
          </p:cNvPr>
          <p:cNvSpPr txBox="1">
            <a:spLocks noChangeArrowheads="1"/>
          </p:cNvSpPr>
          <p:nvPr/>
        </p:nvSpPr>
        <p:spPr bwMode="auto">
          <a:xfrm>
            <a:off x="152400" y="6597352"/>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العامَّة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9">
            <a:extLst>
              <a:ext uri="{FF2B5EF4-FFF2-40B4-BE49-F238E27FC236}">
                <a16:creationId xmlns:a16="http://schemas.microsoft.com/office/drawing/2014/main" id="{C8773830-E204-9B9A-7FB8-C1038EC6DEA8}"/>
              </a:ext>
            </a:extLst>
          </p:cNvPr>
          <p:cNvSpPr txBox="1">
            <a:spLocks noChangeArrowheads="1"/>
          </p:cNvSpPr>
          <p:nvPr/>
        </p:nvSpPr>
        <p:spPr bwMode="auto">
          <a:xfrm>
            <a:off x="959030" y="4604806"/>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يعقوب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5641BFEA-93F7-2A66-B9FD-C54B94D097DE}"/>
              </a:ext>
            </a:extLst>
          </p:cNvPr>
          <p:cNvSpPr txBox="1"/>
          <p:nvPr/>
        </p:nvSpPr>
        <p:spPr>
          <a:xfrm>
            <a:off x="6876256" y="6567735"/>
            <a:ext cx="1905545" cy="830997"/>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وفق تسلسلٍ زمنيّ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P spid="1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rtl="1" eaLnBrk="1" hangingPunct="1"/>
            <a:r>
              <a:rPr lang="en-US" b="1" dirty="0">
                <a:latin typeface="Arial" panose="020B0604020202020204" pitchFamily="34" charset="0"/>
                <a:ea typeface="ＭＳ Ｐゴシック" charset="-128"/>
                <a:cs typeface="Arial" panose="020B0604020202020204" pitchFamily="34" charset="0"/>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3693319"/>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كتب بولس إلى كنيسة رومية...</a:t>
            </a:r>
            <a:endParaRPr kumimoji="0" lang="en-US"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حتَّى إنّي </a:t>
            </a:r>
            <a:r>
              <a:rPr kumimoji="0" lang="ar-JO" sz="4800" b="1" u="none" strike="noStrike" kern="1200" cap="none" spc="0" normalizeH="0" baseline="0" noProof="0" dirty="0">
                <a:ln>
                  <a:noFill/>
                </a:ln>
                <a:solidFill>
                  <a:srgbClr val="FFFF00"/>
                </a:solidFill>
                <a:effectLst>
                  <a:glow rad="139700">
                    <a:srgbClr val="000000"/>
                  </a:glow>
                </a:effectLst>
                <a:uLnTx/>
                <a:uFillTx/>
                <a:latin typeface="Arial" panose="020B0604020202020204" pitchFamily="34" charset="0"/>
                <a:cs typeface="Arial" panose="020B0604020202020204" pitchFamily="34" charset="0"/>
              </a:rPr>
              <a:t>مِنْ أورُشَليمَ وما حَوْلها إلَى إللّيريكونَ</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قد أكمَلتُ التَّبشيرَ بإنجيلِ المَسيحِ</a:t>
            </a: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(رومية 15: 19).</a:t>
            </a:r>
            <a:endParaRPr kumimoji="0" lang="en-US"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rtl="1" eaLnBrk="1" hangingPunct="1">
              <a:defRPr/>
            </a:pPr>
            <a:r>
              <a:rPr lang="ar-JO" sz="6000" b="1" dirty="0">
                <a:latin typeface="Arial" panose="020B0604020202020204" pitchFamily="34" charset="0"/>
                <a:ea typeface="Accordance" panose="00000400000000000000" pitchFamily="2" charset="-78"/>
                <a:cs typeface="Arial" panose="020B0604020202020204" pitchFamily="34" charset="0"/>
              </a:rPr>
              <a:t>خدمة بولس غرباً</a:t>
            </a:r>
            <a:endParaRPr lang="en-US" sz="6000"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23001"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177647"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إللِّيريكونَ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105592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pPr rtl="1"/>
            <a:r>
              <a:rPr lang="ar-JO" sz="6000" b="1" dirty="0">
                <a:latin typeface="Arial" panose="020B0604020202020204" pitchFamily="34" charset="0"/>
                <a:cs typeface="Arial" panose="020B0604020202020204" pitchFamily="34" charset="0"/>
              </a:rPr>
              <a:t>"المسيحيَّة هي ديانةٌ غربيَّة"</a:t>
            </a:r>
            <a:endParaRPr lang="en-US" sz="6000" b="1"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rPr>
              <a:t>هل هذا صحيح؟</a:t>
            </a:r>
            <a:endParaRPr kumimoji="1"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5668872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pPr rtl="1"/>
            <a:r>
              <a:rPr lang="ar-JO" sz="4800" dirty="0">
                <a:solidFill>
                  <a:srgbClr val="FFFFFF"/>
                </a:solidFill>
                <a:ea typeface="Accordance" panose="00000400000000000000" pitchFamily="2" charset="-78"/>
              </a:rPr>
              <a:t>السؤال الذي كان في أذهان قرَّاء إنجيل لوقا:</a:t>
            </a:r>
            <a:br>
              <a:rPr lang="en-US" sz="4800" dirty="0">
                <a:solidFill>
                  <a:srgbClr val="FFFFFF"/>
                </a:solidFill>
                <a:ea typeface="Accordance" panose="00000400000000000000" pitchFamily="2" charset="-78"/>
              </a:rPr>
            </a:br>
            <a:r>
              <a:rPr lang="ar-JO" dirty="0">
                <a:solidFill>
                  <a:srgbClr val="FFFFFF"/>
                </a:solidFill>
                <a:ea typeface="Accordance" panose="00000400000000000000" pitchFamily="2" charset="-78"/>
              </a:rPr>
              <a:t>هل يمكن لهذا الشرقيِّ (يسوع) أن يكون مُخَلِّصاً لشخصٍ غربيٍّ مِثْلي (أمميّ)؟</a:t>
            </a:r>
            <a:endParaRPr lang="en-US"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107504" y="5412021"/>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لـم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333399">
                    <a:lumMod val="75000"/>
                  </a:srgbClr>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13867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  </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(تاريخيّ)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لوقا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62989" y="2154183"/>
            <a:ext cx="990600" cy="1146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35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 name="Text Box 3">
            <a:extLst>
              <a:ext uri="{FF2B5EF4-FFF2-40B4-BE49-F238E27FC236}">
                <a16:creationId xmlns:a16="http://schemas.microsoft.com/office/drawing/2014/main" id="{58E84786-3966-B1AC-AF2D-539EA3DFCE8A}"/>
              </a:ext>
            </a:extLst>
          </p:cNvPr>
          <p:cNvSpPr txBox="1">
            <a:spLocks noChangeArrowheads="1"/>
          </p:cNvSpPr>
          <p:nvPr/>
        </p:nvSpPr>
        <p:spPr bwMode="auto">
          <a:xfrm>
            <a:off x="-53975" y="4916428"/>
            <a:ext cx="9251950" cy="2554513"/>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تاريخ الكتابة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أعمال الرسل بسجن بولس مدَّة سنتين والتي انتهت سنة 62م، وإنجيل لوقا كُتِب قبْلَ سِفْر أعمال الرسل. إنَّ أفضل تقديرٍ هو أنَّ لوقا على الأرجح كتب إنجيله في أثناء سجن بولس في قيصريَّة مدَّة سنتين (حزيران 57 – آب 59م)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ox(i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2"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149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49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29700"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1"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2" name="AutoShape 6"/>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67592" name="Rectangle 7"/>
          <p:cNvSpPr>
            <a:spLocks noChangeArrowheads="1"/>
          </p:cNvSpPr>
          <p:nvPr/>
        </p:nvSpPr>
        <p:spPr bwMode="auto">
          <a:xfrm>
            <a:off x="2287588" y="3692526"/>
            <a:ext cx="2036762"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لوقا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3" name="Rectangle 8"/>
          <p:cNvSpPr>
            <a:spLocks noChangeArrowheads="1"/>
          </p:cNvSpPr>
          <p:nvPr/>
        </p:nvSpPr>
        <p:spPr bwMode="auto">
          <a:xfrm>
            <a:off x="1757363" y="1004889"/>
            <a:ext cx="2355850"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lgn="ct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متى</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4" name="Rectangle 9"/>
          <p:cNvSpPr>
            <a:spLocks noChangeArrowheads="1"/>
          </p:cNvSpPr>
          <p:nvPr/>
        </p:nvSpPr>
        <p:spPr bwMode="auto">
          <a:xfrm>
            <a:off x="5588006" y="1025526"/>
            <a:ext cx="2036763"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مرقس</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498" name="Rectangle 10"/>
          <p:cNvSpPr>
            <a:spLocks noChangeArrowheads="1"/>
          </p:cNvSpPr>
          <p:nvPr/>
        </p:nvSpPr>
        <p:spPr bwMode="auto">
          <a:xfrm>
            <a:off x="1785918" y="1560513"/>
            <a:ext cx="2139971"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اليهود</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499" name="Rectangle 11"/>
          <p:cNvSpPr>
            <a:spLocks noChangeArrowheads="1"/>
          </p:cNvSpPr>
          <p:nvPr/>
        </p:nvSpPr>
        <p:spPr bwMode="auto">
          <a:xfrm>
            <a:off x="5143504" y="1570038"/>
            <a:ext cx="2522535"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الرومان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0" name="Rectangle 12"/>
          <p:cNvSpPr>
            <a:spLocks noChangeArrowheads="1"/>
          </p:cNvSpPr>
          <p:nvPr/>
        </p:nvSpPr>
        <p:spPr bwMode="auto">
          <a:xfrm>
            <a:off x="1071538" y="4237038"/>
            <a:ext cx="315756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lgn="ct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اليونانيين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04" name="Rectangle 16"/>
          <p:cNvSpPr>
            <a:spLocks noChangeArrowheads="1"/>
          </p:cNvSpPr>
          <p:nvPr/>
        </p:nvSpPr>
        <p:spPr bwMode="auto">
          <a:xfrm>
            <a:off x="5070475" y="2579694"/>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51" name="Rectangle 19"/>
          <p:cNvSpPr>
            <a:spLocks noChangeArrowheads="1"/>
          </p:cNvSpPr>
          <p:nvPr/>
        </p:nvSpPr>
        <p:spPr bwMode="auto">
          <a:xfrm>
            <a:off x="2424647" y="2070104"/>
            <a:ext cx="1766354"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كملك</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9" name="Rectangle 22"/>
          <p:cNvSpPr>
            <a:spLocks noChangeArrowheads="1"/>
          </p:cNvSpPr>
          <p:nvPr/>
        </p:nvSpPr>
        <p:spPr bwMode="auto">
          <a:xfrm>
            <a:off x="5882714" y="2065341"/>
            <a:ext cx="1765861"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كخادم</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8" name="Rectangle 24"/>
          <p:cNvSpPr>
            <a:spLocks noChangeArrowheads="1"/>
          </p:cNvSpPr>
          <p:nvPr/>
        </p:nvSpPr>
        <p:spPr bwMode="auto">
          <a:xfrm>
            <a:off x="1674817"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7" name="Rectangle 27"/>
          <p:cNvSpPr>
            <a:spLocks noChangeArrowheads="1"/>
          </p:cNvSpPr>
          <p:nvPr/>
        </p:nvSpPr>
        <p:spPr bwMode="auto">
          <a:xfrm>
            <a:off x="1357290" y="4735514"/>
            <a:ext cx="2849585"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 / الإنسان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10" name="Rectangle 28"/>
          <p:cNvSpPr>
            <a:spLocks noChangeArrowheads="1"/>
          </p:cNvSpPr>
          <p:nvPr/>
        </p:nvSpPr>
        <p:spPr bwMode="auto">
          <a:xfrm>
            <a:off x="5011738"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5" name="Rectangle 31"/>
          <p:cNvSpPr>
            <a:spLocks noChangeArrowheads="1"/>
          </p:cNvSpPr>
          <p:nvPr/>
        </p:nvSpPr>
        <p:spPr bwMode="auto">
          <a:xfrm>
            <a:off x="1928794" y="2764743"/>
            <a:ext cx="2265381" cy="4705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قاله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2" name="Rectangle 33"/>
          <p:cNvSpPr>
            <a:spLocks noChangeArrowheads="1"/>
          </p:cNvSpPr>
          <p:nvPr/>
        </p:nvSpPr>
        <p:spPr bwMode="auto">
          <a:xfrm>
            <a:off x="1357290" y="5397155"/>
            <a:ext cx="2387623"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شعر به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1" name="Rectangle 37"/>
          <p:cNvSpPr>
            <a:spLocks noChangeArrowheads="1"/>
          </p:cNvSpPr>
          <p:nvPr/>
        </p:nvSpPr>
        <p:spPr bwMode="auto">
          <a:xfrm>
            <a:off x="5286380" y="2743789"/>
            <a:ext cx="1782764"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فعله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29734" name="AutoShape 38"/>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grpSp>
        <p:nvGrpSpPr>
          <p:cNvPr id="191515" name="Group 39"/>
          <p:cNvGrpSpPr>
            <a:grpSpLocks/>
          </p:cNvGrpSpPr>
          <p:nvPr/>
        </p:nvGrpSpPr>
        <p:grpSpPr bwMode="auto">
          <a:xfrm>
            <a:off x="1412875" y="946156"/>
            <a:ext cx="3860800" cy="3332163"/>
            <a:chOff x="979" y="675"/>
            <a:chExt cx="2675" cy="2379"/>
          </a:xfrm>
        </p:grpSpPr>
        <p:sp>
          <p:nvSpPr>
            <p:cNvPr id="191536"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2</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7"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3</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8"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4</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9"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1</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grpSp>
      <p:sp>
        <p:nvSpPr>
          <p:cNvPr id="67613" name="Rectangle 44"/>
          <p:cNvSpPr>
            <a:spLocks noChangeArrowheads="1"/>
          </p:cNvSpPr>
          <p:nvPr/>
        </p:nvSpPr>
        <p:spPr bwMode="auto">
          <a:xfrm>
            <a:off x="5562606" y="3684589"/>
            <a:ext cx="1476375"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يوحنا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517" name="Rectangle 45"/>
          <p:cNvSpPr>
            <a:spLocks noChangeArrowheads="1"/>
          </p:cNvSpPr>
          <p:nvPr/>
        </p:nvSpPr>
        <p:spPr bwMode="auto">
          <a:xfrm>
            <a:off x="5000628" y="4241800"/>
            <a:ext cx="266064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الكنيسة</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5" name="Rectangle 49"/>
          <p:cNvSpPr>
            <a:spLocks noChangeArrowheads="1"/>
          </p:cNvSpPr>
          <p:nvPr/>
        </p:nvSpPr>
        <p:spPr bwMode="auto">
          <a:xfrm>
            <a:off x="5903493" y="4729163"/>
            <a:ext cx="1073570"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2" name="Rectangle 51"/>
          <p:cNvSpPr>
            <a:spLocks noChangeArrowheads="1"/>
          </p:cNvSpPr>
          <p:nvPr/>
        </p:nvSpPr>
        <p:spPr bwMode="auto">
          <a:xfrm>
            <a:off x="5906665" y="5412567"/>
            <a:ext cx="1767310" cy="47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قصده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21" name="Text Box 53"/>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b="1" dirty="0">
                <a:solidFill>
                  <a:srgbClr val="FFA27C"/>
                </a:solidFill>
                <a:latin typeface="Arial" panose="020B0604020202020204" pitchFamily="34" charset="0"/>
                <a:ea typeface="MS Gothic" charset="0"/>
                <a:cs typeface="Arial" panose="020B0604020202020204" pitchFamily="34" charset="0"/>
              </a:rPr>
              <a:t> </a:t>
            </a:r>
          </a:p>
        </p:txBody>
      </p:sp>
      <p:sp>
        <p:nvSpPr>
          <p:cNvPr id="29750" name="Text Box 54"/>
          <p:cNvSpPr txBox="1">
            <a:spLocks noChangeArrowheads="1"/>
          </p:cNvSpPr>
          <p:nvPr/>
        </p:nvSpPr>
        <p:spPr bwMode="auto">
          <a:xfrm>
            <a:off x="1071539" y="4292602"/>
            <a:ext cx="312581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57-59 م</a:t>
            </a:r>
          </a:p>
        </p:txBody>
      </p:sp>
      <p:sp>
        <p:nvSpPr>
          <p:cNvPr id="29751" name="Text Box 55"/>
          <p:cNvSpPr txBox="1">
            <a:spLocks noChangeArrowheads="1"/>
          </p:cNvSpPr>
          <p:nvPr/>
        </p:nvSpPr>
        <p:spPr bwMode="auto">
          <a:xfrm>
            <a:off x="4714876" y="4264027"/>
            <a:ext cx="2965449" cy="1326111"/>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ar-JO" sz="3200" b="1" dirty="0">
                <a:solidFill>
                  <a:srgbClr val="FFEA18"/>
                </a:solidFill>
                <a:latin typeface="Arial" panose="020B0604020202020204" pitchFamily="34" charset="0"/>
                <a:ea typeface="MS Gothic" charset="0"/>
                <a:cs typeface="Arial" panose="020B0604020202020204" pitchFamily="34" charset="0"/>
              </a:rPr>
              <a:t>69 م</a:t>
            </a:r>
          </a:p>
          <a:p>
            <a:pPr algn="ctr" eaLnBrk="1" hangingPunct="1">
              <a:spcBef>
                <a:spcPts val="2025"/>
              </a:spcBef>
              <a:buClr>
                <a:srgbClr val="FFEA18"/>
              </a:buClr>
              <a:defRPr/>
            </a:pPr>
            <a:r>
              <a:rPr lang="ar-JO" sz="3200" b="1" dirty="0">
                <a:solidFill>
                  <a:srgbClr val="FFFFFF"/>
                </a:solidFill>
                <a:latin typeface="Arial" panose="020B0604020202020204" pitchFamily="34" charset="0"/>
                <a:ea typeface="MS Gothic" charset="0"/>
                <a:cs typeface="Arial" panose="020B0604020202020204" pitchFamily="34" charset="0"/>
              </a:rPr>
              <a:t>بعد الإزائية</a:t>
            </a:r>
            <a:endParaRPr lang="en-GB" sz="3200" b="1" dirty="0">
              <a:solidFill>
                <a:srgbClr val="FFFFFF"/>
              </a:solidFill>
              <a:latin typeface="Arial" panose="020B0604020202020204" pitchFamily="34" charset="0"/>
              <a:ea typeface="MS Gothic" charset="0"/>
              <a:cs typeface="Arial" panose="020B0604020202020204" pitchFamily="34" charset="0"/>
            </a:endParaRPr>
          </a:p>
        </p:txBody>
      </p:sp>
      <p:sp>
        <p:nvSpPr>
          <p:cNvPr id="29752" name="Text Box 56"/>
          <p:cNvSpPr txBox="1">
            <a:spLocks noChangeArrowheads="1"/>
          </p:cNvSpPr>
          <p:nvPr/>
        </p:nvSpPr>
        <p:spPr bwMode="auto">
          <a:xfrm>
            <a:off x="4786314" y="1665292"/>
            <a:ext cx="260509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64-68 م</a:t>
            </a:r>
            <a:endParaRPr lang="en-GB" sz="4800" b="1" dirty="0">
              <a:solidFill>
                <a:srgbClr val="FFEA18"/>
              </a:solidFill>
              <a:latin typeface="Arial" panose="020B0604020202020204" pitchFamily="34" charset="0"/>
              <a:ea typeface="MS Gothic" charset="0"/>
              <a:cs typeface="Arial" panose="020B0604020202020204" pitchFamily="34" charset="0"/>
            </a:endParaRPr>
          </a:p>
        </p:txBody>
      </p:sp>
      <p:sp>
        <p:nvSpPr>
          <p:cNvPr id="29753" name="Text Box 57"/>
          <p:cNvSpPr txBox="1">
            <a:spLocks noChangeArrowheads="1"/>
          </p:cNvSpPr>
          <p:nvPr/>
        </p:nvSpPr>
        <p:spPr bwMode="auto">
          <a:xfrm>
            <a:off x="1285852" y="1706563"/>
            <a:ext cx="2900386" cy="63874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defRPr/>
            </a:pPr>
            <a:r>
              <a:rPr lang="ar-JO" sz="3600" b="1" dirty="0">
                <a:solidFill>
                  <a:srgbClr val="FFEA18"/>
                </a:solidFill>
                <a:latin typeface="Arial" panose="020B0604020202020204" pitchFamily="34" charset="0"/>
                <a:ea typeface="MS Gothic" charset="0"/>
                <a:cs typeface="Arial" panose="020B0604020202020204" pitchFamily="34" charset="0"/>
              </a:rPr>
              <a:t>الأربعينات</a:t>
            </a:r>
            <a:endParaRPr lang="en-GB" sz="3600" b="1" dirty="0">
              <a:solidFill>
                <a:srgbClr val="FFEA18"/>
              </a:solidFill>
              <a:latin typeface="Arial" panose="020B0604020202020204" pitchFamily="34" charset="0"/>
              <a:ea typeface="MS Gothic" charset="0"/>
              <a:cs typeface="Arial" panose="020B0604020202020204" pitchFamily="34" charset="0"/>
            </a:endParaRPr>
          </a:p>
        </p:txBody>
      </p:sp>
      <p:sp>
        <p:nvSpPr>
          <p:cNvPr id="191526" name="Text Box 58"/>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7"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8" name="Text Box 61"/>
          <p:cNvSpPr txBox="1">
            <a:spLocks noChangeArrowheads="1"/>
          </p:cNvSpPr>
          <p:nvPr/>
        </p:nvSpPr>
        <p:spPr bwMode="auto">
          <a:xfrm>
            <a:off x="836498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dirty="0">
                <a:solidFill>
                  <a:srgbClr val="FFFFFF"/>
                </a:solidFill>
                <a:latin typeface="Arial" panose="020B0604020202020204" pitchFamily="34" charset="0"/>
                <a:ea typeface="MS Gothic" charset="0"/>
                <a:cs typeface="Arial" panose="020B0604020202020204" pitchFamily="34" charset="0"/>
              </a:rPr>
              <a:t>27</a:t>
            </a:r>
          </a:p>
        </p:txBody>
      </p:sp>
      <p:sp>
        <p:nvSpPr>
          <p:cNvPr id="191529" name="Text Box 62"/>
          <p:cNvSpPr txBox="1">
            <a:spLocks noChangeArrowheads="1"/>
          </p:cNvSpPr>
          <p:nvPr/>
        </p:nvSpPr>
        <p:spPr bwMode="auto">
          <a:xfrm>
            <a:off x="8703257"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dirty="0">
                <a:solidFill>
                  <a:srgbClr val="FFFFFF"/>
                </a:solidFill>
                <a:latin typeface="Arial" panose="020B0604020202020204" pitchFamily="34" charset="0"/>
                <a:ea typeface="MS Gothic" charset="0"/>
                <a:cs typeface="Arial" panose="020B0604020202020204" pitchFamily="34"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متى أعتقد أنها كتبت</a:t>
            </a:r>
            <a:endParaRPr lang="en-US" b="1" dirty="0">
              <a:latin typeface="Arial" panose="020B0604020202020204" pitchFamily="34" charset="0"/>
              <a:cs typeface="Arial" panose="020B0604020202020204" pitchFamily="34" charset="0"/>
            </a:endParaRPr>
          </a:p>
        </p:txBody>
      </p:sp>
      <p:sp>
        <p:nvSpPr>
          <p:cNvPr id="65" name="TextBox 64"/>
          <p:cNvSpPr txBox="1"/>
          <p:nvPr/>
        </p:nvSpPr>
        <p:spPr>
          <a:xfrm>
            <a:off x="8610604" y="5"/>
            <a:ext cx="530785"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rPr>
              <a:t>52</a:t>
            </a:r>
            <a:endParaRPr lang="en-US"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5218" name="Title 1"/>
          <p:cNvSpPr>
            <a:spLocks noGrp="1"/>
          </p:cNvSpPr>
          <p:nvPr>
            <p:ph type="title"/>
          </p:nvPr>
        </p:nvSpPr>
        <p:spPr>
          <a:xfrm>
            <a:off x="3995738" y="260351"/>
            <a:ext cx="5148262" cy="2171700"/>
          </a:xfrm>
        </p:spPr>
        <p:txBody>
          <a:bodyPr/>
          <a:lstStyle/>
          <a:p>
            <a:pPr rtl="1"/>
            <a:r>
              <a:rPr lang="ar-JO" dirty="0"/>
              <a:t>رسم اليونانيُّون صورةً مثاليَّةً حول "الرجل الكامل"</a:t>
            </a:r>
            <a:endParaRPr lang="en-US" dirty="0"/>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rtl="1" eaLnBrk="1" hangingPunct="1">
              <a:defRPr/>
            </a:pPr>
            <a:r>
              <a:rPr lang="en-US" dirty="0">
                <a:latin typeface="Traditional Arabic" panose="02020603050405020304" pitchFamily="18" charset="-78"/>
                <a:cs typeface="Traditional Arabic" panose="02020603050405020304" pitchFamily="18" charset="-78"/>
              </a:rPr>
              <a:t>Men </a:t>
            </a:r>
            <a:r>
              <a:rPr lang="en-US" dirty="0" err="1">
                <a:latin typeface="Traditional Arabic" panose="02020603050405020304" pitchFamily="18" charset="-78"/>
                <a:cs typeface="Traditional Arabic" panose="02020603050405020304" pitchFamily="18" charset="-78"/>
              </a:rPr>
              <a:t>aren</a:t>
            </a:r>
            <a:r>
              <a:rPr lang="fr-FR" altLang="ja-JP" dirty="0">
                <a:latin typeface="Traditional Arabic" panose="02020603050405020304" pitchFamily="18" charset="-78"/>
                <a:cs typeface="Traditional Arabic" panose="02020603050405020304" pitchFamily="18" charset="-78"/>
              </a:rPr>
              <a:t>'</a:t>
            </a:r>
            <a:r>
              <a:rPr lang="en-US" dirty="0">
                <a:latin typeface="Traditional Arabic" panose="02020603050405020304" pitchFamily="18" charset="-78"/>
                <a:cs typeface="Traditional Arabic" panose="02020603050405020304" pitchFamily="18" charset="-78"/>
              </a:rPr>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7413" name="Text Box 5"/>
          <p:cNvSpPr txBox="1">
            <a:spLocks noChangeArrowheads="1"/>
          </p:cNvSpPr>
          <p:nvPr/>
        </p:nvSpPr>
        <p:spPr bwMode="auto">
          <a:xfrm>
            <a:off x="34926" y="541340"/>
            <a:ext cx="4583712" cy="1446518"/>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JO" altLang="zh-CN"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في انتظار...</a:t>
            </a:r>
            <a:endParaRPr kumimoji="0" lang="zh-CN" altLang="en-US"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
        <p:nvSpPr>
          <p:cNvPr id="11" name="Text Box 5"/>
          <p:cNvSpPr txBox="1">
            <a:spLocks noChangeArrowheads="1"/>
          </p:cNvSpPr>
          <p:nvPr/>
        </p:nvSpPr>
        <p:spPr bwMode="auto">
          <a:xfrm>
            <a:off x="-38601" y="1925533"/>
            <a:ext cx="3443288" cy="2123626"/>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altLang="zh-CN"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الرجل الكامل والمثاليّ.</a:t>
            </a:r>
            <a:endParaRPr kumimoji="0" lang="zh-CN" altLang="en-US"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Tree>
    <p:extLst>
      <p:ext uri="{BB962C8B-B14F-4D97-AF65-F5344CB8AC3E}">
        <p14:creationId xmlns:p14="http://schemas.microsoft.com/office/powerpoint/2010/main" val="2887638326"/>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268295" name="Rectangle 4"/>
          <p:cNvSpPr>
            <a:spLocks noGrp="1" noChangeArrowheads="1"/>
          </p:cNvSpPr>
          <p:nvPr>
            <p:ph type="title"/>
          </p:nvPr>
        </p:nvSpPr>
        <p:spPr>
          <a:xfrm>
            <a:off x="3779838" y="116632"/>
            <a:ext cx="5076825" cy="1502618"/>
          </a:xfrm>
        </p:spPr>
        <p:txBody>
          <a:bodyPr/>
          <a:lstStyle/>
          <a:p>
            <a:pPr algn="r" rtl="1" eaLnBrk="1" hangingPunct="1"/>
            <a:r>
              <a:rPr lang="ar-JO" sz="6000" dirty="0">
                <a:solidFill>
                  <a:srgbClr val="000000"/>
                </a:solidFill>
              </a:rPr>
              <a:t>الرجل الكامل      هو يسوع!</a:t>
            </a:r>
            <a:endParaRPr lang="en-US" sz="6000" dirty="0"/>
          </a:p>
        </p:txBody>
      </p:sp>
      <p:sp>
        <p:nvSpPr>
          <p:cNvPr id="268296" name="TextBox 1"/>
          <p:cNvSpPr txBox="1">
            <a:spLocks noChangeArrowheads="1"/>
          </p:cNvSpPr>
          <p:nvPr/>
        </p:nvSpPr>
        <p:spPr bwMode="auto">
          <a:xfrm rot="-837101">
            <a:off x="-3719513" y="838207"/>
            <a:ext cx="257175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Yesus</a:t>
            </a:r>
            <a:endParaRPr kumimoji="0" lang="en-US" sz="1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Kasih</a:t>
            </a:r>
          </a:p>
        </p:txBody>
      </p:sp>
      <p:sp>
        <p:nvSpPr>
          <p:cNvPr id="268299" name="TextBox 8"/>
          <p:cNvSpPr txBox="1">
            <a:spLocks noChangeArrowheads="1"/>
          </p:cNvSpPr>
          <p:nvPr/>
        </p:nvSpPr>
        <p:spPr bwMode="auto">
          <a:xfrm rot="-1352519">
            <a:off x="-1211263" y="1967208"/>
            <a:ext cx="668338" cy="3693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Kekuatan</a:t>
            </a:r>
            <a:endParaRPr kumimoji="0" lang="en-US" sz="9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Sabar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Baik</a:t>
            </a: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Hati</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Karakter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Ampun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Rajin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Tree>
    <p:extLst>
      <p:ext uri="{BB962C8B-B14F-4D97-AF65-F5344CB8AC3E}">
        <p14:creationId xmlns:p14="http://schemas.microsoft.com/office/powerpoint/2010/main" val="259542213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لبولس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فصيحٌ وواضح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rtl="1"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15623" y="4725144"/>
            <a:ext cx="9144000" cy="2132856"/>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"الـمُحِبُّ لله"</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أحد الداعمين والمتبرِّعين من الأثرياء</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739253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5" name="Group 4"/>
          <p:cNvGrpSpPr/>
          <p:nvPr/>
        </p:nvGrpSpPr>
        <p:grpSpPr>
          <a:xfrm>
            <a:off x="7020272" y="3284984"/>
            <a:ext cx="1680747" cy="1569660"/>
            <a:chOff x="7107472" y="3390950"/>
            <a:chExt cx="1680747" cy="1569660"/>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55532" name="Text Box 76"/>
            <p:cNvSpPr txBox="1">
              <a:spLocks noChangeArrowheads="1"/>
            </p:cNvSpPr>
            <p:nvPr/>
          </p:nvSpPr>
          <p:spPr bwMode="auto">
            <a:xfrm>
              <a:off x="7107472" y="3390950"/>
              <a:ext cx="1680747" cy="156966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قيصريَّة</a:t>
              </a:r>
              <a:endParaRPr kumimoji="0" lang="en-US"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680028" y="4973480"/>
            <a:ext cx="4536504" cy="1947815"/>
          </a:xfrm>
          <a:effectLst/>
        </p:spPr>
        <p:txBody>
          <a:bodyPr/>
          <a:lstStyle/>
          <a:p>
            <a:pPr algn="r" rtl="1"/>
            <a:r>
              <a:rPr lang="ar-JO"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أين عاش الكاتب والقرَّاء لهذا الإنجيل؟</a:t>
            </a:r>
            <a:endPar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1105657" y="2272195"/>
            <a:ext cx="685041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المنشأ: قيصريَّة، إسرائيل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الوجهة المقصودة: ثاوفيلس</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1669165" y="-7717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4572000" y="4437112"/>
            <a:ext cx="2040787" cy="1323439"/>
            <a:chOff x="7103213" y="2924943"/>
            <a:chExt cx="2040787" cy="1323439"/>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 Box 76"/>
            <p:cNvSpPr txBox="1">
              <a:spLocks noChangeArrowheads="1"/>
            </p:cNvSpPr>
            <p:nvPr/>
          </p:nvSpPr>
          <p:spPr bwMode="auto">
            <a:xfrm>
              <a:off x="7103213" y="2924943"/>
              <a:ext cx="2040787"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الاسكندريَّة؟</a:t>
              </a:r>
              <a:endParaRPr kumimoji="0" lang="en-US"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6" name="Oval 58"/>
          <p:cNvSpPr>
            <a:spLocks noChangeArrowheads="1"/>
          </p:cNvSpPr>
          <p:nvPr/>
        </p:nvSpPr>
        <p:spPr bwMode="auto">
          <a:xfrm>
            <a:off x="5734634" y="180243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 name="Group 20"/>
          <p:cNvGrpSpPr/>
          <p:nvPr/>
        </p:nvGrpSpPr>
        <p:grpSpPr>
          <a:xfrm>
            <a:off x="35497" y="44625"/>
            <a:ext cx="2040787" cy="769441"/>
            <a:chOff x="7103213" y="2996952"/>
            <a:chExt cx="2040787" cy="769441"/>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7103213" y="2996952"/>
              <a:ext cx="2040787" cy="769441"/>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روما؟</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2607741B-DF9E-8F6F-5D9D-0D1C877EE6D0}"/>
              </a:ext>
            </a:extLst>
          </p:cNvPr>
          <p:cNvSpPr txBox="1"/>
          <p:nvPr/>
        </p:nvSpPr>
        <p:spPr>
          <a:xfrm>
            <a:off x="3779912" y="1098364"/>
            <a:ext cx="3197784" cy="830997"/>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أسيَّا</a:t>
            </a:r>
            <a:r>
              <a:rPr kumimoji="0" lang="ar-JO" sz="2400" b="1" u="none" strike="noStrike" kern="1200" cap="none" spc="0" normalizeH="0" baseline="0" noProof="0" dirty="0">
                <a:ln>
                  <a:noFill/>
                </a:ln>
                <a:solidFill>
                  <a:srgbClr val="114FFB">
                    <a:lumMod val="60000"/>
                    <a:lumOff val="40000"/>
                  </a:srgbClr>
                </a:solidFill>
                <a:effectLst/>
                <a:uLnTx/>
                <a:uFillTx/>
                <a:latin typeface="Arial" panose="020B0604020202020204" pitchFamily="34" charset="0"/>
                <a:cs typeface="Arial" panose="020B0604020202020204" pitchFamily="34" charset="0"/>
              </a:rPr>
              <a:t> </a:t>
            </a: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الصُغرَى؟</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1000" fill="hold"/>
                                        <p:tgtEl>
                                          <p:spTgt spid="21"/>
                                        </p:tgtEl>
                                        <p:attrNameLst>
                                          <p:attrName>ppt_w</p:attrName>
                                        </p:attrNameLst>
                                      </p:cBhvr>
                                      <p:tavLst>
                                        <p:tav tm="0">
                                          <p:val>
                                            <p:strVal val="#ppt_w*0.70"/>
                                          </p:val>
                                        </p:tav>
                                        <p:tav tm="100000">
                                          <p:val>
                                            <p:strVal val="#ppt_w"/>
                                          </p:val>
                                        </p:tav>
                                      </p:tavLst>
                                    </p:anim>
                                    <p:anim calcmode="lin" valueType="num">
                                      <p:cBhvr>
                                        <p:cTn id="15" dur="1000" fill="hold"/>
                                        <p:tgtEl>
                                          <p:spTgt spid="21"/>
                                        </p:tgtEl>
                                        <p:attrNameLst>
                                          <p:attrName>ppt_h</p:attrName>
                                        </p:attrNameLst>
                                      </p:cBhvr>
                                      <p:tavLst>
                                        <p:tav tm="0">
                                          <p:val>
                                            <p:strVal val="#ppt_h"/>
                                          </p:val>
                                        </p:tav>
                                        <p:tav tm="100000">
                                          <p:val>
                                            <p:strVal val="#ppt_h"/>
                                          </p:val>
                                        </p:tav>
                                      </p:tavLst>
                                    </p:anim>
                                    <p:animEffect transition="in" filter="fade">
                                      <p:cBhvr>
                                        <p:cTn id="16" dur="10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strVal val="#ppt_w*0.70"/>
                                          </p:val>
                                        </p:tav>
                                        <p:tav tm="100000">
                                          <p:val>
                                            <p:strVal val="#ppt_w"/>
                                          </p:val>
                                        </p:tav>
                                      </p:tavLst>
                                    </p:anim>
                                    <p:anim calcmode="lin" valueType="num">
                                      <p:cBhvr>
                                        <p:cTn id="22" dur="1000" fill="hold"/>
                                        <p:tgtEl>
                                          <p:spTgt spid="5"/>
                                        </p:tgtEl>
                                        <p:attrNameLst>
                                          <p:attrName>ppt_h</p:attrName>
                                        </p:attrNameLst>
                                      </p:cBhvr>
                                      <p:tavLst>
                                        <p:tav tm="0">
                                          <p:val>
                                            <p:strVal val="#ppt_h"/>
                                          </p:val>
                                        </p:tav>
                                        <p:tav tm="100000">
                                          <p:val>
                                            <p:strVal val="#ppt_h"/>
                                          </p:val>
                                        </p:tav>
                                      </p:tavLst>
                                    </p:anim>
                                    <p:animEffect transition="in" filter="fade">
                                      <p:cBhvr>
                                        <p:cTn id="23" dur="1000"/>
                                        <p:tgtEl>
                                          <p:spTgt spid="5"/>
                                        </p:tgtEl>
                                      </p:cBhvr>
                                    </p:animEffect>
                                  </p:childTnLst>
                                </p:cTn>
                              </p:par>
                            </p:childTnLst>
                          </p:cTn>
                        </p:par>
                        <p:par>
                          <p:cTn id="24" fill="hold">
                            <p:stCondLst>
                              <p:cond delay="1000"/>
                            </p:stCondLst>
                            <p:childTnLst>
                              <p:par>
                                <p:cTn id="25" presetID="3" presetClass="exit" presetSubtype="10" fill="hold" nodeType="afterEffect">
                                  <p:stCondLst>
                                    <p:cond delay="0"/>
                                  </p:stCondLst>
                                  <p:childTnLst>
                                    <p:animEffect transition="out" filter="blinds(horizontal)">
                                      <p:cBhvr>
                                        <p:cTn id="26" dur="500"/>
                                        <p:tgtEl>
                                          <p:spTgt spid="21"/>
                                        </p:tgtEl>
                                      </p:cBhvr>
                                    </p:animEffect>
                                    <p:set>
                                      <p:cBhvr>
                                        <p:cTn id="27" dur="1" fill="hold">
                                          <p:stCondLst>
                                            <p:cond delay="499"/>
                                          </p:stCondLst>
                                        </p:cTn>
                                        <p:tgtEl>
                                          <p:spTgt spid="21"/>
                                        </p:tgtEl>
                                        <p:attrNameLst>
                                          <p:attrName>style.visibility</p:attrName>
                                        </p:attrNameLst>
                                      </p:cBhvr>
                                      <p:to>
                                        <p:strVal val="hidden"/>
                                      </p:to>
                                    </p:set>
                                  </p:childTnLst>
                                </p:cTn>
                              </p:par>
                            </p:childTnLst>
                          </p:cTn>
                        </p:par>
                        <p:par>
                          <p:cTn id="28" fill="hold">
                            <p:stCondLst>
                              <p:cond delay="1500"/>
                            </p:stCondLst>
                            <p:childTnLst>
                              <p:par>
                                <p:cTn id="29" presetID="3" presetClass="exit" presetSubtype="10" fill="hold" nodeType="after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down)">
                                      <p:cBhvr>
                                        <p:cTn id="36" dur="500"/>
                                        <p:tgtEl>
                                          <p:spTgt spid="22"/>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1000" fill="hold"/>
                                        <p:tgtEl>
                                          <p:spTgt spid="12"/>
                                        </p:tgtEl>
                                        <p:attrNameLst>
                                          <p:attrName>ppt_w</p:attrName>
                                        </p:attrNameLst>
                                      </p:cBhvr>
                                      <p:tavLst>
                                        <p:tav tm="0">
                                          <p:val>
                                            <p:strVal val="#ppt_w*0.70"/>
                                          </p:val>
                                        </p:tav>
                                        <p:tav tm="100000">
                                          <p:val>
                                            <p:strVal val="#ppt_w"/>
                                          </p:val>
                                        </p:tav>
                                      </p:tavLst>
                                    </p:anim>
                                    <p:anim calcmode="lin" valueType="num">
                                      <p:cBhvr>
                                        <p:cTn id="40" dur="1000" fill="hold"/>
                                        <p:tgtEl>
                                          <p:spTgt spid="12"/>
                                        </p:tgtEl>
                                        <p:attrNameLst>
                                          <p:attrName>ppt_h</p:attrName>
                                        </p:attrNameLst>
                                      </p:cBhvr>
                                      <p:tavLst>
                                        <p:tav tm="0">
                                          <p:val>
                                            <p:strVal val="#ppt_h"/>
                                          </p:val>
                                        </p:tav>
                                        <p:tav tm="100000">
                                          <p:val>
                                            <p:strVal val="#ppt_h"/>
                                          </p:val>
                                        </p:tav>
                                      </p:tavLst>
                                    </p:anim>
                                    <p:animEffect transition="in" filter="fade">
                                      <p:cBhvr>
                                        <p:cTn id="4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ccordance" panose="00000400000000000000" pitchFamily="2" charset="-78"/>
              </a:rPr>
              <a:t>كيف يمكن أن </a:t>
            </a:r>
            <a:r>
              <a:rPr lang="ar-SA" sz="5400" dirty="0">
                <a:effectLst>
                  <a:glow rad="127000">
                    <a:schemeClr val="tx1"/>
                  </a:glow>
                </a:effectLst>
              </a:rPr>
              <a:t>نكون متأك</a:t>
            </a:r>
            <a:r>
              <a:rPr lang="ar-JO" sz="5400" dirty="0">
                <a:effectLst>
                  <a:glow rad="127000">
                    <a:schemeClr val="tx1"/>
                  </a:glow>
                </a:effectLst>
              </a:rPr>
              <a:t>ِّ</a:t>
            </a:r>
            <a:r>
              <a:rPr lang="ar-SA" sz="5400" dirty="0">
                <a:effectLst>
                  <a:glow rad="127000">
                    <a:schemeClr val="tx1"/>
                  </a:glow>
                </a:effectLst>
              </a:rPr>
              <a:t>دين</a:t>
            </a:r>
            <a:r>
              <a:rPr lang="ar-JO" sz="5400" dirty="0">
                <a:effectLst>
                  <a:glow rad="127000">
                    <a:schemeClr val="tx1"/>
                  </a:glow>
                </a:effectLst>
              </a:rPr>
              <a:t> </a:t>
            </a:r>
            <a:r>
              <a:rPr lang="ar-JO" sz="5400" dirty="0">
                <a:solidFill>
                  <a:srgbClr val="FFFF00"/>
                </a:solidFill>
                <a:effectLst>
                  <a:glow rad="127000">
                    <a:schemeClr val="tx1"/>
                  </a:glow>
                </a:effectLst>
                <a:ea typeface="Accordance" panose="00000400000000000000" pitchFamily="2" charset="-78"/>
              </a:rPr>
              <a:t>وثابتين</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في</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حقيقة </a:t>
            </a:r>
            <a:r>
              <a:rPr lang="ar-SA" sz="5400" dirty="0">
                <a:effectLst>
                  <a:glow rad="127000">
                    <a:schemeClr val="tx1"/>
                  </a:glow>
                </a:effectLst>
                <a:ea typeface="Accordance" panose="00000400000000000000" pitchFamily="2" charset="-78"/>
              </a:rPr>
              <a:t>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662301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يتم ملاحظة مهمة المسيح الفدائية، وعادةً يتم الاقتباس و/أو التلميح إلى </a:t>
            </a:r>
            <a:r>
              <a:rPr lang="ar-JO" sz="2800" b="1" dirty="0" err="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شعياء 53 و40-66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8613019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36" y="0"/>
            <a:ext cx="9272407" cy="6957392"/>
          </a:xfrm>
          <a:prstGeom prst="rect">
            <a:avLst/>
          </a:prstGeom>
        </p:spPr>
      </p:pic>
      <p:sp>
        <p:nvSpPr>
          <p:cNvPr id="5" name="Rectangle 4"/>
          <p:cNvSpPr/>
          <p:nvPr/>
        </p:nvSpPr>
        <p:spPr>
          <a:xfrm>
            <a:off x="1043608" y="1370460"/>
            <a:ext cx="7200801" cy="3785652"/>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١-٢</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١ إِذْ كَانَ كَثِيرُونَ قَدْ أَخَذُوا بِتَأْلِيفِ قِصَّةٍ فِي الأُمُورِ الْمُتَيَقَّنَةِ عِنْدَنَا </a:t>
            </a:r>
            <a:br>
              <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b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٢ كَمَا سَلَّمَهَا إِلَيْنَا الَّذِينَ كَانُوا مُنْذُ الْبَدْءِ مُعَايِنِينَ وَخُدَّاماً لِلْكَلِمَةِ</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334202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5" name="Rectangle 4"/>
          <p:cNvSpPr/>
          <p:nvPr/>
        </p:nvSpPr>
        <p:spPr>
          <a:xfrm>
            <a:off x="1187623" y="1064925"/>
            <a:ext cx="7056785" cy="452431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٣-٤</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٣ رَأَيْتُ أَنَا أَيْضاً إِذْ قَدْ تَتَبَّعْتُ كُلَّ شَيْءٍ مِنَ الأَوَّلِ بِتَدْقِيقٍ أَنْ أَكْتُبَ عَلَى التَّوَالِي إِلَيْكَ أَيُّهَا الْعَزِيزُ </a:t>
            </a:r>
            <a:r>
              <a:rPr kumimoji="0" lang="ar-SA" sz="4800" b="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ثَاوُفِيلُسُ</a:t>
            </a: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٤ لِتَعْرِفَ صِحَّةَ الْكَلاَمِ الَّذِي عُلِّمْتَ بِهِ. </a:t>
            </a:r>
          </a:p>
        </p:txBody>
      </p:sp>
    </p:spTree>
    <p:extLst>
      <p:ext uri="{BB962C8B-B14F-4D97-AF65-F5344CB8AC3E}">
        <p14:creationId xmlns:p14="http://schemas.microsoft.com/office/powerpoint/2010/main" val="292252314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مُخَلِّص اليهود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08520" y="120638"/>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4189630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يتلقَّى زكريَّا وعداً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بولادة ابنٍ له</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07503" y="11708"/>
            <a:ext cx="5859233" cy="707854"/>
          </a:xfrm>
          <a:prstGeom prst="rect">
            <a:avLst/>
          </a:prstGeom>
          <a:noFill/>
        </p:spPr>
        <p:txBody>
          <a:bodyPr wrap="non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5-25، 39-45، 57-80</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124854" y="4538721"/>
            <a:ext cx="2646946" cy="1592508"/>
            <a:chOff x="5508104" y="620689"/>
            <a:chExt cx="3456896" cy="159250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5" name="TextBox 14"/>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1334073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يسوع</a:t>
            </a:r>
            <a:br>
              <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(نبوة </a:t>
            </a:r>
            <a:r>
              <a:rPr lang="ar-JO" sz="3600" b="1" dirty="0" err="1">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مسيانية</a:t>
            </a: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يسوع هو حقًا إنسان تبدأ سلسلة نسبه من آدم (3: 37)، الذي، مثل يسوع، كان إنسانًا كاملاً.</a:t>
            </a:r>
            <a:endParaRPr lang="en-US" dirty="0">
              <a:latin typeface="Arial" panose="020B0604020202020204" pitchFamily="34" charset="0"/>
              <a:cs typeface="Arial" panose="020B0604020202020204" pitchFamily="34" charset="0"/>
            </a:endParaRPr>
          </a:p>
          <a:p>
            <a:endParaRPr lang="ar-JO"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3.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6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6350" cap="flat" cmpd="sng" algn="ctr">
          <a:solidFill>
            <a:schemeClr val="phClr">
              <a:shade val="95000"/>
              <a:satMod val="105000"/>
            </a:schemeClr>
          </a:solidFill>
          <a:prstDash val="solid"/>
          <a:miter/>
        </a:ln>
        <a:ln w="12700" cap="flat" cmpd="sng" algn="ctr">
          <a:solidFill>
            <a:schemeClr val="phClr"/>
          </a:solidFill>
          <a:prstDash val="solid"/>
          <a:miter/>
        </a:ln>
        <a:ln w="19050" cap="flat" cmpd="sng" algn="ctr">
          <a:solidFill>
            <a:schemeClr val="phClr"/>
          </a:solidFill>
          <a:prstDash val="solid"/>
          <a:miter/>
        </a:ln>
      </a:lnStyleLst>
      <a:effectStyleLst>
        <a:effectStyle>
          <a:effectLst/>
        </a:effectStyle>
        <a:effectStyle>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6350" cap="flat" cmpd="sng" algn="ctr">
          <a:solidFill>
            <a:schemeClr val="phClr">
              <a:shade val="95000"/>
              <a:satMod val="105000"/>
            </a:schemeClr>
          </a:solidFill>
          <a:prstDash val="solid"/>
          <a:miter/>
        </a:ln>
        <a:ln w="12700" cap="flat" cmpd="sng" algn="ctr">
          <a:solidFill>
            <a:schemeClr val="phClr"/>
          </a:solidFill>
          <a:prstDash val="solid"/>
          <a:miter/>
        </a:ln>
        <a:ln w="19050" cap="flat" cmpd="sng" algn="ctr">
          <a:solidFill>
            <a:schemeClr val="phClr"/>
          </a:solidFill>
          <a:prstDash val="solid"/>
          <a:miter/>
        </a:ln>
      </a:lnStyleLst>
      <a:effectStyleLst>
        <a:effectStyle>
          <a:effectLst/>
        </a:effectStyle>
        <a:effectStyle>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22217</TotalTime>
  <Words>18760</Words>
  <Application>Microsoft Macintosh PowerPoint</Application>
  <PresentationFormat>On-screen Show (4:3)</PresentationFormat>
  <Paragraphs>3190</Paragraphs>
  <Slides>475</Slides>
  <Notes>391</Notes>
  <HiddenSlides>0</HiddenSlides>
  <MMClips>0</MMClips>
  <ScaleCrop>false</ScaleCrop>
  <HeadingPairs>
    <vt:vector size="6" baseType="variant">
      <vt:variant>
        <vt:lpstr>Fonts Used</vt:lpstr>
      </vt:variant>
      <vt:variant>
        <vt:i4>31</vt:i4>
      </vt:variant>
      <vt:variant>
        <vt:lpstr>Theme</vt:lpstr>
      </vt:variant>
      <vt:variant>
        <vt:i4>90</vt:i4>
      </vt:variant>
      <vt:variant>
        <vt:lpstr>Slide Titles</vt:lpstr>
      </vt:variant>
      <vt:variant>
        <vt:i4>475</vt:i4>
      </vt:variant>
    </vt:vector>
  </HeadingPairs>
  <TitlesOfParts>
    <vt:vector size="596" baseType="lpstr">
      <vt:lpstr>26</vt:lpstr>
      <vt:lpstr>BONES</vt:lpstr>
      <vt:lpstr>Inter</vt:lpstr>
      <vt:lpstr>ＭＳ Ｐゴシック</vt:lpstr>
      <vt:lpstr>ＭＳ Ｐゴシック</vt:lpstr>
      <vt:lpstr>Osaka</vt:lpstr>
      <vt:lpstr>宋体</vt:lpstr>
      <vt:lpstr>宋体</vt:lpstr>
      <vt:lpstr>system-ui</vt:lpstr>
      <vt:lpstr>Times</vt:lpstr>
      <vt:lpstr>Accordance</vt:lpstr>
      <vt:lpstr>Arial</vt:lpstr>
      <vt:lpstr>Arial Black</vt:lpstr>
      <vt:lpstr>Avenir Black</vt:lpstr>
      <vt:lpstr>Calibri</vt:lpstr>
      <vt:lpstr>Calibri Light</vt:lpstr>
      <vt:lpstr>Chalkduster</vt:lpstr>
      <vt:lpstr>Comic Sans MS</vt:lpstr>
      <vt:lpstr>Engravers MT</vt:lpstr>
      <vt:lpstr>Garamond</vt:lpstr>
      <vt:lpstr>Helvetica</vt:lpstr>
      <vt:lpstr>Helvetica Neue</vt:lpstr>
      <vt:lpstr>Impact</vt:lpstr>
      <vt:lpstr>Lucida Grande</vt:lpstr>
      <vt:lpstr>Monotype Corsiva</vt:lpstr>
      <vt:lpstr>Monotype Sorts</vt:lpstr>
      <vt:lpstr>Symbol</vt:lpstr>
      <vt:lpstr>Times New Roman</vt:lpstr>
      <vt:lpstr>Traditional Arabic</vt:lpstr>
      <vt:lpstr>Trebuchet MS</vt:lpstr>
      <vt:lpstr>Wingdings</vt:lpstr>
      <vt:lpstr>Blank Presentation</vt:lpstr>
      <vt:lpstr>Default Design</vt:lpstr>
      <vt:lpstr>Ribbons</vt:lpstr>
      <vt:lpstr>2_Default Design</vt:lpstr>
      <vt:lpstr>1_Fireball</vt:lpstr>
      <vt:lpstr>Soaring</vt:lpstr>
      <vt:lpstr>1_Ribbons</vt:lpstr>
      <vt:lpstr>4_Default Design</vt:lpstr>
      <vt:lpstr>3_Default Design</vt:lpstr>
      <vt:lpstr>Office Theme</vt:lpstr>
      <vt:lpstr>Cascade</vt:lpstr>
      <vt:lpstr>4_Blank Presentation</vt:lpstr>
      <vt:lpstr>6_Default Design</vt:lpstr>
      <vt:lpstr>7_Default Design</vt:lpstr>
      <vt:lpstr>8_Default Design</vt:lpstr>
      <vt:lpstr>1_PPT White on Black Format</vt:lpstr>
      <vt:lpstr>14_Default Design</vt:lpstr>
      <vt:lpstr>15_Default Design</vt:lpstr>
      <vt:lpstr>9_Blank Presentation</vt:lpstr>
      <vt:lpstr>10_Blank Presentation</vt:lpstr>
      <vt:lpstr>11_Blank Presentation</vt:lpstr>
      <vt:lpstr>12_Blank Presentation</vt:lpstr>
      <vt:lpstr>4_Office Theme</vt:lpstr>
      <vt:lpstr>14_Blank Presentation</vt:lpstr>
      <vt:lpstr>15_Blank Presentation</vt:lpstr>
      <vt:lpstr>16_Blank Presentation</vt:lpstr>
      <vt:lpstr>10_Office Theme</vt:lpstr>
      <vt:lpstr>8_Blank Presentation</vt:lpstr>
      <vt:lpstr>5_Office Theme</vt:lpstr>
      <vt:lpstr>17_Blank Presentation</vt:lpstr>
      <vt:lpstr>18_Blank Presentation</vt:lpstr>
      <vt:lpstr>49_Blank Presentation</vt:lpstr>
      <vt:lpstr>3_Blank Presentation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1_Capsules</vt:lpstr>
      <vt:lpstr>12_Default Design</vt:lpstr>
      <vt:lpstr>2_Ribbons</vt:lpstr>
      <vt:lpstr>13_Office Theme</vt:lpstr>
      <vt:lpstr>3_Fireball</vt:lpstr>
      <vt:lpstr>2_Blank Presentation</vt:lpstr>
      <vt:lpstr>1_Portfolio</vt:lpstr>
      <vt:lpstr>1_Blends</vt:lpstr>
      <vt:lpstr>2_blstripc.ppt - Blue Stripes</vt:lpstr>
      <vt:lpstr>17_Default Design</vt:lpstr>
      <vt:lpstr>Fireworks</vt:lpstr>
      <vt:lpstr>18_Default Design</vt:lpstr>
      <vt:lpstr>1_Selling a Product or Service</vt:lpstr>
      <vt:lpstr>6_Pulse</vt:lpstr>
      <vt:lpstr>13_Default Design</vt:lpstr>
      <vt:lpstr>66_Blank Presentation</vt:lpstr>
      <vt:lpstr>16_Default Design</vt:lpstr>
      <vt:lpstr>1_Stream</vt:lpstr>
      <vt:lpstr>3_Bar Code</vt:lpstr>
      <vt:lpstr>3_Ribbons</vt:lpstr>
      <vt:lpstr>1_Default Design</vt:lpstr>
      <vt:lpstr>White on Black Background</vt:lpstr>
      <vt:lpstr>20_Blank Presentation</vt:lpstr>
      <vt:lpstr>21_Blank Presentation</vt:lpstr>
      <vt:lpstr>6_Office Theme</vt:lpstr>
      <vt:lpstr>11_Office Theme</vt:lpstr>
      <vt:lpstr>19_Default Design</vt:lpstr>
      <vt:lpstr>2_Mountain</vt:lpstr>
      <vt:lpstr>20_Default Design</vt:lpstr>
      <vt:lpstr>Candybar</vt:lpstr>
      <vt:lpstr>12_Office Theme</vt:lpstr>
      <vt:lpstr>11_Default Design</vt:lpstr>
      <vt:lpstr>2_Bar Code</vt:lpstr>
      <vt:lpstr>untitled 1</vt:lpstr>
      <vt:lpstr>1_Soaring</vt:lpstr>
      <vt:lpstr>61_Default Design</vt:lpstr>
      <vt:lpstr>25_Default Design</vt:lpstr>
      <vt:lpstr>51_Blank Presentation</vt:lpstr>
      <vt:lpstr>3_Office Theme</vt:lpstr>
      <vt:lpstr>14_Office Theme</vt:lpstr>
      <vt:lpstr>15_Office Theme</vt:lpstr>
      <vt:lpstr>16_Office Theme</vt:lpstr>
      <vt:lpstr>17_Office Theme</vt:lpstr>
      <vt:lpstr>1_Office Theme</vt:lpstr>
      <vt:lpstr>18_Office Theme</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إنجيل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مخطط ملخص العهد الجديد</vt:lpstr>
      <vt:lpstr>Give Thanks 1/4</vt:lpstr>
      <vt:lpstr>Give Thanks 2/4</vt:lpstr>
      <vt:lpstr>Give Thanks 3/4</vt:lpstr>
      <vt:lpstr>Give Thanks 4/4</vt:lpstr>
      <vt:lpstr>تحدث عنها ...</vt:lpstr>
      <vt:lpstr>متى: إنجيل الخطاب</vt:lpstr>
      <vt:lpstr>متى</vt:lpstr>
      <vt:lpstr>متى في تسعة أقسام</vt:lpstr>
      <vt:lpstr>مقارنة الأناجيل الأربعة</vt:lpstr>
      <vt:lpstr>مقارنة الأناجيل الأربعة</vt:lpstr>
      <vt:lpstr>مقارنة الأناجيل الأربعة</vt:lpstr>
      <vt:lpstr>هل التاريخ ...</vt:lpstr>
      <vt:lpstr>PowerPoint Presentation</vt:lpstr>
      <vt:lpstr>نظرة عامة على العهد الجديد</vt:lpstr>
      <vt:lpstr>كتاب العهد الجديد</vt:lpstr>
      <vt:lpstr>"الرجل الكامل"</vt:lpstr>
      <vt:lpstr>جدول إنجيل لوقا</vt:lpstr>
      <vt:lpstr>تدوينات المملكة حسب أقسام لوقا</vt:lpstr>
      <vt:lpstr>الكلمة والآية المفتاحية في لوقا</vt:lpstr>
      <vt:lpstr>يركز لوقا على الروح القدس</vt:lpstr>
      <vt:lpstr>الملخّص والتطبيق</vt:lpstr>
      <vt:lpstr>العنوان</vt:lpstr>
      <vt:lpstr>من هو لوقا؟</vt:lpstr>
      <vt:lpstr>التأليف</vt:lpstr>
      <vt:lpstr>نظرة على العهد الجديد (تاريخ)</vt:lpstr>
      <vt:lpstr>من هو ثاوفيلس؟</vt:lpstr>
      <vt:lpstr>الظروف</vt:lpstr>
      <vt:lpstr>الظروف</vt:lpstr>
      <vt:lpstr>المناسبة</vt:lpstr>
      <vt:lpstr>القصد</vt:lpstr>
      <vt:lpstr>الخصائص</vt:lpstr>
      <vt:lpstr>الحجة</vt:lpstr>
      <vt:lpstr>الفرضية</vt:lpstr>
      <vt:lpstr>كنْ ثابتاً</vt:lpstr>
      <vt:lpstr>Are you a believer?</vt:lpstr>
      <vt:lpstr>يؤمن الملايين...</vt:lpstr>
      <vt:lpstr>يؤمن الملايين...</vt:lpstr>
      <vt:lpstr>كنْ متشكِّكاً</vt:lpstr>
      <vt:lpstr>كنْ متشكِّكاً</vt:lpstr>
      <vt:lpstr>كيف يمكن أن نكون متأكِّدين وثابتين في حقيقة إيماننا بيسوع؟</vt:lpstr>
      <vt:lpstr>Background</vt:lpstr>
      <vt:lpstr>آمَن الملايين...</vt:lpstr>
      <vt:lpstr>آمَن الملايين...</vt:lpstr>
      <vt:lpstr>نظرةٌ عامَّةٌ إلى العهد الجديد (وفق تسلسلٍ زمنيّ)</vt:lpstr>
      <vt:lpstr>Romans 15:14-19</vt:lpstr>
      <vt:lpstr>خدمة بولس غرباً</vt:lpstr>
      <vt:lpstr>"المسيحيَّة هي ديانةٌ غربيَّة"</vt:lpstr>
      <vt:lpstr>السؤال الذي كان في أذهان قرَّاء إنجيل لوقا: هل يمكن لهذا الشرقيِّ (يسوع) أن يكون مُخَلِّصاً لشخصٍ غربيٍّ مِثْلي (أمميّ)؟</vt:lpstr>
      <vt:lpstr>نظرةٌ عامَّةٌ إلى العهد الجديد (تاريخيّ)</vt:lpstr>
      <vt:lpstr>متى أعتقد أنها كتبت</vt:lpstr>
      <vt:lpstr>رسم اليونانيُّون صورةً مثاليَّةً حول "الرجل الكامل"</vt:lpstr>
      <vt:lpstr>Men aren't perfect either</vt:lpstr>
      <vt:lpstr>الرجل الكامل      هو يسوع!</vt:lpstr>
      <vt:lpstr>مَن هو لوقا؟</vt:lpstr>
      <vt:lpstr>مَن هو ثاوفيلس؟</vt:lpstr>
      <vt:lpstr>أين عاش الكاتب والقرَّاء لهذا الإنجيل؟</vt:lpstr>
      <vt:lpstr>كيف يمكن أن نكون متأكِّدين وثابتين في حقيقة إيماننا بيسوع؟</vt:lpstr>
      <vt:lpstr>Slides on  لوقا 1 </vt:lpstr>
      <vt:lpstr>كيف نكون  متأكِّدين وثابتين...</vt:lpstr>
      <vt:lpstr>PowerPoint Presentation</vt:lpstr>
      <vt:lpstr>PowerPoint Presentation</vt:lpstr>
      <vt:lpstr>كيف نكون  متأكِّدين وثابتين...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2 </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Bored Shepherds</vt:lpstr>
      <vt:lpstr> ولد لكم اليوم في مدينة داود مخلص هو المسيح الرب (لوقا 2: 11) </vt:lpstr>
      <vt:lpstr>PowerPoint Presentation</vt:lpstr>
      <vt:lpstr>One King 19/30</vt:lpstr>
      <vt:lpstr> بارك سمعان يسوع  في الهيكل (لوقا 2: 21-32)</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الملخص</vt:lpstr>
      <vt:lpstr>لوقا ٢ : ٥٢ وَأَمَّا يَسُوعُ فَكَانَ يَتَقَدَّمُ</vt:lpstr>
      <vt:lpstr>تحديد تاريخ ميلاد المسيح</vt:lpstr>
      <vt:lpstr>Slides on  لوقا 3 </vt:lpstr>
      <vt:lpstr>يُوحَنَّا الْمَعْمَدَانُ</vt:lpstr>
      <vt:lpstr>سجل لوقا الطبيب بدقة أسماء وتواريخ عدة قادة رومانيين</vt:lpstr>
      <vt:lpstr>التسلسل الزمني</vt:lpstr>
      <vt:lpstr>التسلسل الزمنيُّ لحياة يسوع في إنجيل لوقا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تاريخ بداية خدمة المسيح</vt:lpstr>
      <vt:lpstr>مدة خدمة المسيح</vt:lpstr>
      <vt:lpstr>التسلسل الزمني ليسوع و الأعمال</vt:lpstr>
      <vt:lpstr>عمر يسوع عندما بدأ خدمته</vt:lpstr>
      <vt:lpstr>PowerPoint Presentation</vt:lpstr>
      <vt:lpstr>الآية المفتاحية 2 صم 7 : 12 – 13 </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 ثلاث أجزاء للمسيح  من جهة يوسف (1: 1-17)</vt:lpstr>
      <vt:lpstr>وعود العهد الداوودي</vt:lpstr>
      <vt:lpstr>خط سير الملكوت و العهود</vt:lpstr>
      <vt:lpstr>وعود العهد الداوودي</vt:lpstr>
      <vt:lpstr>الملكوت في متى 1</vt:lpstr>
      <vt:lpstr>PowerPoint Presentation</vt:lpstr>
      <vt:lpstr>Slides on  لوقا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أمور العالم</vt:lpstr>
      <vt:lpstr>كيف نكون  متأكدين...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6 </vt:lpstr>
      <vt:lpstr>Slides on  لوقا 7 </vt:lpstr>
      <vt:lpstr>هل كانت مريم المجدلية  هي المرأة  حاملة قارورة الطيب؟</vt:lpstr>
      <vt:lpstr>لم يكن هذا مثل لوقا ٧: ٣٦-٥٠ مع يسوع والمرأة الخاطئة</vt:lpstr>
      <vt:lpstr>مسح يسوع</vt:lpstr>
      <vt:lpstr>مسحتي يسوع</vt:lpstr>
      <vt:lpstr>Slides on  لوقا 8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لوقا 10 </vt:lpstr>
      <vt:lpstr>السامري الصالح (لوقا 10)</vt:lpstr>
      <vt:lpstr>تفسير أوغسطينوس الرمزي                                 لمثل السامري الصالح (لوقا ١٥)</vt:lpstr>
      <vt:lpstr>حنان الله</vt:lpstr>
      <vt:lpstr>السامري الصالح (لوقا 10)</vt:lpstr>
      <vt:lpstr>PowerPoint Presentation</vt:lpstr>
      <vt:lpstr>PowerPoint Presentation</vt:lpstr>
      <vt:lpstr>PowerPoint Presentation</vt:lpstr>
      <vt:lpstr>PowerPoint Presentation</vt:lpstr>
      <vt:lpstr>PowerPoint Presentation</vt:lpstr>
      <vt:lpstr>ما الأكثر أهمِّيَّة؟</vt:lpstr>
      <vt:lpstr>أكثر الأشياء أهمية                 هو أن تستمتع بحياتك ـــــ         هذا كل ما يهم  — أودري هيبورن —</vt:lpstr>
      <vt:lpstr>"Happiness is most important"</vt:lpstr>
      <vt:lpstr>ما الأكثر أهمِّيَّة؟</vt:lpstr>
      <vt:lpstr>رؤيتنا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11 </vt:lpstr>
      <vt:lpstr>ملخص القسم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أمثال يسوع</vt:lpstr>
      <vt:lpstr>Slides on  لوقا 12 </vt:lpstr>
      <vt:lpstr>لوقا 12:2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لوقا ١٢ : ٣٥-٣٨</vt:lpstr>
      <vt:lpstr>Black</vt:lpstr>
      <vt:lpstr>مسح العهد الجديد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395</cp:revision>
  <cp:lastPrinted>2006-06-01T06:59:55Z</cp:lastPrinted>
  <dcterms:created xsi:type="dcterms:W3CDTF">2006-05-23T02:57:59Z</dcterms:created>
  <dcterms:modified xsi:type="dcterms:W3CDTF">2025-04-05T02:20:13Z</dcterms:modified>
</cp:coreProperties>
</file>