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theme/theme5.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6.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7.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8.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theme/theme9.xml" ContentType="application/vnd.openxmlformats-officedocument.theme+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theme/theme10.xml" ContentType="application/vnd.openxmlformats-officedocument.theme+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2.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13.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14.xml" ContentType="application/vnd.openxmlformats-officedocument.theme+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theme/theme15.xml" ContentType="application/vnd.openxmlformats-officedocument.theme+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theme/theme16.xml" ContentType="application/vnd.openxmlformats-officedocument.theme+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7.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8.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9.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20.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21.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22.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3.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4.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5.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6.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7.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8.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9.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30.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31.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32.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33.xml" ContentType="application/vnd.openxmlformats-officedocument.theme+xml"/>
  <Override PartName="/ppt/slideLayouts/slideLayout327.xml" ContentType="application/vnd.openxmlformats-officedocument.presentationml.slideLayout+xml"/>
  <Override PartName="/ppt/theme/theme34.xml" ContentType="application/vnd.openxmlformats-officedocument.theme+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theme/theme35.xml" ContentType="application/vnd.openxmlformats-officedocument.theme+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theme/theme36.xml" ContentType="application/vnd.openxmlformats-officedocument.theme+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theme/theme37.xml" ContentType="application/vnd.openxmlformats-officedocument.theme+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theme/theme38.xml" ContentType="application/vnd.openxmlformats-officedocument.theme+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theme/theme39.xml" ContentType="application/vnd.openxmlformats-officedocument.theme+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theme/theme40.xml" ContentType="application/vnd.openxmlformats-officedocument.theme+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theme/theme41.xml" ContentType="application/vnd.openxmlformats-officedocument.theme+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42.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theme/theme43.xml" ContentType="application/vnd.openxmlformats-officedocument.theme+xml"/>
  <Override PartName="/ppt/slideLayouts/slideLayout423.xml" ContentType="application/vnd.openxmlformats-officedocument.presentationml.slideLayout+xml"/>
  <Override PartName="/ppt/theme/theme44.xml" ContentType="application/vnd.openxmlformats-officedocument.theme+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45.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theme/theme46.xml" ContentType="application/vnd.openxmlformats-officedocument.theme+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theme/theme47.xml" ContentType="application/vnd.openxmlformats-officedocument.theme+xml"/>
  <Override PartName="/ppt/slideLayouts/slideLayout449.xml" ContentType="application/vnd.openxmlformats-officedocument.presentationml.slideLayout+xml"/>
  <Override PartName="/ppt/theme/theme48.xml" ContentType="application/vnd.openxmlformats-officedocument.theme+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theme/theme49.xml" ContentType="application/vnd.openxmlformats-officedocument.theme+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theme/theme50.xml" ContentType="application/vnd.openxmlformats-officedocument.theme+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theme/theme51.xml" ContentType="application/vnd.openxmlformats-officedocument.theme+xml"/>
  <Override PartName="/ppt/slideLayouts/slideLayout486.xml" ContentType="application/vnd.openxmlformats-officedocument.presentationml.slideLayout+xml"/>
  <Override PartName="/ppt/theme/theme52.xml" ContentType="application/vnd.openxmlformats-officedocument.theme+xml"/>
  <Override PartName="/ppt/slideLayouts/slideLayout487.xml" ContentType="application/vnd.openxmlformats-officedocument.presentationml.slideLayout+xml"/>
  <Override PartName="/ppt/theme/theme53.xml" ContentType="application/vnd.openxmlformats-officedocument.theme+xml"/>
  <Override PartName="/ppt/slideLayouts/slideLayout488.xml" ContentType="application/vnd.openxmlformats-officedocument.presentationml.slideLayout+xml"/>
  <Override PartName="/ppt/theme/theme54.xml" ContentType="application/vnd.openxmlformats-officedocument.theme+xml"/>
  <Override PartName="/ppt/slideLayouts/slideLayout489.xml" ContentType="application/vnd.openxmlformats-officedocument.presentationml.slideLayout+xml"/>
  <Override PartName="/ppt/theme/theme55.xml" ContentType="application/vnd.openxmlformats-officedocument.theme+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56.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57.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theme/theme58.xml" ContentType="application/vnd.openxmlformats-officedocument.theme+xml"/>
  <Override PartName="/ppt/slideLayouts/slideLayout525.xml" ContentType="application/vnd.openxmlformats-officedocument.presentationml.slideLayout+xml"/>
  <Override PartName="/ppt/theme/theme59.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theme/theme60.xml" ContentType="application/vnd.openxmlformats-officedocument.theme+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theme/theme61.xml" ContentType="application/vnd.openxmlformats-officedocument.theme+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62.xml" ContentType="application/vnd.openxmlformats-officedocument.theme+xml"/>
  <Override PartName="/ppt/slideLayouts/slideLayout562.xml" ContentType="application/vnd.openxmlformats-officedocument.presentationml.slideLayout+xml"/>
  <Override PartName="/ppt/theme/theme63.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64.xml" ContentType="application/vnd.openxmlformats-officedocument.theme+xml"/>
  <Override PartName="/ppt/slideLayouts/slideLayout574.xml" ContentType="application/vnd.openxmlformats-officedocument.presentationml.slideLayout+xml"/>
  <Override PartName="/ppt/theme/theme65.xml" ContentType="application/vnd.openxmlformats-officedocument.theme+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theme/theme66.xml" ContentType="application/vnd.openxmlformats-officedocument.theme+xml"/>
  <Override PartName="/ppt/slideLayouts/slideLayout588.xml" ContentType="application/vnd.openxmlformats-officedocument.presentationml.slideLayout+xml"/>
  <Override PartName="/ppt/theme/theme67.xml" ContentType="application/vnd.openxmlformats-officedocument.theme+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theme/theme68.xml" ContentType="application/vnd.openxmlformats-officedocument.theme+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theme/theme69.xml" ContentType="application/vnd.openxmlformats-officedocument.theme+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70.xml" ContentType="application/vnd.openxmlformats-officedocument.theme+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theme/theme71.xml" ContentType="application/vnd.openxmlformats-officedocument.theme+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theme/theme72.xml" ContentType="application/vnd.openxmlformats-officedocument.theme+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theme/theme73.xml" ContentType="application/vnd.openxmlformats-officedocument.theme+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theme/theme74.xml" ContentType="application/vnd.openxmlformats-officedocument.theme+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theme/theme75.xml" ContentType="application/vnd.openxmlformats-officedocument.theme+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theme/theme76.xml" ContentType="application/vnd.openxmlformats-officedocument.theme+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theme/theme77.xml" ContentType="application/vnd.openxmlformats-officedocument.theme+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theme/theme78.xml" ContentType="application/vnd.openxmlformats-officedocument.theme+xml"/>
  <Override PartName="/ppt/slideLayouts/slideLayout694.xml" ContentType="application/vnd.openxmlformats-officedocument.presentationml.slideLayout+xml"/>
  <Override PartName="/ppt/theme/theme79.xml" ContentType="application/vnd.openxmlformats-officedocument.theme+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theme/theme80.xml" ContentType="application/vnd.openxmlformats-officedocument.theme+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theme/theme81.xml" ContentType="application/vnd.openxmlformats-officedocument.theme+xml"/>
  <Override PartName="/ppt/slideLayouts/slideLayout718.xml" ContentType="application/vnd.openxmlformats-officedocument.presentationml.slideLayout+xml"/>
  <Override PartName="/ppt/theme/theme82.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theme/theme83.xml" ContentType="application/vnd.openxmlformats-officedocument.theme+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theme/theme84.xml" ContentType="application/vnd.openxmlformats-officedocument.theme+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theme/theme85.xml" ContentType="application/vnd.openxmlformats-officedocument.theme+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theme/theme86.xml" ContentType="application/vnd.openxmlformats-officedocument.theme+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theme/theme87.xml" ContentType="application/vnd.openxmlformats-officedocument.theme+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theme/theme88.xml" ContentType="application/vnd.openxmlformats-officedocument.theme+xml"/>
  <Override PartName="/ppt/theme/theme8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heme/themeOverride2.xml" ContentType="application/vnd.openxmlformats-officedocument.themeOverr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heme/themeOverride3.xml" ContentType="application/vnd.openxmlformats-officedocument.themeOverr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heme/themeOverride4.xml" ContentType="application/vnd.openxmlformats-officedocument.themeOverride+xml"/>
  <Override PartName="/ppt/notesSlides/notesSlide76.xml" ContentType="application/vnd.openxmlformats-officedocument.presentationml.notesSlide+xml"/>
  <Override PartName="/ppt/theme/themeOverride5.xml" ContentType="application/vnd.openxmlformats-officedocument.themeOverr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theme/themeOverride6.xml" ContentType="application/vnd.openxmlformats-officedocument.themeOverride+xml"/>
  <Override PartName="/ppt/notesSlides/notesSlide124.xml" ContentType="application/vnd.openxmlformats-officedocument.presentationml.notesSlide+xml"/>
  <Override PartName="/ppt/theme/themeOverride7.xml" ContentType="application/vnd.openxmlformats-officedocument.themeOverride+xml"/>
  <Override PartName="/ppt/notesSlides/notesSlide125.xml" ContentType="application/vnd.openxmlformats-officedocument.presentationml.notesSlide+xml"/>
  <Override PartName="/ppt/theme/themeOverride8.xml" ContentType="application/vnd.openxmlformats-officedocument.themeOverride+xml"/>
  <Override PartName="/ppt/notesSlides/notesSlide126.xml" ContentType="application/vnd.openxmlformats-officedocument.presentationml.notesSlide+xml"/>
  <Override PartName="/ppt/theme/themeOverride9.xml" ContentType="application/vnd.openxmlformats-officedocument.themeOverride+xml"/>
  <Override PartName="/ppt/notesSlides/notesSlide127.xml" ContentType="application/vnd.openxmlformats-officedocument.presentationml.notesSlide+xml"/>
  <Override PartName="/ppt/theme/themeOverride10.xml" ContentType="application/vnd.openxmlformats-officedocument.themeOverride+xml"/>
  <Override PartName="/ppt/notesSlides/notesSlide128.xml" ContentType="application/vnd.openxmlformats-officedocument.presentationml.notesSlide+xml"/>
  <Override PartName="/ppt/theme/themeOverride11.xml" ContentType="application/vnd.openxmlformats-officedocument.themeOverride+xml"/>
  <Override PartName="/ppt/notesSlides/notesSlide129.xml" ContentType="application/vnd.openxmlformats-officedocument.presentationml.notesSlide+xml"/>
  <Override PartName="/ppt/theme/themeOverride12.xml" ContentType="application/vnd.openxmlformats-officedocument.themeOverride+xml"/>
  <Override PartName="/ppt/notesSlides/notesSlide130.xml" ContentType="application/vnd.openxmlformats-officedocument.presentationml.notesSlide+xml"/>
  <Override PartName="/ppt/theme/themeOverride13.xml" ContentType="application/vnd.openxmlformats-officedocument.themeOverride+xml"/>
  <Override PartName="/ppt/notesSlides/notesSlide131.xml" ContentType="application/vnd.openxmlformats-officedocument.presentationml.notesSlide+xml"/>
  <Override PartName="/ppt/theme/themeOverride14.xml" ContentType="application/vnd.openxmlformats-officedocument.themeOverride+xml"/>
  <Override PartName="/ppt/notesSlides/notesSlide132.xml" ContentType="application/vnd.openxmlformats-officedocument.presentationml.notesSlide+xml"/>
  <Override PartName="/ppt/theme/themeOverride15.xml" ContentType="application/vnd.openxmlformats-officedocument.themeOverride+xml"/>
  <Override PartName="/ppt/notesSlides/notesSlide133.xml" ContentType="application/vnd.openxmlformats-officedocument.presentationml.notesSlide+xml"/>
  <Override PartName="/ppt/theme/themeOverride16.xml" ContentType="application/vnd.openxmlformats-officedocument.themeOverride+xml"/>
  <Override PartName="/ppt/notesSlides/notesSlide134.xml" ContentType="application/vnd.openxmlformats-officedocument.presentationml.notesSlide+xml"/>
  <Override PartName="/ppt/theme/themeOverride17.xml" ContentType="application/vnd.openxmlformats-officedocument.themeOverr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theme/themeOverride18.xml" ContentType="application/vnd.openxmlformats-officedocument.themeOverr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tags/tag1.xml" ContentType="application/vnd.openxmlformats-officedocument.presentationml.tags+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theme/themeOverride19.xml" ContentType="application/vnd.openxmlformats-officedocument.themeOverride+xml"/>
  <Override PartName="/ppt/notesSlides/notesSlide212.xml" ContentType="application/vnd.openxmlformats-officedocument.presentationml.notesSlide+xml"/>
  <Override PartName="/ppt/theme/themeOverride20.xml" ContentType="application/vnd.openxmlformats-officedocument.themeOverr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theme/themeOverride21.xml" ContentType="application/vnd.openxmlformats-officedocument.themeOverr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651" r:id="rId2"/>
    <p:sldMasterId id="2147483649" r:id="rId3"/>
    <p:sldMasterId id="2147484016" r:id="rId4"/>
    <p:sldMasterId id="2147484041" r:id="rId5"/>
    <p:sldMasterId id="2147485192" r:id="rId6"/>
    <p:sldMasterId id="2147485667" r:id="rId7"/>
    <p:sldMasterId id="2147485681" r:id="rId8"/>
    <p:sldMasterId id="2147487505" r:id="rId9"/>
    <p:sldMasterId id="2147487517" r:id="rId10"/>
    <p:sldMasterId id="2147487789" r:id="rId11"/>
    <p:sldMasterId id="2147488642" r:id="rId12"/>
    <p:sldMasterId id="2147488654" r:id="rId13"/>
    <p:sldMasterId id="2147491300" r:id="rId14"/>
    <p:sldMasterId id="2147491993" r:id="rId15"/>
    <p:sldMasterId id="2147492005" r:id="rId16"/>
    <p:sldMasterId id="2147492017" r:id="rId17"/>
    <p:sldMasterId id="2147492085" r:id="rId18"/>
    <p:sldMasterId id="2147492183" r:id="rId19"/>
    <p:sldMasterId id="2147492195" r:id="rId20"/>
    <p:sldMasterId id="2147492207" r:id="rId21"/>
    <p:sldMasterId id="2147492219" r:id="rId22"/>
    <p:sldMasterId id="2147492243" r:id="rId23"/>
    <p:sldMasterId id="2147492281" r:id="rId24"/>
    <p:sldMasterId id="2147492293" r:id="rId25"/>
    <p:sldMasterId id="2147492305" r:id="rId26"/>
    <p:sldMasterId id="2147492317" r:id="rId27"/>
    <p:sldMasterId id="2147492396" r:id="rId28"/>
    <p:sldMasterId id="2147492420" r:id="rId29"/>
    <p:sldMasterId id="2147492432" r:id="rId30"/>
    <p:sldMasterId id="2147492444" r:id="rId31"/>
    <p:sldMasterId id="2147492468" r:id="rId32"/>
    <p:sldMasterId id="2147492480" r:id="rId33"/>
    <p:sldMasterId id="2147492496" r:id="rId34"/>
    <p:sldMasterId id="2147492507" r:id="rId35"/>
    <p:sldMasterId id="2147492510" r:id="rId36"/>
    <p:sldMasterId id="2147492522" r:id="rId37"/>
    <p:sldMasterId id="2147492534" r:id="rId38"/>
    <p:sldMasterId id="2147492546" r:id="rId39"/>
    <p:sldMasterId id="2147492558" r:id="rId40"/>
    <p:sldMasterId id="2147492571" r:id="rId41"/>
    <p:sldMasterId id="2147492585" r:id="rId42"/>
    <p:sldMasterId id="2147492599" r:id="rId43"/>
    <p:sldMasterId id="2147492611" r:id="rId44"/>
    <p:sldMasterId id="2147492613" r:id="rId45"/>
    <p:sldMasterId id="2147492616" r:id="rId46"/>
    <p:sldMasterId id="2147492629" r:id="rId47"/>
    <p:sldMasterId id="2147492641" r:id="rId48"/>
    <p:sldMasterId id="2147492643" r:id="rId49"/>
    <p:sldMasterId id="2147492657" r:id="rId50"/>
    <p:sldMasterId id="2147492669" r:id="rId51"/>
    <p:sldMasterId id="2147492682" r:id="rId52"/>
    <p:sldMasterId id="2147492684" r:id="rId53"/>
    <p:sldMasterId id="2147492686" r:id="rId54"/>
    <p:sldMasterId id="2147492701" r:id="rId55"/>
    <p:sldMasterId id="2147492703" r:id="rId56"/>
    <p:sldMasterId id="2147492716" r:id="rId57"/>
    <p:sldMasterId id="2147492728" r:id="rId58"/>
    <p:sldMasterId id="2147492741" r:id="rId59"/>
    <p:sldMasterId id="2147492743" r:id="rId60"/>
    <p:sldMasterId id="2147492755" r:id="rId61"/>
    <p:sldMasterId id="2147492768" r:id="rId62"/>
    <p:sldMasterId id="2147492782" r:id="rId63"/>
    <p:sldMasterId id="2147492784" r:id="rId64"/>
    <p:sldMasterId id="2147492796" r:id="rId65"/>
    <p:sldMasterId id="2147492798" r:id="rId66"/>
    <p:sldMasterId id="2147492812" r:id="rId67"/>
    <p:sldMasterId id="2147492814" r:id="rId68"/>
    <p:sldMasterId id="2147492817" r:id="rId69"/>
    <p:sldMasterId id="2147492829" r:id="rId70"/>
    <p:sldMasterId id="2147492841" r:id="rId71"/>
    <p:sldMasterId id="2147492853" r:id="rId72"/>
    <p:sldMasterId id="2147492865" r:id="rId73"/>
    <p:sldMasterId id="2147492877" r:id="rId74"/>
    <p:sldMasterId id="2147492889" r:id="rId75"/>
    <p:sldMasterId id="2147492901" r:id="rId76"/>
    <p:sldMasterId id="2147492913" r:id="rId77"/>
    <p:sldMasterId id="2147492925" r:id="rId78"/>
    <p:sldMasterId id="2147492930" r:id="rId79"/>
    <p:sldMasterId id="2147492932" r:id="rId80"/>
    <p:sldMasterId id="2147492944" r:id="rId81"/>
    <p:sldMasterId id="2147492957" r:id="rId82"/>
    <p:sldMasterId id="2147492959" r:id="rId83"/>
    <p:sldMasterId id="2147492971" r:id="rId84"/>
    <p:sldMasterId id="2147492985" r:id="rId85"/>
    <p:sldMasterId id="2147492997" r:id="rId86"/>
    <p:sldMasterId id="2147493015" r:id="rId87"/>
    <p:sldMasterId id="2147493027" r:id="rId88"/>
  </p:sldMasterIdLst>
  <p:notesMasterIdLst>
    <p:notesMasterId r:id="rId543"/>
  </p:notesMasterIdLst>
  <p:sldIdLst>
    <p:sldId id="714" r:id="rId89"/>
    <p:sldId id="5382" r:id="rId90"/>
    <p:sldId id="3856" r:id="rId91"/>
    <p:sldId id="716" r:id="rId92"/>
    <p:sldId id="717" r:id="rId93"/>
    <p:sldId id="718" r:id="rId94"/>
    <p:sldId id="719" r:id="rId95"/>
    <p:sldId id="720" r:id="rId96"/>
    <p:sldId id="721" r:id="rId97"/>
    <p:sldId id="722" r:id="rId98"/>
    <p:sldId id="723" r:id="rId99"/>
    <p:sldId id="3354" r:id="rId100"/>
    <p:sldId id="3361" r:id="rId101"/>
    <p:sldId id="3362" r:id="rId102"/>
    <p:sldId id="3355" r:id="rId103"/>
    <p:sldId id="3359" r:id="rId104"/>
    <p:sldId id="3356" r:id="rId105"/>
    <p:sldId id="1203" r:id="rId106"/>
    <p:sldId id="1202" r:id="rId107"/>
    <p:sldId id="3358" r:id="rId108"/>
    <p:sldId id="5413" r:id="rId109"/>
    <p:sldId id="310" r:id="rId110"/>
    <p:sldId id="311" r:id="rId111"/>
    <p:sldId id="312" r:id="rId112"/>
    <p:sldId id="313" r:id="rId113"/>
    <p:sldId id="261" r:id="rId114"/>
    <p:sldId id="269" r:id="rId115"/>
    <p:sldId id="5383" r:id="rId116"/>
    <p:sldId id="5414" r:id="rId117"/>
    <p:sldId id="374" r:id="rId118"/>
    <p:sldId id="375" r:id="rId119"/>
    <p:sldId id="376" r:id="rId120"/>
    <p:sldId id="265" r:id="rId121"/>
    <p:sldId id="5156" r:id="rId122"/>
    <p:sldId id="4444" r:id="rId123"/>
    <p:sldId id="284" r:id="rId124"/>
    <p:sldId id="5186" r:id="rId125"/>
    <p:sldId id="5187" r:id="rId126"/>
    <p:sldId id="270" r:id="rId127"/>
    <p:sldId id="295" r:id="rId128"/>
    <p:sldId id="397" r:id="rId129"/>
    <p:sldId id="5188" r:id="rId130"/>
    <p:sldId id="273" r:id="rId131"/>
    <p:sldId id="524" r:id="rId132"/>
    <p:sldId id="525" r:id="rId133"/>
    <p:sldId id="5384" r:id="rId134"/>
    <p:sldId id="527" r:id="rId135"/>
    <p:sldId id="528" r:id="rId136"/>
    <p:sldId id="5385" r:id="rId137"/>
    <p:sldId id="530" r:id="rId138"/>
    <p:sldId id="5386" r:id="rId139"/>
    <p:sldId id="532" r:id="rId140"/>
    <p:sldId id="533" r:id="rId141"/>
    <p:sldId id="534" r:id="rId142"/>
    <p:sldId id="5527" r:id="rId143"/>
    <p:sldId id="433" r:id="rId144"/>
    <p:sldId id="5180" r:id="rId145"/>
    <p:sldId id="1188" r:id="rId146"/>
    <p:sldId id="1190" r:id="rId147"/>
    <p:sldId id="5181" r:id="rId148"/>
    <p:sldId id="5182" r:id="rId149"/>
    <p:sldId id="434" r:id="rId150"/>
    <p:sldId id="1189" r:id="rId151"/>
    <p:sldId id="1187" r:id="rId152"/>
    <p:sldId id="5528" r:id="rId153"/>
    <p:sldId id="551" r:id="rId154"/>
    <p:sldId id="5183" r:id="rId155"/>
    <p:sldId id="531" r:id="rId156"/>
    <p:sldId id="5184" r:id="rId157"/>
    <p:sldId id="5405" r:id="rId158"/>
    <p:sldId id="340" r:id="rId159"/>
    <p:sldId id="321" r:id="rId160"/>
    <p:sldId id="323" r:id="rId161"/>
    <p:sldId id="322" r:id="rId162"/>
    <p:sldId id="5529" r:id="rId163"/>
    <p:sldId id="5326" r:id="rId164"/>
    <p:sldId id="724" r:id="rId165"/>
    <p:sldId id="5185" r:id="rId166"/>
    <p:sldId id="539" r:id="rId167"/>
    <p:sldId id="5530" r:id="rId168"/>
    <p:sldId id="5531" r:id="rId169"/>
    <p:sldId id="5532" r:id="rId170"/>
    <p:sldId id="5533" r:id="rId171"/>
    <p:sldId id="5534" r:id="rId172"/>
    <p:sldId id="578" r:id="rId173"/>
    <p:sldId id="579" r:id="rId174"/>
    <p:sldId id="580" r:id="rId175"/>
    <p:sldId id="581" r:id="rId176"/>
    <p:sldId id="582" r:id="rId177"/>
    <p:sldId id="583" r:id="rId178"/>
    <p:sldId id="584" r:id="rId179"/>
    <p:sldId id="585" r:id="rId180"/>
    <p:sldId id="586" r:id="rId181"/>
    <p:sldId id="587" r:id="rId182"/>
    <p:sldId id="588" r:id="rId183"/>
    <p:sldId id="589" r:id="rId184"/>
    <p:sldId id="590" r:id="rId185"/>
    <p:sldId id="591" r:id="rId186"/>
    <p:sldId id="592" r:id="rId187"/>
    <p:sldId id="593" r:id="rId188"/>
    <p:sldId id="594" r:id="rId189"/>
    <p:sldId id="595" r:id="rId190"/>
    <p:sldId id="596" r:id="rId191"/>
    <p:sldId id="597" r:id="rId192"/>
    <p:sldId id="598" r:id="rId193"/>
    <p:sldId id="599" r:id="rId194"/>
    <p:sldId id="600" r:id="rId195"/>
    <p:sldId id="4885" r:id="rId196"/>
    <p:sldId id="2389" r:id="rId197"/>
    <p:sldId id="5535" r:id="rId198"/>
    <p:sldId id="700" r:id="rId199"/>
    <p:sldId id="701" r:id="rId200"/>
    <p:sldId id="702" r:id="rId201"/>
    <p:sldId id="703" r:id="rId202"/>
    <p:sldId id="704" r:id="rId203"/>
    <p:sldId id="705" r:id="rId204"/>
    <p:sldId id="706" r:id="rId205"/>
    <p:sldId id="707" r:id="rId206"/>
    <p:sldId id="708" r:id="rId207"/>
    <p:sldId id="5158" r:id="rId208"/>
    <p:sldId id="5159" r:id="rId209"/>
    <p:sldId id="281" r:id="rId210"/>
    <p:sldId id="5572" r:id="rId211"/>
    <p:sldId id="5573" r:id="rId212"/>
    <p:sldId id="5574" r:id="rId213"/>
    <p:sldId id="5575" r:id="rId214"/>
    <p:sldId id="5563" r:id="rId215"/>
    <p:sldId id="5564" r:id="rId216"/>
    <p:sldId id="5565" r:id="rId217"/>
    <p:sldId id="5566" r:id="rId218"/>
    <p:sldId id="5567" r:id="rId219"/>
    <p:sldId id="5568" r:id="rId220"/>
    <p:sldId id="5569" r:id="rId221"/>
    <p:sldId id="5576" r:id="rId222"/>
    <p:sldId id="489" r:id="rId223"/>
    <p:sldId id="490" r:id="rId224"/>
    <p:sldId id="5536" r:id="rId225"/>
    <p:sldId id="491" r:id="rId226"/>
    <p:sldId id="493" r:id="rId227"/>
    <p:sldId id="844" r:id="rId228"/>
    <p:sldId id="845" r:id="rId229"/>
    <p:sldId id="846" r:id="rId230"/>
    <p:sldId id="847" r:id="rId231"/>
    <p:sldId id="848" r:id="rId232"/>
    <p:sldId id="849" r:id="rId233"/>
    <p:sldId id="850" r:id="rId234"/>
    <p:sldId id="851" r:id="rId235"/>
    <p:sldId id="852" r:id="rId236"/>
    <p:sldId id="853" r:id="rId237"/>
    <p:sldId id="854" r:id="rId238"/>
    <p:sldId id="855" r:id="rId239"/>
    <p:sldId id="5160" r:id="rId240"/>
    <p:sldId id="540" r:id="rId241"/>
    <p:sldId id="5389" r:id="rId242"/>
    <p:sldId id="5390" r:id="rId243"/>
    <p:sldId id="5391" r:id="rId244"/>
    <p:sldId id="492" r:id="rId245"/>
    <p:sldId id="5392" r:id="rId246"/>
    <p:sldId id="5393" r:id="rId247"/>
    <p:sldId id="5394" r:id="rId248"/>
    <p:sldId id="5395" r:id="rId249"/>
    <p:sldId id="5396" r:id="rId250"/>
    <p:sldId id="5397" r:id="rId251"/>
    <p:sldId id="5398" r:id="rId252"/>
    <p:sldId id="5399" r:id="rId253"/>
    <p:sldId id="501" r:id="rId254"/>
    <p:sldId id="502" r:id="rId255"/>
    <p:sldId id="506" r:id="rId256"/>
    <p:sldId id="5400" r:id="rId257"/>
    <p:sldId id="456" r:id="rId258"/>
    <p:sldId id="5537" r:id="rId259"/>
    <p:sldId id="283" r:id="rId260"/>
    <p:sldId id="343" r:id="rId261"/>
    <p:sldId id="5161" r:id="rId262"/>
    <p:sldId id="541" r:id="rId263"/>
    <p:sldId id="5538" r:id="rId264"/>
    <p:sldId id="5197" r:id="rId265"/>
    <p:sldId id="5198" r:id="rId266"/>
    <p:sldId id="5540" r:id="rId267"/>
    <p:sldId id="5408" r:id="rId268"/>
    <p:sldId id="5407" r:id="rId269"/>
    <p:sldId id="5539" r:id="rId270"/>
    <p:sldId id="5193" r:id="rId271"/>
    <p:sldId id="5360" r:id="rId272"/>
    <p:sldId id="726" r:id="rId273"/>
    <p:sldId id="727" r:id="rId274"/>
    <p:sldId id="802" r:id="rId275"/>
    <p:sldId id="5559" r:id="rId276"/>
    <p:sldId id="5365" r:id="rId277"/>
    <p:sldId id="5366" r:id="rId278"/>
    <p:sldId id="803" r:id="rId279"/>
    <p:sldId id="804" r:id="rId280"/>
    <p:sldId id="805" r:id="rId281"/>
    <p:sldId id="806" r:id="rId282"/>
    <p:sldId id="807" r:id="rId283"/>
    <p:sldId id="808" r:id="rId284"/>
    <p:sldId id="809" r:id="rId285"/>
    <p:sldId id="810" r:id="rId286"/>
    <p:sldId id="811" r:id="rId287"/>
    <p:sldId id="812" r:id="rId288"/>
    <p:sldId id="813" r:id="rId289"/>
    <p:sldId id="814" r:id="rId290"/>
    <p:sldId id="815" r:id="rId291"/>
    <p:sldId id="816" r:id="rId292"/>
    <p:sldId id="817" r:id="rId293"/>
    <p:sldId id="818" r:id="rId294"/>
    <p:sldId id="5165" r:id="rId295"/>
    <p:sldId id="5166" r:id="rId296"/>
    <p:sldId id="5162" r:id="rId297"/>
    <p:sldId id="5163" r:id="rId298"/>
    <p:sldId id="5164" r:id="rId299"/>
    <p:sldId id="325" r:id="rId300"/>
    <p:sldId id="628" r:id="rId301"/>
    <p:sldId id="348" r:id="rId302"/>
    <p:sldId id="296" r:id="rId303"/>
    <p:sldId id="602" r:id="rId304"/>
    <p:sldId id="5312" r:id="rId305"/>
    <p:sldId id="5313" r:id="rId306"/>
    <p:sldId id="5314" r:id="rId307"/>
    <p:sldId id="5315" r:id="rId308"/>
    <p:sldId id="5316" r:id="rId309"/>
    <p:sldId id="728" r:id="rId310"/>
    <p:sldId id="729" r:id="rId311"/>
    <p:sldId id="730" r:id="rId312"/>
    <p:sldId id="731" r:id="rId313"/>
    <p:sldId id="732" r:id="rId314"/>
    <p:sldId id="733" r:id="rId315"/>
    <p:sldId id="5317" r:id="rId316"/>
    <p:sldId id="5318" r:id="rId317"/>
    <p:sldId id="558" r:id="rId318"/>
    <p:sldId id="515" r:id="rId319"/>
    <p:sldId id="5319" r:id="rId320"/>
    <p:sldId id="5541" r:id="rId321"/>
    <p:sldId id="5321" r:id="rId322"/>
    <p:sldId id="5322" r:id="rId323"/>
    <p:sldId id="5323" r:id="rId324"/>
    <p:sldId id="5324" r:id="rId325"/>
    <p:sldId id="441" r:id="rId326"/>
    <p:sldId id="5168" r:id="rId327"/>
    <p:sldId id="4888" r:id="rId328"/>
    <p:sldId id="5167" r:id="rId329"/>
    <p:sldId id="329" r:id="rId330"/>
    <p:sldId id="5325" r:id="rId331"/>
    <p:sldId id="542" r:id="rId332"/>
    <p:sldId id="5409" r:id="rId333"/>
    <p:sldId id="1255" r:id="rId334"/>
    <p:sldId id="1256" r:id="rId335"/>
    <p:sldId id="1257" r:id="rId336"/>
    <p:sldId id="1258" r:id="rId337"/>
    <p:sldId id="1259" r:id="rId338"/>
    <p:sldId id="1260" r:id="rId339"/>
    <p:sldId id="1261" r:id="rId340"/>
    <p:sldId id="1262" r:id="rId341"/>
    <p:sldId id="1263" r:id="rId342"/>
    <p:sldId id="266" r:id="rId343"/>
    <p:sldId id="5169" r:id="rId344"/>
    <p:sldId id="552" r:id="rId345"/>
    <p:sldId id="5195" r:id="rId346"/>
    <p:sldId id="5367" r:id="rId347"/>
    <p:sldId id="683" r:id="rId348"/>
    <p:sldId id="684" r:id="rId349"/>
    <p:sldId id="685" r:id="rId350"/>
    <p:sldId id="686" r:id="rId351"/>
    <p:sldId id="687" r:id="rId352"/>
    <p:sldId id="688" r:id="rId353"/>
    <p:sldId id="689" r:id="rId354"/>
    <p:sldId id="690" r:id="rId355"/>
    <p:sldId id="691" r:id="rId356"/>
    <p:sldId id="692" r:id="rId357"/>
    <p:sldId id="693" r:id="rId358"/>
    <p:sldId id="694" r:id="rId359"/>
    <p:sldId id="695" r:id="rId360"/>
    <p:sldId id="696" r:id="rId361"/>
    <p:sldId id="697" r:id="rId362"/>
    <p:sldId id="5170" r:id="rId363"/>
    <p:sldId id="543" r:id="rId364"/>
    <p:sldId id="5411" r:id="rId365"/>
    <p:sldId id="4442" r:id="rId366"/>
    <p:sldId id="4443" r:id="rId367"/>
    <p:sldId id="5410" r:id="rId368"/>
    <p:sldId id="4445" r:id="rId369"/>
    <p:sldId id="4446" r:id="rId370"/>
    <p:sldId id="4447" r:id="rId371"/>
    <p:sldId id="4448" r:id="rId372"/>
    <p:sldId id="4449" r:id="rId373"/>
    <p:sldId id="4450" r:id="rId374"/>
    <p:sldId id="4451" r:id="rId375"/>
    <p:sldId id="4452" r:id="rId376"/>
    <p:sldId id="4453" r:id="rId377"/>
    <p:sldId id="5371" r:id="rId378"/>
    <p:sldId id="5368" r:id="rId379"/>
    <p:sldId id="656" r:id="rId380"/>
    <p:sldId id="657" r:id="rId381"/>
    <p:sldId id="658" r:id="rId382"/>
    <p:sldId id="659" r:id="rId383"/>
    <p:sldId id="660" r:id="rId384"/>
    <p:sldId id="661" r:id="rId385"/>
    <p:sldId id="662" r:id="rId386"/>
    <p:sldId id="663" r:id="rId387"/>
    <p:sldId id="664" r:id="rId388"/>
    <p:sldId id="665" r:id="rId389"/>
    <p:sldId id="666" r:id="rId390"/>
    <p:sldId id="667" r:id="rId391"/>
    <p:sldId id="668" r:id="rId392"/>
    <p:sldId id="669" r:id="rId393"/>
    <p:sldId id="670" r:id="rId394"/>
    <p:sldId id="671" r:id="rId395"/>
    <p:sldId id="672" r:id="rId396"/>
    <p:sldId id="673" r:id="rId397"/>
    <p:sldId id="674" r:id="rId398"/>
    <p:sldId id="675" r:id="rId399"/>
    <p:sldId id="676" r:id="rId400"/>
    <p:sldId id="5171" r:id="rId401"/>
    <p:sldId id="544" r:id="rId402"/>
    <p:sldId id="545" r:id="rId403"/>
    <p:sldId id="5285" r:id="rId404"/>
    <p:sldId id="5404" r:id="rId405"/>
    <p:sldId id="333" r:id="rId406"/>
    <p:sldId id="5406" r:id="rId407"/>
    <p:sldId id="5545" r:id="rId408"/>
    <p:sldId id="634" r:id="rId409"/>
    <p:sldId id="635" r:id="rId410"/>
    <p:sldId id="636" r:id="rId411"/>
    <p:sldId id="637" r:id="rId412"/>
    <p:sldId id="638" r:id="rId413"/>
    <p:sldId id="639" r:id="rId414"/>
    <p:sldId id="640" r:id="rId415"/>
    <p:sldId id="641" r:id="rId416"/>
    <p:sldId id="642" r:id="rId417"/>
    <p:sldId id="643" r:id="rId418"/>
    <p:sldId id="644" r:id="rId419"/>
    <p:sldId id="645" r:id="rId420"/>
    <p:sldId id="646" r:id="rId421"/>
    <p:sldId id="647" r:id="rId422"/>
    <p:sldId id="648" r:id="rId423"/>
    <p:sldId id="649" r:id="rId424"/>
    <p:sldId id="650" r:id="rId425"/>
    <p:sldId id="5177" r:id="rId426"/>
    <p:sldId id="5178" r:id="rId427"/>
    <p:sldId id="5542" r:id="rId428"/>
    <p:sldId id="605" r:id="rId429"/>
    <p:sldId id="606" r:id="rId430"/>
    <p:sldId id="607" r:id="rId431"/>
    <p:sldId id="608" r:id="rId432"/>
    <p:sldId id="609" r:id="rId433"/>
    <p:sldId id="610" r:id="rId434"/>
    <p:sldId id="611" r:id="rId435"/>
    <p:sldId id="612" r:id="rId436"/>
    <p:sldId id="613" r:id="rId437"/>
    <p:sldId id="614" r:id="rId438"/>
    <p:sldId id="615" r:id="rId439"/>
    <p:sldId id="616" r:id="rId440"/>
    <p:sldId id="5172" r:id="rId441"/>
    <p:sldId id="1359" r:id="rId442"/>
    <p:sldId id="257" r:id="rId443"/>
    <p:sldId id="258" r:id="rId444"/>
    <p:sldId id="259" r:id="rId445"/>
    <p:sldId id="260" r:id="rId446"/>
    <p:sldId id="3369" r:id="rId447"/>
    <p:sldId id="3370" r:id="rId448"/>
    <p:sldId id="3371" r:id="rId449"/>
    <p:sldId id="264" r:id="rId450"/>
    <p:sldId id="1353" r:id="rId451"/>
    <p:sldId id="1354" r:id="rId452"/>
    <p:sldId id="1355" r:id="rId453"/>
    <p:sldId id="1356" r:id="rId454"/>
    <p:sldId id="3372" r:id="rId455"/>
    <p:sldId id="3373" r:id="rId456"/>
    <p:sldId id="1357" r:id="rId457"/>
    <p:sldId id="3374" r:id="rId458"/>
    <p:sldId id="3375" r:id="rId459"/>
    <p:sldId id="3376" r:id="rId460"/>
    <p:sldId id="275" r:id="rId461"/>
    <p:sldId id="5173" r:id="rId462"/>
    <p:sldId id="5544" r:id="rId463"/>
    <p:sldId id="5543" r:id="rId464"/>
    <p:sldId id="822" r:id="rId465"/>
    <p:sldId id="823" r:id="rId466"/>
    <p:sldId id="824" r:id="rId467"/>
    <p:sldId id="825" r:id="rId468"/>
    <p:sldId id="826" r:id="rId469"/>
    <p:sldId id="827" r:id="rId470"/>
    <p:sldId id="828" r:id="rId471"/>
    <p:sldId id="829" r:id="rId472"/>
    <p:sldId id="830" r:id="rId473"/>
    <p:sldId id="831" r:id="rId474"/>
    <p:sldId id="832" r:id="rId475"/>
    <p:sldId id="833" r:id="rId476"/>
    <p:sldId id="834" r:id="rId477"/>
    <p:sldId id="835" r:id="rId478"/>
    <p:sldId id="836" r:id="rId479"/>
    <p:sldId id="837" r:id="rId480"/>
    <p:sldId id="838" r:id="rId481"/>
    <p:sldId id="839" r:id="rId482"/>
    <p:sldId id="840" r:id="rId483"/>
    <p:sldId id="841" r:id="rId484"/>
    <p:sldId id="5174" r:id="rId485"/>
    <p:sldId id="5175" r:id="rId486"/>
    <p:sldId id="5560" r:id="rId487"/>
    <p:sldId id="4990" r:id="rId488"/>
    <p:sldId id="4931" r:id="rId489"/>
    <p:sldId id="5004" r:id="rId490"/>
    <p:sldId id="5003" r:id="rId491"/>
    <p:sldId id="5002" r:id="rId492"/>
    <p:sldId id="5009" r:id="rId493"/>
    <p:sldId id="5010" r:id="rId494"/>
    <p:sldId id="5007" r:id="rId495"/>
    <p:sldId id="5006" r:id="rId496"/>
    <p:sldId id="5561" r:id="rId497"/>
    <p:sldId id="4971" r:id="rId498"/>
    <p:sldId id="4958" r:id="rId499"/>
    <p:sldId id="5024" r:id="rId500"/>
    <p:sldId id="5562" r:id="rId501"/>
    <p:sldId id="5026" r:id="rId502"/>
    <p:sldId id="5401" r:id="rId503"/>
    <p:sldId id="5402" r:id="rId504"/>
    <p:sldId id="4941" r:id="rId505"/>
    <p:sldId id="548" r:id="rId506"/>
    <p:sldId id="454" r:id="rId507"/>
    <p:sldId id="455" r:id="rId508"/>
    <p:sldId id="5546" r:id="rId509"/>
    <p:sldId id="5127" r:id="rId510"/>
    <p:sldId id="5128" r:id="rId511"/>
    <p:sldId id="5145" r:id="rId512"/>
    <p:sldId id="5151" r:id="rId513"/>
    <p:sldId id="5153" r:id="rId514"/>
    <p:sldId id="5146" r:id="rId515"/>
    <p:sldId id="426" r:id="rId516"/>
    <p:sldId id="4204" r:id="rId517"/>
    <p:sldId id="4202" r:id="rId518"/>
    <p:sldId id="4205" r:id="rId519"/>
    <p:sldId id="5498" r:id="rId520"/>
    <p:sldId id="549" r:id="rId521"/>
    <p:sldId id="286" r:id="rId522"/>
    <p:sldId id="457" r:id="rId523"/>
    <p:sldId id="858" r:id="rId524"/>
    <p:sldId id="859" r:id="rId525"/>
    <p:sldId id="860" r:id="rId526"/>
    <p:sldId id="861" r:id="rId527"/>
    <p:sldId id="862" r:id="rId528"/>
    <p:sldId id="863" r:id="rId529"/>
    <p:sldId id="864" r:id="rId530"/>
    <p:sldId id="865" r:id="rId531"/>
    <p:sldId id="866" r:id="rId532"/>
    <p:sldId id="867" r:id="rId533"/>
    <p:sldId id="868" r:id="rId534"/>
    <p:sldId id="5176" r:id="rId535"/>
    <p:sldId id="390" r:id="rId536"/>
    <p:sldId id="550" r:id="rId537"/>
    <p:sldId id="879" r:id="rId538"/>
    <p:sldId id="3801" r:id="rId539"/>
    <p:sldId id="399" r:id="rId540"/>
    <p:sldId id="300" r:id="rId541"/>
    <p:sldId id="4045" r:id="rId542"/>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1pPr>
    <a:lvl2pPr marL="457042"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2pPr>
    <a:lvl3pPr marL="914085"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3pPr>
    <a:lvl4pPr marL="1371124"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4pPr>
    <a:lvl5pPr marL="182817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5pPr>
    <a:lvl6pPr marL="2285205" algn="l" defTabSz="457042" rtl="0" eaLnBrk="1" latinLnBrk="0" hangingPunct="1">
      <a:defRPr sz="2400" kern="1200">
        <a:solidFill>
          <a:schemeClr val="tx1"/>
        </a:solidFill>
        <a:latin typeface="Arial" charset="0"/>
        <a:ea typeface="ＭＳ Ｐゴシック" charset="0"/>
        <a:cs typeface="ＭＳ Ｐゴシック" charset="0"/>
      </a:defRPr>
    </a:lvl6pPr>
    <a:lvl7pPr marL="2742248" algn="l" defTabSz="457042" rtl="0" eaLnBrk="1" latinLnBrk="0" hangingPunct="1">
      <a:defRPr sz="2400" kern="1200">
        <a:solidFill>
          <a:schemeClr val="tx1"/>
        </a:solidFill>
        <a:latin typeface="Arial" charset="0"/>
        <a:ea typeface="ＭＳ Ｐゴシック" charset="0"/>
        <a:cs typeface="ＭＳ Ｐゴシック" charset="0"/>
      </a:defRPr>
    </a:lvl7pPr>
    <a:lvl8pPr marL="3199289" algn="l" defTabSz="457042" rtl="0" eaLnBrk="1" latinLnBrk="0" hangingPunct="1">
      <a:defRPr sz="2400" kern="1200">
        <a:solidFill>
          <a:schemeClr val="tx1"/>
        </a:solidFill>
        <a:latin typeface="Arial" charset="0"/>
        <a:ea typeface="ＭＳ Ｐゴシック" charset="0"/>
        <a:cs typeface="ＭＳ Ｐゴシック" charset="0"/>
      </a:defRPr>
    </a:lvl8pPr>
    <a:lvl9pPr marL="3656328" algn="l" defTabSz="457042" rtl="0" eaLnBrk="1" latinLnBrk="0" hangingPunct="1">
      <a:defRPr sz="2400"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D6D5B2DF-ACCD-0546-A650-D2D4E0F3BED0}">
          <p14:sldIdLst>
            <p14:sldId id="714"/>
            <p14:sldId id="5382"/>
            <p14:sldId id="3856"/>
            <p14:sldId id="716"/>
            <p14:sldId id="717"/>
            <p14:sldId id="718"/>
            <p14:sldId id="719"/>
            <p14:sldId id="720"/>
            <p14:sldId id="721"/>
            <p14:sldId id="722"/>
            <p14:sldId id="723"/>
            <p14:sldId id="3354"/>
            <p14:sldId id="3361"/>
            <p14:sldId id="3362"/>
            <p14:sldId id="3355"/>
            <p14:sldId id="3359"/>
            <p14:sldId id="3356"/>
            <p14:sldId id="1203"/>
            <p14:sldId id="1202"/>
            <p14:sldId id="3358"/>
          </p14:sldIdLst>
        </p14:section>
        <p14:section name="Introduction" id="{F3FFED1E-0EB3-2345-8099-B8535082A95A}">
          <p14:sldIdLst>
            <p14:sldId id="5413"/>
            <p14:sldId id="310"/>
            <p14:sldId id="311"/>
            <p14:sldId id="312"/>
            <p14:sldId id="313"/>
            <p14:sldId id="261"/>
            <p14:sldId id="269"/>
            <p14:sldId id="5383"/>
            <p14:sldId id="5414"/>
            <p14:sldId id="374"/>
            <p14:sldId id="375"/>
            <p14:sldId id="376"/>
            <p14:sldId id="265"/>
            <p14:sldId id="5156"/>
            <p14:sldId id="4444"/>
            <p14:sldId id="284"/>
            <p14:sldId id="5186"/>
            <p14:sldId id="5187"/>
            <p14:sldId id="270"/>
            <p14:sldId id="295"/>
            <p14:sldId id="397"/>
            <p14:sldId id="5188"/>
            <p14:sldId id="273"/>
            <p14:sldId id="524"/>
            <p14:sldId id="525"/>
            <p14:sldId id="5384"/>
            <p14:sldId id="527"/>
            <p14:sldId id="528"/>
            <p14:sldId id="5385"/>
            <p14:sldId id="530"/>
            <p14:sldId id="5386"/>
            <p14:sldId id="532"/>
            <p14:sldId id="533"/>
            <p14:sldId id="534"/>
          </p14:sldIdLst>
        </p14:section>
        <p14:section name="Sermon" id="{C394F4CC-D3B7-6642-B5D5-732B6E6EDD8A}">
          <p14:sldIdLst>
            <p14:sldId id="5527"/>
            <p14:sldId id="433"/>
            <p14:sldId id="5180"/>
            <p14:sldId id="1188"/>
            <p14:sldId id="1190"/>
            <p14:sldId id="5181"/>
            <p14:sldId id="5182"/>
            <p14:sldId id="434"/>
            <p14:sldId id="1189"/>
            <p14:sldId id="1187"/>
            <p14:sldId id="5528"/>
            <p14:sldId id="551"/>
            <p14:sldId id="5183"/>
            <p14:sldId id="531"/>
            <p14:sldId id="5184"/>
            <p14:sldId id="5405"/>
            <p14:sldId id="340"/>
            <p14:sldId id="321"/>
            <p14:sldId id="323"/>
            <p14:sldId id="322"/>
            <p14:sldId id="5529"/>
            <p14:sldId id="5326"/>
            <p14:sldId id="724"/>
            <p14:sldId id="5185"/>
          </p14:sldIdLst>
        </p14:section>
        <p14:section name="Chapters" id="{1C32C851-4254-444F-B344-4937F9C59C31}">
          <p14:sldIdLst>
            <p14:sldId id="539"/>
            <p14:sldId id="5530"/>
            <p14:sldId id="5531"/>
            <p14:sldId id="5532"/>
            <p14:sldId id="5533"/>
            <p14:sldId id="5534"/>
            <p14:sldId id="578"/>
            <p14:sldId id="579"/>
            <p14:sldId id="580"/>
            <p14:sldId id="581"/>
            <p14:sldId id="582"/>
            <p14:sldId id="583"/>
            <p14:sldId id="584"/>
            <p14:sldId id="585"/>
            <p14:sldId id="586"/>
            <p14:sldId id="587"/>
            <p14:sldId id="588"/>
            <p14:sldId id="589"/>
            <p14:sldId id="590"/>
            <p14:sldId id="591"/>
            <p14:sldId id="592"/>
            <p14:sldId id="593"/>
            <p14:sldId id="594"/>
            <p14:sldId id="595"/>
            <p14:sldId id="596"/>
            <p14:sldId id="597"/>
            <p14:sldId id="598"/>
            <p14:sldId id="599"/>
            <p14:sldId id="600"/>
            <p14:sldId id="4885"/>
            <p14:sldId id="2389"/>
            <p14:sldId id="5535"/>
            <p14:sldId id="700"/>
            <p14:sldId id="701"/>
            <p14:sldId id="702"/>
            <p14:sldId id="703"/>
            <p14:sldId id="704"/>
            <p14:sldId id="705"/>
            <p14:sldId id="706"/>
            <p14:sldId id="707"/>
            <p14:sldId id="708"/>
            <p14:sldId id="5158"/>
            <p14:sldId id="5159"/>
            <p14:sldId id="281"/>
            <p14:sldId id="5572"/>
            <p14:sldId id="5573"/>
            <p14:sldId id="5574"/>
            <p14:sldId id="5575"/>
            <p14:sldId id="5563"/>
            <p14:sldId id="5564"/>
            <p14:sldId id="5565"/>
            <p14:sldId id="5566"/>
            <p14:sldId id="5567"/>
            <p14:sldId id="5568"/>
            <p14:sldId id="5569"/>
            <p14:sldId id="5576"/>
            <p14:sldId id="489"/>
            <p14:sldId id="490"/>
            <p14:sldId id="5536"/>
            <p14:sldId id="491"/>
            <p14:sldId id="493"/>
            <p14:sldId id="844"/>
            <p14:sldId id="845"/>
            <p14:sldId id="846"/>
            <p14:sldId id="847"/>
            <p14:sldId id="848"/>
            <p14:sldId id="849"/>
            <p14:sldId id="850"/>
            <p14:sldId id="851"/>
            <p14:sldId id="852"/>
            <p14:sldId id="853"/>
            <p14:sldId id="854"/>
            <p14:sldId id="855"/>
            <p14:sldId id="5160"/>
            <p14:sldId id="540"/>
            <p14:sldId id="5389"/>
            <p14:sldId id="5390"/>
            <p14:sldId id="5391"/>
            <p14:sldId id="492"/>
            <p14:sldId id="5392"/>
            <p14:sldId id="5393"/>
            <p14:sldId id="5394"/>
            <p14:sldId id="5395"/>
            <p14:sldId id="5396"/>
            <p14:sldId id="5397"/>
            <p14:sldId id="5398"/>
            <p14:sldId id="5399"/>
            <p14:sldId id="501"/>
            <p14:sldId id="502"/>
            <p14:sldId id="506"/>
            <p14:sldId id="5400"/>
            <p14:sldId id="456"/>
            <p14:sldId id="5537"/>
            <p14:sldId id="283"/>
            <p14:sldId id="343"/>
            <p14:sldId id="5161"/>
            <p14:sldId id="541"/>
            <p14:sldId id="5538"/>
            <p14:sldId id="5197"/>
            <p14:sldId id="5198"/>
            <p14:sldId id="5540"/>
            <p14:sldId id="5408"/>
            <p14:sldId id="5407"/>
            <p14:sldId id="5539"/>
            <p14:sldId id="5193"/>
            <p14:sldId id="5360"/>
            <p14:sldId id="726"/>
            <p14:sldId id="727"/>
            <p14:sldId id="802"/>
            <p14:sldId id="5559"/>
            <p14:sldId id="5365"/>
            <p14:sldId id="5366"/>
            <p14:sldId id="803"/>
            <p14:sldId id="804"/>
            <p14:sldId id="805"/>
            <p14:sldId id="806"/>
            <p14:sldId id="807"/>
            <p14:sldId id="808"/>
            <p14:sldId id="809"/>
            <p14:sldId id="810"/>
            <p14:sldId id="811"/>
            <p14:sldId id="812"/>
            <p14:sldId id="813"/>
            <p14:sldId id="814"/>
            <p14:sldId id="815"/>
            <p14:sldId id="816"/>
            <p14:sldId id="817"/>
            <p14:sldId id="818"/>
            <p14:sldId id="5165"/>
            <p14:sldId id="5166"/>
            <p14:sldId id="5162"/>
            <p14:sldId id="5163"/>
            <p14:sldId id="5164"/>
            <p14:sldId id="325"/>
            <p14:sldId id="628"/>
            <p14:sldId id="348"/>
            <p14:sldId id="296"/>
            <p14:sldId id="602"/>
            <p14:sldId id="5312"/>
            <p14:sldId id="5313"/>
            <p14:sldId id="5314"/>
            <p14:sldId id="5315"/>
            <p14:sldId id="5316"/>
            <p14:sldId id="728"/>
            <p14:sldId id="729"/>
            <p14:sldId id="730"/>
            <p14:sldId id="731"/>
            <p14:sldId id="732"/>
            <p14:sldId id="733"/>
            <p14:sldId id="5317"/>
            <p14:sldId id="5318"/>
            <p14:sldId id="558"/>
            <p14:sldId id="515"/>
            <p14:sldId id="5319"/>
            <p14:sldId id="5541"/>
            <p14:sldId id="5321"/>
            <p14:sldId id="5322"/>
            <p14:sldId id="5323"/>
            <p14:sldId id="5324"/>
            <p14:sldId id="441"/>
            <p14:sldId id="5168"/>
            <p14:sldId id="4888"/>
            <p14:sldId id="5167"/>
            <p14:sldId id="329"/>
            <p14:sldId id="5325"/>
            <p14:sldId id="542"/>
            <p14:sldId id="5409"/>
            <p14:sldId id="1255"/>
            <p14:sldId id="1256"/>
            <p14:sldId id="1257"/>
            <p14:sldId id="1258"/>
            <p14:sldId id="1259"/>
            <p14:sldId id="1260"/>
            <p14:sldId id="1261"/>
            <p14:sldId id="1262"/>
            <p14:sldId id="1263"/>
            <p14:sldId id="266"/>
            <p14:sldId id="5169"/>
            <p14:sldId id="552"/>
            <p14:sldId id="5195"/>
            <p14:sldId id="5367"/>
            <p14:sldId id="683"/>
            <p14:sldId id="684"/>
            <p14:sldId id="685"/>
            <p14:sldId id="686"/>
            <p14:sldId id="687"/>
            <p14:sldId id="688"/>
            <p14:sldId id="689"/>
            <p14:sldId id="690"/>
            <p14:sldId id="691"/>
            <p14:sldId id="692"/>
            <p14:sldId id="693"/>
            <p14:sldId id="694"/>
            <p14:sldId id="695"/>
            <p14:sldId id="696"/>
            <p14:sldId id="697"/>
            <p14:sldId id="5170"/>
            <p14:sldId id="543"/>
            <p14:sldId id="5411"/>
            <p14:sldId id="4442"/>
            <p14:sldId id="4443"/>
            <p14:sldId id="5410"/>
            <p14:sldId id="4445"/>
            <p14:sldId id="4446"/>
            <p14:sldId id="4447"/>
            <p14:sldId id="4448"/>
            <p14:sldId id="4449"/>
            <p14:sldId id="4450"/>
            <p14:sldId id="4451"/>
            <p14:sldId id="4452"/>
            <p14:sldId id="4453"/>
            <p14:sldId id="5371"/>
            <p14:sldId id="5368"/>
            <p14:sldId id="656"/>
            <p14:sldId id="657"/>
            <p14:sldId id="658"/>
            <p14:sldId id="659"/>
            <p14:sldId id="660"/>
            <p14:sldId id="661"/>
            <p14:sldId id="662"/>
            <p14:sldId id="663"/>
            <p14:sldId id="664"/>
            <p14:sldId id="665"/>
            <p14:sldId id="666"/>
            <p14:sldId id="667"/>
            <p14:sldId id="668"/>
            <p14:sldId id="669"/>
            <p14:sldId id="670"/>
            <p14:sldId id="671"/>
            <p14:sldId id="672"/>
            <p14:sldId id="673"/>
            <p14:sldId id="674"/>
            <p14:sldId id="675"/>
            <p14:sldId id="676"/>
            <p14:sldId id="5171"/>
            <p14:sldId id="544"/>
            <p14:sldId id="545"/>
            <p14:sldId id="5285"/>
            <p14:sldId id="5404"/>
            <p14:sldId id="333"/>
            <p14:sldId id="5406"/>
            <p14:sldId id="5545"/>
            <p14:sldId id="634"/>
            <p14:sldId id="635"/>
            <p14:sldId id="636"/>
            <p14:sldId id="637"/>
            <p14:sldId id="638"/>
            <p14:sldId id="639"/>
            <p14:sldId id="640"/>
            <p14:sldId id="641"/>
            <p14:sldId id="642"/>
            <p14:sldId id="643"/>
            <p14:sldId id="644"/>
            <p14:sldId id="645"/>
            <p14:sldId id="646"/>
            <p14:sldId id="647"/>
            <p14:sldId id="648"/>
            <p14:sldId id="649"/>
            <p14:sldId id="650"/>
            <p14:sldId id="5177"/>
            <p14:sldId id="5178"/>
            <p14:sldId id="5542"/>
            <p14:sldId id="605"/>
            <p14:sldId id="606"/>
            <p14:sldId id="607"/>
            <p14:sldId id="608"/>
            <p14:sldId id="609"/>
            <p14:sldId id="610"/>
            <p14:sldId id="611"/>
            <p14:sldId id="612"/>
            <p14:sldId id="613"/>
            <p14:sldId id="614"/>
            <p14:sldId id="615"/>
            <p14:sldId id="616"/>
            <p14:sldId id="5172"/>
            <p14:sldId id="1359"/>
            <p14:sldId id="257"/>
            <p14:sldId id="258"/>
            <p14:sldId id="259"/>
            <p14:sldId id="260"/>
            <p14:sldId id="3369"/>
            <p14:sldId id="3370"/>
            <p14:sldId id="3371"/>
            <p14:sldId id="264"/>
            <p14:sldId id="1353"/>
            <p14:sldId id="1354"/>
            <p14:sldId id="1355"/>
            <p14:sldId id="1356"/>
            <p14:sldId id="3372"/>
            <p14:sldId id="3373"/>
            <p14:sldId id="1357"/>
            <p14:sldId id="3374"/>
            <p14:sldId id="3375"/>
            <p14:sldId id="3376"/>
            <p14:sldId id="275"/>
            <p14:sldId id="5173"/>
            <p14:sldId id="5544"/>
            <p14:sldId id="5543"/>
            <p14:sldId id="822"/>
            <p14:sldId id="823"/>
            <p14:sldId id="824"/>
            <p14:sldId id="825"/>
            <p14:sldId id="826"/>
            <p14:sldId id="827"/>
            <p14:sldId id="828"/>
            <p14:sldId id="829"/>
            <p14:sldId id="830"/>
            <p14:sldId id="831"/>
            <p14:sldId id="832"/>
            <p14:sldId id="833"/>
            <p14:sldId id="834"/>
            <p14:sldId id="835"/>
            <p14:sldId id="836"/>
            <p14:sldId id="837"/>
            <p14:sldId id="838"/>
            <p14:sldId id="839"/>
            <p14:sldId id="840"/>
            <p14:sldId id="841"/>
            <p14:sldId id="5174"/>
            <p14:sldId id="5175"/>
            <p14:sldId id="5560"/>
            <p14:sldId id="4990"/>
            <p14:sldId id="4931"/>
            <p14:sldId id="5004"/>
            <p14:sldId id="5003"/>
            <p14:sldId id="5002"/>
            <p14:sldId id="5009"/>
            <p14:sldId id="5010"/>
            <p14:sldId id="5007"/>
            <p14:sldId id="5006"/>
            <p14:sldId id="5561"/>
            <p14:sldId id="4971"/>
            <p14:sldId id="4958"/>
            <p14:sldId id="5024"/>
            <p14:sldId id="5562"/>
            <p14:sldId id="5026"/>
            <p14:sldId id="5401"/>
            <p14:sldId id="5402"/>
            <p14:sldId id="4941"/>
            <p14:sldId id="548"/>
            <p14:sldId id="454"/>
            <p14:sldId id="455"/>
            <p14:sldId id="5546"/>
            <p14:sldId id="5127"/>
            <p14:sldId id="5128"/>
            <p14:sldId id="5145"/>
            <p14:sldId id="5151"/>
            <p14:sldId id="5153"/>
            <p14:sldId id="5146"/>
            <p14:sldId id="426"/>
            <p14:sldId id="4204"/>
            <p14:sldId id="4202"/>
            <p14:sldId id="4205"/>
            <p14:sldId id="5498"/>
            <p14:sldId id="549"/>
            <p14:sldId id="286"/>
            <p14:sldId id="457"/>
            <p14:sldId id="858"/>
            <p14:sldId id="859"/>
            <p14:sldId id="860"/>
            <p14:sldId id="861"/>
            <p14:sldId id="862"/>
            <p14:sldId id="863"/>
            <p14:sldId id="864"/>
            <p14:sldId id="865"/>
            <p14:sldId id="866"/>
            <p14:sldId id="867"/>
            <p14:sldId id="868"/>
            <p14:sldId id="5176"/>
            <p14:sldId id="390"/>
            <p14:sldId id="550"/>
            <p14:sldId id="879"/>
            <p14:sldId id="3801"/>
            <p14:sldId id="399"/>
            <p14:sldId id="300"/>
            <p14:sldId id="404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F1FF80"/>
    <a:srgbClr val="005722"/>
    <a:srgbClr val="000000"/>
    <a:srgbClr val="B7CF5A"/>
    <a:srgbClr val="C2DA5E"/>
    <a:srgbClr val="93DA4D"/>
    <a:srgbClr val="6BCBF4"/>
    <a:srgbClr val="62B8DB"/>
    <a:srgbClr val="F5D8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2108" autoAdjust="0"/>
    <p:restoredTop sz="65427" autoAdjust="0"/>
  </p:normalViewPr>
  <p:slideViewPr>
    <p:cSldViewPr>
      <p:cViewPr varScale="1">
        <p:scale>
          <a:sx n="84" d="100"/>
          <a:sy n="84" d="100"/>
        </p:scale>
        <p:origin x="184" y="496"/>
      </p:cViewPr>
      <p:guideLst>
        <p:guide orient="horz" pos="2160"/>
        <p:guide pos="2880"/>
      </p:guideLst>
    </p:cSldViewPr>
  </p:slideViewPr>
  <p:outlineViewPr>
    <p:cViewPr>
      <p:scale>
        <a:sx n="33" d="100"/>
        <a:sy n="33" d="100"/>
      </p:scale>
      <p:origin x="0" y="-76472"/>
    </p:cViewPr>
  </p:outlineViewPr>
  <p:notesTextViewPr>
    <p:cViewPr>
      <p:scale>
        <a:sx n="200" d="100"/>
        <a:sy n="200" d="100"/>
      </p:scale>
      <p:origin x="0" y="0"/>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29.xml"/><Relationship Id="rId21" Type="http://schemas.openxmlformats.org/officeDocument/2006/relationships/slideMaster" Target="slideMasters/slideMaster21.xml"/><Relationship Id="rId324" Type="http://schemas.openxmlformats.org/officeDocument/2006/relationships/slide" Target="slides/slide236.xml"/><Relationship Id="rId531" Type="http://schemas.openxmlformats.org/officeDocument/2006/relationships/slide" Target="slides/slide443.xml"/><Relationship Id="rId170" Type="http://schemas.openxmlformats.org/officeDocument/2006/relationships/slide" Target="slides/slide82.xml"/><Relationship Id="rId268" Type="http://schemas.openxmlformats.org/officeDocument/2006/relationships/slide" Target="slides/slide180.xml"/><Relationship Id="rId475" Type="http://schemas.openxmlformats.org/officeDocument/2006/relationships/slide" Target="slides/slide387.xml"/><Relationship Id="rId32" Type="http://schemas.openxmlformats.org/officeDocument/2006/relationships/slideMaster" Target="slideMasters/slideMaster32.xml"/><Relationship Id="rId128" Type="http://schemas.openxmlformats.org/officeDocument/2006/relationships/slide" Target="slides/slide40.xml"/><Relationship Id="rId335" Type="http://schemas.openxmlformats.org/officeDocument/2006/relationships/slide" Target="slides/slide247.xml"/><Relationship Id="rId542" Type="http://schemas.openxmlformats.org/officeDocument/2006/relationships/slide" Target="slides/slide454.xml"/><Relationship Id="rId181" Type="http://schemas.openxmlformats.org/officeDocument/2006/relationships/slide" Target="slides/slide93.xml"/><Relationship Id="rId402" Type="http://schemas.openxmlformats.org/officeDocument/2006/relationships/slide" Target="slides/slide314.xml"/><Relationship Id="rId279" Type="http://schemas.openxmlformats.org/officeDocument/2006/relationships/slide" Target="slides/slide191.xml"/><Relationship Id="rId486" Type="http://schemas.openxmlformats.org/officeDocument/2006/relationships/slide" Target="slides/slide398.xml"/><Relationship Id="rId43" Type="http://schemas.openxmlformats.org/officeDocument/2006/relationships/slideMaster" Target="slideMasters/slideMaster43.xml"/><Relationship Id="rId139" Type="http://schemas.openxmlformats.org/officeDocument/2006/relationships/slide" Target="slides/slide51.xml"/><Relationship Id="rId346" Type="http://schemas.openxmlformats.org/officeDocument/2006/relationships/slide" Target="slides/slide258.xml"/><Relationship Id="rId192" Type="http://schemas.openxmlformats.org/officeDocument/2006/relationships/slide" Target="slides/slide104.xml"/><Relationship Id="rId206" Type="http://schemas.openxmlformats.org/officeDocument/2006/relationships/slide" Target="slides/slide118.xml"/><Relationship Id="rId413" Type="http://schemas.openxmlformats.org/officeDocument/2006/relationships/slide" Target="slides/slide325.xml"/><Relationship Id="rId248" Type="http://schemas.openxmlformats.org/officeDocument/2006/relationships/slide" Target="slides/slide160.xml"/><Relationship Id="rId455" Type="http://schemas.openxmlformats.org/officeDocument/2006/relationships/slide" Target="slides/slide367.xml"/><Relationship Id="rId497" Type="http://schemas.openxmlformats.org/officeDocument/2006/relationships/slide" Target="slides/slide409.xml"/><Relationship Id="rId12" Type="http://schemas.openxmlformats.org/officeDocument/2006/relationships/slideMaster" Target="slideMasters/slideMaster12.xml"/><Relationship Id="rId108" Type="http://schemas.openxmlformats.org/officeDocument/2006/relationships/slide" Target="slides/slide20.xml"/><Relationship Id="rId315" Type="http://schemas.openxmlformats.org/officeDocument/2006/relationships/slide" Target="slides/slide227.xml"/><Relationship Id="rId357" Type="http://schemas.openxmlformats.org/officeDocument/2006/relationships/slide" Target="slides/slide269.xml"/><Relationship Id="rId522" Type="http://schemas.openxmlformats.org/officeDocument/2006/relationships/slide" Target="slides/slide434.xml"/><Relationship Id="rId54" Type="http://schemas.openxmlformats.org/officeDocument/2006/relationships/slideMaster" Target="slideMasters/slideMaster54.xml"/><Relationship Id="rId96" Type="http://schemas.openxmlformats.org/officeDocument/2006/relationships/slide" Target="slides/slide8.xml"/><Relationship Id="rId161" Type="http://schemas.openxmlformats.org/officeDocument/2006/relationships/slide" Target="slides/slide73.xml"/><Relationship Id="rId217" Type="http://schemas.openxmlformats.org/officeDocument/2006/relationships/slide" Target="slides/slide129.xml"/><Relationship Id="rId399" Type="http://schemas.openxmlformats.org/officeDocument/2006/relationships/slide" Target="slides/slide311.xml"/><Relationship Id="rId259" Type="http://schemas.openxmlformats.org/officeDocument/2006/relationships/slide" Target="slides/slide171.xml"/><Relationship Id="rId424" Type="http://schemas.openxmlformats.org/officeDocument/2006/relationships/slide" Target="slides/slide336.xml"/><Relationship Id="rId466" Type="http://schemas.openxmlformats.org/officeDocument/2006/relationships/slide" Target="slides/slide378.xml"/><Relationship Id="rId23" Type="http://schemas.openxmlformats.org/officeDocument/2006/relationships/slideMaster" Target="slideMasters/slideMaster23.xml"/><Relationship Id="rId119" Type="http://schemas.openxmlformats.org/officeDocument/2006/relationships/slide" Target="slides/slide31.xml"/><Relationship Id="rId270" Type="http://schemas.openxmlformats.org/officeDocument/2006/relationships/slide" Target="slides/slide182.xml"/><Relationship Id="rId326" Type="http://schemas.openxmlformats.org/officeDocument/2006/relationships/slide" Target="slides/slide238.xml"/><Relationship Id="rId533" Type="http://schemas.openxmlformats.org/officeDocument/2006/relationships/slide" Target="slides/slide445.xml"/><Relationship Id="rId65" Type="http://schemas.openxmlformats.org/officeDocument/2006/relationships/slideMaster" Target="slideMasters/slideMaster65.xml"/><Relationship Id="rId130" Type="http://schemas.openxmlformats.org/officeDocument/2006/relationships/slide" Target="slides/slide42.xml"/><Relationship Id="rId368" Type="http://schemas.openxmlformats.org/officeDocument/2006/relationships/slide" Target="slides/slide280.xml"/><Relationship Id="rId172" Type="http://schemas.openxmlformats.org/officeDocument/2006/relationships/slide" Target="slides/slide84.xml"/><Relationship Id="rId228" Type="http://schemas.openxmlformats.org/officeDocument/2006/relationships/slide" Target="slides/slide140.xml"/><Relationship Id="rId435" Type="http://schemas.openxmlformats.org/officeDocument/2006/relationships/slide" Target="slides/slide347.xml"/><Relationship Id="rId477" Type="http://schemas.openxmlformats.org/officeDocument/2006/relationships/slide" Target="slides/slide389.xml"/><Relationship Id="rId281" Type="http://schemas.openxmlformats.org/officeDocument/2006/relationships/slide" Target="slides/slide193.xml"/><Relationship Id="rId337" Type="http://schemas.openxmlformats.org/officeDocument/2006/relationships/slide" Target="slides/slide249.xml"/><Relationship Id="rId502" Type="http://schemas.openxmlformats.org/officeDocument/2006/relationships/slide" Target="slides/slide414.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53.xml"/><Relationship Id="rId379" Type="http://schemas.openxmlformats.org/officeDocument/2006/relationships/slide" Target="slides/slide291.xml"/><Relationship Id="rId544" Type="http://schemas.openxmlformats.org/officeDocument/2006/relationships/presProps" Target="presProps.xml"/><Relationship Id="rId7" Type="http://schemas.openxmlformats.org/officeDocument/2006/relationships/slideMaster" Target="slideMasters/slideMaster7.xml"/><Relationship Id="rId183" Type="http://schemas.openxmlformats.org/officeDocument/2006/relationships/slide" Target="slides/slide95.xml"/><Relationship Id="rId239" Type="http://schemas.openxmlformats.org/officeDocument/2006/relationships/slide" Target="slides/slide151.xml"/><Relationship Id="rId390" Type="http://schemas.openxmlformats.org/officeDocument/2006/relationships/slide" Target="slides/slide302.xml"/><Relationship Id="rId404" Type="http://schemas.openxmlformats.org/officeDocument/2006/relationships/slide" Target="slides/slide316.xml"/><Relationship Id="rId446" Type="http://schemas.openxmlformats.org/officeDocument/2006/relationships/slide" Target="slides/slide358.xml"/><Relationship Id="rId250" Type="http://schemas.openxmlformats.org/officeDocument/2006/relationships/slide" Target="slides/slide162.xml"/><Relationship Id="rId292" Type="http://schemas.openxmlformats.org/officeDocument/2006/relationships/slide" Target="slides/slide204.xml"/><Relationship Id="rId306" Type="http://schemas.openxmlformats.org/officeDocument/2006/relationships/slide" Target="slides/slide218.xml"/><Relationship Id="rId488" Type="http://schemas.openxmlformats.org/officeDocument/2006/relationships/slide" Target="slides/slide400.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22.xml"/><Relationship Id="rId348" Type="http://schemas.openxmlformats.org/officeDocument/2006/relationships/slide" Target="slides/slide260.xml"/><Relationship Id="rId513" Type="http://schemas.openxmlformats.org/officeDocument/2006/relationships/slide" Target="slides/slide425.xml"/><Relationship Id="rId152" Type="http://schemas.openxmlformats.org/officeDocument/2006/relationships/slide" Target="slides/slide64.xml"/><Relationship Id="rId194" Type="http://schemas.openxmlformats.org/officeDocument/2006/relationships/slide" Target="slides/slide106.xml"/><Relationship Id="rId208" Type="http://schemas.openxmlformats.org/officeDocument/2006/relationships/slide" Target="slides/slide120.xml"/><Relationship Id="rId415" Type="http://schemas.openxmlformats.org/officeDocument/2006/relationships/slide" Target="slides/slide327.xml"/><Relationship Id="rId457" Type="http://schemas.openxmlformats.org/officeDocument/2006/relationships/slide" Target="slides/slide369.xml"/><Relationship Id="rId261" Type="http://schemas.openxmlformats.org/officeDocument/2006/relationships/slide" Target="slides/slide173.xml"/><Relationship Id="rId499" Type="http://schemas.openxmlformats.org/officeDocument/2006/relationships/slide" Target="slides/slide411.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29.xml"/><Relationship Id="rId359" Type="http://schemas.openxmlformats.org/officeDocument/2006/relationships/slide" Target="slides/slide271.xml"/><Relationship Id="rId524" Type="http://schemas.openxmlformats.org/officeDocument/2006/relationships/slide" Target="slides/slide436.xml"/><Relationship Id="rId98" Type="http://schemas.openxmlformats.org/officeDocument/2006/relationships/slide" Target="slides/slide10.xml"/><Relationship Id="rId121" Type="http://schemas.openxmlformats.org/officeDocument/2006/relationships/slide" Target="slides/slide33.xml"/><Relationship Id="rId163" Type="http://schemas.openxmlformats.org/officeDocument/2006/relationships/slide" Target="slides/slide75.xml"/><Relationship Id="rId219" Type="http://schemas.openxmlformats.org/officeDocument/2006/relationships/slide" Target="slides/slide131.xml"/><Relationship Id="rId370" Type="http://schemas.openxmlformats.org/officeDocument/2006/relationships/slide" Target="slides/slide282.xml"/><Relationship Id="rId426" Type="http://schemas.openxmlformats.org/officeDocument/2006/relationships/slide" Target="slides/slide338.xml"/><Relationship Id="rId230" Type="http://schemas.openxmlformats.org/officeDocument/2006/relationships/slide" Target="slides/slide142.xml"/><Relationship Id="rId468" Type="http://schemas.openxmlformats.org/officeDocument/2006/relationships/slide" Target="slides/slide380.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84.xml"/><Relationship Id="rId328" Type="http://schemas.openxmlformats.org/officeDocument/2006/relationships/slide" Target="slides/slide240.xml"/><Relationship Id="rId535" Type="http://schemas.openxmlformats.org/officeDocument/2006/relationships/slide" Target="slides/slide447.xml"/><Relationship Id="rId132" Type="http://schemas.openxmlformats.org/officeDocument/2006/relationships/slide" Target="slides/slide44.xml"/><Relationship Id="rId174" Type="http://schemas.openxmlformats.org/officeDocument/2006/relationships/slide" Target="slides/slide86.xml"/><Relationship Id="rId381" Type="http://schemas.openxmlformats.org/officeDocument/2006/relationships/slide" Target="slides/slide293.xml"/><Relationship Id="rId241" Type="http://schemas.openxmlformats.org/officeDocument/2006/relationships/slide" Target="slides/slide153.xml"/><Relationship Id="rId437" Type="http://schemas.openxmlformats.org/officeDocument/2006/relationships/slide" Target="slides/slide349.xml"/><Relationship Id="rId479" Type="http://schemas.openxmlformats.org/officeDocument/2006/relationships/slide" Target="slides/slide391.xml"/><Relationship Id="rId36" Type="http://schemas.openxmlformats.org/officeDocument/2006/relationships/slideMaster" Target="slideMasters/slideMaster36.xml"/><Relationship Id="rId283" Type="http://schemas.openxmlformats.org/officeDocument/2006/relationships/slide" Target="slides/slide195.xml"/><Relationship Id="rId339" Type="http://schemas.openxmlformats.org/officeDocument/2006/relationships/slide" Target="slides/slide251.xml"/><Relationship Id="rId490" Type="http://schemas.openxmlformats.org/officeDocument/2006/relationships/slide" Target="slides/slide402.xml"/><Relationship Id="rId504" Type="http://schemas.openxmlformats.org/officeDocument/2006/relationships/slide" Target="slides/slide416.xml"/><Relationship Id="rId546" Type="http://schemas.openxmlformats.org/officeDocument/2006/relationships/theme" Target="theme/theme1.xml"/><Relationship Id="rId78" Type="http://schemas.openxmlformats.org/officeDocument/2006/relationships/slideMaster" Target="slideMasters/slideMaster78.xml"/><Relationship Id="rId101" Type="http://schemas.openxmlformats.org/officeDocument/2006/relationships/slide" Target="slides/slide13.xml"/><Relationship Id="rId143" Type="http://schemas.openxmlformats.org/officeDocument/2006/relationships/slide" Target="slides/slide55.xml"/><Relationship Id="rId185" Type="http://schemas.openxmlformats.org/officeDocument/2006/relationships/slide" Target="slides/slide97.xml"/><Relationship Id="rId350" Type="http://schemas.openxmlformats.org/officeDocument/2006/relationships/slide" Target="slides/slide262.xml"/><Relationship Id="rId406" Type="http://schemas.openxmlformats.org/officeDocument/2006/relationships/slide" Target="slides/slide318.xml"/><Relationship Id="rId9" Type="http://schemas.openxmlformats.org/officeDocument/2006/relationships/slideMaster" Target="slideMasters/slideMaster9.xml"/><Relationship Id="rId210" Type="http://schemas.openxmlformats.org/officeDocument/2006/relationships/slide" Target="slides/slide122.xml"/><Relationship Id="rId392" Type="http://schemas.openxmlformats.org/officeDocument/2006/relationships/slide" Target="slides/slide304.xml"/><Relationship Id="rId448" Type="http://schemas.openxmlformats.org/officeDocument/2006/relationships/slide" Target="slides/slide360.xml"/><Relationship Id="rId252" Type="http://schemas.openxmlformats.org/officeDocument/2006/relationships/slide" Target="slides/slide164.xml"/><Relationship Id="rId294" Type="http://schemas.openxmlformats.org/officeDocument/2006/relationships/slide" Target="slides/slide206.xml"/><Relationship Id="rId308" Type="http://schemas.openxmlformats.org/officeDocument/2006/relationships/slide" Target="slides/slide220.xml"/><Relationship Id="rId515" Type="http://schemas.openxmlformats.org/officeDocument/2006/relationships/slide" Target="slides/slide427.xml"/><Relationship Id="rId47" Type="http://schemas.openxmlformats.org/officeDocument/2006/relationships/slideMaster" Target="slideMasters/slideMaster47.xml"/><Relationship Id="rId89" Type="http://schemas.openxmlformats.org/officeDocument/2006/relationships/slide" Target="slides/slide1.xml"/><Relationship Id="rId112" Type="http://schemas.openxmlformats.org/officeDocument/2006/relationships/slide" Target="slides/slide24.xml"/><Relationship Id="rId154" Type="http://schemas.openxmlformats.org/officeDocument/2006/relationships/slide" Target="slides/slide66.xml"/><Relationship Id="rId361" Type="http://schemas.openxmlformats.org/officeDocument/2006/relationships/slide" Target="slides/slide273.xml"/><Relationship Id="rId196" Type="http://schemas.openxmlformats.org/officeDocument/2006/relationships/slide" Target="slides/slide108.xml"/><Relationship Id="rId417" Type="http://schemas.openxmlformats.org/officeDocument/2006/relationships/slide" Target="slides/slide329.xml"/><Relationship Id="rId459" Type="http://schemas.openxmlformats.org/officeDocument/2006/relationships/slide" Target="slides/slide371.xml"/><Relationship Id="rId16" Type="http://schemas.openxmlformats.org/officeDocument/2006/relationships/slideMaster" Target="slideMasters/slideMaster16.xml"/><Relationship Id="rId221" Type="http://schemas.openxmlformats.org/officeDocument/2006/relationships/slide" Target="slides/slide133.xml"/><Relationship Id="rId263" Type="http://schemas.openxmlformats.org/officeDocument/2006/relationships/slide" Target="slides/slide175.xml"/><Relationship Id="rId319" Type="http://schemas.openxmlformats.org/officeDocument/2006/relationships/slide" Target="slides/slide231.xml"/><Relationship Id="rId470" Type="http://schemas.openxmlformats.org/officeDocument/2006/relationships/slide" Target="slides/slide382.xml"/><Relationship Id="rId526" Type="http://schemas.openxmlformats.org/officeDocument/2006/relationships/slide" Target="slides/slide438.xml"/><Relationship Id="rId58" Type="http://schemas.openxmlformats.org/officeDocument/2006/relationships/slideMaster" Target="slideMasters/slideMaster58.xml"/><Relationship Id="rId123" Type="http://schemas.openxmlformats.org/officeDocument/2006/relationships/slide" Target="slides/slide35.xml"/><Relationship Id="rId330" Type="http://schemas.openxmlformats.org/officeDocument/2006/relationships/slide" Target="slides/slide242.xml"/><Relationship Id="rId165" Type="http://schemas.openxmlformats.org/officeDocument/2006/relationships/slide" Target="slides/slide77.xml"/><Relationship Id="rId372" Type="http://schemas.openxmlformats.org/officeDocument/2006/relationships/slide" Target="slides/slide284.xml"/><Relationship Id="rId428" Type="http://schemas.openxmlformats.org/officeDocument/2006/relationships/slide" Target="slides/slide340.xml"/><Relationship Id="rId232" Type="http://schemas.openxmlformats.org/officeDocument/2006/relationships/slide" Target="slides/slide144.xml"/><Relationship Id="rId274" Type="http://schemas.openxmlformats.org/officeDocument/2006/relationships/slide" Target="slides/slide186.xml"/><Relationship Id="rId481" Type="http://schemas.openxmlformats.org/officeDocument/2006/relationships/slide" Target="slides/slide393.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46.xml"/><Relationship Id="rId537" Type="http://schemas.openxmlformats.org/officeDocument/2006/relationships/slide" Target="slides/slide449.xml"/><Relationship Id="rId80" Type="http://schemas.openxmlformats.org/officeDocument/2006/relationships/slideMaster" Target="slideMasters/slideMaster80.xml"/><Relationship Id="rId176" Type="http://schemas.openxmlformats.org/officeDocument/2006/relationships/slide" Target="slides/slide88.xml"/><Relationship Id="rId341" Type="http://schemas.openxmlformats.org/officeDocument/2006/relationships/slide" Target="slides/slide253.xml"/><Relationship Id="rId383" Type="http://schemas.openxmlformats.org/officeDocument/2006/relationships/slide" Target="slides/slide295.xml"/><Relationship Id="rId439" Type="http://schemas.openxmlformats.org/officeDocument/2006/relationships/slide" Target="slides/slide351.xml"/><Relationship Id="rId201" Type="http://schemas.openxmlformats.org/officeDocument/2006/relationships/slide" Target="slides/slide113.xml"/><Relationship Id="rId243" Type="http://schemas.openxmlformats.org/officeDocument/2006/relationships/slide" Target="slides/slide155.xml"/><Relationship Id="rId285" Type="http://schemas.openxmlformats.org/officeDocument/2006/relationships/slide" Target="slides/slide197.xml"/><Relationship Id="rId450" Type="http://schemas.openxmlformats.org/officeDocument/2006/relationships/slide" Target="slides/slide362.xml"/><Relationship Id="rId506" Type="http://schemas.openxmlformats.org/officeDocument/2006/relationships/slide" Target="slides/slide418.xml"/><Relationship Id="rId38" Type="http://schemas.openxmlformats.org/officeDocument/2006/relationships/slideMaster" Target="slideMasters/slideMaster38.xml"/><Relationship Id="rId103" Type="http://schemas.openxmlformats.org/officeDocument/2006/relationships/slide" Target="slides/slide15.xml"/><Relationship Id="rId310" Type="http://schemas.openxmlformats.org/officeDocument/2006/relationships/slide" Target="slides/slide222.xml"/><Relationship Id="rId492" Type="http://schemas.openxmlformats.org/officeDocument/2006/relationships/slide" Target="slides/slide404.xml"/><Relationship Id="rId91" Type="http://schemas.openxmlformats.org/officeDocument/2006/relationships/slide" Target="slides/slide3.xml"/><Relationship Id="rId145" Type="http://schemas.openxmlformats.org/officeDocument/2006/relationships/slide" Target="slides/slide57.xml"/><Relationship Id="rId187" Type="http://schemas.openxmlformats.org/officeDocument/2006/relationships/slide" Target="slides/slide99.xml"/><Relationship Id="rId352" Type="http://schemas.openxmlformats.org/officeDocument/2006/relationships/slide" Target="slides/slide264.xml"/><Relationship Id="rId394" Type="http://schemas.openxmlformats.org/officeDocument/2006/relationships/slide" Target="slides/slide306.xml"/><Relationship Id="rId408" Type="http://schemas.openxmlformats.org/officeDocument/2006/relationships/slide" Target="slides/slide320.xml"/><Relationship Id="rId212" Type="http://schemas.openxmlformats.org/officeDocument/2006/relationships/slide" Target="slides/slide124.xml"/><Relationship Id="rId254" Type="http://schemas.openxmlformats.org/officeDocument/2006/relationships/slide" Target="slides/slide166.xml"/><Relationship Id="rId49" Type="http://schemas.openxmlformats.org/officeDocument/2006/relationships/slideMaster" Target="slideMasters/slideMaster49.xml"/><Relationship Id="rId114" Type="http://schemas.openxmlformats.org/officeDocument/2006/relationships/slide" Target="slides/slide26.xml"/><Relationship Id="rId296" Type="http://schemas.openxmlformats.org/officeDocument/2006/relationships/slide" Target="slides/slide208.xml"/><Relationship Id="rId461" Type="http://schemas.openxmlformats.org/officeDocument/2006/relationships/slide" Target="slides/slide373.xml"/><Relationship Id="rId517" Type="http://schemas.openxmlformats.org/officeDocument/2006/relationships/slide" Target="slides/slide429.xml"/><Relationship Id="rId60" Type="http://schemas.openxmlformats.org/officeDocument/2006/relationships/slideMaster" Target="slideMasters/slideMaster60.xml"/><Relationship Id="rId156" Type="http://schemas.openxmlformats.org/officeDocument/2006/relationships/slide" Target="slides/slide68.xml"/><Relationship Id="rId198" Type="http://schemas.openxmlformats.org/officeDocument/2006/relationships/slide" Target="slides/slide110.xml"/><Relationship Id="rId321" Type="http://schemas.openxmlformats.org/officeDocument/2006/relationships/slide" Target="slides/slide233.xml"/><Relationship Id="rId363" Type="http://schemas.openxmlformats.org/officeDocument/2006/relationships/slide" Target="slides/slide275.xml"/><Relationship Id="rId419" Type="http://schemas.openxmlformats.org/officeDocument/2006/relationships/slide" Target="slides/slide331.xml"/><Relationship Id="rId223" Type="http://schemas.openxmlformats.org/officeDocument/2006/relationships/slide" Target="slides/slide135.xml"/><Relationship Id="rId430" Type="http://schemas.openxmlformats.org/officeDocument/2006/relationships/slide" Target="slides/slide342.xml"/><Relationship Id="rId18" Type="http://schemas.openxmlformats.org/officeDocument/2006/relationships/slideMaster" Target="slideMasters/slideMaster18.xml"/><Relationship Id="rId265" Type="http://schemas.openxmlformats.org/officeDocument/2006/relationships/slide" Target="slides/slide177.xml"/><Relationship Id="rId472" Type="http://schemas.openxmlformats.org/officeDocument/2006/relationships/slide" Target="slides/slide384.xml"/><Relationship Id="rId528" Type="http://schemas.openxmlformats.org/officeDocument/2006/relationships/slide" Target="slides/slide440.xml"/><Relationship Id="rId125" Type="http://schemas.openxmlformats.org/officeDocument/2006/relationships/slide" Target="slides/slide37.xml"/><Relationship Id="rId167" Type="http://schemas.openxmlformats.org/officeDocument/2006/relationships/slide" Target="slides/slide79.xml"/><Relationship Id="rId332" Type="http://schemas.openxmlformats.org/officeDocument/2006/relationships/slide" Target="slides/slide244.xml"/><Relationship Id="rId374" Type="http://schemas.openxmlformats.org/officeDocument/2006/relationships/slide" Target="slides/slide286.xml"/><Relationship Id="rId71" Type="http://schemas.openxmlformats.org/officeDocument/2006/relationships/slideMaster" Target="slideMasters/slideMaster71.xml"/><Relationship Id="rId234" Type="http://schemas.openxmlformats.org/officeDocument/2006/relationships/slide" Target="slides/slide146.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88.xml"/><Relationship Id="rId441" Type="http://schemas.openxmlformats.org/officeDocument/2006/relationships/slide" Target="slides/slide353.xml"/><Relationship Id="rId483" Type="http://schemas.openxmlformats.org/officeDocument/2006/relationships/slide" Target="slides/slide395.xml"/><Relationship Id="rId539" Type="http://schemas.openxmlformats.org/officeDocument/2006/relationships/slide" Target="slides/slide451.xml"/><Relationship Id="rId40" Type="http://schemas.openxmlformats.org/officeDocument/2006/relationships/slideMaster" Target="slideMasters/slideMaster40.xml"/><Relationship Id="rId136" Type="http://schemas.openxmlformats.org/officeDocument/2006/relationships/slide" Target="slides/slide48.xml"/><Relationship Id="rId178" Type="http://schemas.openxmlformats.org/officeDocument/2006/relationships/slide" Target="slides/slide90.xml"/><Relationship Id="rId301" Type="http://schemas.openxmlformats.org/officeDocument/2006/relationships/slide" Target="slides/slide213.xml"/><Relationship Id="rId343" Type="http://schemas.openxmlformats.org/officeDocument/2006/relationships/slide" Target="slides/slide255.xml"/><Relationship Id="rId82" Type="http://schemas.openxmlformats.org/officeDocument/2006/relationships/slideMaster" Target="slideMasters/slideMaster82.xml"/><Relationship Id="rId203" Type="http://schemas.openxmlformats.org/officeDocument/2006/relationships/slide" Target="slides/slide115.xml"/><Relationship Id="rId385" Type="http://schemas.openxmlformats.org/officeDocument/2006/relationships/slide" Target="slides/slide297.xml"/><Relationship Id="rId245" Type="http://schemas.openxmlformats.org/officeDocument/2006/relationships/slide" Target="slides/slide157.xml"/><Relationship Id="rId287" Type="http://schemas.openxmlformats.org/officeDocument/2006/relationships/slide" Target="slides/slide199.xml"/><Relationship Id="rId410" Type="http://schemas.openxmlformats.org/officeDocument/2006/relationships/slide" Target="slides/slide322.xml"/><Relationship Id="rId452" Type="http://schemas.openxmlformats.org/officeDocument/2006/relationships/slide" Target="slides/slide364.xml"/><Relationship Id="rId494" Type="http://schemas.openxmlformats.org/officeDocument/2006/relationships/slide" Target="slides/slide406.xml"/><Relationship Id="rId508" Type="http://schemas.openxmlformats.org/officeDocument/2006/relationships/slide" Target="slides/slide420.xml"/><Relationship Id="rId105" Type="http://schemas.openxmlformats.org/officeDocument/2006/relationships/slide" Target="slides/slide17.xml"/><Relationship Id="rId147" Type="http://schemas.openxmlformats.org/officeDocument/2006/relationships/slide" Target="slides/slide59.xml"/><Relationship Id="rId312" Type="http://schemas.openxmlformats.org/officeDocument/2006/relationships/slide" Target="slides/slide224.xml"/><Relationship Id="rId354" Type="http://schemas.openxmlformats.org/officeDocument/2006/relationships/slide" Target="slides/slide266.xml"/><Relationship Id="rId51" Type="http://schemas.openxmlformats.org/officeDocument/2006/relationships/slideMaster" Target="slideMasters/slideMaster51.xml"/><Relationship Id="rId93" Type="http://schemas.openxmlformats.org/officeDocument/2006/relationships/slide" Target="slides/slide5.xml"/><Relationship Id="rId189" Type="http://schemas.openxmlformats.org/officeDocument/2006/relationships/slide" Target="slides/slide101.xml"/><Relationship Id="rId396" Type="http://schemas.openxmlformats.org/officeDocument/2006/relationships/slide" Target="slides/slide308.xml"/><Relationship Id="rId214" Type="http://schemas.openxmlformats.org/officeDocument/2006/relationships/slide" Target="slides/slide126.xml"/><Relationship Id="rId256" Type="http://schemas.openxmlformats.org/officeDocument/2006/relationships/slide" Target="slides/slide168.xml"/><Relationship Id="rId298" Type="http://schemas.openxmlformats.org/officeDocument/2006/relationships/slide" Target="slides/slide210.xml"/><Relationship Id="rId421" Type="http://schemas.openxmlformats.org/officeDocument/2006/relationships/slide" Target="slides/slide333.xml"/><Relationship Id="rId463" Type="http://schemas.openxmlformats.org/officeDocument/2006/relationships/slide" Target="slides/slide375.xml"/><Relationship Id="rId519" Type="http://schemas.openxmlformats.org/officeDocument/2006/relationships/slide" Target="slides/slide431.xml"/><Relationship Id="rId116" Type="http://schemas.openxmlformats.org/officeDocument/2006/relationships/slide" Target="slides/slide28.xml"/><Relationship Id="rId158" Type="http://schemas.openxmlformats.org/officeDocument/2006/relationships/slide" Target="slides/slide70.xml"/><Relationship Id="rId323" Type="http://schemas.openxmlformats.org/officeDocument/2006/relationships/slide" Target="slides/slide235.xml"/><Relationship Id="rId530" Type="http://schemas.openxmlformats.org/officeDocument/2006/relationships/slide" Target="slides/slide442.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77.xml"/><Relationship Id="rId225" Type="http://schemas.openxmlformats.org/officeDocument/2006/relationships/slide" Target="slides/slide137.xml"/><Relationship Id="rId267" Type="http://schemas.openxmlformats.org/officeDocument/2006/relationships/slide" Target="slides/slide179.xml"/><Relationship Id="rId432" Type="http://schemas.openxmlformats.org/officeDocument/2006/relationships/slide" Target="slides/slide344.xml"/><Relationship Id="rId474" Type="http://schemas.openxmlformats.org/officeDocument/2006/relationships/slide" Target="slides/slide386.xml"/><Relationship Id="rId127" Type="http://schemas.openxmlformats.org/officeDocument/2006/relationships/slide" Target="slides/slide39.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81.xml"/><Relationship Id="rId334" Type="http://schemas.openxmlformats.org/officeDocument/2006/relationships/slide" Target="slides/slide246.xml"/><Relationship Id="rId376" Type="http://schemas.openxmlformats.org/officeDocument/2006/relationships/slide" Target="slides/slide288.xml"/><Relationship Id="rId541" Type="http://schemas.openxmlformats.org/officeDocument/2006/relationships/slide" Target="slides/slide453.xml"/><Relationship Id="rId4" Type="http://schemas.openxmlformats.org/officeDocument/2006/relationships/slideMaster" Target="slideMasters/slideMaster4.xml"/><Relationship Id="rId180" Type="http://schemas.openxmlformats.org/officeDocument/2006/relationships/slide" Target="slides/slide92.xml"/><Relationship Id="rId236" Type="http://schemas.openxmlformats.org/officeDocument/2006/relationships/slide" Target="slides/slide148.xml"/><Relationship Id="rId278" Type="http://schemas.openxmlformats.org/officeDocument/2006/relationships/slide" Target="slides/slide190.xml"/><Relationship Id="rId401" Type="http://schemas.openxmlformats.org/officeDocument/2006/relationships/slide" Target="slides/slide313.xml"/><Relationship Id="rId443" Type="http://schemas.openxmlformats.org/officeDocument/2006/relationships/slide" Target="slides/slide355.xml"/><Relationship Id="rId303" Type="http://schemas.openxmlformats.org/officeDocument/2006/relationships/slide" Target="slides/slide215.xml"/><Relationship Id="rId485" Type="http://schemas.openxmlformats.org/officeDocument/2006/relationships/slide" Target="slides/slide397.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50.xml"/><Relationship Id="rId345" Type="http://schemas.openxmlformats.org/officeDocument/2006/relationships/slide" Target="slides/slide257.xml"/><Relationship Id="rId387" Type="http://schemas.openxmlformats.org/officeDocument/2006/relationships/slide" Target="slides/slide299.xml"/><Relationship Id="rId510" Type="http://schemas.openxmlformats.org/officeDocument/2006/relationships/slide" Target="slides/slide422.xml"/><Relationship Id="rId191" Type="http://schemas.openxmlformats.org/officeDocument/2006/relationships/slide" Target="slides/slide103.xml"/><Relationship Id="rId205" Type="http://schemas.openxmlformats.org/officeDocument/2006/relationships/slide" Target="slides/slide117.xml"/><Relationship Id="rId247" Type="http://schemas.openxmlformats.org/officeDocument/2006/relationships/slide" Target="slides/slide159.xml"/><Relationship Id="rId412" Type="http://schemas.openxmlformats.org/officeDocument/2006/relationships/slide" Target="slides/slide324.xml"/><Relationship Id="rId107" Type="http://schemas.openxmlformats.org/officeDocument/2006/relationships/slide" Target="slides/slide19.xml"/><Relationship Id="rId289" Type="http://schemas.openxmlformats.org/officeDocument/2006/relationships/slide" Target="slides/slide201.xml"/><Relationship Id="rId454" Type="http://schemas.openxmlformats.org/officeDocument/2006/relationships/slide" Target="slides/slide366.xml"/><Relationship Id="rId496" Type="http://schemas.openxmlformats.org/officeDocument/2006/relationships/slide" Target="slides/slide408.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61.xml"/><Relationship Id="rId314" Type="http://schemas.openxmlformats.org/officeDocument/2006/relationships/slide" Target="slides/slide226.xml"/><Relationship Id="rId356" Type="http://schemas.openxmlformats.org/officeDocument/2006/relationships/slide" Target="slides/slide268.xml"/><Relationship Id="rId398" Type="http://schemas.openxmlformats.org/officeDocument/2006/relationships/slide" Target="slides/slide310.xml"/><Relationship Id="rId521" Type="http://schemas.openxmlformats.org/officeDocument/2006/relationships/slide" Target="slides/slide433.xml"/><Relationship Id="rId95" Type="http://schemas.openxmlformats.org/officeDocument/2006/relationships/slide" Target="slides/slide7.xml"/><Relationship Id="rId160" Type="http://schemas.openxmlformats.org/officeDocument/2006/relationships/slide" Target="slides/slide72.xml"/><Relationship Id="rId216" Type="http://schemas.openxmlformats.org/officeDocument/2006/relationships/slide" Target="slides/slide128.xml"/><Relationship Id="rId423" Type="http://schemas.openxmlformats.org/officeDocument/2006/relationships/slide" Target="slides/slide335.xml"/><Relationship Id="rId258" Type="http://schemas.openxmlformats.org/officeDocument/2006/relationships/slide" Target="slides/slide170.xml"/><Relationship Id="rId465" Type="http://schemas.openxmlformats.org/officeDocument/2006/relationships/slide" Target="slides/slide377.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30.xml"/><Relationship Id="rId325" Type="http://schemas.openxmlformats.org/officeDocument/2006/relationships/slide" Target="slides/slide237.xml"/><Relationship Id="rId367" Type="http://schemas.openxmlformats.org/officeDocument/2006/relationships/slide" Target="slides/slide279.xml"/><Relationship Id="rId532" Type="http://schemas.openxmlformats.org/officeDocument/2006/relationships/slide" Target="slides/slide444.xml"/><Relationship Id="rId171" Type="http://schemas.openxmlformats.org/officeDocument/2006/relationships/slide" Target="slides/slide83.xml"/><Relationship Id="rId227" Type="http://schemas.openxmlformats.org/officeDocument/2006/relationships/slide" Target="slides/slide139.xml"/><Relationship Id="rId269" Type="http://schemas.openxmlformats.org/officeDocument/2006/relationships/slide" Target="slides/slide181.xml"/><Relationship Id="rId434" Type="http://schemas.openxmlformats.org/officeDocument/2006/relationships/slide" Target="slides/slide346.xml"/><Relationship Id="rId476" Type="http://schemas.openxmlformats.org/officeDocument/2006/relationships/slide" Target="slides/slide388.xml"/><Relationship Id="rId33" Type="http://schemas.openxmlformats.org/officeDocument/2006/relationships/slideMaster" Target="slideMasters/slideMaster33.xml"/><Relationship Id="rId129" Type="http://schemas.openxmlformats.org/officeDocument/2006/relationships/slide" Target="slides/slide41.xml"/><Relationship Id="rId280" Type="http://schemas.openxmlformats.org/officeDocument/2006/relationships/slide" Target="slides/slide192.xml"/><Relationship Id="rId336" Type="http://schemas.openxmlformats.org/officeDocument/2006/relationships/slide" Target="slides/slide248.xml"/><Relationship Id="rId501" Type="http://schemas.openxmlformats.org/officeDocument/2006/relationships/slide" Target="slides/slide413.xml"/><Relationship Id="rId543" Type="http://schemas.openxmlformats.org/officeDocument/2006/relationships/notesMaster" Target="notesMasters/notesMaster1.xml"/><Relationship Id="rId75" Type="http://schemas.openxmlformats.org/officeDocument/2006/relationships/slideMaster" Target="slideMasters/slideMaster75.xml"/><Relationship Id="rId140" Type="http://schemas.openxmlformats.org/officeDocument/2006/relationships/slide" Target="slides/slide52.xml"/><Relationship Id="rId182" Type="http://schemas.openxmlformats.org/officeDocument/2006/relationships/slide" Target="slides/slide94.xml"/><Relationship Id="rId378" Type="http://schemas.openxmlformats.org/officeDocument/2006/relationships/slide" Target="slides/slide290.xml"/><Relationship Id="rId403" Type="http://schemas.openxmlformats.org/officeDocument/2006/relationships/slide" Target="slides/slide315.xml"/><Relationship Id="rId6" Type="http://schemas.openxmlformats.org/officeDocument/2006/relationships/slideMaster" Target="slideMasters/slideMaster6.xml"/><Relationship Id="rId238" Type="http://schemas.openxmlformats.org/officeDocument/2006/relationships/slide" Target="slides/slide150.xml"/><Relationship Id="rId445" Type="http://schemas.openxmlformats.org/officeDocument/2006/relationships/slide" Target="slides/slide357.xml"/><Relationship Id="rId487" Type="http://schemas.openxmlformats.org/officeDocument/2006/relationships/slide" Target="slides/slide399.xml"/><Relationship Id="rId291" Type="http://schemas.openxmlformats.org/officeDocument/2006/relationships/slide" Target="slides/slide203.xml"/><Relationship Id="rId305" Type="http://schemas.openxmlformats.org/officeDocument/2006/relationships/slide" Target="slides/slide217.xml"/><Relationship Id="rId347" Type="http://schemas.openxmlformats.org/officeDocument/2006/relationships/slide" Target="slides/slide259.xml"/><Relationship Id="rId512" Type="http://schemas.openxmlformats.org/officeDocument/2006/relationships/slide" Target="slides/slide424.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63.xml"/><Relationship Id="rId389" Type="http://schemas.openxmlformats.org/officeDocument/2006/relationships/slide" Target="slides/slide301.xml"/><Relationship Id="rId193" Type="http://schemas.openxmlformats.org/officeDocument/2006/relationships/slide" Target="slides/slide105.xml"/><Relationship Id="rId207" Type="http://schemas.openxmlformats.org/officeDocument/2006/relationships/slide" Target="slides/slide119.xml"/><Relationship Id="rId249" Type="http://schemas.openxmlformats.org/officeDocument/2006/relationships/slide" Target="slides/slide161.xml"/><Relationship Id="rId414" Type="http://schemas.openxmlformats.org/officeDocument/2006/relationships/slide" Target="slides/slide326.xml"/><Relationship Id="rId456" Type="http://schemas.openxmlformats.org/officeDocument/2006/relationships/slide" Target="slides/slide368.xml"/><Relationship Id="rId498" Type="http://schemas.openxmlformats.org/officeDocument/2006/relationships/slide" Target="slides/slide410.xml"/><Relationship Id="rId13" Type="http://schemas.openxmlformats.org/officeDocument/2006/relationships/slideMaster" Target="slideMasters/slideMaster13.xml"/><Relationship Id="rId109" Type="http://schemas.openxmlformats.org/officeDocument/2006/relationships/slide" Target="slides/slide21.xml"/><Relationship Id="rId260" Type="http://schemas.openxmlformats.org/officeDocument/2006/relationships/slide" Target="slides/slide172.xml"/><Relationship Id="rId316" Type="http://schemas.openxmlformats.org/officeDocument/2006/relationships/slide" Target="slides/slide228.xml"/><Relationship Id="rId523" Type="http://schemas.openxmlformats.org/officeDocument/2006/relationships/slide" Target="slides/slide435.xml"/><Relationship Id="rId55" Type="http://schemas.openxmlformats.org/officeDocument/2006/relationships/slideMaster" Target="slideMasters/slideMaster55.xml"/><Relationship Id="rId97" Type="http://schemas.openxmlformats.org/officeDocument/2006/relationships/slide" Target="slides/slide9.xml"/><Relationship Id="rId120" Type="http://schemas.openxmlformats.org/officeDocument/2006/relationships/slide" Target="slides/slide32.xml"/><Relationship Id="rId358" Type="http://schemas.openxmlformats.org/officeDocument/2006/relationships/slide" Target="slides/slide270.xml"/><Relationship Id="rId162" Type="http://schemas.openxmlformats.org/officeDocument/2006/relationships/slide" Target="slides/slide74.xml"/><Relationship Id="rId218" Type="http://schemas.openxmlformats.org/officeDocument/2006/relationships/slide" Target="slides/slide130.xml"/><Relationship Id="rId425" Type="http://schemas.openxmlformats.org/officeDocument/2006/relationships/slide" Target="slides/slide337.xml"/><Relationship Id="rId467" Type="http://schemas.openxmlformats.org/officeDocument/2006/relationships/slide" Target="slides/slide379.xml"/><Relationship Id="rId271" Type="http://schemas.openxmlformats.org/officeDocument/2006/relationships/slide" Target="slides/slide183.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43.xml"/><Relationship Id="rId327" Type="http://schemas.openxmlformats.org/officeDocument/2006/relationships/slide" Target="slides/slide239.xml"/><Relationship Id="rId369" Type="http://schemas.openxmlformats.org/officeDocument/2006/relationships/slide" Target="slides/slide281.xml"/><Relationship Id="rId534" Type="http://schemas.openxmlformats.org/officeDocument/2006/relationships/slide" Target="slides/slide446.xml"/><Relationship Id="rId173" Type="http://schemas.openxmlformats.org/officeDocument/2006/relationships/slide" Target="slides/slide85.xml"/><Relationship Id="rId229" Type="http://schemas.openxmlformats.org/officeDocument/2006/relationships/slide" Target="slides/slide141.xml"/><Relationship Id="rId380" Type="http://schemas.openxmlformats.org/officeDocument/2006/relationships/slide" Target="slides/slide292.xml"/><Relationship Id="rId436" Type="http://schemas.openxmlformats.org/officeDocument/2006/relationships/slide" Target="slides/slide348.xml"/><Relationship Id="rId240" Type="http://schemas.openxmlformats.org/officeDocument/2006/relationships/slide" Target="slides/slide152.xml"/><Relationship Id="rId478" Type="http://schemas.openxmlformats.org/officeDocument/2006/relationships/slide" Target="slides/slide390.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12.xml"/><Relationship Id="rId282" Type="http://schemas.openxmlformats.org/officeDocument/2006/relationships/slide" Target="slides/slide194.xml"/><Relationship Id="rId338" Type="http://schemas.openxmlformats.org/officeDocument/2006/relationships/slide" Target="slides/slide250.xml"/><Relationship Id="rId503" Type="http://schemas.openxmlformats.org/officeDocument/2006/relationships/slide" Target="slides/slide415.xml"/><Relationship Id="rId545" Type="http://schemas.openxmlformats.org/officeDocument/2006/relationships/viewProps" Target="viewProps.xml"/><Relationship Id="rId8" Type="http://schemas.openxmlformats.org/officeDocument/2006/relationships/slideMaster" Target="slideMasters/slideMaster8.xml"/><Relationship Id="rId142" Type="http://schemas.openxmlformats.org/officeDocument/2006/relationships/slide" Target="slides/slide54.xml"/><Relationship Id="rId184" Type="http://schemas.openxmlformats.org/officeDocument/2006/relationships/slide" Target="slides/slide96.xml"/><Relationship Id="rId391" Type="http://schemas.openxmlformats.org/officeDocument/2006/relationships/slide" Target="slides/slide303.xml"/><Relationship Id="rId405" Type="http://schemas.openxmlformats.org/officeDocument/2006/relationships/slide" Target="slides/slide317.xml"/><Relationship Id="rId447" Type="http://schemas.openxmlformats.org/officeDocument/2006/relationships/slide" Target="slides/slide359.xml"/><Relationship Id="rId251" Type="http://schemas.openxmlformats.org/officeDocument/2006/relationships/slide" Target="slides/slide163.xml"/><Relationship Id="rId489" Type="http://schemas.openxmlformats.org/officeDocument/2006/relationships/slide" Target="slides/slide401.xml"/><Relationship Id="rId46" Type="http://schemas.openxmlformats.org/officeDocument/2006/relationships/slideMaster" Target="slideMasters/slideMaster46.xml"/><Relationship Id="rId293" Type="http://schemas.openxmlformats.org/officeDocument/2006/relationships/slide" Target="slides/slide205.xml"/><Relationship Id="rId307" Type="http://schemas.openxmlformats.org/officeDocument/2006/relationships/slide" Target="slides/slide219.xml"/><Relationship Id="rId349" Type="http://schemas.openxmlformats.org/officeDocument/2006/relationships/slide" Target="slides/slide261.xml"/><Relationship Id="rId514" Type="http://schemas.openxmlformats.org/officeDocument/2006/relationships/slide" Target="slides/slide426.xml"/><Relationship Id="rId88" Type="http://schemas.openxmlformats.org/officeDocument/2006/relationships/slideMaster" Target="slideMasters/slideMaster88.xml"/><Relationship Id="rId111" Type="http://schemas.openxmlformats.org/officeDocument/2006/relationships/slide" Target="slides/slide23.xml"/><Relationship Id="rId153" Type="http://schemas.openxmlformats.org/officeDocument/2006/relationships/slide" Target="slides/slide65.xml"/><Relationship Id="rId195" Type="http://schemas.openxmlformats.org/officeDocument/2006/relationships/slide" Target="slides/slide107.xml"/><Relationship Id="rId209" Type="http://schemas.openxmlformats.org/officeDocument/2006/relationships/slide" Target="slides/slide121.xml"/><Relationship Id="rId360" Type="http://schemas.openxmlformats.org/officeDocument/2006/relationships/slide" Target="slides/slide272.xml"/><Relationship Id="rId416" Type="http://schemas.openxmlformats.org/officeDocument/2006/relationships/slide" Target="slides/slide328.xml"/><Relationship Id="rId220" Type="http://schemas.openxmlformats.org/officeDocument/2006/relationships/slide" Target="slides/slide132.xml"/><Relationship Id="rId458" Type="http://schemas.openxmlformats.org/officeDocument/2006/relationships/slide" Target="slides/slide370.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74.xml"/><Relationship Id="rId318" Type="http://schemas.openxmlformats.org/officeDocument/2006/relationships/slide" Target="slides/slide230.xml"/><Relationship Id="rId525" Type="http://schemas.openxmlformats.org/officeDocument/2006/relationships/slide" Target="slides/slide437.xml"/><Relationship Id="rId99" Type="http://schemas.openxmlformats.org/officeDocument/2006/relationships/slide" Target="slides/slide11.xml"/><Relationship Id="rId122" Type="http://schemas.openxmlformats.org/officeDocument/2006/relationships/slide" Target="slides/slide34.xml"/><Relationship Id="rId164" Type="http://schemas.openxmlformats.org/officeDocument/2006/relationships/slide" Target="slides/slide76.xml"/><Relationship Id="rId371" Type="http://schemas.openxmlformats.org/officeDocument/2006/relationships/slide" Target="slides/slide283.xml"/><Relationship Id="rId427" Type="http://schemas.openxmlformats.org/officeDocument/2006/relationships/slide" Target="slides/slide339.xml"/><Relationship Id="rId469" Type="http://schemas.openxmlformats.org/officeDocument/2006/relationships/slide" Target="slides/slide381.xml"/><Relationship Id="rId26" Type="http://schemas.openxmlformats.org/officeDocument/2006/relationships/slideMaster" Target="slideMasters/slideMaster26.xml"/><Relationship Id="rId231" Type="http://schemas.openxmlformats.org/officeDocument/2006/relationships/slide" Target="slides/slide143.xml"/><Relationship Id="rId273" Type="http://schemas.openxmlformats.org/officeDocument/2006/relationships/slide" Target="slides/slide185.xml"/><Relationship Id="rId329" Type="http://schemas.openxmlformats.org/officeDocument/2006/relationships/slide" Target="slides/slide241.xml"/><Relationship Id="rId480" Type="http://schemas.openxmlformats.org/officeDocument/2006/relationships/slide" Target="slides/slide392.xml"/><Relationship Id="rId536" Type="http://schemas.openxmlformats.org/officeDocument/2006/relationships/slide" Target="slides/slide448.xml"/><Relationship Id="rId68" Type="http://schemas.openxmlformats.org/officeDocument/2006/relationships/slideMaster" Target="slideMasters/slideMaster68.xml"/><Relationship Id="rId133" Type="http://schemas.openxmlformats.org/officeDocument/2006/relationships/slide" Target="slides/slide45.xml"/><Relationship Id="rId175" Type="http://schemas.openxmlformats.org/officeDocument/2006/relationships/slide" Target="slides/slide87.xml"/><Relationship Id="rId340" Type="http://schemas.openxmlformats.org/officeDocument/2006/relationships/slide" Target="slides/slide252.xml"/><Relationship Id="rId200" Type="http://schemas.openxmlformats.org/officeDocument/2006/relationships/slide" Target="slides/slide112.xml"/><Relationship Id="rId382" Type="http://schemas.openxmlformats.org/officeDocument/2006/relationships/slide" Target="slides/slide294.xml"/><Relationship Id="rId438" Type="http://schemas.openxmlformats.org/officeDocument/2006/relationships/slide" Target="slides/slide350.xml"/><Relationship Id="rId242" Type="http://schemas.openxmlformats.org/officeDocument/2006/relationships/slide" Target="slides/slide154.xml"/><Relationship Id="rId284" Type="http://schemas.openxmlformats.org/officeDocument/2006/relationships/slide" Target="slides/slide196.xml"/><Relationship Id="rId491" Type="http://schemas.openxmlformats.org/officeDocument/2006/relationships/slide" Target="slides/slide403.xml"/><Relationship Id="rId505" Type="http://schemas.openxmlformats.org/officeDocument/2006/relationships/slide" Target="slides/slide417.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14.xml"/><Relationship Id="rId144" Type="http://schemas.openxmlformats.org/officeDocument/2006/relationships/slide" Target="slides/slide56.xml"/><Relationship Id="rId547" Type="http://schemas.openxmlformats.org/officeDocument/2006/relationships/tableStyles" Target="tableStyles.xml"/><Relationship Id="rId90" Type="http://schemas.openxmlformats.org/officeDocument/2006/relationships/slide" Target="slides/slide2.xml"/><Relationship Id="rId186" Type="http://schemas.openxmlformats.org/officeDocument/2006/relationships/slide" Target="slides/slide98.xml"/><Relationship Id="rId351" Type="http://schemas.openxmlformats.org/officeDocument/2006/relationships/slide" Target="slides/slide263.xml"/><Relationship Id="rId393" Type="http://schemas.openxmlformats.org/officeDocument/2006/relationships/slide" Target="slides/slide305.xml"/><Relationship Id="rId407" Type="http://schemas.openxmlformats.org/officeDocument/2006/relationships/slide" Target="slides/slide319.xml"/><Relationship Id="rId449" Type="http://schemas.openxmlformats.org/officeDocument/2006/relationships/slide" Target="slides/slide361.xml"/><Relationship Id="rId211" Type="http://schemas.openxmlformats.org/officeDocument/2006/relationships/slide" Target="slides/slide123.xml"/><Relationship Id="rId253" Type="http://schemas.openxmlformats.org/officeDocument/2006/relationships/slide" Target="slides/slide165.xml"/><Relationship Id="rId295" Type="http://schemas.openxmlformats.org/officeDocument/2006/relationships/slide" Target="slides/slide207.xml"/><Relationship Id="rId309" Type="http://schemas.openxmlformats.org/officeDocument/2006/relationships/slide" Target="slides/slide221.xml"/><Relationship Id="rId460" Type="http://schemas.openxmlformats.org/officeDocument/2006/relationships/slide" Target="slides/slide372.xml"/><Relationship Id="rId516" Type="http://schemas.openxmlformats.org/officeDocument/2006/relationships/slide" Target="slides/slide428.xml"/><Relationship Id="rId48" Type="http://schemas.openxmlformats.org/officeDocument/2006/relationships/slideMaster" Target="slideMasters/slideMaster48.xml"/><Relationship Id="rId113" Type="http://schemas.openxmlformats.org/officeDocument/2006/relationships/slide" Target="slides/slide25.xml"/><Relationship Id="rId320" Type="http://schemas.openxmlformats.org/officeDocument/2006/relationships/slide" Target="slides/slide232.xml"/><Relationship Id="rId155" Type="http://schemas.openxmlformats.org/officeDocument/2006/relationships/slide" Target="slides/slide67.xml"/><Relationship Id="rId197" Type="http://schemas.openxmlformats.org/officeDocument/2006/relationships/slide" Target="slides/slide109.xml"/><Relationship Id="rId362" Type="http://schemas.openxmlformats.org/officeDocument/2006/relationships/slide" Target="slides/slide274.xml"/><Relationship Id="rId418" Type="http://schemas.openxmlformats.org/officeDocument/2006/relationships/slide" Target="slides/slide330.xml"/><Relationship Id="rId222" Type="http://schemas.openxmlformats.org/officeDocument/2006/relationships/slide" Target="slides/slide134.xml"/><Relationship Id="rId264" Type="http://schemas.openxmlformats.org/officeDocument/2006/relationships/slide" Target="slides/slide176.xml"/><Relationship Id="rId471" Type="http://schemas.openxmlformats.org/officeDocument/2006/relationships/slide" Target="slides/slide383.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36.xml"/><Relationship Id="rId527" Type="http://schemas.openxmlformats.org/officeDocument/2006/relationships/slide" Target="slides/slide439.xml"/><Relationship Id="rId70" Type="http://schemas.openxmlformats.org/officeDocument/2006/relationships/slideMaster" Target="slideMasters/slideMaster70.xml"/><Relationship Id="rId166" Type="http://schemas.openxmlformats.org/officeDocument/2006/relationships/slide" Target="slides/slide78.xml"/><Relationship Id="rId331" Type="http://schemas.openxmlformats.org/officeDocument/2006/relationships/slide" Target="slides/slide243.xml"/><Relationship Id="rId373" Type="http://schemas.openxmlformats.org/officeDocument/2006/relationships/slide" Target="slides/slide285.xml"/><Relationship Id="rId429" Type="http://schemas.openxmlformats.org/officeDocument/2006/relationships/slide" Target="slides/slide341.xml"/><Relationship Id="rId1" Type="http://schemas.openxmlformats.org/officeDocument/2006/relationships/slideMaster" Target="slideMasters/slideMaster1.xml"/><Relationship Id="rId233" Type="http://schemas.openxmlformats.org/officeDocument/2006/relationships/slide" Target="slides/slide145.xml"/><Relationship Id="rId440" Type="http://schemas.openxmlformats.org/officeDocument/2006/relationships/slide" Target="slides/slide352.xml"/><Relationship Id="rId28" Type="http://schemas.openxmlformats.org/officeDocument/2006/relationships/slideMaster" Target="slideMasters/slideMaster28.xml"/><Relationship Id="rId275" Type="http://schemas.openxmlformats.org/officeDocument/2006/relationships/slide" Target="slides/slide187.xml"/><Relationship Id="rId300" Type="http://schemas.openxmlformats.org/officeDocument/2006/relationships/slide" Target="slides/slide212.xml"/><Relationship Id="rId482" Type="http://schemas.openxmlformats.org/officeDocument/2006/relationships/slide" Target="slides/slide394.xml"/><Relationship Id="rId538" Type="http://schemas.openxmlformats.org/officeDocument/2006/relationships/slide" Target="slides/slide450.xml"/><Relationship Id="rId81" Type="http://schemas.openxmlformats.org/officeDocument/2006/relationships/slideMaster" Target="slideMasters/slideMaster81.xml"/><Relationship Id="rId135" Type="http://schemas.openxmlformats.org/officeDocument/2006/relationships/slide" Target="slides/slide47.xml"/><Relationship Id="rId177" Type="http://schemas.openxmlformats.org/officeDocument/2006/relationships/slide" Target="slides/slide89.xml"/><Relationship Id="rId342" Type="http://schemas.openxmlformats.org/officeDocument/2006/relationships/slide" Target="slides/slide254.xml"/><Relationship Id="rId384" Type="http://schemas.openxmlformats.org/officeDocument/2006/relationships/slide" Target="slides/slide296.xml"/><Relationship Id="rId202" Type="http://schemas.openxmlformats.org/officeDocument/2006/relationships/slide" Target="slides/slide114.xml"/><Relationship Id="rId244" Type="http://schemas.openxmlformats.org/officeDocument/2006/relationships/slide" Target="slides/slide156.xml"/><Relationship Id="rId39" Type="http://schemas.openxmlformats.org/officeDocument/2006/relationships/slideMaster" Target="slideMasters/slideMaster39.xml"/><Relationship Id="rId286" Type="http://schemas.openxmlformats.org/officeDocument/2006/relationships/slide" Target="slides/slide198.xml"/><Relationship Id="rId451" Type="http://schemas.openxmlformats.org/officeDocument/2006/relationships/slide" Target="slides/slide363.xml"/><Relationship Id="rId493" Type="http://schemas.openxmlformats.org/officeDocument/2006/relationships/slide" Target="slides/slide405.xml"/><Relationship Id="rId507" Type="http://schemas.openxmlformats.org/officeDocument/2006/relationships/slide" Target="slides/slide419.xml"/><Relationship Id="rId50" Type="http://schemas.openxmlformats.org/officeDocument/2006/relationships/slideMaster" Target="slideMasters/slideMaster50.xml"/><Relationship Id="rId104" Type="http://schemas.openxmlformats.org/officeDocument/2006/relationships/slide" Target="slides/slide16.xml"/><Relationship Id="rId146" Type="http://schemas.openxmlformats.org/officeDocument/2006/relationships/slide" Target="slides/slide58.xml"/><Relationship Id="rId188" Type="http://schemas.openxmlformats.org/officeDocument/2006/relationships/slide" Target="slides/slide100.xml"/><Relationship Id="rId311" Type="http://schemas.openxmlformats.org/officeDocument/2006/relationships/slide" Target="slides/slide223.xml"/><Relationship Id="rId353" Type="http://schemas.openxmlformats.org/officeDocument/2006/relationships/slide" Target="slides/slide265.xml"/><Relationship Id="rId395" Type="http://schemas.openxmlformats.org/officeDocument/2006/relationships/slide" Target="slides/slide307.xml"/><Relationship Id="rId409" Type="http://schemas.openxmlformats.org/officeDocument/2006/relationships/slide" Target="slides/slide321.xml"/><Relationship Id="rId92" Type="http://schemas.openxmlformats.org/officeDocument/2006/relationships/slide" Target="slides/slide4.xml"/><Relationship Id="rId213" Type="http://schemas.openxmlformats.org/officeDocument/2006/relationships/slide" Target="slides/slide125.xml"/><Relationship Id="rId420" Type="http://schemas.openxmlformats.org/officeDocument/2006/relationships/slide" Target="slides/slide332.xml"/><Relationship Id="rId255" Type="http://schemas.openxmlformats.org/officeDocument/2006/relationships/slide" Target="slides/slide167.xml"/><Relationship Id="rId297" Type="http://schemas.openxmlformats.org/officeDocument/2006/relationships/slide" Target="slides/slide209.xml"/><Relationship Id="rId462" Type="http://schemas.openxmlformats.org/officeDocument/2006/relationships/slide" Target="slides/slide374.xml"/><Relationship Id="rId518" Type="http://schemas.openxmlformats.org/officeDocument/2006/relationships/slide" Target="slides/slide430.xml"/><Relationship Id="rId115" Type="http://schemas.openxmlformats.org/officeDocument/2006/relationships/slide" Target="slides/slide27.xml"/><Relationship Id="rId157" Type="http://schemas.openxmlformats.org/officeDocument/2006/relationships/slide" Target="slides/slide69.xml"/><Relationship Id="rId322" Type="http://schemas.openxmlformats.org/officeDocument/2006/relationships/slide" Target="slides/slide234.xml"/><Relationship Id="rId364" Type="http://schemas.openxmlformats.org/officeDocument/2006/relationships/slide" Target="slides/slide276.xml"/><Relationship Id="rId61" Type="http://schemas.openxmlformats.org/officeDocument/2006/relationships/slideMaster" Target="slideMasters/slideMaster61.xml"/><Relationship Id="rId199" Type="http://schemas.openxmlformats.org/officeDocument/2006/relationships/slide" Target="slides/slide111.xml"/><Relationship Id="rId19" Type="http://schemas.openxmlformats.org/officeDocument/2006/relationships/slideMaster" Target="slideMasters/slideMaster19.xml"/><Relationship Id="rId224" Type="http://schemas.openxmlformats.org/officeDocument/2006/relationships/slide" Target="slides/slide136.xml"/><Relationship Id="rId266" Type="http://schemas.openxmlformats.org/officeDocument/2006/relationships/slide" Target="slides/slide178.xml"/><Relationship Id="rId431" Type="http://schemas.openxmlformats.org/officeDocument/2006/relationships/slide" Target="slides/slide343.xml"/><Relationship Id="rId473" Type="http://schemas.openxmlformats.org/officeDocument/2006/relationships/slide" Target="slides/slide385.xml"/><Relationship Id="rId529" Type="http://schemas.openxmlformats.org/officeDocument/2006/relationships/slide" Target="slides/slide441.xml"/><Relationship Id="rId30" Type="http://schemas.openxmlformats.org/officeDocument/2006/relationships/slideMaster" Target="slideMasters/slideMaster30.xml"/><Relationship Id="rId126" Type="http://schemas.openxmlformats.org/officeDocument/2006/relationships/slide" Target="slides/slide38.xml"/><Relationship Id="rId168" Type="http://schemas.openxmlformats.org/officeDocument/2006/relationships/slide" Target="slides/slide80.xml"/><Relationship Id="rId333" Type="http://schemas.openxmlformats.org/officeDocument/2006/relationships/slide" Target="slides/slide245.xml"/><Relationship Id="rId540" Type="http://schemas.openxmlformats.org/officeDocument/2006/relationships/slide" Target="slides/slide452.xml"/><Relationship Id="rId72" Type="http://schemas.openxmlformats.org/officeDocument/2006/relationships/slideMaster" Target="slideMasters/slideMaster72.xml"/><Relationship Id="rId375" Type="http://schemas.openxmlformats.org/officeDocument/2006/relationships/slide" Target="slides/slide287.xml"/><Relationship Id="rId3" Type="http://schemas.openxmlformats.org/officeDocument/2006/relationships/slideMaster" Target="slideMasters/slideMaster3.xml"/><Relationship Id="rId235" Type="http://schemas.openxmlformats.org/officeDocument/2006/relationships/slide" Target="slides/slide147.xml"/><Relationship Id="rId277" Type="http://schemas.openxmlformats.org/officeDocument/2006/relationships/slide" Target="slides/slide189.xml"/><Relationship Id="rId400" Type="http://schemas.openxmlformats.org/officeDocument/2006/relationships/slide" Target="slides/slide312.xml"/><Relationship Id="rId442" Type="http://schemas.openxmlformats.org/officeDocument/2006/relationships/slide" Target="slides/slide354.xml"/><Relationship Id="rId484" Type="http://schemas.openxmlformats.org/officeDocument/2006/relationships/slide" Target="slides/slide396.xml"/><Relationship Id="rId137" Type="http://schemas.openxmlformats.org/officeDocument/2006/relationships/slide" Target="slides/slide49.xml"/><Relationship Id="rId302" Type="http://schemas.openxmlformats.org/officeDocument/2006/relationships/slide" Target="slides/slide214.xml"/><Relationship Id="rId344" Type="http://schemas.openxmlformats.org/officeDocument/2006/relationships/slide" Target="slides/slide256.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91.xml"/><Relationship Id="rId386" Type="http://schemas.openxmlformats.org/officeDocument/2006/relationships/slide" Target="slides/slide298.xml"/><Relationship Id="rId190" Type="http://schemas.openxmlformats.org/officeDocument/2006/relationships/slide" Target="slides/slide102.xml"/><Relationship Id="rId204" Type="http://schemas.openxmlformats.org/officeDocument/2006/relationships/slide" Target="slides/slide116.xml"/><Relationship Id="rId246" Type="http://schemas.openxmlformats.org/officeDocument/2006/relationships/slide" Target="slides/slide158.xml"/><Relationship Id="rId288" Type="http://schemas.openxmlformats.org/officeDocument/2006/relationships/slide" Target="slides/slide200.xml"/><Relationship Id="rId411" Type="http://schemas.openxmlformats.org/officeDocument/2006/relationships/slide" Target="slides/slide323.xml"/><Relationship Id="rId453" Type="http://schemas.openxmlformats.org/officeDocument/2006/relationships/slide" Target="slides/slide365.xml"/><Relationship Id="rId509" Type="http://schemas.openxmlformats.org/officeDocument/2006/relationships/slide" Target="slides/slide421.xml"/><Relationship Id="rId106" Type="http://schemas.openxmlformats.org/officeDocument/2006/relationships/slide" Target="slides/slide18.xml"/><Relationship Id="rId313" Type="http://schemas.openxmlformats.org/officeDocument/2006/relationships/slide" Target="slides/slide225.xml"/><Relationship Id="rId495" Type="http://schemas.openxmlformats.org/officeDocument/2006/relationships/slide" Target="slides/slide407.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6.xml"/><Relationship Id="rId148" Type="http://schemas.openxmlformats.org/officeDocument/2006/relationships/slide" Target="slides/slide60.xml"/><Relationship Id="rId355" Type="http://schemas.openxmlformats.org/officeDocument/2006/relationships/slide" Target="slides/slide267.xml"/><Relationship Id="rId397" Type="http://schemas.openxmlformats.org/officeDocument/2006/relationships/slide" Target="slides/slide309.xml"/><Relationship Id="rId520" Type="http://schemas.openxmlformats.org/officeDocument/2006/relationships/slide" Target="slides/slide432.xml"/><Relationship Id="rId215" Type="http://schemas.openxmlformats.org/officeDocument/2006/relationships/slide" Target="slides/slide127.xml"/><Relationship Id="rId257" Type="http://schemas.openxmlformats.org/officeDocument/2006/relationships/slide" Target="slides/slide169.xml"/><Relationship Id="rId422" Type="http://schemas.openxmlformats.org/officeDocument/2006/relationships/slide" Target="slides/slide334.xml"/><Relationship Id="rId464" Type="http://schemas.openxmlformats.org/officeDocument/2006/relationships/slide" Target="slides/slide376.xml"/><Relationship Id="rId299" Type="http://schemas.openxmlformats.org/officeDocument/2006/relationships/slide" Target="slides/slide211.xml"/><Relationship Id="rId63" Type="http://schemas.openxmlformats.org/officeDocument/2006/relationships/slideMaster" Target="slideMasters/slideMaster63.xml"/><Relationship Id="rId159" Type="http://schemas.openxmlformats.org/officeDocument/2006/relationships/slide" Target="slides/slide71.xml"/><Relationship Id="rId366" Type="http://schemas.openxmlformats.org/officeDocument/2006/relationships/slide" Target="slides/slide278.xml"/><Relationship Id="rId226" Type="http://schemas.openxmlformats.org/officeDocument/2006/relationships/slide" Target="slides/slide138.xml"/><Relationship Id="rId433" Type="http://schemas.openxmlformats.org/officeDocument/2006/relationships/slide" Target="slides/slide345.xml"/><Relationship Id="rId74" Type="http://schemas.openxmlformats.org/officeDocument/2006/relationships/slideMaster" Target="slideMasters/slideMaster74.xml"/><Relationship Id="rId377" Type="http://schemas.openxmlformats.org/officeDocument/2006/relationships/slide" Target="slides/slide289.xml"/><Relationship Id="rId500" Type="http://schemas.openxmlformats.org/officeDocument/2006/relationships/slide" Target="slides/slide412.xml"/><Relationship Id="rId5" Type="http://schemas.openxmlformats.org/officeDocument/2006/relationships/slideMaster" Target="slideMasters/slideMaster5.xml"/><Relationship Id="rId237" Type="http://schemas.openxmlformats.org/officeDocument/2006/relationships/slide" Target="slides/slide149.xml"/><Relationship Id="rId444" Type="http://schemas.openxmlformats.org/officeDocument/2006/relationships/slide" Target="slides/slide356.xml"/><Relationship Id="rId290" Type="http://schemas.openxmlformats.org/officeDocument/2006/relationships/slide" Target="slides/slide202.xml"/><Relationship Id="rId304" Type="http://schemas.openxmlformats.org/officeDocument/2006/relationships/slide" Target="slides/slide216.xml"/><Relationship Id="rId388" Type="http://schemas.openxmlformats.org/officeDocument/2006/relationships/slide" Target="slides/slide300.xml"/><Relationship Id="rId511" Type="http://schemas.openxmlformats.org/officeDocument/2006/relationships/slide" Target="slides/slide423.xml"/><Relationship Id="rId85" Type="http://schemas.openxmlformats.org/officeDocument/2006/relationships/slideMaster" Target="slideMasters/slideMaster85.xml"/><Relationship Id="rId150" Type="http://schemas.openxmlformats.org/officeDocument/2006/relationships/slide" Target="slides/slide6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2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47" name="Rectangle 3"/>
          <p:cNvSpPr>
            <a:spLocks noGrp="1" noChangeArrowheads="1"/>
          </p:cNvSpPr>
          <p:nvPr>
            <p:ph type="dt" idx="1"/>
          </p:nvPr>
        </p:nvSpPr>
        <p:spPr bwMode="auto">
          <a:xfrm>
            <a:off x="388620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2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26214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14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615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defRPr sz="12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5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defRPr>
            </a:lvl1pPr>
          </a:lstStyle>
          <a:p>
            <a:pPr>
              <a:defRPr/>
            </a:pPr>
            <a:fld id="{64817AE6-2AD1-6342-9A47-5FCA98C94FA0}" type="slidenum">
              <a:rPr lang="en-US" smtClean="0"/>
              <a:pPr>
                <a:defRPr/>
              </a:pPr>
              <a:t>‹#›</a:t>
            </a:fld>
            <a:endParaRPr lang="en-US" dirty="0"/>
          </a:p>
        </p:txBody>
      </p:sp>
    </p:spTree>
    <p:extLst>
      <p:ext uri="{BB962C8B-B14F-4D97-AF65-F5344CB8AC3E}">
        <p14:creationId xmlns:p14="http://schemas.microsoft.com/office/powerpoint/2010/main" val="229484381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ＭＳ Ｐゴシック" charset="-128"/>
      </a:defRPr>
    </a:lvl1pPr>
    <a:lvl2pPr marL="457042"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2pPr>
    <a:lvl3pPr marL="914085"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3pPr>
    <a:lvl4pPr marL="1371124"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4pPr>
    <a:lvl5pPr marL="182817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5pPr>
    <a:lvl6pPr marL="2285205" algn="l" defTabSz="457042" rtl="0" eaLnBrk="1" latinLnBrk="0" hangingPunct="1">
      <a:defRPr sz="1200" kern="1200">
        <a:solidFill>
          <a:schemeClr val="tx1"/>
        </a:solidFill>
        <a:latin typeface="+mn-lt"/>
        <a:ea typeface="+mn-ea"/>
        <a:cs typeface="+mn-cs"/>
      </a:defRPr>
    </a:lvl6pPr>
    <a:lvl7pPr marL="2742248" algn="l" defTabSz="457042" rtl="0" eaLnBrk="1" latinLnBrk="0" hangingPunct="1">
      <a:defRPr sz="1200" kern="1200">
        <a:solidFill>
          <a:schemeClr val="tx1"/>
        </a:solidFill>
        <a:latin typeface="+mn-lt"/>
        <a:ea typeface="+mn-ea"/>
        <a:cs typeface="+mn-cs"/>
      </a:defRPr>
    </a:lvl7pPr>
    <a:lvl8pPr marL="3199289" algn="l" defTabSz="457042" rtl="0" eaLnBrk="1" latinLnBrk="0" hangingPunct="1">
      <a:defRPr sz="1200" kern="1200">
        <a:solidFill>
          <a:schemeClr val="tx1"/>
        </a:solidFill>
        <a:latin typeface="+mn-lt"/>
        <a:ea typeface="+mn-ea"/>
        <a:cs typeface="+mn-cs"/>
      </a:defRPr>
    </a:lvl8pPr>
    <a:lvl9pPr marL="3656328" algn="l" defTabSz="45704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3" Type="http://schemas.openxmlformats.org/officeDocument/2006/relationships/hyperlink" Target="http://www.brickhousesecurity.com/" TargetMode="External"/><Relationship Id="rId2" Type="http://schemas.openxmlformats.org/officeDocument/2006/relationships/slide" Target="../slides/slide163.xml"/><Relationship Id="rId1" Type="http://schemas.openxmlformats.org/officeDocument/2006/relationships/notesMaster" Target="../notesMasters/notesMaster1.xml"/><Relationship Id="rId4" Type="http://schemas.openxmlformats.org/officeDocument/2006/relationships/hyperlink" Target="http://www.myfoxdc.com/story/24277120/churches-using-gps-to-keep-track-of-baby-jesus#axzz2o4PIuUzG" TargetMode="External"/></Relationships>
</file>

<file path=ppt/notesSlides/_rels/notesSlide136.xml.rels><?xml version="1.0" encoding="UTF-8" standalone="yes"?>
<Relationships xmlns="http://schemas.openxmlformats.org/package/2006/relationships"><Relationship Id="rId3" Type="http://schemas.openxmlformats.org/officeDocument/2006/relationships/hyperlink" Target="http://www.telegraph.co.uk/news/newstopics/howaboutthat/3701909/Mystery-artist-scatters-Jesus-pebbles-in-town-ahead-of-Christmas.html" TargetMode="External"/><Relationship Id="rId2" Type="http://schemas.openxmlformats.org/officeDocument/2006/relationships/slide" Target="../slides/slide165.xml"/><Relationship Id="rId1" Type="http://schemas.openxmlformats.org/officeDocument/2006/relationships/notesMaster" Target="../notesMasters/notesMaster1.xml"/><Relationship Id="rId4" Type="http://schemas.openxmlformats.org/officeDocument/2006/relationships/hyperlink" Target="http://www.telegraph.co.uk/news/worldnews/middleeast/israel/3702883/Vase-discovery-linked-to-Mary-Magdalene.html" TargetMode="Externa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3" Type="http://schemas.openxmlformats.org/officeDocument/2006/relationships/hyperlink" Target="https://www.internationalstandardbible.com/" TargetMode="External"/><Relationship Id="rId2" Type="http://schemas.openxmlformats.org/officeDocument/2006/relationships/slide" Target="../slides/slide178.xml"/><Relationship Id="rId1" Type="http://schemas.openxmlformats.org/officeDocument/2006/relationships/notesMaster" Target="../notesMasters/notesMaster1.xml"/><Relationship Id="rId5" Type="http://schemas.openxmlformats.org/officeDocument/2006/relationships/hyperlink" Target="https://www.oxfordreference.com/view/10.1093/oi/authority.20110803100120769" TargetMode="External"/><Relationship Id="rId4" Type="http://schemas.openxmlformats.org/officeDocument/2006/relationships/hyperlink" Target="https://av1611.com/verseclick/gobible.php?p=Lu_3.1" TargetMode="Externa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DEC73D6-EC1E-AB4E-BF15-CCF499986AF2}"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64194" name="Rectangle 2"/>
          <p:cNvSpPr>
            <a:spLocks noGrp="1" noRot="1" noChangeAspect="1" noChangeArrowheads="1"/>
          </p:cNvSpPr>
          <p:nvPr>
            <p:ph type="sldImg"/>
          </p:nvPr>
        </p:nvSpPr>
        <p:spPr>
          <a:solidFill>
            <a:srgbClr val="FFFFFF"/>
          </a:solidFill>
          <a:ln/>
        </p:spPr>
      </p:sp>
      <p:sp>
        <p:nvSpPr>
          <p:cNvPr id="2641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1861538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B124A11-178C-924F-8017-DD3CF6D3FA53}"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5938" name="Rectangle 2"/>
          <p:cNvSpPr>
            <a:spLocks noGrp="1" noRot="1" noChangeAspect="1" noChangeArrowheads="1"/>
          </p:cNvSpPr>
          <p:nvPr>
            <p:ph type="sldImg"/>
          </p:nvPr>
        </p:nvSpPr>
        <p:spPr>
          <a:solidFill>
            <a:srgbClr val="FFFFFF"/>
          </a:solidFill>
          <a:ln/>
        </p:spPr>
      </p:sp>
      <p:sp>
        <p:nvSpPr>
          <p:cNvPr id="295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ar-JO" dirty="0">
              <a:ea typeface="ＭＳ Ｐゴシック" charset="0"/>
              <a:cs typeface="ＭＳ Ｐゴシック" charset="0"/>
            </a:endParaRPr>
          </a:p>
        </p:txBody>
      </p:sp>
    </p:spTree>
    <p:extLst>
      <p:ext uri="{BB962C8B-B14F-4D97-AF65-F5344CB8AC3E}">
        <p14:creationId xmlns:p14="http://schemas.microsoft.com/office/powerpoint/2010/main" val="69164144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22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522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532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dirty="0">
                <a:ea typeface="ＭＳ Ｐゴシック" charset="0"/>
                <a:cs typeface="ＭＳ Ｐゴシック" charset="0"/>
              </a:rPr>
              <a:t>تُظهِر الولادتان المعجزيتان ليوحنَّا المعمدان ويسوع أنَّ الله يسيطر على كلِّ الأمور- ابتداءً من المرأة العاقر وانتهاءً بقرارات الملوك وأحكامهم- وذلك لكي يُقدِّم اللهُ المسيَّا الخاصَّ بإسرائيل (ليكون) عطيَّةً إلى كلِّ العالَم (لوقا 1: 57– 2: 20).</a:t>
            </a:r>
          </a:p>
        </p:txBody>
      </p:sp>
    </p:spTree>
    <p:extLst>
      <p:ext uri="{BB962C8B-B14F-4D97-AF65-F5344CB8AC3E}">
        <p14:creationId xmlns:p14="http://schemas.microsoft.com/office/powerpoint/2010/main" val="399432151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FE7AB0-39D8-1C40-A13C-FCE2A07A119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2866" name="Rectangle 2"/>
          <p:cNvSpPr>
            <a:spLocks noGrp="1" noRot="1" noChangeAspect="1" noChangeArrowheads="1"/>
          </p:cNvSpPr>
          <p:nvPr>
            <p:ph type="sldImg"/>
          </p:nvPr>
        </p:nvSpPr>
        <p:spPr>
          <a:solidFill>
            <a:srgbClr val="FFFFFF"/>
          </a:solidFill>
          <a:ln/>
        </p:spPr>
      </p:sp>
      <p:sp>
        <p:nvSpPr>
          <p:cNvPr id="292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228600" indent="-228600" algn="r" rtl="1" eaLnBrk="1" hangingPunct="1">
              <a:buAutoNum type="arabicPeriod"/>
            </a:pPr>
            <a:endParaRPr lang="en-US" dirty="0">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02020506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46F9CE6-3DE7-2342-B7AD-D1647A7487BC}" type="slidenum">
              <a:rPr lang="en-US" sz="1200">
                <a:latin typeface="Arial" panose="020B0604020202020204" pitchFamily="34" charset="0"/>
              </a:rPr>
              <a:pPr/>
              <a:t>122</a:t>
            </a:fld>
            <a:endParaRPr lang="en-US" sz="1200" dirty="0">
              <a:latin typeface="Arial" panose="020B0604020202020204" pitchFamily="34" charset="0"/>
            </a:endParaRPr>
          </a:p>
        </p:txBody>
      </p:sp>
      <p:sp>
        <p:nvSpPr>
          <p:cNvPr id="324610" name="Rectangle 2"/>
          <p:cNvSpPr>
            <a:spLocks noGrp="1" noRot="1" noChangeAspect="1" noChangeArrowheads="1"/>
          </p:cNvSpPr>
          <p:nvPr>
            <p:ph type="sldImg"/>
          </p:nvPr>
        </p:nvSpPr>
        <p:spPr>
          <a:solidFill>
            <a:srgbClr val="FFFFFF"/>
          </a:solidFill>
          <a:ln/>
        </p:spPr>
      </p:sp>
      <p:sp>
        <p:nvSpPr>
          <p:cNvPr id="3246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10.03.2024</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b="0" dirty="0"/>
              <a:t>At the sound of Mary’s voice, the baby in Elizabeth’s womb suddenly leaped.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516172660"/>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10.03.2024</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travelled from Nazareth to visit her relative Elizabeth.</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10.03.2024</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Elizabeth and her husband Zachariah lived in the hill country of Judea near to Jerusalem.</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10.03.2024</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Elizabeth was expecting a child that God had promised to her and her husband Zachariah. (Her baby would later grow up to be John the Baptist).</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10.03.2024</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The two women greeted each other.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10.03.2024</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At the sound of Mary’s voice the baby in Elizabeth’s womb suddenly leaped.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10.03.2024</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Elizabeth was filled with the Holy Spirit and in a loud voice exclaimed to Mary, ‘Blessed are you among women and blessed is the child you bear.. Why am I so </a:t>
            </a:r>
            <a:r>
              <a:rPr lang="en-US" dirty="0" err="1"/>
              <a:t>favoured</a:t>
            </a:r>
            <a:r>
              <a:rPr lang="en-US" dirty="0"/>
              <a:t> that the mother of my Lord should visit me? Happy is she who believes the Lord will keep His promises to her.’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1274843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10.03.2024</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then burst out into song, praising God her Saviour. ‘My soul glorifies the Lord and my spirit rejoices in God my Saviour.’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10.03.2024</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continued to praise God in song. Luke 1 v 46-55</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10.03.2024</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praising God.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10.03.2024</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stayed with Elizabeth for three months, before returning back to Nazareth.</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من يقول هذا؟</a:t>
            </a:r>
            <a:endParaRPr lang="en-US" dirty="0">
              <a:cs typeface="ＭＳ Ｐゴシック" charset="0"/>
            </a:endParaRPr>
          </a:p>
          <a:p>
            <a:pPr algn="r" rtl="1"/>
            <a:r>
              <a:rPr lang="en-US" dirty="0">
                <a:cs typeface="ＭＳ Ｐゴシック" charset="0"/>
              </a:rPr>
              <a:t>•</a:t>
            </a:r>
            <a:r>
              <a:rPr lang="ar-JO" dirty="0">
                <a:cs typeface="ＭＳ Ｐゴシック" charset="0"/>
              </a:rPr>
              <a:t> نعم، ريتشارد </a:t>
            </a:r>
            <a:r>
              <a:rPr lang="ar-JO" dirty="0" err="1">
                <a:cs typeface="ＭＳ Ｐゴシック" charset="0"/>
              </a:rPr>
              <a:t>دوكنز</a:t>
            </a:r>
            <a:r>
              <a:rPr lang="ar-JO" dirty="0">
                <a:cs typeface="ＭＳ Ｐゴシック" charset="0"/>
              </a:rPr>
              <a:t>!</a:t>
            </a:r>
            <a:endParaRPr lang="en-US" dirty="0">
              <a:cs typeface="ＭＳ Ｐゴシック" charset="0"/>
            </a:endParaRPr>
          </a:p>
          <a:p>
            <a:pPr algn="r" rtl="1"/>
            <a:r>
              <a:rPr lang="ar-JO" dirty="0">
                <a:cs typeface="ＭＳ Ｐゴシック" charset="0"/>
              </a:rPr>
              <a:t>هل تصدق ذلك؟</a:t>
            </a:r>
            <a:endParaRPr lang="en-US" dirty="0">
              <a:cs typeface="ＭＳ Ｐゴシック" charset="0"/>
            </a:endParaRPr>
          </a:p>
        </p:txBody>
      </p:sp>
    </p:spTree>
    <p:extLst>
      <p:ext uri="{BB962C8B-B14F-4D97-AF65-F5344CB8AC3E}">
        <p14:creationId xmlns:p14="http://schemas.microsoft.com/office/powerpoint/2010/main" val="357762478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470018"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latin typeface="Calibri" charset="0"/>
                <a:ea typeface="ＭＳ Ｐゴシック" charset="0"/>
                <a:cs typeface="ＭＳ Ｐゴシック" charset="0"/>
                <a:hlinkClick r:id="rId3"/>
              </a:rPr>
              <a:t>Brickhouse security</a:t>
            </a:r>
            <a:r>
              <a:rPr lang="en-US" dirty="0">
                <a:latin typeface="Calibri" charset="0"/>
                <a:ea typeface="ＭＳ Ｐゴシック" charset="0"/>
                <a:cs typeface="ＭＳ Ｐゴシック" charset="0"/>
              </a:rPr>
              <a:t> has come to the rescue of frustrated church owners in New Jersey which keep having their Mary, Joseph and Jesus taken by crazy crooked Christians, reports </a:t>
            </a:r>
            <a:r>
              <a:rPr lang="en-US" dirty="0">
                <a:latin typeface="Calibri" charset="0"/>
                <a:ea typeface="ＭＳ Ｐゴシック" charset="0"/>
                <a:cs typeface="ＭＳ Ｐゴシック" charset="0"/>
                <a:hlinkClick r:id="rId4"/>
              </a:rPr>
              <a:t>MyFoxDC</a:t>
            </a:r>
            <a:r>
              <a:rPr lang="en-US" dirty="0">
                <a:latin typeface="Calibri" charset="0"/>
                <a:ea typeface="ＭＳ Ｐゴシック" charset="0"/>
                <a:cs typeface="ＭＳ Ｐゴシック" charset="0"/>
              </a:rPr>
              <a:t>.</a:t>
            </a:r>
          </a:p>
          <a:p>
            <a:r>
              <a:rPr lang="en-US" dirty="0">
                <a:latin typeface="Calibri" charset="0"/>
                <a:ea typeface="ＭＳ Ｐゴシック" charset="0"/>
                <a:cs typeface="ＭＳ Ｐゴシック" charset="0"/>
              </a:rPr>
              <a:t>The GPS provided by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is given to qualified religious institutions and placed inside the dolls. The CEO of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Todd Morris said that</a:t>
            </a:r>
            <a:r>
              <a:rPr lang="en-US" i="1" dirty="0">
                <a:latin typeface="Calibri" charset="0"/>
                <a:ea typeface="ＭＳ Ｐゴシック" charset="0"/>
                <a:cs typeface="ＭＳ Ｐゴシック" charset="0"/>
              </a:rPr>
              <a:t> "we then monitor it from our cloud-based mapping system, and set up alerts so that they</a:t>
            </a:r>
            <a:r>
              <a:rPr lang="fr-FR" i="1" dirty="0">
                <a:latin typeface="Calibri" charset="0"/>
                <a:ea typeface="ＭＳ Ｐゴシック" charset="0"/>
                <a:cs typeface="ＭＳ Ｐゴシック" charset="0"/>
              </a:rPr>
              <a:t>'</a:t>
            </a:r>
            <a:r>
              <a:rPr lang="en-US" i="1" dirty="0" err="1">
                <a:latin typeface="Calibri" charset="0"/>
                <a:ea typeface="ＭＳ Ｐゴシック" charset="0"/>
                <a:cs typeface="ＭＳ Ｐゴシック" charset="0"/>
              </a:rPr>
              <a:t>ll</a:t>
            </a:r>
            <a:r>
              <a:rPr lang="en-US" i="1" dirty="0">
                <a:latin typeface="Calibri" charset="0"/>
                <a:ea typeface="ＭＳ Ｐゴシック" charset="0"/>
                <a:cs typeface="ＭＳ Ｐゴシック" charset="0"/>
              </a:rPr>
              <a:t> get a text message or an e-mail if Baby Jesus is in motion,"</a:t>
            </a:r>
            <a:r>
              <a:rPr lang="en-US" dirty="0">
                <a:latin typeface="Calibri" charset="0"/>
                <a:ea typeface="ＭＳ Ｐゴシック" charset="0"/>
                <a:cs typeface="ＭＳ Ｐゴシック" charset="0"/>
              </a:rPr>
              <a:t> So for those that are tempted to steal these holy figures, they may receive a surprise knock on the door this Christmas.</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hlinkClick r:id="rId3"/>
              </a:rPr>
              <a:t>http://hexus.net/ce/news/gadgets/64061-churches-use-gps-trackers-stem-stolen-baby-jesus-problem/</a:t>
            </a:r>
          </a:p>
          <a:p>
            <a:endParaRPr lang="en-US" dirty="0">
              <a:latin typeface="Calibri" charset="0"/>
              <a:ea typeface="ＭＳ Ｐゴシック" charset="0"/>
              <a:cs typeface="ＭＳ Ｐゴシック" charset="0"/>
            </a:endParaRPr>
          </a:p>
        </p:txBody>
      </p:sp>
      <p:sp>
        <p:nvSpPr>
          <p:cNvPr id="470019"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FDD33B7-7CB2-7C4E-A3D1-DF23DD4471FE}"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2716806545"/>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473090"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fontScale="70000" lnSpcReduction="20000"/>
          </a:bodyPr>
          <a:lstStyle/>
          <a:p>
            <a:r>
              <a:rPr lang="en-US" dirty="0">
                <a:latin typeface="Calibri" charset="0"/>
                <a:ea typeface="ＭＳ Ｐゴシック" charset="0"/>
                <a:cs typeface="ＭＳ Ｐゴシック" charset="0"/>
              </a:rPr>
              <a:t>This Jesus figure was stolen two years running in Florida, but was recovered after being stolen this year as a GPS device had been fitted Photo: AP</a:t>
            </a:r>
          </a:p>
          <a:p>
            <a:r>
              <a:rPr lang="en-US" dirty="0">
                <a:latin typeface="Calibri" charset="0"/>
                <a:ea typeface="ＭＳ Ｐゴシック" charset="0"/>
                <a:cs typeface="ＭＳ Ｐゴシック" charset="0"/>
              </a:rPr>
              <a:t>By Tom Leonard in New York </a:t>
            </a:r>
          </a:p>
          <a:p>
            <a:r>
              <a:rPr lang="en-US" dirty="0">
                <a:latin typeface="Calibri" charset="0"/>
                <a:ea typeface="ＭＳ Ｐゴシック" charset="0"/>
                <a:cs typeface="ＭＳ Ｐゴシック" charset="0"/>
              </a:rPr>
              <a:t>5:18PM GMT 10 Dec 2008</a:t>
            </a:r>
          </a:p>
          <a:p>
            <a:r>
              <a:rPr lang="en-US" dirty="0">
                <a:latin typeface="Calibri" charset="0"/>
                <a:ea typeface="ＭＳ Ｐゴシック" charset="0"/>
                <a:cs typeface="ＭＳ Ｐゴシック" charset="0"/>
              </a:rPr>
              <a:t>http://</a:t>
            </a:r>
            <a:r>
              <a:rPr lang="en-US" dirty="0" err="1">
                <a:latin typeface="Calibri" charset="0"/>
                <a:ea typeface="ＭＳ Ｐゴシック" charset="0"/>
                <a:cs typeface="ＭＳ Ｐゴシック" charset="0"/>
              </a:rPr>
              <a:t>www.telegraph.co.uk</a:t>
            </a:r>
            <a:r>
              <a:rPr lang="en-US" dirty="0">
                <a:latin typeface="Calibri" charset="0"/>
                <a:ea typeface="ＭＳ Ｐゴシック" charset="0"/>
                <a:cs typeface="ＭＳ Ｐゴシック" charset="0"/>
              </a:rPr>
              <a:t>/news/</a:t>
            </a:r>
            <a:r>
              <a:rPr lang="en-US" dirty="0" err="1">
                <a:latin typeface="Calibri" charset="0"/>
                <a:ea typeface="ＭＳ Ｐゴシック" charset="0"/>
                <a:cs typeface="ＭＳ Ｐゴシック" charset="0"/>
              </a:rPr>
              <a:t>worldnews</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northamerica</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usa</a:t>
            </a:r>
            <a:r>
              <a:rPr lang="en-US" dirty="0">
                <a:latin typeface="Calibri" charset="0"/>
                <a:ea typeface="ＭＳ Ｐゴシック" charset="0"/>
                <a:cs typeface="ＭＳ Ｐゴシック" charset="0"/>
              </a:rPr>
              <a:t>/3702961/Baby-Jesus-watched-over-by-</a:t>
            </a:r>
            <a:r>
              <a:rPr lang="en-US" dirty="0" err="1">
                <a:latin typeface="Calibri" charset="0"/>
                <a:ea typeface="ＭＳ Ｐゴシック" charset="0"/>
                <a:cs typeface="ＭＳ Ｐゴシック" charset="0"/>
              </a:rPr>
              <a:t>GPS.html</a:t>
            </a:r>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Faced with rising thefts and vandalism, churches, community officials and ordinary people across the United States are fitting their displays with satellite tracking devices and hidden cameras. </a:t>
            </a:r>
          </a:p>
          <a:p>
            <a:r>
              <a:rPr lang="en-US" dirty="0">
                <a:latin typeface="Calibri" charset="0"/>
                <a:ea typeface="ＭＳ Ｐゴシック" charset="0"/>
                <a:cs typeface="ＭＳ Ｐゴシック" charset="0"/>
              </a:rPr>
              <a:t>Around 70 churches have so far taken up a New York security company</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offer to use its GPS and camera systems for a month to safeguard mangers and menorahs. </a:t>
            </a:r>
          </a:p>
          <a:p>
            <a:r>
              <a:rPr lang="en-US" dirty="0">
                <a:latin typeface="Calibri" charset="0"/>
                <a:ea typeface="ＭＳ Ｐゴシック" charset="0"/>
                <a:cs typeface="ＭＳ Ｐゴシック" charset="0"/>
              </a:rPr>
              <a:t>Some families are doing the same and the new security measures are already showing success. </a:t>
            </a:r>
          </a:p>
          <a:p>
            <a:r>
              <a:rPr lang="en-US" dirty="0">
                <a:latin typeface="Calibri" charset="0"/>
                <a:ea typeface="ＭＳ Ｐゴシック" charset="0"/>
                <a:cs typeface="ＭＳ Ｐゴシック" charset="0"/>
              </a:rPr>
              <a:t>After its expensive life-size, £1,350 ceramic Jesus figure was stolen two years running, the community of Wellington, in Palm Beach County, Florida, installed a GPS device inside it this year. </a:t>
            </a:r>
          </a:p>
          <a:p>
            <a:r>
              <a:rPr lang="en-US" dirty="0">
                <a:latin typeface="Calibri" charset="0"/>
                <a:ea typeface="ＭＳ Ｐゴシック" charset="0"/>
                <a:cs typeface="ＭＳ Ｐゴシック" charset="0"/>
              </a:rPr>
              <a:t>When it was stolen again, police were able to track it down to a nearby home where it was found face down on a carpet. An 18-year-old woman is being prosecuted over the theft. </a:t>
            </a:r>
          </a:p>
          <a:p>
            <a:r>
              <a:rPr lang="en-US" b="1" dirty="0">
                <a:latin typeface="Calibri" charset="0"/>
                <a:ea typeface="ＭＳ Ｐゴシック" charset="0"/>
                <a:cs typeface="ＭＳ Ｐゴシック" charset="0"/>
              </a:rPr>
              <a:t>Related Articles</a:t>
            </a:r>
          </a:p>
          <a:p>
            <a:r>
              <a:rPr lang="en-US" dirty="0">
                <a:latin typeface="Calibri" charset="0"/>
                <a:ea typeface="ＭＳ Ｐゴシック" charset="0"/>
                <a:cs typeface="ＭＳ Ｐゴシック" charset="0"/>
                <a:hlinkClick r:id="rId3"/>
              </a:rPr>
              <a:t>Mystery </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Jesus</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 pebbles</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a:latin typeface="Calibri" charset="0"/>
                <a:ea typeface="ＭＳ Ｐゴシック" charset="0"/>
                <a:cs typeface="ＭＳ Ｐゴシック" charset="0"/>
                <a:hlinkClick r:id="rId4"/>
              </a:rPr>
              <a:t>Vase discovery linked to Mary Magdalene</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Security in New York said it got the idea to offer 200 religious </a:t>
            </a:r>
            <a:r>
              <a:rPr lang="en-US" dirty="0" err="1">
                <a:latin typeface="Calibri" charset="0"/>
                <a:ea typeface="ＭＳ Ｐゴシック" charset="0"/>
                <a:cs typeface="ＭＳ Ｐゴシック" charset="0"/>
              </a:rPr>
              <a:t>organisations</a:t>
            </a:r>
            <a:r>
              <a:rPr lang="en-US" dirty="0">
                <a:latin typeface="Calibri" charset="0"/>
                <a:ea typeface="ＭＳ Ｐゴシック" charset="0"/>
                <a:cs typeface="ＭＳ Ｐゴシック" charset="0"/>
              </a:rPr>
              <a:t> a month</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free use of its high-tech equipment after a few churches asked if they could hire the devices just for December. </a:t>
            </a:r>
          </a:p>
          <a:p>
            <a:r>
              <a:rPr lang="en-US" dirty="0">
                <a:latin typeface="Calibri" charset="0"/>
                <a:ea typeface="ＭＳ Ｐゴシック" charset="0"/>
                <a:cs typeface="ＭＳ Ｐゴシック" charset="0"/>
              </a:rPr>
              <a:t>This year</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tally of baby Jesus thefts so far includes one from a Methodist church in Pennsylvania in which the figurine was replaced by a pumpkin and another in Arkansas in which the thief not only stole the plastic baby but also the concrete block and chain to which it was attached. </a:t>
            </a:r>
          </a:p>
          <a:p>
            <a:r>
              <a:rPr lang="en-US" dirty="0">
                <a:latin typeface="Calibri" charset="0"/>
                <a:ea typeface="ＭＳ Ｐゴシック" charset="0"/>
                <a:cs typeface="ＭＳ Ｐゴシック" charset="0"/>
              </a:rPr>
              <a:t>In the past, some have been defaced with swear words and Satanic symbols. However, it is unclear whether most of the thefts are harmless pranks or the result of anti-Christian sentiment.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said its GPS device can track objects virtually anywhere in the world. If it is moved, a silent alarm is triggered, and police or the owner can go on the internet to see on a map where the object is going. </a:t>
            </a:r>
          </a:p>
          <a:p>
            <a:endParaRPr lang="en-US" dirty="0">
              <a:latin typeface="Calibri" charset="0"/>
              <a:ea typeface="ＭＳ Ｐゴシック" charset="0"/>
              <a:cs typeface="ＭＳ Ｐゴシック" charset="0"/>
            </a:endParaRPr>
          </a:p>
        </p:txBody>
      </p:sp>
      <p:sp>
        <p:nvSpPr>
          <p:cNvPr id="473091"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F854BF8-E6CE-AE46-88D8-1790CBD4646F}"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765145630"/>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E7AA4C-C010-904D-8F07-C04916D4198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29427115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8163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844122599"/>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dirty="0"/>
              <a:t>نرى هنا في إنجيل لوقا جاذبيَّة دعوة رسالة الإنجيل الموجَّهة للعالَم والأمم. نرى بوضوحٍ أنَّ لوقا يُفكِّر في الأمم من غير اليهود، حيث نراه يترجم تعابير آراميَّة، ويتتبَّع نسلَ المسيح وصولًا إلى آدم، ويُشير إلى الحكَّام الرومان لتحديد الزمن الذي وقعَتْ فيه الأحداث، ويتجنَّب الإشارة إلى تتميم نبوَّات العهد القديم، ويقتبس من الترجمة السبعينيَّة، ويشرح العادات اليهوديَّة وتضاريس إسرائيل.</a:t>
            </a:r>
          </a:p>
        </p:txBody>
      </p:sp>
    </p:spTree>
    <p:extLst>
      <p:ext uri="{BB962C8B-B14F-4D97-AF65-F5344CB8AC3E}">
        <p14:creationId xmlns:p14="http://schemas.microsoft.com/office/powerpoint/2010/main" val="24513434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err="1">
                <a:cs typeface="ＭＳ Ｐゴシック" charset="0"/>
              </a:rPr>
              <a:t>انا</a:t>
            </a:r>
            <a:r>
              <a:rPr lang="ar-JO" dirty="0">
                <a:cs typeface="ＭＳ Ｐゴシック" charset="0"/>
              </a:rPr>
              <a:t> متشكك. وعليك </a:t>
            </a:r>
            <a:r>
              <a:rPr lang="ar-JO" dirty="0" err="1">
                <a:cs typeface="ＭＳ Ｐゴシック" charset="0"/>
              </a:rPr>
              <a:t>انت</a:t>
            </a:r>
            <a:r>
              <a:rPr lang="ar-JO" dirty="0">
                <a:cs typeface="ＭＳ Ｐゴシック" charset="0"/>
              </a:rPr>
              <a:t> أن تكون كذلك أيضًا.</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هل تؤمن بمعظم ما يُقال لك؟</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عندما تتلقى المعلومات، تأخذ بعين الاعتبار المصدر؟</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عندما يخبرك الناس أمرًا عن يسوع، هل تصدقه؟</a:t>
            </a:r>
            <a:r>
              <a:rPr lang="en-SG" dirty="0">
                <a:cs typeface="ＭＳ Ｐゴシック" charset="0"/>
              </a:rPr>
              <a:t> </a:t>
            </a:r>
            <a:endParaRPr lang="en-US" dirty="0">
              <a:cs typeface="ＭＳ Ｐゴシック" charset="0"/>
            </a:endParaRPr>
          </a:p>
        </p:txBody>
      </p:sp>
    </p:spTree>
    <p:extLst>
      <p:ext uri="{BB962C8B-B14F-4D97-AF65-F5344CB8AC3E}">
        <p14:creationId xmlns:p14="http://schemas.microsoft.com/office/powerpoint/2010/main" val="80162581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344D94C-2236-3A4C-9308-17D7C10845E5}" type="slidenum">
              <a:rPr lang="en-US" sz="1200">
                <a:latin typeface="Arial" panose="020B0604020202020204" pitchFamily="34" charset="0"/>
              </a:rPr>
              <a:pPr/>
              <a:t>172</a:t>
            </a:fld>
            <a:endParaRPr lang="en-US" sz="1200" dirty="0">
              <a:latin typeface="Arial" panose="020B0604020202020204" pitchFamily="34" charset="0"/>
            </a:endParaRPr>
          </a:p>
        </p:txBody>
      </p:sp>
      <p:sp>
        <p:nvSpPr>
          <p:cNvPr id="328706" name="Rectangle 2"/>
          <p:cNvSpPr>
            <a:spLocks noGrp="1" noRot="1" noChangeAspect="1" noChangeArrowheads="1"/>
          </p:cNvSpPr>
          <p:nvPr>
            <p:ph type="sldImg"/>
          </p:nvPr>
        </p:nvSpPr>
        <p:spPr>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924423-1BAB-0743-AF8E-DEB5AAC3AC4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5698" name="Rectangle 2"/>
          <p:cNvSpPr>
            <a:spLocks noGrp="1" noRot="1" noChangeAspect="1" noChangeArrowheads="1"/>
          </p:cNvSpPr>
          <p:nvPr>
            <p:ph type="sldImg"/>
          </p:nvPr>
        </p:nvSpPr>
        <p:spPr>
          <a:xfrm>
            <a:off x="1150938" y="692150"/>
            <a:ext cx="4556125" cy="3416300"/>
          </a:xfrm>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1" hangingPunct="1"/>
            <a:r>
              <a:rPr lang="ar-JO" b="0" dirty="0">
                <a:latin typeface="Times" charset="0"/>
                <a:ea typeface="ＭＳ Ｐゴシック" charset="0"/>
                <a:cs typeface="ＭＳ Ｐゴシック" charset="0"/>
              </a:rPr>
              <a:t>يذكر المؤرِّخ يوسيفيوس (</a:t>
            </a:r>
            <a:r>
              <a:rPr lang="en-US" b="0" dirty="0">
                <a:latin typeface="Times" charset="0"/>
                <a:ea typeface="ＭＳ Ｐゴシック" charset="0"/>
                <a:cs typeface="ＭＳ Ｐゴシック" charset="0"/>
              </a:rPr>
              <a:t>Josephus</a:t>
            </a:r>
            <a:r>
              <a:rPr lang="ar-JO" b="0" dirty="0">
                <a:latin typeface="Times" charset="0"/>
                <a:ea typeface="ＭＳ Ｐゴシック" charset="0"/>
                <a:cs typeface="ＭＳ Ｐゴシック" charset="0"/>
              </a:rPr>
              <a:t>) حدوث خسوفٍ للقمر بالارتباط بموت هيرودس، وهذا يضع ميلاد المسيح بين هذين التاريخين.</a:t>
            </a:r>
          </a:p>
          <a:p>
            <a:pPr eaLnBrk="1" hangingPunct="1">
              <a:spcBef>
                <a:spcPct val="0"/>
              </a:spcBef>
            </a:pPr>
            <a:endParaRPr lang="ar-JO" dirty="0">
              <a:ea typeface="ＭＳ Ｐゴシック" charset="0"/>
              <a:cs typeface="ＭＳ Ｐゴシック" charset="0"/>
            </a:endParaRPr>
          </a:p>
          <a:p>
            <a:pPr eaLnBrk="1" hangingPunct="1">
              <a:spcBef>
                <a:spcPct val="0"/>
              </a:spcBef>
            </a:pPr>
            <a:r>
              <a:rPr lang="en-US" dirty="0">
                <a:ea typeface="ＭＳ Ｐゴシック" charset="0"/>
                <a:cs typeface="ＭＳ Ｐゴシック" charset="0"/>
              </a:rPr>
              <a:t>Common-421</a:t>
            </a:r>
          </a:p>
          <a:p>
            <a:pPr eaLnBrk="1" hangingPunct="1">
              <a:spcBef>
                <a:spcPct val="0"/>
              </a:spcBef>
            </a:pPr>
            <a:r>
              <a:rPr lang="en-US" dirty="0">
                <a:ea typeface="ＭＳ Ｐゴシック" charset="0"/>
                <a:cs typeface="ＭＳ Ｐゴシック" charset="0"/>
              </a:rPr>
              <a:t>BE-42-Luke-34</a:t>
            </a:r>
          </a:p>
          <a:p>
            <a:pPr eaLnBrk="1" hangingPunct="1">
              <a:spcBef>
                <a:spcPct val="0"/>
              </a:spcBef>
            </a:pPr>
            <a:r>
              <a:rPr lang="en-US" dirty="0">
                <a:ea typeface="ＭＳ Ｐゴシック" charset="0"/>
                <a:cs typeface="ＭＳ Ｐゴシック" charset="0"/>
              </a:rPr>
              <a:t>NS-00-NT Introduction-62</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161</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42392060"/>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5265E2-0C5D-9E40-88FA-2C12028E140F}" type="slidenum">
              <a:rPr kumimoji="0" lang="en-US" sz="1200" u="none" strike="noStrike" kern="1200" cap="none" spc="0" normalizeH="0" baseline="0" noProof="0">
                <a:ln>
                  <a:noFill/>
                </a:ln>
                <a:solidFill>
                  <a:srgbClr val="000000"/>
                </a:solidFill>
                <a:effectLst/>
                <a:uLnTx/>
                <a:uFillTx/>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
        <p:nvSpPr>
          <p:cNvPr id="12902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9027" name="Rectangle 3"/>
          <p:cNvSpPr>
            <a:spLocks noGrp="1" noChangeArrowheads="1"/>
          </p:cNvSpPr>
          <p:nvPr>
            <p:ph type="body" idx="1"/>
          </p:nvPr>
        </p:nvSpPr>
        <p:spPr/>
        <p:txBody>
          <a:bodyPr/>
          <a:lstStyle/>
          <a:p>
            <a:pPr eaLnBrk="1" hangingPunct="1">
              <a:defRPr/>
            </a:pPr>
            <a:endParaRPr lang="en-US" dirty="0">
              <a:cs typeface="+mn-cs"/>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eaLnBrk="1" hangingPunct="1">
              <a:lnSpc>
                <a:spcPct val="90000"/>
              </a:lnSpc>
              <a:buNone/>
            </a:pPr>
            <a:r>
              <a:rPr lang="en-US" sz="1200" dirty="0">
                <a:solidFill>
                  <a:schemeClr val="bg1"/>
                </a:solidFill>
                <a:ea typeface="ＭＳ Ｐゴシック" charset="0"/>
                <a:cs typeface="ＭＳ Ｐゴシック" charset="0"/>
              </a:rPr>
              <a:t>In the fifteenth year of the reign of Tiberius </a:t>
            </a:r>
            <a:r>
              <a:rPr lang="en-US" sz="1200" dirty="0">
                <a:solidFill>
                  <a:srgbClr val="FFFF00"/>
                </a:solidFill>
                <a:ea typeface="ＭＳ Ｐゴシック" charset="0"/>
                <a:cs typeface="ＭＳ Ｐゴシック" charset="0"/>
              </a:rPr>
              <a:t>Caesar</a:t>
            </a:r>
            <a:r>
              <a:rPr lang="en-US" sz="1200" dirty="0">
                <a:solidFill>
                  <a:schemeClr val="bg1"/>
                </a:solidFill>
                <a:ea typeface="ＭＳ Ｐゴシック" charset="0"/>
                <a:cs typeface="ＭＳ Ｐゴシック" charset="0"/>
              </a:rPr>
              <a:t>, Pontius </a:t>
            </a:r>
            <a:r>
              <a:rPr lang="en-US" sz="1200" dirty="0">
                <a:solidFill>
                  <a:srgbClr val="FFFF00"/>
                </a:solidFill>
                <a:ea typeface="ＭＳ Ｐゴシック" charset="0"/>
                <a:cs typeface="ＭＳ Ｐゴシック" charset="0"/>
              </a:rPr>
              <a:t>Pilate</a:t>
            </a:r>
            <a:r>
              <a:rPr lang="en-US" sz="1200" dirty="0">
                <a:solidFill>
                  <a:schemeClr val="bg1"/>
                </a:solidFill>
                <a:ea typeface="ＭＳ Ｐゴシック" charset="0"/>
                <a:cs typeface="ＭＳ Ｐゴシック" charset="0"/>
              </a:rPr>
              <a:t> being governor of Judea, and </a:t>
            </a:r>
            <a:r>
              <a:rPr lang="en-US" sz="1200" dirty="0">
                <a:solidFill>
                  <a:srgbClr val="FFFF00"/>
                </a:solidFill>
                <a:ea typeface="ＭＳ Ｐゴシック" charset="0"/>
                <a:cs typeface="ＭＳ Ｐゴシック" charset="0"/>
              </a:rPr>
              <a:t>Herod</a:t>
            </a:r>
            <a:r>
              <a:rPr lang="en-US" sz="1200" dirty="0">
                <a:solidFill>
                  <a:schemeClr val="bg1"/>
                </a:solidFill>
                <a:ea typeface="ＭＳ Ｐゴシック" charset="0"/>
                <a:cs typeface="ＭＳ Ｐゴシック" charset="0"/>
              </a:rPr>
              <a:t> being tetrarch of Galilee, and his brother </a:t>
            </a:r>
            <a:r>
              <a:rPr lang="en-US" sz="1200" dirty="0">
                <a:solidFill>
                  <a:srgbClr val="FFFF00"/>
                </a:solidFill>
                <a:ea typeface="ＭＳ Ｐゴシック" charset="0"/>
                <a:cs typeface="ＭＳ Ｐゴシック" charset="0"/>
              </a:rPr>
              <a:t>Philip</a:t>
            </a:r>
            <a:r>
              <a:rPr lang="en-US" sz="1200" dirty="0">
                <a:solidFill>
                  <a:schemeClr val="bg1"/>
                </a:solidFill>
                <a:ea typeface="ＭＳ Ｐゴシック" charset="0"/>
                <a:cs typeface="ＭＳ Ｐゴシック" charset="0"/>
              </a:rPr>
              <a:t> tetrarch of the region of Ituraea and Trachonitis, and </a:t>
            </a:r>
            <a:r>
              <a:rPr lang="en-US" sz="1200" dirty="0">
                <a:solidFill>
                  <a:srgbClr val="FFFF00"/>
                </a:solidFill>
                <a:ea typeface="ＭＳ Ｐゴシック" charset="0"/>
                <a:cs typeface="ＭＳ Ｐゴシック" charset="0"/>
              </a:rPr>
              <a:t>Lysanias</a:t>
            </a:r>
            <a:r>
              <a:rPr lang="en-US" sz="1200" dirty="0">
                <a:solidFill>
                  <a:schemeClr val="bg1"/>
                </a:solidFill>
                <a:ea typeface="ＭＳ Ｐゴシック" charset="0"/>
                <a:cs typeface="ＭＳ Ｐゴシック" charset="0"/>
              </a:rPr>
              <a:t> tetrarch of Abilene,</a:t>
            </a:r>
          </a:p>
          <a:p>
            <a:pPr marL="0" indent="0" eaLnBrk="1" hangingPunct="1">
              <a:lnSpc>
                <a:spcPct val="90000"/>
              </a:lnSpc>
              <a:buNone/>
            </a:pPr>
            <a:r>
              <a:rPr lang="en-US" sz="1200" dirty="0">
                <a:solidFill>
                  <a:schemeClr val="bg1"/>
                </a:solidFill>
                <a:ea typeface="ＭＳ Ｐゴシック" charset="0"/>
                <a:cs typeface="ＭＳ Ｐゴシック" charset="0"/>
              </a:rPr>
              <a:t>in the high-priesthood of </a:t>
            </a:r>
            <a:r>
              <a:rPr lang="en-US" sz="1200" dirty="0">
                <a:solidFill>
                  <a:srgbClr val="FFFF00"/>
                </a:solidFill>
                <a:ea typeface="ＭＳ Ｐゴシック" charset="0"/>
                <a:cs typeface="ＭＳ Ｐゴシック" charset="0"/>
              </a:rPr>
              <a:t>Annas</a:t>
            </a:r>
            <a:r>
              <a:rPr lang="en-US" sz="1200" dirty="0">
                <a:solidFill>
                  <a:schemeClr val="bg1"/>
                </a:solidFill>
                <a:ea typeface="ＭＳ Ｐゴシック" charset="0"/>
                <a:cs typeface="ＭＳ Ｐゴシック" charset="0"/>
              </a:rPr>
              <a:t> and </a:t>
            </a:r>
            <a:r>
              <a:rPr lang="en-US" sz="1200" dirty="0">
                <a:solidFill>
                  <a:srgbClr val="FFFF00"/>
                </a:solidFill>
                <a:ea typeface="ＭＳ Ｐゴシック" charset="0"/>
                <a:cs typeface="ＭＳ Ｐゴシック" charset="0"/>
              </a:rPr>
              <a:t>Caiaphas</a:t>
            </a:r>
            <a:r>
              <a:rPr lang="en-US" sz="1200" dirty="0">
                <a:solidFill>
                  <a:schemeClr val="bg1"/>
                </a:solidFill>
                <a:ea typeface="ＭＳ Ｐゴシック" charset="0"/>
                <a:cs typeface="ＭＳ Ｐゴシック" charset="0"/>
              </a:rPr>
              <a:t>, the word of God came to John the son of Zechariah in the wilderness; </a:t>
            </a:r>
          </a:p>
          <a:p>
            <a:pPr marL="0" indent="0" eaLnBrk="1" hangingPunct="1">
              <a:lnSpc>
                <a:spcPct val="90000"/>
              </a:lnSpc>
              <a:buNone/>
            </a:pPr>
            <a:endParaRPr lang="en-US" sz="1200" dirty="0">
              <a:solidFill>
                <a:schemeClr val="bg1"/>
              </a:solidFill>
              <a:ea typeface="ＭＳ Ｐゴシック" charset="0"/>
              <a:cs typeface="ＭＳ Ｐゴシック" charset="0"/>
            </a:endParaRPr>
          </a:p>
          <a:p>
            <a:r>
              <a:rPr lang="en-US" dirty="0"/>
              <a:t>Note how many opportunities exist for errors in this single passage. If the time of even one of these reigns is inaccurate, then Luke would be disproven as a historian and inerrancy impossible. But each of these men was in leadership in AD 29 when John began his ministry. Each period is as follows:</a:t>
            </a:r>
          </a:p>
          <a:p>
            <a:r>
              <a:rPr lang="en-US" dirty="0"/>
              <a:t>Tiberius (AD 14-37)</a:t>
            </a:r>
          </a:p>
          <a:p>
            <a:r>
              <a:rPr lang="en-US" dirty="0"/>
              <a:t>Pilate (AD 26-36)</a:t>
            </a:r>
          </a:p>
          <a:p>
            <a:r>
              <a:rPr lang="en-US" dirty="0"/>
              <a:t>Philip (4 BC-AD 34)</a:t>
            </a:r>
          </a:p>
          <a:p>
            <a:r>
              <a:rPr lang="en-US" dirty="0"/>
              <a:t>Lysanias (AD 14-29)</a:t>
            </a:r>
          </a:p>
          <a:p>
            <a:r>
              <a:rPr lang="en-US" dirty="0"/>
              <a:t>Annas (AD 6-15 but wielding considerable power after that—probably died about AD 40; see Annas had been high priest from A.D. 6 to 15. The Romans had removed him from office yet he still wielded considerable power behind the scenes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Caiaphas (AD 18-36): Caiaphas was the ruling High Priest at the time of Jesus ministry (A.D. 18-36). He was the son-in-law of Annas.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endParaRPr lang="en-US" dirty="0"/>
          </a:p>
          <a:p>
            <a:r>
              <a:rPr lang="en-US" dirty="0"/>
              <a:t>——————</a:t>
            </a:r>
          </a:p>
          <a:p>
            <a:r>
              <a:rPr lang="en-US" dirty="0"/>
              <a:t>https://</a:t>
            </a:r>
            <a:r>
              <a:rPr lang="en-US" dirty="0" err="1"/>
              <a:t>www.internationalstandardbible.com</a:t>
            </a:r>
            <a:r>
              <a:rPr lang="en-US" dirty="0"/>
              <a:t>/L/</a:t>
            </a:r>
            <a:r>
              <a:rPr lang="en-US" dirty="0" err="1"/>
              <a:t>lysanias.html</a:t>
            </a:r>
            <a:endParaRPr lang="en-US" dirty="0"/>
          </a:p>
          <a:p>
            <a:r>
              <a:rPr lang="en-US" dirty="0">
                <a:hlinkClick r:id="rId3"/>
              </a:rPr>
              <a:t>International Standard Bible Encyclopedia Online</a:t>
            </a:r>
            <a:endParaRPr lang="en-US" dirty="0"/>
          </a:p>
          <a:p>
            <a:r>
              <a:rPr lang="en-US" dirty="0"/>
              <a:t>Accessed 17 June 2022</a:t>
            </a:r>
          </a:p>
          <a:p>
            <a:r>
              <a:rPr lang="en-US" dirty="0"/>
              <a:t>Lysanias</a:t>
            </a:r>
          </a:p>
          <a:p>
            <a:r>
              <a:rPr lang="en-US" dirty="0"/>
              <a:t>li-</a:t>
            </a:r>
            <a:r>
              <a:rPr lang="en-US" dirty="0" err="1"/>
              <a:t>sa</a:t>
            </a:r>
            <a:r>
              <a:rPr lang="en-US" dirty="0"/>
              <a:t>'-ni-as (</a:t>
            </a:r>
            <a:r>
              <a:rPr lang="en-US" dirty="0" err="1"/>
              <a:t>Lusanias</a:t>
            </a:r>
            <a:r>
              <a:rPr lang="en-US" dirty="0"/>
              <a:t>): Mentioned in </a:t>
            </a:r>
            <a:r>
              <a:rPr lang="en-US" dirty="0">
                <a:hlinkClick r:id="rId4"/>
              </a:rPr>
              <a:t>Lu 3:1</a:t>
            </a:r>
            <a:r>
              <a:rPr lang="en-US" dirty="0"/>
              <a:t> as tetrarch of Abilene in the 15th year of the reign of Tiberius Caesar, and thus fixing the date of the preaching of John the Baptist in the wilderness at about 26 or 28 AD. A Lysanias is mentioned by Josephus as having ruled over Chalcis and Abilene, and as having been slain by Mark Antony at the instigation of Cleopatra. As this happened about 36 BC, Luke has been charged with inaccuracy. Inscriptions, however, corroborate the view that the Lysanias of Luke was probably a descendant of the Lysanias mentioned by Josephus (compare </a:t>
            </a:r>
            <a:r>
              <a:rPr lang="en-US" dirty="0" err="1"/>
              <a:t>Schurer,H</a:t>
            </a:r>
            <a:r>
              <a:rPr lang="en-US" dirty="0"/>
              <a:t> J the Priestly Code (P), div I, </a:t>
            </a:r>
            <a:r>
              <a:rPr lang="en-US" dirty="0" err="1"/>
              <a:t>volumeII</a:t>
            </a:r>
            <a:r>
              <a:rPr lang="en-US" dirty="0"/>
              <a:t> , App. 1, p. 338).</a:t>
            </a:r>
          </a:p>
          <a:p>
            <a:r>
              <a:rPr lang="en-US" dirty="0"/>
              <a:t>——————</a:t>
            </a:r>
          </a:p>
          <a:p>
            <a:r>
              <a:rPr lang="en-US" dirty="0">
                <a:hlinkClick r:id="rId5"/>
              </a:rPr>
              <a:t>https://www.oxfordreference.com/view/10.1093/oi/authority.20110803100120769</a:t>
            </a:r>
            <a:endParaRPr lang="en-US" dirty="0"/>
          </a:p>
          <a:p>
            <a:r>
              <a:rPr lang="en-US" dirty="0"/>
              <a:t>Accessed 17 June 2022</a:t>
            </a:r>
          </a:p>
          <a:p>
            <a:r>
              <a:rPr lang="en-US" dirty="0"/>
              <a:t>The reference to Lysanias in Luke 3: 1 as the tetrarch of Abilene NW of Damascus may be a mistake, since the only Lysanias certainly known died in 36 </a:t>
            </a:r>
            <a:r>
              <a:rPr lang="en-US" dirty="0" err="1"/>
              <a:t>bce</a:t>
            </a:r>
            <a:r>
              <a:rPr lang="en-US" dirty="0"/>
              <a:t>. There was, however, possibly another, unknown, Lysanias in the fifteenth year of the reign of Tiberius (28 or 29 </a:t>
            </a:r>
            <a:r>
              <a:rPr lang="en-US" dirty="0" err="1"/>
              <a:t>ce</a:t>
            </a:r>
            <a:r>
              <a:rPr lang="en-US" dirty="0"/>
              <a:t>) to which Luke is referring, since an inscription bearing the name Lysanias was found at Abila, the city in Abilene, and dated between 14 and 29 </a:t>
            </a:r>
            <a:r>
              <a:rPr lang="en-US" dirty="0" err="1"/>
              <a:t>ce</a:t>
            </a:r>
            <a:r>
              <a:rPr lang="en-US" dirty="0"/>
              <a:t>.</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178</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63816132"/>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A87484-3793-BC4D-B6B5-0CF48FBE29EC}"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179</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56002" name="Rectangle 2"/>
          <p:cNvSpPr>
            <a:spLocks noGrp="1" noRot="1" noChangeAspect="1" noChangeArrowheads="1"/>
          </p:cNvSpPr>
          <p:nvPr>
            <p:ph type="sldImg"/>
          </p:nvPr>
        </p:nvSpPr>
        <p:spPr>
          <a:xfrm>
            <a:off x="1143000" y="685800"/>
            <a:ext cx="4572000" cy="3429000"/>
          </a:xfrm>
          <a:solidFill>
            <a:srgbClr val="FFFFFF"/>
          </a:solidFill>
          <a:ln/>
        </p:spPr>
      </p:sp>
      <p:sp>
        <p:nvSpPr>
          <p:cNvPr id="256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wrap="square"/>
          <a:lstStyle/>
          <a:p>
            <a:pPr algn="r" rtl="1" eaLnBrk="1" hangingPunct="1"/>
            <a:r>
              <a:rPr lang="ar-JO" b="0" dirty="0">
                <a:latin typeface="Times" charset="0"/>
                <a:ea typeface="ＭＳ Ｐゴシック" charset="0"/>
                <a:cs typeface="ＭＳ Ｐゴシック" charset="0"/>
              </a:rPr>
              <a:t>يدور جدالٌ بين الباحثين حول ما إذا كان موت يسوع قد حدث في عام 30م أو 33م. وقد جاء عيد الفصح في يوم الجمعة في كلا هذين العامين. ولكن من المؤكَّد أنَّ خدمة يوحنَّا المعمدان بدأَتْ عام 29م لأنَّه العام الخامس عشر من حُكْم طيباريوس في روما (لوقا 3: 1). يذكر إنجيل يوحنَّا ثلاثة أعياد فصحٍ في خدمة يسوع، وهذا يجعل صلْبَ المسيح في عام 33م.</a:t>
            </a:r>
          </a:p>
          <a:p>
            <a:pPr algn="r" rtl="1" eaLnBrk="1" hangingPunct="1"/>
            <a:endParaRPr lang="ar-JO" b="0" dirty="0">
              <a:latin typeface="Times" charset="0"/>
              <a:ea typeface="ＭＳ Ｐゴシック" charset="0"/>
              <a:cs typeface="ＭＳ Ｐゴシック" charset="0"/>
            </a:endParaRPr>
          </a:p>
          <a:p>
            <a:pPr algn="r" rtl="1" eaLnBrk="1" hangingPunct="1"/>
            <a:r>
              <a:rPr lang="ar-JO" b="0" dirty="0">
                <a:latin typeface="Times" charset="0"/>
                <a:ea typeface="ＭＳ Ｐゴシック" charset="0"/>
                <a:cs typeface="ＭＳ Ｐゴシック" charset="0"/>
              </a:rPr>
              <a:t>ولكن يطرح هذا سؤالين أمامنا:</a:t>
            </a:r>
          </a:p>
          <a:p>
            <a:pPr marL="228600" indent="-228600" algn="r" rtl="1" eaLnBrk="1" hangingPunct="1">
              <a:buFont typeface="+mj-lt"/>
              <a:buAutoNum type="arabicPeriod"/>
            </a:pPr>
            <a:r>
              <a:rPr lang="ar-JO" b="0" dirty="0">
                <a:latin typeface="Times" charset="0"/>
                <a:ea typeface="ＭＳ Ｐゴシック" charset="0"/>
                <a:cs typeface="ＭＳ Ｐゴシック" charset="0"/>
              </a:rPr>
              <a:t>ألمْ يبدأ المسيحُ خدمتَه عندما كان عمره 30 سنة؟ في هذه الحالة تكون ولادته في عام 4 ق.م. تؤيِّد الرأي الذي يقول إنَّ الصلب حدث عام 30م. ولكن لننتبه إلى أنَّ لوقا قال إنَّ يسوع كان "</a:t>
            </a:r>
            <a:r>
              <a:rPr lang="ar-JO" b="1" dirty="0">
                <a:latin typeface="Times" charset="0"/>
                <a:ea typeface="ＭＳ Ｐゴシック" charset="0"/>
                <a:cs typeface="ＭＳ Ｐゴシック" charset="0"/>
              </a:rPr>
              <a:t>نحو</a:t>
            </a:r>
            <a:r>
              <a:rPr lang="ar-JO" b="0" dirty="0">
                <a:latin typeface="Times" charset="0"/>
                <a:ea typeface="ＭＳ Ｐゴシック" charset="0"/>
                <a:cs typeface="ＭＳ Ｐゴシック" charset="0"/>
              </a:rPr>
              <a:t>" ثلاثين سنة. هذا النوع من الكلمات العامَّة هو أمرٌ غير معتاد في إنجيل لوقا الذي يُسجِّل الكثير من التواريخ المحدَّدة. ربَّما قصَدَ لوقا أنْ يقول إنَّ يسوع كان مثْلَ أيِّ رجلٍ عاديٍّ في ذلك الوقت، والذي كان يبدأ العمل وحده في سنِّ الثلاثين، لكن مع إضافة تغييرٍ مفاده أنَّ يسوع كان "نحو" 30 عِوَضاً عن القول إنَّه كان يبلغ من العمر 30 سنةً بالضبط، لذلك يكون العمر 32 لبداية خدمة المسيح مقبولاً في هذه الحالة.</a:t>
            </a:r>
          </a:p>
          <a:p>
            <a:pPr marL="228600" indent="-228600" algn="r" rtl="1" eaLnBrk="1" hangingPunct="1">
              <a:buFont typeface="+mj-lt"/>
              <a:buAutoNum type="arabicPeriod"/>
            </a:pPr>
            <a:r>
              <a:rPr lang="ar-JO" b="0" dirty="0">
                <a:latin typeface="Times" charset="0"/>
                <a:ea typeface="ＭＳ Ｐゴシック" charset="0"/>
                <a:cs typeface="ＭＳ Ｐゴシック" charset="0"/>
              </a:rPr>
              <a:t>ألمْ يمت يسوع في سنِّ 33؟ هناك الكثير من التعليم الذي يشير إلى ذلك الرأي، إلَّا أنَّه لا يوجد مقطعٌ كتابيٌّ يدعمه. ولكنَّ هذا الرأي في حقيقة الأمر هو استنتاجٌ بناءً على افتراض الولادة في عام 4 ق.م. والصلب في عام 30م. ولكن يقودنا الكلام المذكور في لوقا 3: 1 إلى استنتاج أنَّ يسوع كان أقرب إلى عمْرِ 36 أو 37 سنةً عندما صُلِب.</a:t>
            </a:r>
            <a:endParaRPr lang="en-US" b="0" dirty="0">
              <a:latin typeface="Times" charset="0"/>
              <a:ea typeface="ＭＳ Ｐゴシック" charset="0"/>
              <a:cs typeface="ＭＳ Ｐゴシック" charset="0"/>
            </a:endParaRP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Common-424</a:t>
            </a:r>
          </a:p>
          <a:p>
            <a:pPr eaLnBrk="1" hangingPunct="1">
              <a:spcBef>
                <a:spcPct val="0"/>
              </a:spcBef>
            </a:pPr>
            <a:r>
              <a:rPr lang="en-US" dirty="0">
                <a:ea typeface="ＭＳ Ｐゴシック" charset="0"/>
                <a:cs typeface="ＭＳ Ｐゴシック" charset="0"/>
              </a:rPr>
              <a:t>BE-42-Luke-41</a:t>
            </a:r>
          </a:p>
          <a:p>
            <a:pPr eaLnBrk="1" hangingPunct="1">
              <a:spcBef>
                <a:spcPct val="0"/>
              </a:spcBef>
            </a:pPr>
            <a:r>
              <a:rPr lang="en-US" dirty="0">
                <a:ea typeface="ＭＳ Ｐゴシック" charset="0"/>
                <a:cs typeface="ＭＳ Ｐゴシック" charset="0"/>
              </a:rPr>
              <a:t>NS-00-NT Introduction-66</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167, 199</a:t>
            </a: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77B555F-52E5-7147-B012-D7BAB44CA178}" type="slidenum">
              <a:rPr kumimoji="0" lang="en-US" sz="1200" u="none" strike="noStrike" kern="1200" cap="none" spc="0" normalizeH="0" baseline="0" noProof="0">
                <a:ln>
                  <a:noFill/>
                </a:ln>
                <a:solidFill>
                  <a:srgbClr val="000000"/>
                </a:solidFill>
                <a:effectLst/>
                <a:uLnTx/>
                <a:uFillTx/>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
        <p:nvSpPr>
          <p:cNvPr id="1177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7763" name="Rectangle 3"/>
          <p:cNvSpPr>
            <a:spLocks noGrp="1" noChangeArrowheads="1"/>
          </p:cNvSpPr>
          <p:nvPr>
            <p:ph type="body" idx="1"/>
          </p:nvPr>
        </p:nvSpPr>
        <p:spPr/>
        <p:txBody>
          <a:bodyPr/>
          <a:lstStyle/>
          <a:p>
            <a:pPr eaLnBrk="1" hangingPunct="1">
              <a:defRPr/>
            </a:pPr>
            <a:r>
              <a:rPr lang="en-US" dirty="0">
                <a:cs typeface="+mn-cs"/>
              </a:rPr>
              <a:t>Leadership over the land of Israel changed repeatedly during the first century.</a:t>
            </a:r>
          </a:p>
          <a:p>
            <a:pPr eaLnBrk="1" hangingPunct="1">
              <a:defRPr/>
            </a:pPr>
            <a:r>
              <a:rPr lang="en-US" dirty="0">
                <a:cs typeface="+mn-cs"/>
              </a:rPr>
              <a:t>_____________</a:t>
            </a:r>
          </a:p>
          <a:p>
            <a:pPr eaLnBrk="1" hangingPunct="1">
              <a:defRPr/>
            </a:pPr>
            <a:r>
              <a:rPr lang="en-US" dirty="0">
                <a:cs typeface="+mn-cs"/>
              </a:rPr>
              <a:t>BG-04-Intertestamental Geography-21</a:t>
            </a:r>
          </a:p>
          <a:p>
            <a:pPr eaLnBrk="1" hangingPunct="1">
              <a:defRPr/>
            </a:pPr>
            <a:r>
              <a:rPr lang="en-US" dirty="0">
                <a:cs typeface="+mn-cs"/>
              </a:rPr>
              <a:t>NB-07-Politics 4-Herodians &amp; Rome-21</a:t>
            </a:r>
          </a:p>
          <a:p>
            <a:pPr eaLnBrk="1" hangingPunct="1">
              <a:defRPr/>
            </a:pPr>
            <a:r>
              <a:rPr lang="en-US" dirty="0">
                <a:cs typeface="+mn-cs"/>
              </a:rPr>
              <a:t>NS-03-Luke1-12—slide 168</a:t>
            </a:r>
          </a:p>
          <a:p>
            <a:pPr eaLnBrk="1" hangingPunct="1">
              <a:defRPr/>
            </a:pPr>
            <a:endParaRPr lang="en-US" dirty="0">
              <a:cs typeface="+mn-cs"/>
            </a:endParaRPr>
          </a:p>
        </p:txBody>
      </p:sp>
    </p:spTree>
    <p:extLst>
      <p:ext uri="{BB962C8B-B14F-4D97-AF65-F5344CB8AC3E}">
        <p14:creationId xmlns:p14="http://schemas.microsoft.com/office/powerpoint/2010/main" val="1346934902"/>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4832534-54F0-2A4C-A746-E554725D48F1}" type="slidenum">
              <a:rPr kumimoji="0" lang="en-US" sz="1200" u="none" strike="noStrike" kern="1200" cap="none" spc="0" normalizeH="0" baseline="0" noProof="0">
                <a:ln>
                  <a:noFill/>
                </a:ln>
                <a:solidFill>
                  <a:srgbClr val="000000"/>
                </a:solidFill>
                <a:effectLst/>
                <a:uLnTx/>
                <a:uFillTx/>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181</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
        <p:nvSpPr>
          <p:cNvPr id="12185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1859" name="Rectangle 3"/>
          <p:cNvSpPr>
            <a:spLocks noGrp="1" noChangeArrowheads="1"/>
          </p:cNvSpPr>
          <p:nvPr>
            <p:ph type="body" idx="1"/>
          </p:nvPr>
        </p:nvSpPr>
        <p:spPr/>
        <p:txBody>
          <a:bodyPr/>
          <a:lstStyle/>
          <a:p>
            <a:pPr eaLnBrk="1" hangingPunct="1">
              <a:defRPr/>
            </a:pPr>
            <a:endParaRPr lang="en-US" dirty="0">
              <a:cs typeface="+mn-cs"/>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cs typeface="Arial" panose="020B0604020202020204" pitchFamily="34" charset="0"/>
              </a:rPr>
              <a:t>يُمثِّل الأصحاح 40 من إشعياء معلومات الخلفيَّة الرئيسيَّة المتاحة عن يوحنَّا المعمدان. يُعزِّي اللهُ شعبَه رغم أنَّه يُخبِرهم بالسبي الآتي عليهم- وهو يفعل هذا بتقديم وعدٍ عن صوت صارخٍ في البرَّيَّة، وليس في الهيكل.</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99418343"/>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Arial" panose="020B0604020202020204" pitchFamily="34" charset="0"/>
              </a:rPr>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ما هي الطرق التي يمكننا التفكير بها لمساعدتنا على أن نكون واثقين مما تعلمناه؟</a:t>
            </a:r>
            <a:endParaRPr lang="en-US" dirty="0">
              <a:cs typeface="ＭＳ Ｐゴシック" charset="0"/>
            </a:endParaRPr>
          </a:p>
        </p:txBody>
      </p:sp>
    </p:spTree>
    <p:extLst>
      <p:ext uri="{BB962C8B-B14F-4D97-AF65-F5344CB8AC3E}">
        <p14:creationId xmlns:p14="http://schemas.microsoft.com/office/powerpoint/2010/main" val="227088217"/>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Arial" panose="020B0604020202020204" pitchFamily="34" charset="0"/>
              </a:rPr>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Arial" panose="020B0604020202020204" pitchFamily="34" charset="0"/>
              </a:rPr>
              <a:t>Also, instead of going to the people to preach in their cities, John's audiences had to do the hard work of traveling to the Judean wilderness. They seem even to believe in some sort of reincarnation of famous OT figures, based on their questions.</a:t>
            </a:r>
          </a:p>
          <a:p>
            <a:pPr>
              <a:defRPr/>
            </a:pPr>
            <a:endParaRPr lang="en-US" dirty="0">
              <a:cs typeface="+mn-cs"/>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a:p>
            <a:r>
              <a:rPr lang="en-SG" dirty="0"/>
              <a:t>_______</a:t>
            </a:r>
          </a:p>
          <a:p>
            <a:r>
              <a:rPr lang="en-SG" dirty="0"/>
              <a:t>NS-03-Luke1-12—slide 177</a:t>
            </a:r>
          </a:p>
          <a:p>
            <a:r>
              <a:rPr lang="en-SG" dirty="0"/>
              <a:t>NS-05-Acts17-19—slide 100</a:t>
            </a:r>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188</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910298734"/>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190</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تمثّل </a:t>
            </a:r>
            <a:r>
              <a:rPr lang="ar-JO" dirty="0" err="1"/>
              <a:t>اورشليم</a:t>
            </a:r>
            <a:r>
              <a:rPr lang="ar-JO" dirty="0"/>
              <a:t> </a:t>
            </a:r>
            <a:r>
              <a:rPr lang="ar-JO" dirty="0" err="1"/>
              <a:t>وليركية</a:t>
            </a:r>
            <a:r>
              <a:rPr lang="ar-JO" dirty="0"/>
              <a:t> الجزء الشرقي من الإمبراطورية. لا عجب أن العديد من الأمميين اعتقدوا أن المسيحيين كانوا شرقيين يتبعون يسوع اليهودي الشرقي!</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Tree>
    <p:extLst>
      <p:ext uri="{BB962C8B-B14F-4D97-AF65-F5344CB8AC3E}">
        <p14:creationId xmlns:p14="http://schemas.microsoft.com/office/powerpoint/2010/main" val="1564119291"/>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eaLnBrk="1" hangingPunct="1"/>
            <a:r>
              <a:rPr lang="ar-SA" dirty="0">
                <a:effectLst/>
              </a:rPr>
              <a:t>قيامة المسيح؛ وإرساليته؛ وصعوده؛ تثبت خدمته، وموته </a:t>
            </a:r>
            <a:r>
              <a:rPr lang="ar-SA" dirty="0" err="1">
                <a:effectLst/>
              </a:rPr>
              <a:t>الكفّاري</a:t>
            </a:r>
            <a:r>
              <a:rPr lang="ar-SA" dirty="0">
                <a:effectLst/>
              </a:rPr>
              <a:t> يستحق أن يأتي به إلى الأمم.</a:t>
            </a:r>
          </a:p>
        </p:txBody>
      </p:sp>
    </p:spTree>
    <p:extLst>
      <p:ext uri="{BB962C8B-B14F-4D97-AF65-F5344CB8AC3E}">
        <p14:creationId xmlns:p14="http://schemas.microsoft.com/office/powerpoint/2010/main" val="1020211658"/>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0" dirty="0">
                <a:latin typeface="Times" charset="0"/>
                <a:ea typeface="ＭＳ Ｐゴシック" charset="0"/>
                <a:cs typeface="ＭＳ Ｐゴシック" charset="0"/>
              </a:rPr>
              <a:t>The emperor Tiberius succeeded the emperor Augustus upon the latter's death in AD 14. Luke adds 15 years to AD 14 to reveal a 1.5-year window of time for John to commence his ministry in the Judean wilderness. </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Common-422</a:t>
            </a:r>
          </a:p>
          <a:p>
            <a:pPr eaLnBrk="1" hangingPunct="1">
              <a:spcBef>
                <a:spcPct val="0"/>
              </a:spcBef>
            </a:pPr>
            <a:r>
              <a:rPr lang="en-US" dirty="0">
                <a:ea typeface="ＭＳ Ｐゴシック" charset="0"/>
                <a:cs typeface="ＭＳ Ｐゴシック" charset="0"/>
              </a:rPr>
              <a:t>NS-00-NT Introduction-66</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197</a:t>
            </a:r>
          </a:p>
        </p:txBody>
      </p:sp>
      <p:sp>
        <p:nvSpPr>
          <p:cNvPr id="4" name="Slide Number Placeholder 3"/>
          <p:cNvSpPr>
            <a:spLocks noGrp="1"/>
          </p:cNvSpPr>
          <p:nvPr>
            <p:ph type="sldNum" sz="quarter" idx="5"/>
          </p:nvPr>
        </p:nvSpPr>
        <p:spPr/>
        <p:txBody>
          <a:bodyPr/>
          <a:lstStyle/>
          <a:p>
            <a:pPr>
              <a:defRPr/>
            </a:pPr>
            <a:fld id="{F438EF88-ABA3-6A43-BE94-61C1FB6BF3E3}" type="slidenum">
              <a:rPr lang="en-US" smtClean="0"/>
              <a:pPr>
                <a:defRPr/>
              </a:pPr>
              <a:t>209</a:t>
            </a:fld>
            <a:endParaRPr lang="en-US" dirty="0"/>
          </a:p>
        </p:txBody>
      </p:sp>
    </p:spTree>
    <p:extLst>
      <p:ext uri="{BB962C8B-B14F-4D97-AF65-F5344CB8AC3E}">
        <p14:creationId xmlns:p14="http://schemas.microsoft.com/office/powerpoint/2010/main" val="1895369780"/>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288DB01-C492-C047-89FD-4A884A50A9AB}"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210</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53954" name="AutoShape 2"/>
          <p:cNvSpPr>
            <a:spLocks noGrp="1" noRot="1" noChangeAspect="1" noChangeArrowheads="1" noTextEdit="1"/>
          </p:cNvSpPr>
          <p:nvPr>
            <p:ph type="sldImg"/>
          </p:nvPr>
        </p:nvSpPr>
        <p:spPr>
          <a:xfrm>
            <a:off x="841375" y="241300"/>
            <a:ext cx="5233988" cy="3925888"/>
          </a:xfrm>
          <a:ln/>
        </p:spPr>
      </p:sp>
      <p:sp>
        <p:nvSpPr>
          <p:cNvPr id="253955"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wrap="square"/>
          <a:lstStyle/>
          <a:p>
            <a:pPr marL="112713" indent="-112713" defTabSz="1020763" eaLnBrk="1" hangingPunct="1">
              <a:spcBef>
                <a:spcPct val="0"/>
              </a:spcBef>
            </a:pPr>
            <a:r>
              <a:rPr lang="en-US" dirty="0">
                <a:ea typeface="ＭＳ Ｐゴシック" charset="0"/>
                <a:cs typeface="ＭＳ Ｐゴシック" charset="0"/>
              </a:rPr>
              <a:t>Christ</a:t>
            </a:r>
            <a:r>
              <a:rPr lang="fr-FR" altLang="ja-JP" dirty="0">
                <a:ea typeface="ＭＳ Ｐゴシック" charset="0"/>
                <a:cs typeface="ＭＳ Ｐゴシック" charset="0"/>
              </a:rPr>
              <a:t>'</a:t>
            </a:r>
            <a:r>
              <a:rPr lang="en-US" dirty="0">
                <a:ea typeface="ＭＳ Ｐゴシック" charset="0"/>
                <a:cs typeface="ＭＳ Ｐゴシック" charset="0"/>
              </a:rPr>
              <a:t>s 3½-year-ministry spanned four Passovers.  However, the Synoptics mention only one Passover (#2 on this timeline), which could give the impression of only a year-old ministry.  John fills in the details, though, by showing three other Passovers not mentioned by Matthew, Mark, or Luke.</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Common-423</a:t>
            </a:r>
          </a:p>
          <a:p>
            <a:pPr eaLnBrk="1" hangingPunct="1">
              <a:spcBef>
                <a:spcPct val="0"/>
              </a:spcBef>
            </a:pPr>
            <a:r>
              <a:rPr lang="en-US" dirty="0">
                <a:ea typeface="ＭＳ Ｐゴシック" charset="0"/>
                <a:cs typeface="ＭＳ Ｐゴシック" charset="0"/>
              </a:rPr>
              <a:t>NS-00-NT Introduction-66</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198</a:t>
            </a:r>
          </a:p>
          <a:p>
            <a:pPr marL="112713" indent="-112713" defTabSz="1020763" eaLnBrk="1" hangingPunct="1">
              <a:spcBef>
                <a:spcPct val="0"/>
              </a:spcBef>
            </a:pPr>
            <a:endParaRPr lang="en-US" dirty="0">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A87484-3793-BC4D-B6B5-0CF48FBE29EC}"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56002" name="Rectangle 2"/>
          <p:cNvSpPr>
            <a:spLocks noGrp="1" noRot="1" noChangeAspect="1" noChangeArrowheads="1"/>
          </p:cNvSpPr>
          <p:nvPr>
            <p:ph type="sldImg"/>
          </p:nvPr>
        </p:nvSpPr>
        <p:spPr>
          <a:xfrm>
            <a:off x="1143000" y="685800"/>
            <a:ext cx="4572000" cy="3429000"/>
          </a:xfrm>
          <a:solidFill>
            <a:srgbClr val="FFFFFF"/>
          </a:solidFill>
          <a:ln/>
        </p:spPr>
      </p:sp>
      <p:sp>
        <p:nvSpPr>
          <p:cNvPr id="256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wrap="square"/>
          <a:lstStyle/>
          <a:p>
            <a:pPr eaLnBrk="1" hangingPunct="1"/>
            <a:r>
              <a:rPr lang="en-US" b="0" dirty="0">
                <a:latin typeface="Times" charset="0"/>
                <a:ea typeface="ＭＳ Ｐゴシック" charset="0"/>
                <a:cs typeface="ＭＳ Ｐゴシック" charset="0"/>
              </a:rPr>
              <a:t>Scholars debate whether Jesus died in AD 30 or AD 33. Both years had Passover on a Friday, but John's ministry had to begin in AD 29 as this was the 15</a:t>
            </a:r>
            <a:r>
              <a:rPr lang="en-US" b="0" baseline="30000" dirty="0">
                <a:latin typeface="Times" charset="0"/>
                <a:ea typeface="ＭＳ Ｐゴシック" charset="0"/>
                <a:cs typeface="ＭＳ Ｐゴシック" charset="0"/>
              </a:rPr>
              <a:t>th</a:t>
            </a:r>
            <a:r>
              <a:rPr lang="en-US" b="0" dirty="0">
                <a:latin typeface="Times" charset="0"/>
                <a:ea typeface="ＭＳ Ｐゴシック" charset="0"/>
                <a:cs typeface="ＭＳ Ｐゴシック" charset="0"/>
              </a:rPr>
              <a:t> year of Tiberius in Rome (Luke 3:1). John's gospel has three Passovers in the ministry of Jesus, putting his crucifixion in AD 33. </a:t>
            </a:r>
          </a:p>
          <a:p>
            <a:pPr eaLnBrk="1" hangingPunct="1"/>
            <a:endParaRPr lang="en-US" b="0" dirty="0">
              <a:latin typeface="Times" charset="0"/>
              <a:ea typeface="ＭＳ Ｐゴシック" charset="0"/>
              <a:cs typeface="ＭＳ Ｐゴシック" charset="0"/>
            </a:endParaRPr>
          </a:p>
          <a:p>
            <a:pPr eaLnBrk="1" hangingPunct="1"/>
            <a:r>
              <a:rPr lang="en-US" b="0" dirty="0">
                <a:latin typeface="Times" charset="0"/>
                <a:ea typeface="ＭＳ Ｐゴシック" charset="0"/>
                <a:cs typeface="ＭＳ Ｐゴシック" charset="0"/>
              </a:rPr>
              <a:t>But two questions arise:</a:t>
            </a:r>
          </a:p>
          <a:p>
            <a:pPr marL="228600" indent="-228600" eaLnBrk="1" hangingPunct="1">
              <a:buAutoNum type="arabicParenBoth"/>
            </a:pPr>
            <a:r>
              <a:rPr lang="en-US" b="0" dirty="0">
                <a:latin typeface="Times" charset="0"/>
                <a:ea typeface="ＭＳ Ｐゴシック" charset="0"/>
                <a:cs typeface="ＭＳ Ｐゴシック" charset="0"/>
              </a:rPr>
              <a:t>Didn't Jesus begin his ministry at age 30? His birth in 4 BC would then favor a crucifixion in AD 30. Yet note that Luke wrote that Jesus was </a:t>
            </a:r>
            <a:r>
              <a:rPr lang="en-US" b="1" i="1" dirty="0">
                <a:latin typeface="Times" charset="0"/>
                <a:ea typeface="ＭＳ Ｐゴシック" charset="0"/>
                <a:cs typeface="ＭＳ Ｐゴシック" charset="0"/>
              </a:rPr>
              <a:t>about</a:t>
            </a:r>
            <a:r>
              <a:rPr lang="en-US" b="0" i="0" dirty="0">
                <a:latin typeface="Times" charset="0"/>
                <a:ea typeface="ＭＳ Ｐゴシック" charset="0"/>
                <a:cs typeface="ＭＳ Ｐゴシック" charset="0"/>
              </a:rPr>
              <a:t> age 30. This type of general wording is unusual in Luke's gospel which records many exact dates. Perhaps Luke is saying that Jesus was like the normal man of the time who began work on his own at age 30, yet with a twist in that Jesus was "about" 30 instead exactly 30, so an age of 32 would do. </a:t>
            </a:r>
          </a:p>
          <a:p>
            <a:pPr marL="228600" indent="-228600" eaLnBrk="1" hangingPunct="1">
              <a:buAutoNum type="arabicParenBoth"/>
            </a:pPr>
            <a:r>
              <a:rPr lang="en-US" b="0" dirty="0">
                <a:latin typeface="Times" charset="0"/>
                <a:ea typeface="ＭＳ Ｐゴシック" charset="0"/>
                <a:cs typeface="ＭＳ Ｐゴシック" charset="0"/>
              </a:rPr>
              <a:t>Didn't Jesus die at age 33? This has been often taught but no verse of Scripture supports it. Rather, it is a deduction assuming a 4 BC birth and an AD 30 death. Instead, Luke 3:1 leads us to the conclusion that Jesus was more around age 36 or 37.</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Common-424</a:t>
            </a:r>
          </a:p>
          <a:p>
            <a:pPr eaLnBrk="1" hangingPunct="1">
              <a:spcBef>
                <a:spcPct val="0"/>
              </a:spcBef>
            </a:pPr>
            <a:r>
              <a:rPr lang="en-US" dirty="0">
                <a:ea typeface="ＭＳ Ｐゴシック" charset="0"/>
                <a:cs typeface="ＭＳ Ｐゴシック" charset="0"/>
              </a:rPr>
              <a:t>BE-42-Luke-41</a:t>
            </a:r>
          </a:p>
          <a:p>
            <a:pPr eaLnBrk="1" hangingPunct="1">
              <a:spcBef>
                <a:spcPct val="0"/>
              </a:spcBef>
            </a:pPr>
            <a:r>
              <a:rPr lang="en-US" dirty="0">
                <a:ea typeface="ＭＳ Ｐゴシック" charset="0"/>
                <a:cs typeface="ＭＳ Ｐゴシック" charset="0"/>
              </a:rPr>
              <a:t>NS-00-NT Introduction-66</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167, 199</a:t>
            </a: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514EB1-6817-4D46-B831-98327BA8230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212</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58050" name="Rectangle 1026"/>
          <p:cNvSpPr>
            <a:spLocks noGrp="1" noRot="1" noChangeAspect="1" noChangeArrowheads="1"/>
          </p:cNvSpPr>
          <p:nvPr>
            <p:ph type="sldImg"/>
          </p:nvPr>
        </p:nvSpPr>
        <p:spPr>
          <a:xfrm>
            <a:off x="1143000" y="685800"/>
            <a:ext cx="4572000" cy="3429000"/>
          </a:xfrm>
          <a:solidFill>
            <a:srgbClr val="FFFFFF"/>
          </a:solidFill>
          <a:ln/>
        </p:spPr>
      </p:sp>
      <p:sp>
        <p:nvSpPr>
          <p:cNvPr id="25805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wrap="square"/>
          <a:lstStyle/>
          <a:p>
            <a:pPr eaLnBrk="1" hangingPunct="1"/>
            <a:r>
              <a:rPr lang="en-US" b="0" dirty="0">
                <a:latin typeface="Times" charset="0"/>
                <a:ea typeface="ＭＳ Ｐゴシック" charset="0"/>
                <a:cs typeface="ＭＳ Ｐゴシック" charset="0"/>
              </a:rPr>
              <a:t>Luke states the age of Jesus upon his ministry in an ambiguous way, giving room for a few years before or after age 30. </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Common-425</a:t>
            </a:r>
          </a:p>
          <a:p>
            <a:pPr eaLnBrk="1" hangingPunct="1">
              <a:spcBef>
                <a:spcPct val="0"/>
              </a:spcBef>
            </a:pPr>
            <a:r>
              <a:rPr lang="en-US" dirty="0">
                <a:ea typeface="ＭＳ Ｐゴシック" charset="0"/>
                <a:cs typeface="ＭＳ Ｐゴシック" charset="0"/>
              </a:rPr>
              <a:t>NS-00-NT Introduction-66</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200</a:t>
            </a: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55481FD-E77C-FC4B-A55F-562CA2F42D8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ar-JO" b="1" dirty="0">
                <a:solidFill>
                  <a:srgbClr val="000000"/>
                </a:solidFill>
                <a:latin typeface="Times New Roman" charset="0"/>
                <a:ea typeface="ＭＳ Ｐゴシック" charset="0"/>
                <a:cs typeface="ＭＳ Ｐゴシック" charset="0"/>
              </a:rPr>
              <a:t>الآن... العهد الداودي...</a:t>
            </a:r>
            <a:endParaRPr lang="en-US" b="1" dirty="0">
              <a:solidFill>
                <a:srgbClr val="000000"/>
              </a:solidFill>
              <a:latin typeface="Times New Roman" charset="0"/>
              <a:ea typeface="ＭＳ Ｐゴシック" charset="0"/>
              <a:cs typeface="ＭＳ Ｐゴシック" charset="0"/>
            </a:endParaRPr>
          </a:p>
          <a:p>
            <a:r>
              <a:rPr lang="ar-JO" b="1" dirty="0">
                <a:solidFill>
                  <a:srgbClr val="000000"/>
                </a:solidFill>
                <a:latin typeface="Times New Roman" charset="0"/>
                <a:ea typeface="ＭＳ Ｐゴシック" charset="0"/>
                <a:cs typeface="ＭＳ Ｐゴシック" charset="0"/>
              </a:rPr>
              <a:t>التوسّع في جزئية النسب من </a:t>
            </a:r>
            <a:r>
              <a:rPr lang="ar-JO" b="1" dirty="0" err="1">
                <a:solidFill>
                  <a:srgbClr val="000000"/>
                </a:solidFill>
                <a:latin typeface="Times New Roman" charset="0"/>
                <a:ea typeface="ＭＳ Ｐゴシック" charset="0"/>
                <a:cs typeface="ＭＳ Ｐゴシック" charset="0"/>
              </a:rPr>
              <a:t>الابراهيمي</a:t>
            </a:r>
            <a:endParaRPr lang="en-US" b="1" dirty="0">
              <a:solidFill>
                <a:srgbClr val="000000"/>
              </a:solidFill>
              <a:latin typeface="Times New Roman" charset="0"/>
              <a:ea typeface="ＭＳ Ｐゴシック" charset="0"/>
              <a:cs typeface="ＭＳ Ｐゴシック" charset="0"/>
            </a:endParaRPr>
          </a:p>
          <a:p>
            <a:r>
              <a:rPr lang="en-US" b="1" dirty="0">
                <a:solidFill>
                  <a:srgbClr val="000000"/>
                </a:solidFill>
                <a:latin typeface="Times New Roman" charset="0"/>
                <a:ea typeface="ＭＳ Ｐゴシック" charset="0"/>
                <a:cs typeface="ＭＳ Ｐゴシック" charset="0"/>
              </a:rPr>
              <a:t>2 Samuel 7: 4-16.</a:t>
            </a: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6BF0F1-9460-A041-98E6-F93F7507A3E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2226" name="Rectangle 2"/>
          <p:cNvSpPr>
            <a:spLocks noGrp="1" noRot="1" noChangeAspect="1" noChangeArrowheads="1" noTextEdit="1"/>
          </p:cNvSpPr>
          <p:nvPr>
            <p:ph type="sldImg"/>
          </p:nvPr>
        </p:nvSpPr>
        <p:spPr>
          <a:ln/>
        </p:spPr>
      </p:sp>
      <p:sp>
        <p:nvSpPr>
          <p:cNvPr id="52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Again...at the heart of that scripture…</a:t>
            </a:r>
          </a:p>
          <a:p>
            <a:r>
              <a:rPr lang="en-US" b="1" dirty="0">
                <a:solidFill>
                  <a:srgbClr val="000000"/>
                </a:solidFill>
                <a:latin typeface="Times New Roman" charset="0"/>
                <a:ea typeface="ＭＳ Ｐゴシック" charset="0"/>
                <a:cs typeface="ＭＳ Ｐゴシック" charset="0"/>
              </a:rPr>
              <a:t>////	is the great Davidic Covenant and its three guarantees…</a:t>
            </a:r>
          </a:p>
          <a:p>
            <a:r>
              <a:rPr lang="en-US" b="1" dirty="0">
                <a:solidFill>
                  <a:srgbClr val="000000"/>
                </a:solidFill>
                <a:latin typeface="Times New Roman" charset="0"/>
                <a:ea typeface="ＭＳ Ｐゴシック" charset="0"/>
                <a:cs typeface="ＭＳ Ｐゴシック" charset="0"/>
              </a:rPr>
              <a:t>///	It has this statement:  2 Samuel 7:16…to David through his household prophet Nathan…God says, </a:t>
            </a:r>
            <a:r>
              <a:rPr lang="en-US" altLang="ja-JP" b="1" dirty="0">
                <a:solidFill>
                  <a:srgbClr val="000000"/>
                </a:solidFill>
                <a:latin typeface="Times New Roman" charset="0"/>
                <a:ea typeface="ＭＳ Ｐゴシック" charset="0"/>
                <a:cs typeface="ＭＳ Ｐゴシック" charset="0"/>
              </a:rPr>
              <a:t>"Your </a:t>
            </a:r>
            <a:r>
              <a:rPr lang="en-US" altLang="ja-JP" b="1" u="sng" dirty="0">
                <a:solidFill>
                  <a:srgbClr val="000000"/>
                </a:solidFill>
                <a:latin typeface="Times New Roman" charset="0"/>
                <a:ea typeface="ＭＳ Ｐゴシック" charset="0"/>
                <a:cs typeface="ＭＳ Ｐゴシック" charset="0"/>
              </a:rPr>
              <a:t>house</a:t>
            </a:r>
            <a:r>
              <a:rPr lang="en-US" altLang="ja-JP" b="1" dirty="0">
                <a:solidFill>
                  <a:srgbClr val="000000"/>
                </a:solidFill>
                <a:latin typeface="Times New Roman" charset="0"/>
                <a:ea typeface="ＭＳ Ｐゴシック" charset="0"/>
                <a:cs typeface="ＭＳ Ｐゴシック" charset="0"/>
              </a:rPr>
              <a:t> and your </a:t>
            </a:r>
            <a:r>
              <a:rPr lang="en-US" altLang="ja-JP" b="1" u="sng" dirty="0">
                <a:solidFill>
                  <a:srgbClr val="000000"/>
                </a:solidFill>
                <a:latin typeface="Times New Roman" charset="0"/>
                <a:ea typeface="ＭＳ Ｐゴシック" charset="0"/>
                <a:cs typeface="ＭＳ Ｐゴシック" charset="0"/>
              </a:rPr>
              <a:t>kingdom</a:t>
            </a:r>
            <a:r>
              <a:rPr lang="en-US" altLang="ja-JP" b="1" dirty="0">
                <a:solidFill>
                  <a:srgbClr val="000000"/>
                </a:solidFill>
                <a:latin typeface="Times New Roman" charset="0"/>
                <a:ea typeface="ＭＳ Ｐゴシック" charset="0"/>
                <a:cs typeface="ＭＳ Ｐゴシック" charset="0"/>
              </a:rPr>
              <a:t> will endure forever before me; your </a:t>
            </a:r>
            <a:r>
              <a:rPr lang="en-US" altLang="ja-JP" b="1" u="sng" dirty="0">
                <a:solidFill>
                  <a:srgbClr val="000000"/>
                </a:solidFill>
                <a:latin typeface="Times New Roman" charset="0"/>
                <a:ea typeface="ＭＳ Ｐゴシック" charset="0"/>
                <a:cs typeface="ＭＳ Ｐゴシック" charset="0"/>
              </a:rPr>
              <a:t>throne</a:t>
            </a:r>
            <a:r>
              <a:rPr lang="en-US" altLang="ja-JP" b="1" dirty="0">
                <a:solidFill>
                  <a:srgbClr val="000000"/>
                </a:solidFill>
                <a:latin typeface="Times New Roman" charset="0"/>
                <a:ea typeface="ＭＳ Ｐゴシック" charset="0"/>
                <a:cs typeface="ＭＳ Ｐゴシック" charset="0"/>
              </a:rPr>
              <a:t> will be established forever.".</a:t>
            </a:r>
          </a:p>
          <a:p>
            <a:r>
              <a:rPr lang="en-US" b="1" dirty="0">
                <a:solidFill>
                  <a:srgbClr val="000000"/>
                </a:solidFill>
                <a:latin typeface="Times New Roman" charset="0"/>
                <a:ea typeface="ＭＳ Ｐゴシック" charset="0"/>
                <a:cs typeface="ＭＳ Ｐゴシック" charset="0"/>
              </a:rPr>
              <a:t>To clarify:...</a:t>
            </a:r>
          </a:p>
          <a:p>
            <a:r>
              <a:rPr lang="en-US" b="1" dirty="0">
                <a:solidFill>
                  <a:srgbClr val="000000"/>
                </a:solidFill>
                <a:latin typeface="Times New Roman" charset="0"/>
                <a:ea typeface="ＭＳ Ｐゴシック" charset="0"/>
                <a:cs typeface="ＭＳ Ｐゴシック" charset="0"/>
              </a:rPr>
              <a:t>////	Your HOUSE.. or your lineage or family line...and your </a:t>
            </a:r>
          </a:p>
          <a:p>
            <a:r>
              <a:rPr lang="en-US" b="1" dirty="0">
                <a:solidFill>
                  <a:srgbClr val="000000"/>
                </a:solidFill>
                <a:latin typeface="Times New Roman" charset="0"/>
                <a:ea typeface="ＭＳ Ｐゴシック" charset="0"/>
                <a:cs typeface="ＭＳ Ｐゴシック" charset="0"/>
              </a:rPr>
              <a:t>////	KINGDOM...meaning actual real estate over which to govern...</a:t>
            </a:r>
          </a:p>
          <a:p>
            <a:r>
              <a:rPr lang="en-US" b="1" dirty="0">
                <a:solidFill>
                  <a:srgbClr val="000000"/>
                </a:solidFill>
                <a:latin typeface="Times New Roman" charset="0"/>
                <a:ea typeface="ＭＳ Ｐゴシック" charset="0"/>
                <a:cs typeface="ＭＳ Ｐゴシック" charset="0"/>
              </a:rPr>
              <a:t>////	and your THRONE...meaning a governmental administration...will be established…</a:t>
            </a:r>
          </a:p>
          <a:p>
            <a:r>
              <a:rPr lang="en-US" b="1" dirty="0">
                <a:solidFill>
                  <a:srgbClr val="000000"/>
                </a:solidFill>
                <a:latin typeface="Times New Roman" charset="0"/>
                <a:ea typeface="ＭＳ Ｐゴシック" charset="0"/>
                <a:cs typeface="ＭＳ Ｐゴシック" charset="0"/>
              </a:rPr>
              <a:t>////	…forever.  Not just until the end of modern history,  but forever...into eternity.   So this verse then becomes a key idea in understanding Biblical eschatology or a study of The End Times.</a:t>
            </a:r>
          </a:p>
          <a:p>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E394EF-3299-0F4D-8DAA-DBEB0D5D741B}"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4274" name="Rectangle 2"/>
          <p:cNvSpPr>
            <a:spLocks noGrp="1" noRot="1" noChangeAspect="1" noChangeArrowheads="1" noTextEdit="1"/>
          </p:cNvSpPr>
          <p:nvPr>
            <p:ph type="sldImg"/>
          </p:nvPr>
        </p:nvSpPr>
        <p:spPr>
          <a:ln/>
        </p:spPr>
      </p:sp>
      <p:sp>
        <p:nvSpPr>
          <p:cNvPr id="542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إذن، بعد ذلك يجب طرح السؤال… بعد يوم الملك داود… 1000 ق.م .. من المؤهل للجلوس على عرش داود؟</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129924-111A-334D-9545-C1FA41C0DCA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91842" name="Rectangle 2"/>
          <p:cNvSpPr>
            <a:spLocks noGrp="1" noRot="1" noChangeAspect="1" noChangeArrowheads="1"/>
          </p:cNvSpPr>
          <p:nvPr>
            <p:ph type="sldImg"/>
          </p:nvPr>
        </p:nvSpPr>
        <p:spPr>
          <a:solidFill>
            <a:srgbClr val="FFFFFF"/>
          </a:solidFill>
          <a:ln/>
        </p:spPr>
      </p:sp>
      <p:sp>
        <p:nvSpPr>
          <p:cNvPr id="291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F913310-A449-3C4C-8050-359CA73AE3FD}"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ماذا عن سلسلة نسب الرب يسوع المسيح من سلالة داود بحسب الكتاب المقدس؟ ماذا يقول الكتاب المقدس عن كل ذلك؟ لقد حصلنا على سلسلة طويلة ومعقدة من الأنساب ...</a:t>
            </a:r>
          </a:p>
          <a:p>
            <a:pPr algn="r" rtl="1"/>
            <a:r>
              <a:rPr lang="ar-JO" b="1" dirty="0">
                <a:solidFill>
                  <a:srgbClr val="000000"/>
                </a:solidFill>
                <a:latin typeface="Times New Roman" charset="0"/>
                <a:ea typeface="ＭＳ Ｐゴシック" charset="0"/>
                <a:cs typeface="ＭＳ Ｐゴシック" charset="0"/>
              </a:rPr>
              <a:t>لذلك سيتم اختصار هذا بشكل كبير.</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484AA9-DD1B-754A-8449-88C67ECC10E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نبدأ بآدم وحواء ، اللذان ذُكرا لأول مرة في تكوين 3: 20 ...</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0" lang="ar-JO" sz="1200" u="none" strike="noStrike" kern="0" cap="none" spc="0" normalizeH="0" baseline="0" noProof="0" dirty="0">
                <a:ln>
                  <a:noFill/>
                </a:ln>
                <a:solidFill>
                  <a:srgbClr val="000000"/>
                </a:solidFill>
                <a:effectLst/>
                <a:uLnTx/>
                <a:uFillTx/>
                <a:ea typeface="Osaka"/>
                <a:cs typeface="Arial" panose="020B0604020202020204" pitchFamily="34" charset="0"/>
              </a:rPr>
              <a:t>على النقيض، يدّعي الكتاب أنه "كلمة الله" حقًا.  في الحقيقة الملايين من الناس حول العالم وجدوا هذا الادعاء موثوق به خلال 3500 سنة يثبت أن الحقائق المهمة لا تُلغى مع مرور الوقت أو صارت عابرة مع ظهور معلومات أفضل.  لا توجد مدة صلاحية للحقيقة بأن الله يحبنا أو أن يسوع جاء لهذا العالم ليمون عن الجنس البشري.  هذه الحقائق متأصلة في طبيعة الله الثابتة ولن يتم عكسها أو استبدالها أبداً.</a:t>
            </a:r>
          </a:p>
          <a:p>
            <a:pPr marL="0" marR="0" lvl="0" indent="0" algn="r" defTabSz="914400" rtl="1" eaLnBrk="0" fontAlgn="base" latinLnBrk="0" hangingPunct="0">
              <a:lnSpc>
                <a:spcPct val="100000"/>
              </a:lnSpc>
              <a:spcBef>
                <a:spcPct val="30000"/>
              </a:spcBef>
              <a:spcAft>
                <a:spcPct val="0"/>
              </a:spcAft>
              <a:buClrTx/>
              <a:buSzTx/>
              <a:buFontTx/>
              <a:buNone/>
              <a:tabLst/>
              <a:defRPr/>
            </a:pPr>
            <a:endParaRPr kumimoji="0" lang="ar-JO" sz="1200" u="none" strike="noStrike" kern="0" cap="none" spc="0" normalizeH="0" baseline="0" noProof="0" dirty="0">
              <a:ln>
                <a:noFill/>
              </a:ln>
              <a:solidFill>
                <a:srgbClr val="000000"/>
              </a:solidFill>
              <a:effectLst/>
              <a:uLnTx/>
              <a:uFillTx/>
              <a:ea typeface="Osaka"/>
              <a:cs typeface="Arial" panose="020B0604020202020204" pitchFamily="34" charset="0"/>
            </a:endParaRPr>
          </a:p>
          <a:p>
            <a:pPr marL="171450" lvl="0" indent="-171450" algn="r" rtl="1" eaLnBrk="1" hangingPunct="1">
              <a:lnSpc>
                <a:spcPct val="110000"/>
              </a:lnSpc>
              <a:spcBef>
                <a:spcPct val="20000"/>
              </a:spcBef>
              <a:buClr>
                <a:srgbClr val="960000"/>
              </a:buClr>
              <a:buSzPct val="100000"/>
              <a:buFont typeface="Arial" panose="020B0604020202020204" pitchFamily="34" charset="0"/>
              <a:buChar char="•"/>
              <a:defRPr/>
            </a:pP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يسوع هو المخلّص </a:t>
            </a:r>
            <a:r>
              <a:rPr lang="ar-JO" sz="1200" b="0" kern="0" dirty="0">
                <a:solidFill>
                  <a:srgbClr val="FF0000"/>
                </a:solidFill>
                <a:latin typeface="Accordance" panose="00000400000000000000" pitchFamily="2" charset="-78"/>
                <a:ea typeface="Accordance" panose="00000400000000000000" pitchFamily="2" charset="-78"/>
                <a:cs typeface="Accordance" panose="00000400000000000000" pitchFamily="2" charset="-78"/>
              </a:rPr>
              <a:t>العالمي</a:t>
            </a: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 – لكن هل تحتاج لتكون </a:t>
            </a:r>
            <a:r>
              <a:rPr lang="ar-JO" sz="1200" b="0" kern="0" dirty="0">
                <a:solidFill>
                  <a:srgbClr val="FF0000"/>
                </a:solidFill>
                <a:latin typeface="Accordance" panose="00000400000000000000" pitchFamily="2" charset="-78"/>
                <a:ea typeface="Accordance" panose="00000400000000000000" pitchFamily="2" charset="-78"/>
                <a:cs typeface="Accordance" panose="00000400000000000000" pitchFamily="2" charset="-78"/>
              </a:rPr>
              <a:t>متأكدًا</a:t>
            </a: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 أنه مخلّصك </a:t>
            </a:r>
            <a:r>
              <a:rPr lang="ar-JO" sz="1200" b="0" kern="0" dirty="0">
                <a:solidFill>
                  <a:srgbClr val="FF0000"/>
                </a:solidFill>
                <a:latin typeface="Accordance" panose="00000400000000000000" pitchFamily="2" charset="-78"/>
                <a:ea typeface="Accordance" panose="00000400000000000000" pitchFamily="2" charset="-78"/>
                <a:cs typeface="Accordance" panose="00000400000000000000" pitchFamily="2" charset="-78"/>
              </a:rPr>
              <a:t>أنت</a:t>
            </a: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a:t>
            </a:r>
          </a:p>
        </p:txBody>
      </p:sp>
    </p:spTree>
    <p:extLst>
      <p:ext uri="{BB962C8B-B14F-4D97-AF65-F5344CB8AC3E}">
        <p14:creationId xmlns:p14="http://schemas.microsoft.com/office/powerpoint/2010/main" val="272963750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2FB6A29-ED0A-C24B-A001-FDCA107DB588}"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من اتحادهم جاء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وهابيل</a:t>
            </a:r>
            <a:endParaRPr lang="en-US" b="1" dirty="0">
              <a:solidFill>
                <a:srgbClr val="000000"/>
              </a:solidFill>
              <a:latin typeface="Times New Roman" charset="0"/>
              <a:ea typeface="ＭＳ Ｐゴシック" charset="0"/>
              <a:cs typeface="ＭＳ Ｐゴシック" charset="0"/>
            </a:endParaRPr>
          </a:p>
          <a:p>
            <a:pPr algn="r" rtl="1"/>
            <a:r>
              <a:rPr lang="ar-JO" b="1" dirty="0">
                <a:solidFill>
                  <a:srgbClr val="000000"/>
                </a:solidFill>
                <a:latin typeface="Times New Roman" charset="0"/>
                <a:ea typeface="ＭＳ Ｐゴシック" charset="0"/>
                <a:cs typeface="ＭＳ Ｐゴシック" charset="0"/>
              </a:rPr>
              <a:t>ونعلم أن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قتل هابيل بسبب غيرة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من الذبيحة التي قدمها هابيل عطية للرب. كبديل لذلك الأخ المقتول الذي كان أكثر تفضيلاً عند الله، ولد ابن آخر لآدم وحواء ...</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كيف كان </a:t>
            </a:r>
            <a:r>
              <a:rPr lang="ar-JO" b="1" dirty="0" err="1">
                <a:solidFill>
                  <a:srgbClr val="000000"/>
                </a:solidFill>
                <a:latin typeface="Times New Roman" charset="0"/>
                <a:ea typeface="ＭＳ Ｐゴシック" charset="0"/>
                <a:cs typeface="ＭＳ Ｐゴシック" charset="0"/>
              </a:rPr>
              <a:t>شيث</a:t>
            </a:r>
            <a:r>
              <a:rPr lang="ar-JO" b="1" dirty="0">
                <a:solidFill>
                  <a:srgbClr val="000000"/>
                </a:solidFill>
                <a:latin typeface="Times New Roman" charset="0"/>
                <a:ea typeface="ＭＳ Ｐゴシック" charset="0"/>
                <a:cs typeface="ＭＳ Ｐゴシック" charset="0"/>
              </a:rPr>
              <a:t>، بداية سلسلة النسب الصالحة. وهنا حيث تبدأ سلسلة النسب الملكية ليسوع المسيح.</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dirty="0">
                <a:solidFill>
                  <a:srgbClr val="000000"/>
                </a:solidFill>
                <a:effectLst/>
              </a:rPr>
              <a:t>من </a:t>
            </a:r>
            <a:r>
              <a:rPr lang="ar-JO" dirty="0" err="1">
                <a:solidFill>
                  <a:srgbClr val="000000"/>
                </a:solidFill>
                <a:effectLst/>
              </a:rPr>
              <a:t>شيث</a:t>
            </a:r>
            <a:r>
              <a:rPr lang="ar-JO" dirty="0">
                <a:solidFill>
                  <a:srgbClr val="000000"/>
                </a:solidFill>
                <a:effectLst/>
              </a:rPr>
              <a:t> ... وتبعه نوح بالمناسبة ... تمثل الخطوط المنقطة اختصارًا لجميع الأسماء التوراتية التي تحدث بالفعل خلال سلسلة النسب الطويلة. يخبرنا الكتاب المقدس أسماء كل واحد.</a:t>
            </a:r>
          </a:p>
          <a:p>
            <a:pPr algn="r" rtl="1"/>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91115021"/>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في النهاية من خلال هذا النسب... نصل إلى إبراهيم.</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6229336"/>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إبراهيم بعد ألف سنة ظهر داود ..</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18047766"/>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بين زوجات داود المتعددات... ظهرت </a:t>
            </a:r>
            <a:r>
              <a:rPr lang="ar-JO" b="1" dirty="0" err="1">
                <a:solidFill>
                  <a:srgbClr val="000000"/>
                </a:solidFill>
                <a:latin typeface="Times New Roman" charset="0"/>
                <a:ea typeface="ＭＳ Ｐゴシック" charset="0"/>
                <a:cs typeface="ＭＳ Ｐゴシック" charset="0"/>
              </a:rPr>
              <a:t>بثشبع</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15087955"/>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بني داود </a:t>
            </a:r>
            <a:r>
              <a:rPr lang="ar-JO" b="1" dirty="0" err="1">
                <a:solidFill>
                  <a:srgbClr val="000000"/>
                </a:solidFill>
                <a:latin typeface="Times New Roman" charset="0"/>
                <a:ea typeface="ＭＳ Ｐゴシック" charset="0"/>
                <a:cs typeface="ＭＳ Ｐゴシック" charset="0"/>
              </a:rPr>
              <a:t>وبثشبع</a:t>
            </a:r>
            <a:r>
              <a:rPr lang="ar-JO" b="1" dirty="0">
                <a:solidFill>
                  <a:srgbClr val="000000"/>
                </a:solidFill>
                <a:latin typeface="Times New Roman" charset="0"/>
                <a:ea typeface="ＭＳ Ｐゴシック" charset="0"/>
                <a:cs typeface="ＭＳ Ｐゴシック" charset="0"/>
              </a:rPr>
              <a:t> ابناهما: ناثان وسليمان.  وهنا ينقسم النسب. لاحظ أنه. إنه مكان حساس.</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585790"/>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من نسل الابن ناثان ، تظهر في النهاية مريم ، والدة يسوع.</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22881391"/>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7CC549A-F7A1-7E4A-91BB-10A1E7E2742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كتب لوقا عن هذا في إنجيله. في إصحاحه الثالث الآية 23: َلَمَّا </a:t>
            </a:r>
            <a:r>
              <a:rPr lang="ar-JO" b="1" dirty="0" err="1">
                <a:solidFill>
                  <a:srgbClr val="000000"/>
                </a:solidFill>
                <a:latin typeface="Times New Roman" charset="0"/>
                <a:ea typeface="ＭＳ Ｐゴシック" charset="0"/>
                <a:cs typeface="ＭＳ Ｐゴシック" charset="0"/>
              </a:rPr>
              <a:t>ٱبْتَدَأَ</a:t>
            </a:r>
            <a:r>
              <a:rPr lang="ar-JO" b="1" dirty="0">
                <a:solidFill>
                  <a:srgbClr val="000000"/>
                </a:solidFill>
                <a:latin typeface="Times New Roman" charset="0"/>
                <a:ea typeface="ＭＳ Ｐゴシック" charset="0"/>
                <a:cs typeface="ＭＳ Ｐゴシック" charset="0"/>
              </a:rPr>
              <a:t> يَسُوعُ كَانَ لَهُ نَحْوُ ثَلَاثِينَ سَنَةً، وَهُوَ عَلَى مَا كَانَ يُظَنُّ </a:t>
            </a:r>
            <a:r>
              <a:rPr lang="ar-JO" b="1" dirty="0" err="1">
                <a:solidFill>
                  <a:srgbClr val="000000"/>
                </a:solidFill>
                <a:latin typeface="Times New Roman" charset="0"/>
                <a:ea typeface="ＭＳ Ｐゴシック" charset="0"/>
                <a:cs typeface="ＭＳ Ｐゴシック" charset="0"/>
              </a:rPr>
              <a:t>ٱبْنَ</a:t>
            </a:r>
            <a:r>
              <a:rPr lang="ar-JO" b="1">
                <a:solidFill>
                  <a:srgbClr val="000000"/>
                </a:solidFill>
                <a:latin typeface="Times New Roman" charset="0"/>
                <a:ea typeface="ＭＳ Ｐゴシック" charset="0"/>
                <a:cs typeface="ＭＳ Ｐゴシック" charset="0"/>
              </a:rPr>
              <a:t> يُوسُفَ</a:t>
            </a:r>
          </a:p>
          <a:p>
            <a:pPr algn="r" rtl="1"/>
            <a:endParaRPr lang="en-US" altLang="ja-JP" b="1" dirty="0">
              <a:solidFill>
                <a:srgbClr val="000000"/>
              </a:solidFill>
              <a:latin typeface="Times New Roman" charset="0"/>
              <a:ea typeface="ＭＳ Ｐゴシック" charset="0"/>
              <a:cs typeface="ＭＳ Ｐゴシック" charset="0"/>
            </a:endParaRPr>
          </a:p>
          <a:p>
            <a:pPr algn="r" rtl="1"/>
            <a:r>
              <a:rPr lang="ar-JO" b="1" dirty="0">
                <a:solidFill>
                  <a:srgbClr val="000000"/>
                </a:solidFill>
                <a:latin typeface="Times New Roman" charset="0"/>
                <a:ea typeface="ＭＳ Ｐゴシック" charset="0"/>
                <a:cs typeface="ＭＳ Ｐゴシック" charset="0"/>
              </a:rPr>
              <a:t>هذا الشرح الإضافي من اثنين من علماء الكتاب المقدس البارزين.</a:t>
            </a:r>
            <a:endParaRPr lang="en-US" altLang="ja-JP"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73C7F7-7787-254D-8373-81621F6A44D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And from Solomon</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side...the line of descent leads directly to Joseph, Jesus</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 FOSTER-father. And then the climactic event of the ages...from Joseph and Mary, through the intervention of the Holy Spirit in Mary</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womb…</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8D51BF-E2E4-654C-8E23-81CB1FD4077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36546" name="Rectangle 2"/>
          <p:cNvSpPr>
            <a:spLocks noGrp="1" noRot="1" noChangeAspect="1" noChangeArrowheads="1"/>
          </p:cNvSpPr>
          <p:nvPr>
            <p:ph type="sldImg"/>
          </p:nvPr>
        </p:nvSpPr>
        <p:spPr>
          <a:solidFill>
            <a:srgbClr val="FFFFFF"/>
          </a:solidFill>
          <a:ln/>
        </p:spPr>
      </p:sp>
      <p:sp>
        <p:nvSpPr>
          <p:cNvPr id="236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dirty="0">
                <a:ea typeface="ＭＳ Ｐゴシック" charset="0"/>
                <a:cs typeface="ＭＳ Ｐゴシック" charset="0"/>
              </a:rPr>
              <a:t>هذه المخططات التي تبدأ في الصفحة 29 من الملاحظات مخصصة للطلاب لملئها أثناء الدورة التدريبية بمفردهم.
الشريحة 21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2451480141"/>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66540F-E062-0647-A4B2-9B674B90C58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…the Lord Jesus Christ enters the earth.  And, you might say, </a:t>
            </a:r>
            <a:r>
              <a:rPr lang="en-US" altLang="ja-JP" b="1">
                <a:solidFill>
                  <a:srgbClr val="000000"/>
                </a:solidFill>
                <a:latin typeface="Times New Roman" charset="0"/>
                <a:ea typeface="ＭＳ Ｐゴシック" charset="0"/>
                <a:cs typeface="ＭＳ Ｐゴシック" charset="0"/>
              </a:rPr>
              <a:t>"well…we all know that.  What is the importance of such an emphasis on it?" Answer: earthly kingship presents two requirements...</a:t>
            </a:r>
            <a:endParaRPr lang="en-US" b="1">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E601CB-49EA-7747-96CA-1E91B322425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4994" name="Rectangle 2"/>
          <p:cNvSpPr>
            <a:spLocks noGrp="1" noRot="1" noChangeAspect="1" noChangeArrowheads="1" noTextEdit="1"/>
          </p:cNvSpPr>
          <p:nvPr>
            <p:ph type="sldImg"/>
          </p:nvPr>
        </p:nvSpPr>
        <p:spPr>
          <a:ln/>
        </p:spPr>
      </p:sp>
      <p:sp>
        <p:nvSpPr>
          <p:cNvPr id="849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FIRST…a family qualification by right of a </a:t>
            </a:r>
            <a:r>
              <a:rPr lang="en-US" b="1" u="sng">
                <a:solidFill>
                  <a:srgbClr val="000000"/>
                </a:solidFill>
                <a:latin typeface="Times New Roman" charset="0"/>
                <a:ea typeface="ＭＳ Ｐゴシック" charset="0"/>
                <a:cs typeface="ＭＳ Ｐゴシック" charset="0"/>
              </a:rPr>
              <a:t>bloodline</a:t>
            </a:r>
            <a:r>
              <a:rPr lang="en-US" b="1">
                <a:solidFill>
                  <a:srgbClr val="000000"/>
                </a:solidFill>
                <a:latin typeface="Times New Roman" charset="0"/>
                <a:ea typeface="ＭＳ Ｐゴシック" charset="0"/>
                <a:cs typeface="ＭＳ Ｐゴシック" charset="0"/>
              </a:rPr>
              <a:t> succession. </a:t>
            </a:r>
          </a:p>
          <a:p>
            <a:r>
              <a:rPr lang="en-US" b="1">
                <a:solidFill>
                  <a:srgbClr val="000000"/>
                </a:solidFill>
                <a:latin typeface="Times New Roman" charset="0"/>
                <a:ea typeface="ＭＳ Ｐゴシック" charset="0"/>
                <a:cs typeface="ＭＳ Ｐゴシック" charset="0"/>
              </a:rPr>
              <a:t>////	SECOND…there must also be a legal qualification </a:t>
            </a:r>
            <a:r>
              <a:rPr lang="en-US" b="1" u="sng">
                <a:solidFill>
                  <a:srgbClr val="000000"/>
                </a:solidFill>
                <a:latin typeface="Times New Roman" charset="0"/>
                <a:ea typeface="ＭＳ Ｐゴシック" charset="0"/>
                <a:cs typeface="ＭＳ Ｐゴシック" charset="0"/>
              </a:rPr>
              <a:t>by right of traditional succession.</a:t>
            </a:r>
            <a:endParaRPr lang="en-US" b="1">
              <a:solidFill>
                <a:srgbClr val="000000"/>
              </a:solidFill>
              <a:latin typeface="Times New Roman" charset="0"/>
              <a:ea typeface="ＭＳ Ｐゴシック" charset="0"/>
              <a:cs typeface="ＭＳ Ｐゴシック" charset="0"/>
            </a:endParaRPr>
          </a:p>
          <a:p>
            <a:r>
              <a:rPr lang="en-US" b="1">
                <a:solidFill>
                  <a:srgbClr val="000000"/>
                </a:solidFill>
                <a:latin typeface="Times New Roman" charset="0"/>
                <a:ea typeface="ＭＳ Ｐゴシック" charset="0"/>
                <a:cs typeface="ＭＳ Ｐゴシック" charset="0"/>
              </a:rPr>
              <a:t>////	The family right and blood line through Mary – the mother of Jesus – as it is laid out in Luke</a:t>
            </a:r>
            <a:r>
              <a:rPr lang="fr-FR" b="1">
                <a:solidFill>
                  <a:srgbClr val="000000"/>
                </a:solidFill>
                <a:latin typeface="Times New Roman" charset="0"/>
                <a:ea typeface="ＭＳ Ｐゴシック" charset="0"/>
                <a:cs typeface="ＭＳ Ｐゴシック" charset="0"/>
              </a:rPr>
              <a:t>'</a:t>
            </a:r>
            <a:r>
              <a:rPr lang="en-US" b="1">
                <a:solidFill>
                  <a:srgbClr val="000000"/>
                </a:solidFill>
                <a:latin typeface="Times New Roman" charset="0"/>
                <a:ea typeface="ＭＳ Ｐゴシック" charset="0"/>
                <a:cs typeface="ＭＳ Ｐゴシック" charset="0"/>
              </a:rPr>
              <a:t>s gospel, third chapter, verses 23-38, </a:t>
            </a:r>
          </a:p>
          <a:p>
            <a:r>
              <a:rPr lang="en-US" b="1">
                <a:solidFill>
                  <a:srgbClr val="000000"/>
                </a:solidFill>
                <a:latin typeface="Times New Roman" charset="0"/>
                <a:ea typeface="ＭＳ Ｐゴシック" charset="0"/>
                <a:cs typeface="ＭＳ Ｐゴシック" charset="0"/>
              </a:rPr>
              <a:t>////	While the legal line of Jesus</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 father – Joseph -- appears in detail in Matthew</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Gospel, chapter 1, verses 1-17.</a:t>
            </a:r>
          </a:p>
          <a:p>
            <a:r>
              <a:rPr lang="en-US" b="1">
                <a:solidFill>
                  <a:srgbClr val="000000"/>
                </a:solidFill>
                <a:latin typeface="Times New Roman" charset="0"/>
                <a:ea typeface="ＭＳ Ｐゴシック" charset="0"/>
                <a:cs typeface="ＭＳ Ｐゴシック" charset="0"/>
              </a:rPr>
              <a:t>Much has been written all about this...far more than can be described here.  So you are encouraged to dig into these ideas.  They are rich with meaning, significance and credibility toward establishing the Lord</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place in the great Plan of the Ages.</a:t>
            </a:r>
            <a:endParaRPr lang="en-US" b="1">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7F8260F-3C32-CF4F-B8CF-10B2D5C1F2E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إذن ... للتلخيص ...مريم، والدة يسوع، تزوده بنسل مباشرة من عرش داود ... وما بعده.</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0D38038-005D-BC4E-9359-3B677DBBF93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 ويوسف ... بصفته الأب بالرعاية/الحضانة وبصفته من نسل الملك سليمان... له الحقُّ في الخلافة القانونيَّة للعرش ويستطيع أن يمنحه إلى ابنه بالرعاية/الحضانة، يسوع. </a:t>
            </a:r>
          </a:p>
          <a:p>
            <a:pPr algn="r" rtl="1"/>
            <a:r>
              <a:rPr lang="ar-JO"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دليل رائع على مصداقية سِجِلِّ الكتاب المقدس وموثوقيته.</a:t>
            </a:r>
            <a:endParaRPr lang="en-US"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C2FA85D-D491-9B48-B024-0B5C3A133D50}"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With Study Help #17 in hand…place yourself here in a rocky field outside Bethlehem where a shepherd tends his flock  –– as it has been for thousands of years on this same land…just outside that ancient little town where Jesus was born.  From here you could have seen and heard the angelic announcement of his miraculous birth!  Which leads to another another question…</a:t>
            </a:r>
          </a:p>
          <a:p>
            <a:r>
              <a:rPr lang="en-US" b="1">
                <a:solidFill>
                  <a:srgbClr val="000000"/>
                </a:solidFill>
                <a:latin typeface="Times New Roman" charset="0"/>
                <a:ea typeface="ＭＳ Ｐゴシック" charset="0"/>
                <a:cs typeface="ＭＳ Ｐゴシック" charset="0"/>
              </a:rPr>
              <a:t>////	Have you ever considered the astonishing statistical probabilities of the birth and life of Jesus Christ?</a:t>
            </a:r>
          </a:p>
          <a:p>
            <a:r>
              <a:rPr lang="en-US" b="1">
                <a:solidFill>
                  <a:srgbClr val="000000"/>
                </a:solidFill>
                <a:latin typeface="Times New Roman" charset="0"/>
                <a:ea typeface="ＭＳ Ｐゴシック" charset="0"/>
                <a:cs typeface="ＭＳ Ｐゴシック" charset="0"/>
              </a:rPr>
              <a:t>////	Was it just an accident of birth?</a:t>
            </a: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EB2C2C-1DE0-1F4B-9C1B-7A3FE0E3F06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95234" name="Rectangle 2"/>
          <p:cNvSpPr>
            <a:spLocks noGrp="1" noRot="1" noChangeAspect="1" noChangeArrowheads="1" noTextEdit="1"/>
          </p:cNvSpPr>
          <p:nvPr>
            <p:ph type="sldImg"/>
          </p:nvPr>
        </p:nvSpPr>
        <p:spPr>
          <a:ln/>
        </p:spPr>
      </p:sp>
      <p:sp>
        <p:nvSpPr>
          <p:cNvPr id="952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In the Old Testament…more than 300 references to a coming Messiah were fulfilled upon the birth, life and crucifixion of Jesus Christ.  So then, with that said, according to established scientific techniques of probability and statistics.</a:t>
            </a: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761B9C1-C2EF-2645-A70B-F311B420FC9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What, then, are the chances of only EIGHT predictions being fulfilled in the life of any one individual between then and now?</a:t>
            </a:r>
          </a:p>
          <a:p>
            <a:r>
              <a:rPr lang="en-US" b="1">
                <a:solidFill>
                  <a:srgbClr val="000000"/>
                </a:solidFill>
                <a:latin typeface="Times New Roman" charset="0"/>
                <a:ea typeface="ＭＳ Ｐゴシック" charset="0"/>
                <a:cs typeface="ＭＳ Ｐゴシック" charset="0"/>
              </a:rPr>
              <a:t>////	The answer: one chance in 100 quadrillion…or…10 to the 17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and here is what that number looks like typed out!</a:t>
            </a:r>
          </a:p>
          <a:p>
            <a:r>
              <a:rPr lang="en-US" b="1">
                <a:solidFill>
                  <a:srgbClr val="000000"/>
                </a:solidFill>
                <a:latin typeface="Times New Roman" charset="0"/>
                <a:ea typeface="ＭＳ Ｐゴシック" charset="0"/>
                <a:cs typeface="ＭＳ Ｐゴシック" charset="0"/>
              </a:rPr>
              <a:t>If you think that is incredible…here comes another one.</a:t>
            </a: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68AE5E-7750-754C-BDC0-EC44625A942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Another measure of scientific probability…</a:t>
            </a:r>
          </a:p>
          <a:p>
            <a:r>
              <a:rPr lang="en-US" b="1">
                <a:solidFill>
                  <a:srgbClr val="000000"/>
                </a:solidFill>
                <a:latin typeface="Times New Roman" charset="0"/>
                <a:ea typeface="ＭＳ Ｐゴシック" charset="0"/>
                <a:cs typeface="ＭＳ Ｐゴシック" charset="0"/>
              </a:rPr>
              <a:t>////	Then…with just 48 of the 300 predictions being fulfilled in the life of any one individual between then and now: </a:t>
            </a:r>
          </a:p>
          <a:p>
            <a:r>
              <a:rPr lang="en-US" b="1">
                <a:solidFill>
                  <a:srgbClr val="000000"/>
                </a:solidFill>
                <a:latin typeface="Times New Roman" charset="0"/>
                <a:ea typeface="ＭＳ Ｐゴシック" charset="0"/>
                <a:cs typeface="ＭＳ Ｐゴシック" charset="0"/>
              </a:rPr>
              <a:t>////	The answer: one chance in 10 to the 157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Typed out…here you are!</a:t>
            </a:r>
          </a:p>
          <a:p>
            <a:r>
              <a:rPr lang="en-US" b="1">
                <a:solidFill>
                  <a:srgbClr val="000000"/>
                </a:solidFill>
                <a:latin typeface="Times New Roman" charset="0"/>
                <a:ea typeface="ＭＳ Ｐゴシック" charset="0"/>
                <a:cs typeface="ＭＳ Ｐゴシック" charset="0"/>
              </a:rPr>
              <a:t>Before your very eyes…statistical probabilities produced by a world-renowned scientist…according to established scientific procedures of statistics and probability.</a:t>
            </a: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125048-39A9-1D49-97F4-412BED084CA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848218674"/>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240</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r>
              <a:rPr lang="en-US" dirty="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dirty="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dirty="0">
                <a:ea typeface="ＭＳ Ｐゴシック" charset="0"/>
                <a:cs typeface="Arial" panose="020B0604020202020204" pitchFamily="34" charset="0"/>
              </a:rPr>
              <a:t>____________</a:t>
            </a:r>
          </a:p>
          <a:p>
            <a:pPr eaLnBrk="1" hangingPunct="1"/>
            <a:endParaRPr lang="en-US" dirty="0">
              <a:ea typeface="ＭＳ Ｐゴシック" charset="0"/>
              <a:cs typeface="Arial" panose="020B0604020202020204" pitchFamily="34" charset="0"/>
            </a:endParaRPr>
          </a:p>
          <a:p>
            <a:pPr eaLnBrk="1" hangingPunct="1"/>
            <a:r>
              <a:rPr lang="en-US" altLang="zh-CN" dirty="0">
                <a:ea typeface="SimSun" charset="0"/>
                <a:cs typeface="SimSun" charset="0"/>
              </a:rPr>
              <a:t>Common English-52</a:t>
            </a:r>
          </a:p>
          <a:p>
            <a:pPr eaLnBrk="1" hangingPunct="1"/>
            <a:r>
              <a:rPr lang="en-US" altLang="zh-CN" dirty="0">
                <a:ea typeface="SimSun" charset="0"/>
                <a:cs typeface="SimSun" charset="0"/>
              </a:rPr>
              <a:t>CH-02-Nature-103-p34a</a:t>
            </a:r>
          </a:p>
          <a:p>
            <a:pPr eaLnBrk="1" hangingPunct="1"/>
            <a:r>
              <a:rPr lang="en-US" altLang="zh-CN" dirty="0">
                <a:ea typeface="SimSun" charset="0"/>
                <a:cs typeface="SimSun" charset="0"/>
              </a:rPr>
              <a:t>OC-10-Chronology-42</a:t>
            </a:r>
          </a:p>
          <a:p>
            <a:pPr eaLnBrk="1" hangingPunct="1"/>
            <a:r>
              <a:rPr lang="en-US" altLang="zh-CN" dirty="0">
                <a:ea typeface="SimSun" charset="0"/>
                <a:cs typeface="SimSun" charset="0"/>
              </a:rPr>
              <a:t>OS-00-Intro &amp; Biblical Theology-25 &amp; 90</a:t>
            </a:r>
          </a:p>
          <a:p>
            <a:pPr eaLnBrk="1" hangingPunct="1"/>
            <a:r>
              <a:rPr lang="en-US" altLang="zh-CN" dirty="0">
                <a:ea typeface="SimSun" charset="0"/>
                <a:cs typeface="SimSun" charset="0"/>
              </a:rPr>
              <a:t>OS-02-Exodus-267-p22</a:t>
            </a:r>
          </a:p>
          <a:p>
            <a:pPr eaLnBrk="1" hangingPunct="1"/>
            <a:r>
              <a:rPr lang="en-US" altLang="zh-CN" dirty="0">
                <a:ea typeface="SimSun" charset="0"/>
                <a:cs typeface="SimSun" charset="0"/>
              </a:rPr>
              <a:t>OS-05-Deut-248-p22</a:t>
            </a:r>
          </a:p>
          <a:p>
            <a:pPr eaLnBrk="1" hangingPunct="1"/>
            <a:r>
              <a:rPr lang="en-US" altLang="zh-CN" dirty="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dirty="0">
              <a:ea typeface="SimSun" charset="0"/>
              <a:cs typeface="SimSun" charset="0"/>
            </a:endParaRPr>
          </a:p>
          <a:p>
            <a:pPr eaLnBrk="1" hangingPunct="1"/>
            <a:r>
              <a:rPr lang="en-US" altLang="zh-CN" dirty="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ea typeface="SimSun" charset="0"/>
                <a:cs typeface="SimSun" charset="0"/>
              </a:rPr>
              <a:t>OS-23-Isaiah-97-p337</a:t>
            </a:r>
          </a:p>
          <a:p>
            <a:pPr eaLnBrk="1" hangingPunct="1"/>
            <a:r>
              <a:rPr lang="en-US" altLang="zh-CN" dirty="0">
                <a:ea typeface="SimSun" charset="0"/>
                <a:cs typeface="SimSun" charset="0"/>
              </a:rPr>
              <a:t>OS-24-Jeremiah-174-p337</a:t>
            </a:r>
          </a:p>
          <a:p>
            <a:pPr eaLnBrk="1" hangingPunct="1"/>
            <a:r>
              <a:rPr lang="en-US" altLang="zh-CN" dirty="0">
                <a:ea typeface="SimSun" charset="0"/>
                <a:cs typeface="SimSun" charset="0"/>
              </a:rPr>
              <a:t>OS-23-Isaiah-97-p337</a:t>
            </a:r>
          </a:p>
          <a:p>
            <a:pPr eaLnBrk="1" hangingPunct="1"/>
            <a:r>
              <a:rPr lang="en-US" altLang="zh-CN" dirty="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a:ea typeface="SimSun" charset="0"/>
                <a:cs typeface="SimSun" charset="0"/>
              </a:rPr>
              <a:t>NS-09-Gal-143-p9g</a:t>
            </a:r>
          </a:p>
          <a:p>
            <a:pPr eaLnBrk="1" hangingPunct="1"/>
            <a:r>
              <a:rPr lang="en-US" altLang="zh-CN" dirty="0">
                <a:ea typeface="SimSun" charset="0"/>
                <a:cs typeface="SimSun" charset="0"/>
              </a:rPr>
              <a:t>NS-19-Hebrews-342-p9g</a:t>
            </a:r>
          </a:p>
          <a:p>
            <a:pPr eaLnBrk="1" hangingPunct="1"/>
            <a:r>
              <a:rPr lang="en-US" altLang="zh-CN" dirty="0">
                <a:ea typeface="SimSun" charset="0"/>
                <a:cs typeface="SimSun" charset="0"/>
              </a:rPr>
              <a:t>SA-08-Mosaic Law-19-p38a</a:t>
            </a:r>
            <a:endParaRPr lang="zh-CN" altLang="en-US" dirty="0">
              <a:ea typeface="SimSun" charset="0"/>
              <a:cs typeface="SimSun" charset="0"/>
            </a:endParaRPr>
          </a:p>
          <a:p>
            <a:pPr eaLnBrk="1" hangingPunct="1"/>
            <a:endParaRPr lang="zh-CN" altLang="en-US" dirty="0">
              <a:ea typeface="SimSun" charset="0"/>
              <a:cs typeface="SimSun" charset="0"/>
            </a:endParaRPr>
          </a:p>
        </p:txBody>
      </p:sp>
    </p:spTree>
    <p:extLst>
      <p:ext uri="{BB962C8B-B14F-4D97-AF65-F5344CB8AC3E}">
        <p14:creationId xmlns:p14="http://schemas.microsoft.com/office/powerpoint/2010/main" val="256407432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224843489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19C953B-20AD-B24D-B3D8-DA554586FBDD}" type="slidenum">
              <a:rPr lang="en-US" sz="1200">
                <a:solidFill>
                  <a:srgbClr val="000000"/>
                </a:solidFill>
                <a:latin typeface="Arial" panose="020B0604020202020204" pitchFamily="34" charset="0"/>
              </a:rPr>
              <a:pPr eaLnBrk="1" hangingPunct="1"/>
              <a:t>22</a:t>
            </a:fld>
            <a:endParaRPr lang="en-US" sz="1200" dirty="0">
              <a:solidFill>
                <a:srgbClr val="000000"/>
              </a:solidFill>
              <a:latin typeface="Arial" panose="020B0604020202020204" pitchFamily="34" charset="0"/>
            </a:endParaRPr>
          </a:p>
        </p:txBody>
      </p:sp>
      <p:sp>
        <p:nvSpPr>
          <p:cNvPr id="271362" name="Rectangle 2"/>
          <p:cNvSpPr>
            <a:spLocks noGrp="1" noRot="1" noChangeAspect="1" noChangeArrowheads="1" noTextEdit="1"/>
          </p:cNvSpPr>
          <p:nvPr>
            <p:ph type="sldImg"/>
          </p:nvPr>
        </p:nvSpPr>
        <p:spPr>
          <a:ln/>
        </p:spPr>
      </p:sp>
      <p:sp>
        <p:nvSpPr>
          <p:cNvPr id="2713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F7E50C-5DD3-D540-A86C-853FEDF4CA0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91138" name="Rectangle 2"/>
          <p:cNvSpPr>
            <a:spLocks noGrp="1" noRot="1" noChangeAspect="1" noChangeArrowheads="1" noTextEdit="1"/>
          </p:cNvSpPr>
          <p:nvPr>
            <p:ph type="sldImg"/>
          </p:nvPr>
        </p:nvSpPr>
        <p:spPr>
          <a:ln/>
        </p:spPr>
      </p:sp>
      <p:sp>
        <p:nvSpPr>
          <p:cNvPr id="911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Here is a list of only a few of the dozens of authors who have written extensively on the genealogy of Jesus Christ as it is presented in the Gospels of Matthew and Luke.  There are many, many more than these!</a:t>
            </a: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245</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030210350"/>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a:extLst>
              <a:ext uri="{FF2B5EF4-FFF2-40B4-BE49-F238E27FC236}">
                <a16:creationId xmlns:a16="http://schemas.microsoft.com/office/drawing/2014/main" id="{91B69E00-2E0D-B944-9FE4-512083BA479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386" name="Text Box 2">
            <a:extLst>
              <a:ext uri="{FF2B5EF4-FFF2-40B4-BE49-F238E27FC236}">
                <a16:creationId xmlns:a16="http://schemas.microsoft.com/office/drawing/2014/main" id="{A203FFB3-381B-2842-A2C2-1D8B6E5CA44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5597652"/>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a:extLst>
              <a:ext uri="{FF2B5EF4-FFF2-40B4-BE49-F238E27FC236}">
                <a16:creationId xmlns:a16="http://schemas.microsoft.com/office/drawing/2014/main" id="{A2183D91-94A3-0B43-B7BE-F80162411FD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410" name="Text Box 2">
            <a:extLst>
              <a:ext uri="{FF2B5EF4-FFF2-40B4-BE49-F238E27FC236}">
                <a16:creationId xmlns:a16="http://schemas.microsoft.com/office/drawing/2014/main" id="{03805C8E-B940-374D-A1CA-15BC7697E32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99731327"/>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a:extLst>
              <a:ext uri="{FF2B5EF4-FFF2-40B4-BE49-F238E27FC236}">
                <a16:creationId xmlns:a16="http://schemas.microsoft.com/office/drawing/2014/main" id="{C8E51B36-DC31-EC48-A7CA-D1654B3FF9F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434" name="Text Box 2">
            <a:extLst>
              <a:ext uri="{FF2B5EF4-FFF2-40B4-BE49-F238E27FC236}">
                <a16:creationId xmlns:a16="http://schemas.microsoft.com/office/drawing/2014/main" id="{EAF0D0A4-9198-3B44-99C3-CC820BE946D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79474905"/>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a:extLst>
              <a:ext uri="{FF2B5EF4-FFF2-40B4-BE49-F238E27FC236}">
                <a16:creationId xmlns:a16="http://schemas.microsoft.com/office/drawing/2014/main" id="{DBE16EBF-693D-1540-BB46-5BC84577F8D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9458" name="Text Box 2">
            <a:extLst>
              <a:ext uri="{FF2B5EF4-FFF2-40B4-BE49-F238E27FC236}">
                <a16:creationId xmlns:a16="http://schemas.microsoft.com/office/drawing/2014/main" id="{F3B12EAF-099C-A344-BEA0-09F95470764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37655283"/>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a:extLst>
              <a:ext uri="{FF2B5EF4-FFF2-40B4-BE49-F238E27FC236}">
                <a16:creationId xmlns:a16="http://schemas.microsoft.com/office/drawing/2014/main" id="{09AD992C-29A9-DA49-A849-110B3D8D4C7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0482" name="Text Box 2">
            <a:extLst>
              <a:ext uri="{FF2B5EF4-FFF2-40B4-BE49-F238E27FC236}">
                <a16:creationId xmlns:a16="http://schemas.microsoft.com/office/drawing/2014/main" id="{E42B543E-F5C9-3049-BC38-7F8181191AC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51472399"/>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a:extLst>
              <a:ext uri="{FF2B5EF4-FFF2-40B4-BE49-F238E27FC236}">
                <a16:creationId xmlns:a16="http://schemas.microsoft.com/office/drawing/2014/main" id="{65D1788C-1A16-8640-9BDD-95BDE1E0D62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1506" name="Text Box 2">
            <a:extLst>
              <a:ext uri="{FF2B5EF4-FFF2-40B4-BE49-F238E27FC236}">
                <a16:creationId xmlns:a16="http://schemas.microsoft.com/office/drawing/2014/main" id="{561C3D7A-DFF6-244B-82B8-5E54ED931ED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17677921"/>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a:extLst>
              <a:ext uri="{FF2B5EF4-FFF2-40B4-BE49-F238E27FC236}">
                <a16:creationId xmlns:a16="http://schemas.microsoft.com/office/drawing/2014/main" id="{1E6176F7-CBE2-2743-A3FC-24618832560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2530" name="Text Box 2">
            <a:extLst>
              <a:ext uri="{FF2B5EF4-FFF2-40B4-BE49-F238E27FC236}">
                <a16:creationId xmlns:a16="http://schemas.microsoft.com/office/drawing/2014/main" id="{E974318F-BD0C-D048-92A8-7E4A70506B8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11308213"/>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a:extLst>
              <a:ext uri="{FF2B5EF4-FFF2-40B4-BE49-F238E27FC236}">
                <a16:creationId xmlns:a16="http://schemas.microsoft.com/office/drawing/2014/main" id="{DCB8DE07-9896-9247-8299-14255D57A76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3554" name="Text Box 2">
            <a:extLst>
              <a:ext uri="{FF2B5EF4-FFF2-40B4-BE49-F238E27FC236}">
                <a16:creationId xmlns:a16="http://schemas.microsoft.com/office/drawing/2014/main" id="{D44857F1-2684-E643-A286-3A41121948F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4497772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A9FA1F2-4555-D44D-A796-161CE23FF137}" type="slidenum">
              <a:rPr lang="en-US" sz="1200">
                <a:solidFill>
                  <a:srgbClr val="000000"/>
                </a:solidFill>
                <a:latin typeface="Arial" panose="020B0604020202020204" pitchFamily="34" charset="0"/>
              </a:rPr>
              <a:pPr eaLnBrk="1" hangingPunct="1"/>
              <a:t>23</a:t>
            </a:fld>
            <a:endParaRPr lang="en-US" sz="1200" dirty="0">
              <a:solidFill>
                <a:srgbClr val="000000"/>
              </a:solidFill>
              <a:latin typeface="Arial" panose="020B0604020202020204" pitchFamily="34" charset="0"/>
            </a:endParaRPr>
          </a:p>
        </p:txBody>
      </p:sp>
      <p:sp>
        <p:nvSpPr>
          <p:cNvPr id="273410" name="Rectangle 2"/>
          <p:cNvSpPr>
            <a:spLocks noGrp="1" noRot="1" noChangeAspect="1" noChangeArrowheads="1" noTextEdit="1"/>
          </p:cNvSpPr>
          <p:nvPr>
            <p:ph type="sldImg"/>
          </p:nvPr>
        </p:nvSpPr>
        <p:spPr>
          <a:ln/>
        </p:spPr>
      </p:sp>
      <p:sp>
        <p:nvSpPr>
          <p:cNvPr id="2734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a:extLst>
              <a:ext uri="{FF2B5EF4-FFF2-40B4-BE49-F238E27FC236}">
                <a16:creationId xmlns:a16="http://schemas.microsoft.com/office/drawing/2014/main" id="{742DEC3C-028A-7140-BEEA-5D800451E42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578" name="Text Box 2">
            <a:extLst>
              <a:ext uri="{FF2B5EF4-FFF2-40B4-BE49-F238E27FC236}">
                <a16:creationId xmlns:a16="http://schemas.microsoft.com/office/drawing/2014/main" id="{CBF965EE-0ED7-EB41-9AAE-18C87151DBF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06297342"/>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a:extLst>
              <a:ext uri="{FF2B5EF4-FFF2-40B4-BE49-F238E27FC236}">
                <a16:creationId xmlns:a16="http://schemas.microsoft.com/office/drawing/2014/main" id="{8BCAEB02-0B0E-734D-9BAA-20D588FFC222}"/>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602" name="Text Box 2">
            <a:extLst>
              <a:ext uri="{FF2B5EF4-FFF2-40B4-BE49-F238E27FC236}">
                <a16:creationId xmlns:a16="http://schemas.microsoft.com/office/drawing/2014/main" id="{E1BE74E5-3BB1-EE47-B10F-E90621F9264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62058693"/>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0417150-13FB-1A46-BD5B-D6E85ACDAE16}" type="slidenum">
              <a:rPr kumimoji="0" lang="zh-CN" alt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257</a:t>
            </a:fld>
            <a:endParaRPr kumimoji="0" lang="en-US" altLang="zh-CN"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477186" name="Rectangle 2"/>
          <p:cNvSpPr>
            <a:spLocks noGrp="1" noRot="1" noChangeAspect="1" noChangeArrowheads="1"/>
          </p:cNvSpPr>
          <p:nvPr>
            <p:ph type="sldImg"/>
          </p:nvPr>
        </p:nvSpPr>
        <p:spPr>
          <a:solidFill>
            <a:srgbClr val="FFFFFF"/>
          </a:solidFill>
          <a:ln/>
        </p:spPr>
      </p:sp>
      <p:sp>
        <p:nvSpPr>
          <p:cNvPr id="477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altLang="zh-CN" dirty="0">
                <a:latin typeface="Times New Roman" charset="0"/>
                <a:ea typeface="ＭＳ Ｐゴシック" charset="0"/>
                <a:cs typeface="ＭＳ Ｐゴシック" charset="0"/>
              </a:rPr>
              <a:t>The same three motivations for Eve to sin faced Jesus in the wilderness and are listed by John's epistle as basic sources of temptation.</a:t>
            </a:r>
          </a:p>
          <a:p>
            <a:pPr eaLnBrk="1" hangingPunct="1"/>
            <a:r>
              <a:rPr lang="en-US" altLang="zh-CN" dirty="0">
                <a:latin typeface="Times New Roman" charset="0"/>
                <a:ea typeface="ＭＳ Ｐゴシック" charset="0"/>
                <a:cs typeface="ＭＳ Ｐゴシック" charset="0"/>
              </a:rPr>
              <a:t>__________</a:t>
            </a:r>
          </a:p>
          <a:p>
            <a:pPr eaLnBrk="1" hangingPunct="1"/>
            <a:r>
              <a:rPr lang="en-US" altLang="zh-CN" dirty="0">
                <a:latin typeface="Times New Roman" charset="0"/>
                <a:ea typeface="ＭＳ Ｐゴシック" charset="0"/>
                <a:cs typeface="ＭＳ Ｐゴシック" charset="0"/>
              </a:rPr>
              <a:t>OS-01-Gen1-3-slide206</a:t>
            </a:r>
          </a:p>
          <a:p>
            <a:pPr eaLnBrk="1" hangingPunct="1"/>
            <a:r>
              <a:rPr lang="en-US" altLang="zh-CN">
                <a:latin typeface="Times New Roman" charset="0"/>
                <a:ea typeface="ＭＳ Ｐゴシック" charset="0"/>
                <a:cs typeface="ＭＳ Ｐゴシック" charset="0"/>
              </a:rPr>
              <a:t>NS-01-Matt1-12-slide308</a:t>
            </a:r>
            <a:endParaRPr lang="en-US" altLang="zh-CN" dirty="0">
              <a:latin typeface="Times New Roman" charset="0"/>
              <a:ea typeface="ＭＳ Ｐゴシック" charset="0"/>
              <a:cs typeface="ＭＳ Ｐゴシック" charset="0"/>
            </a:endParaRPr>
          </a:p>
          <a:p>
            <a:pPr eaLnBrk="1" hangingPunct="1"/>
            <a:r>
              <a:rPr lang="en-US" altLang="zh-CN" dirty="0">
                <a:latin typeface="Times New Roman" charset="0"/>
                <a:ea typeface="ＭＳ Ｐゴシック" charset="0"/>
                <a:cs typeface="ＭＳ Ｐゴシック" charset="0"/>
              </a:rPr>
              <a:t>NS-03-Luke1-12-slide241</a:t>
            </a:r>
          </a:p>
          <a:p>
            <a:pPr eaLnBrk="1" hangingPunct="1"/>
            <a:r>
              <a:rPr lang="en-US" altLang="zh-CN" dirty="0">
                <a:latin typeface="Times New Roman" charset="0"/>
                <a:ea typeface="ＭＳ Ｐゴシック" charset="0"/>
                <a:cs typeface="ＭＳ Ｐゴシック" charset="0"/>
              </a:rPr>
              <a:t>NS-23-1John-90</a:t>
            </a:r>
          </a:p>
          <a:p>
            <a:pPr eaLnBrk="1" hangingPunct="1"/>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eaLnBrk="1" hangingPunct="1"/>
            <a:r>
              <a:rPr lang="ar-SA" dirty="0">
                <a:effectLst/>
              </a:rPr>
              <a:t>قيامة المسيح؛ وإرساليته؛ وصعوده؛ تثبت خدمته، وموته </a:t>
            </a:r>
            <a:r>
              <a:rPr lang="ar-SA" dirty="0" err="1">
                <a:effectLst/>
              </a:rPr>
              <a:t>الكفّاري</a:t>
            </a:r>
            <a:r>
              <a:rPr lang="ar-SA" dirty="0">
                <a:effectLst/>
              </a:rPr>
              <a:t> يستحق أن يأتي به إلى الأمم.</a:t>
            </a:r>
          </a:p>
        </p:txBody>
      </p:sp>
    </p:spTree>
    <p:extLst>
      <p:ext uri="{BB962C8B-B14F-4D97-AF65-F5344CB8AC3E}">
        <p14:creationId xmlns:p14="http://schemas.microsoft.com/office/powerpoint/2010/main" val="1020211658"/>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0AEC7CA-F4B9-2E45-BBA2-D1E3FA9EFAD0}" type="slidenum">
              <a:rPr lang="en-US" sz="1200">
                <a:solidFill>
                  <a:srgbClr val="000000"/>
                </a:solidFill>
                <a:latin typeface="Arial" panose="020B0604020202020204" pitchFamily="34" charset="0"/>
              </a:rPr>
              <a:pPr eaLnBrk="1" hangingPunct="1"/>
              <a:t>24</a:t>
            </a:fld>
            <a:endParaRPr lang="en-US" sz="1200" dirty="0">
              <a:solidFill>
                <a:srgbClr val="000000"/>
              </a:solidFill>
              <a:latin typeface="Arial" panose="020B0604020202020204" pitchFamily="34" charset="0"/>
            </a:endParaRPr>
          </a:p>
        </p:txBody>
      </p:sp>
      <p:sp>
        <p:nvSpPr>
          <p:cNvPr id="275458" name="Rectangle 2"/>
          <p:cNvSpPr>
            <a:spLocks noGrp="1" noRot="1" noChangeAspect="1" noChangeArrowheads="1" noTextEdit="1"/>
          </p:cNvSpPr>
          <p:nvPr>
            <p:ph type="sldImg"/>
          </p:nvPr>
        </p:nvSpPr>
        <p:spPr>
          <a:ln/>
        </p:spPr>
      </p:sp>
      <p:sp>
        <p:nvSpPr>
          <p:cNvPr id="2754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When Jesus came down from the mountainside </a:t>
            </a:r>
            <a:endParaRPr lang="en-US" dirty="0">
              <a:effectLst/>
            </a:endParaRPr>
          </a:p>
          <a:p>
            <a:r>
              <a:rPr lang="en-US" sz="1200" kern="1200" dirty="0">
                <a:solidFill>
                  <a:schemeClr val="tx1"/>
                </a:solidFill>
                <a:effectLst/>
                <a:ea typeface="ＭＳ Ｐゴシック" charset="-128"/>
                <a:cs typeface="ＭＳ Ｐゴシック" charset="-128"/>
              </a:rPr>
              <a:t>large crowds followed Him. </a:t>
            </a:r>
            <a:endParaRPr lang="en-US" dirty="0">
              <a:effectLst/>
            </a:endParaRPr>
          </a:p>
          <a:p>
            <a:r>
              <a:rPr lang="en-US" dirty="0"/>
              <a:t>________</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sz="1200" kern="1200" dirty="0">
                <a:solidFill>
                  <a:schemeClr val="tx1"/>
                </a:solidFill>
                <a:effectLst/>
                <a:ea typeface="ＭＳ Ｐゴシック" charset="-128"/>
                <a:cs typeface="ＭＳ Ｐゴシック" charset="-128"/>
              </a:rPr>
              <a:t>عندما نزل الرب يسوع من الجبل تبعه جمع كثير. </a:t>
            </a:r>
            <a:endParaRPr lang="ar-SA" dirty="0"/>
          </a:p>
          <a:p>
            <a:pPr algn="r" rtl="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278</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25712436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CBEDEF7-69B9-7D4A-AAAD-1D7DD01C229C}" type="slidenum">
              <a:rPr lang="en-US" sz="1200">
                <a:solidFill>
                  <a:srgbClr val="000000"/>
                </a:solidFill>
                <a:latin typeface="Arial" panose="020B0604020202020204" pitchFamily="34" charset="0"/>
              </a:rPr>
              <a:pPr eaLnBrk="1" hangingPunct="1"/>
              <a:t>25</a:t>
            </a:fld>
            <a:endParaRPr lang="en-US" sz="1200" dirty="0">
              <a:solidFill>
                <a:srgbClr val="000000"/>
              </a:solidFill>
              <a:latin typeface="Arial" panose="020B0604020202020204" pitchFamily="34" charset="0"/>
            </a:endParaRPr>
          </a:p>
        </p:txBody>
      </p:sp>
      <p:sp>
        <p:nvSpPr>
          <p:cNvPr id="277506" name="Rectangle 2"/>
          <p:cNvSpPr>
            <a:spLocks noGrp="1" noRot="1" noChangeAspect="1" noChangeArrowheads="1" noTextEdit="1"/>
          </p:cNvSpPr>
          <p:nvPr>
            <p:ph type="sldImg"/>
          </p:nvPr>
        </p:nvSpPr>
        <p:spPr>
          <a:ln/>
        </p:spPr>
      </p:sp>
      <p:sp>
        <p:nvSpPr>
          <p:cNvPr id="2775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ea typeface="ＭＳ Ｐゴシック" charset="-128"/>
                <a:cs typeface="ＭＳ Ｐゴシック" charset="-128"/>
              </a:rPr>
              <a:t>Jesus was moving in and around the local towns. </a:t>
            </a:r>
            <a:endParaRPr lang="en-US" dirty="0">
              <a:effectLst/>
            </a:endParaRPr>
          </a:p>
          <a:p>
            <a:r>
              <a:rPr lang="en-US" dirty="0"/>
              <a:t>________</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sz="1200" kern="1200" dirty="0">
                <a:solidFill>
                  <a:schemeClr val="tx1"/>
                </a:solidFill>
                <a:effectLst/>
                <a:ea typeface="ＭＳ Ｐゴシック" charset="-128"/>
                <a:cs typeface="ＭＳ Ｐゴシック" charset="-128"/>
              </a:rPr>
              <a:t>وكان يتنقل بين مدن المنطقة وما حولها. </a:t>
            </a:r>
            <a:endParaRPr lang="ar-SA" dirty="0"/>
          </a:p>
          <a:p>
            <a:pPr algn="r" rtl="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437717659"/>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There was a man suffering from leprosy all </a:t>
            </a:r>
            <a:endParaRPr lang="en-US" dirty="0">
              <a:effectLst/>
            </a:endParaRPr>
          </a:p>
          <a:p>
            <a:r>
              <a:rPr lang="en-US" sz="1200" kern="1200" dirty="0">
                <a:solidFill>
                  <a:schemeClr val="tx1"/>
                </a:solidFill>
                <a:effectLst/>
                <a:ea typeface="ＭＳ Ｐゴシック" charset="-128"/>
                <a:cs typeface="ＭＳ Ｐゴシック" charset="-128"/>
              </a:rPr>
              <a:t>over his body. Those with leprosy had to keep away from everyone, even their family, so as not to pass on this terrible disease to them. </a:t>
            </a:r>
            <a:endParaRPr lang="en-US" dirty="0">
              <a:effectLst/>
            </a:endParaRPr>
          </a:p>
          <a:p>
            <a:r>
              <a:rPr lang="en-US" dirty="0"/>
              <a:t>___________</a:t>
            </a:r>
          </a:p>
          <a:p>
            <a:pPr algn="r" rtl="1"/>
            <a:r>
              <a:rPr lang="ar-SA" sz="1200" kern="1200" dirty="0">
                <a:solidFill>
                  <a:schemeClr val="tx1"/>
                </a:solidFill>
                <a:effectLst/>
                <a:ea typeface="ＭＳ Ｐゴシック" charset="-128"/>
                <a:cs typeface="ＭＳ Ｐゴシック" charset="-128"/>
              </a:rPr>
              <a:t>وكان يوجد رجل مصاب بالبرص. وكان يجب على </a:t>
            </a:r>
            <a:endParaRPr lang="ar-SA" dirty="0"/>
          </a:p>
          <a:p>
            <a:pPr algn="r" rtl="1"/>
            <a:r>
              <a:rPr lang="ar-SA" sz="1200" kern="1200" dirty="0">
                <a:solidFill>
                  <a:schemeClr val="tx1"/>
                </a:solidFill>
                <a:effectLst/>
                <a:ea typeface="ＭＳ Ｐゴシック" charset="-128"/>
                <a:cs typeface="ＭＳ Ｐゴシック" charset="-128"/>
              </a:rPr>
              <a:t>المصابين بالبرص </a:t>
            </a:r>
            <a:r>
              <a:rPr lang="ar-SA" sz="1200" kern="1200" dirty="0" err="1">
                <a:solidFill>
                  <a:schemeClr val="tx1"/>
                </a:solidFill>
                <a:effectLst/>
                <a:ea typeface="ＭＳ Ｐゴシック" charset="-128"/>
                <a:cs typeface="ＭＳ Ｐゴシック" charset="-128"/>
              </a:rPr>
              <a:t>أن</a:t>
            </a:r>
            <a:r>
              <a:rPr lang="ar-SA" sz="1200" kern="1200" dirty="0">
                <a:solidFill>
                  <a:schemeClr val="tx1"/>
                </a:solidFill>
                <a:effectLst/>
                <a:ea typeface="ＭＳ Ｐゴシック" charset="-128"/>
                <a:cs typeface="ＭＳ Ｐゴシック" charset="-128"/>
              </a:rPr>
              <a:t> يبتعدوا عن الجميع حتى عن عائلتهم حتى لا تنتقل عدوى المرض </a:t>
            </a:r>
            <a:r>
              <a:rPr lang="ar-SA" sz="1200" kern="1200" dirty="0" err="1">
                <a:solidFill>
                  <a:schemeClr val="tx1"/>
                </a:solidFill>
                <a:effectLst/>
                <a:ea typeface="ＭＳ Ｐゴシック" charset="-128"/>
                <a:cs typeface="ＭＳ Ｐゴシック" charset="-128"/>
              </a:rPr>
              <a:t>إليهم</a:t>
            </a:r>
            <a:r>
              <a:rPr lang="ar-SA" sz="1200" kern="1200" dirty="0">
                <a:solidFill>
                  <a:schemeClr val="tx1"/>
                </a:solidFill>
                <a:effectLst/>
                <a:ea typeface="ＭＳ Ｐゴシック" charset="-128"/>
                <a:cs typeface="ＭＳ Ｐゴシック" charset="-128"/>
              </a:rPr>
              <a:t>. </a:t>
            </a:r>
            <a:endParaRPr lang="ar-SA" dirty="0"/>
          </a:p>
          <a:p>
            <a:pPr algn="r" rtl="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855805555"/>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No one wanted to touch a person with leprosy. It </a:t>
            </a:r>
            <a:endParaRPr lang="en-US" dirty="0">
              <a:effectLst/>
            </a:endParaRPr>
          </a:p>
          <a:p>
            <a:r>
              <a:rPr lang="en-US" sz="1200" kern="1200" dirty="0">
                <a:solidFill>
                  <a:schemeClr val="tx1"/>
                </a:solidFill>
                <a:effectLst/>
                <a:ea typeface="ＭＳ Ｐゴシック" charset="-128"/>
                <a:cs typeface="ＭＳ Ｐゴシック" charset="-128"/>
              </a:rPr>
              <a:t>was a contagious disease that caused discoloration and lumps on the skin and, in severe cases, disfigurement and deformities. </a:t>
            </a:r>
            <a:endParaRPr lang="en-US" dirty="0">
              <a:effectLst/>
            </a:endParaRPr>
          </a:p>
          <a:p>
            <a:pPr algn="r" rtl="1" eaLnBrk="0" fontAlgn="base" hangingPunct="0">
              <a:spcBef>
                <a:spcPct val="30000"/>
              </a:spcBef>
              <a:spcAft>
                <a:spcPct val="0"/>
              </a:spcAft>
            </a:pPr>
            <a:r>
              <a:rPr lang="ar-SA" dirty="0"/>
              <a:t>ـــــــــ</a:t>
            </a:r>
          </a:p>
          <a:p>
            <a:pPr algn="r" rtl="1"/>
            <a:r>
              <a:rPr lang="ar-SA" sz="1200" kern="1200" dirty="0">
                <a:solidFill>
                  <a:schemeClr val="tx1"/>
                </a:solidFill>
                <a:effectLst/>
                <a:ea typeface="ＭＳ Ｐゴシック" charset="-128"/>
                <a:cs typeface="ＭＳ Ｐゴシック" charset="-128"/>
              </a:rPr>
              <a:t>ولا يريد </a:t>
            </a:r>
            <a:r>
              <a:rPr lang="ar-SA" sz="1200" kern="1200" dirty="0" err="1">
                <a:solidFill>
                  <a:schemeClr val="tx1"/>
                </a:solidFill>
                <a:effectLst/>
                <a:ea typeface="ＭＳ Ｐゴシック" charset="-128"/>
                <a:cs typeface="ＭＳ Ｐゴシック" charset="-128"/>
              </a:rPr>
              <a:t>أحدًا</a:t>
            </a:r>
            <a:r>
              <a:rPr lang="ar-SA" sz="1200" kern="1200" dirty="0">
                <a:solidFill>
                  <a:schemeClr val="tx1"/>
                </a:solidFill>
                <a:effectLst/>
                <a:ea typeface="ＭＳ Ｐゴシック" charset="-128"/>
                <a:cs typeface="ＭＳ Ｐゴシック" charset="-128"/>
              </a:rPr>
              <a:t> </a:t>
            </a:r>
            <a:r>
              <a:rPr lang="ar-SA" sz="1200" kern="1200" dirty="0" err="1">
                <a:solidFill>
                  <a:schemeClr val="tx1"/>
                </a:solidFill>
                <a:effectLst/>
                <a:ea typeface="ＭＳ Ｐゴシック" charset="-128"/>
                <a:cs typeface="ＭＳ Ｐゴシック" charset="-128"/>
              </a:rPr>
              <a:t>أن</a:t>
            </a:r>
            <a:r>
              <a:rPr lang="ar-SA" sz="1200" kern="1200" dirty="0">
                <a:solidFill>
                  <a:schemeClr val="tx1"/>
                </a:solidFill>
                <a:effectLst/>
                <a:ea typeface="ＭＳ Ｐゴシック" charset="-128"/>
                <a:cs typeface="ＭＳ Ｐゴシック" charset="-128"/>
              </a:rPr>
              <a:t> يلمس شخصًا مصاب بالبرص. لأنه كان </a:t>
            </a:r>
            <a:endParaRPr lang="ar-SA" dirty="0"/>
          </a:p>
          <a:p>
            <a:pPr algn="r" rtl="1"/>
            <a:r>
              <a:rPr lang="ar-SA" sz="1200" kern="1200" dirty="0">
                <a:solidFill>
                  <a:schemeClr val="tx1"/>
                </a:solidFill>
                <a:effectLst/>
                <a:ea typeface="ＭＳ Ｐゴシック" charset="-128"/>
                <a:cs typeface="ＭＳ Ｐゴシック" charset="-128"/>
              </a:rPr>
              <a:t>مرضًا معديًا يتسبب في تغير لون الجلد وتورمه، ويسبب تشوه الجلد في حالات المرض الشديدة.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281</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63022752"/>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When this man heard that Jesus was nearby, he made his way to see Him. People with leprosy were meant to shout that they were ‘unclean’ to warn others to keep away. </a:t>
            </a:r>
            <a:endParaRPr lang="en-US" dirty="0">
              <a:effectLst/>
            </a:endParaRPr>
          </a:p>
          <a:p>
            <a:pPr algn="r" rtl="1" eaLnBrk="0" fontAlgn="base" hangingPunct="0">
              <a:spcBef>
                <a:spcPct val="30000"/>
              </a:spcBef>
              <a:spcAft>
                <a:spcPct val="0"/>
              </a:spcAft>
            </a:pPr>
            <a:r>
              <a:rPr lang="ar-SA" dirty="0"/>
              <a:t>ــــــــــ</a:t>
            </a:r>
          </a:p>
          <a:p>
            <a:pPr algn="r" rtl="1"/>
            <a:r>
              <a:rPr lang="ar-SA" sz="1200" kern="1200" dirty="0">
                <a:solidFill>
                  <a:schemeClr val="tx1"/>
                </a:solidFill>
                <a:effectLst/>
                <a:ea typeface="ＭＳ Ｐゴシック" charset="-128"/>
                <a:cs typeface="ＭＳ Ｐゴシック" charset="-128"/>
              </a:rPr>
              <a:t>.وعندما سمع هذا الرجل بأن الرب يسوع في مكان قريب </a:t>
            </a:r>
            <a:endParaRPr lang="ar-SA" dirty="0"/>
          </a:p>
          <a:p>
            <a:pPr algn="r" rtl="1"/>
            <a:r>
              <a:rPr lang="ar-SA" sz="1200" kern="1200" dirty="0">
                <a:solidFill>
                  <a:schemeClr val="tx1"/>
                </a:solidFill>
                <a:effectLst/>
                <a:ea typeface="ＭＳ Ｐゴシック" charset="-128"/>
                <a:cs typeface="ＭＳ Ｐゴシック" charset="-128"/>
              </a:rPr>
              <a:t>ذهب </a:t>
            </a:r>
            <a:r>
              <a:rPr lang="ar-SA" sz="1200" kern="1200" dirty="0" err="1">
                <a:solidFill>
                  <a:schemeClr val="tx1"/>
                </a:solidFill>
                <a:effectLst/>
                <a:ea typeface="ＭＳ Ｐゴシック" charset="-128"/>
                <a:cs typeface="ＭＳ Ｐゴシック" charset="-128"/>
              </a:rPr>
              <a:t>إليه</a:t>
            </a:r>
            <a:r>
              <a:rPr lang="ar-SA" sz="1200" kern="1200" dirty="0">
                <a:solidFill>
                  <a:schemeClr val="tx1"/>
                </a:solidFill>
                <a:effectLst/>
                <a:ea typeface="ＭＳ Ｐゴシック" charset="-128"/>
                <a:cs typeface="ＭＳ Ｐゴシック" charset="-128"/>
              </a:rPr>
              <a:t>. وكان يجب على المصابين بالبرص </a:t>
            </a:r>
            <a:r>
              <a:rPr lang="ar-SA" sz="1200" kern="1200" dirty="0" err="1">
                <a:solidFill>
                  <a:schemeClr val="tx1"/>
                </a:solidFill>
                <a:effectLst/>
                <a:ea typeface="ＭＳ Ｐゴシック" charset="-128"/>
                <a:cs typeface="ＭＳ Ｐゴシック" charset="-128"/>
              </a:rPr>
              <a:t>أن</a:t>
            </a:r>
            <a:r>
              <a:rPr lang="ar-SA" sz="1200" kern="1200" dirty="0">
                <a:solidFill>
                  <a:schemeClr val="tx1"/>
                </a:solidFill>
                <a:effectLst/>
                <a:ea typeface="ＭＳ Ｐゴシック" charset="-128"/>
                <a:cs typeface="ＭＳ Ｐゴシック" charset="-128"/>
              </a:rPr>
              <a:t> يصيحوا "نجس" لكي يحذروا الناس من الاقتراب </a:t>
            </a:r>
            <a:r>
              <a:rPr lang="ar-SA" sz="1200" kern="1200" dirty="0" err="1">
                <a:solidFill>
                  <a:schemeClr val="tx1"/>
                </a:solidFill>
                <a:effectLst/>
                <a:ea typeface="ＭＳ Ｐゴシック" charset="-128"/>
                <a:cs typeface="ＭＳ Ｐゴシック" charset="-128"/>
              </a:rPr>
              <a:t>إليهم</a:t>
            </a:r>
            <a:r>
              <a:rPr lang="ar-SA" sz="1200" kern="1200" dirty="0">
                <a:solidFill>
                  <a:schemeClr val="tx1"/>
                </a:solidFill>
                <a:effectLst/>
                <a:ea typeface="ＭＳ Ｐゴシック" charset="-128"/>
                <a:cs typeface="ＭＳ Ｐゴシック" charset="-128"/>
              </a:rPr>
              <a:t>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282</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635342788"/>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The man went up to Jesus and knelt down before Him. Jesus did not move away. He begged Jesus, ‘Lord, if you are willing, you can make me clean.’ </a:t>
            </a:r>
            <a:endParaRPr lang="en-US" dirty="0">
              <a:effectLst/>
            </a:endParaRPr>
          </a:p>
          <a:p>
            <a:pPr algn="r" rtl="1" eaLnBrk="0" fontAlgn="base" hangingPunct="0">
              <a:spcBef>
                <a:spcPct val="30000"/>
              </a:spcBef>
              <a:spcAft>
                <a:spcPct val="0"/>
              </a:spcAft>
            </a:pPr>
            <a:r>
              <a:rPr lang="ar-SA" dirty="0"/>
              <a:t>ــــــــ</a:t>
            </a:r>
          </a:p>
          <a:p>
            <a:pPr algn="r" rtl="1"/>
            <a:r>
              <a:rPr lang="ar-SA" sz="1200" kern="1200" dirty="0">
                <a:solidFill>
                  <a:schemeClr val="tx1"/>
                </a:solidFill>
                <a:effectLst/>
                <a:ea typeface="ＭＳ Ｐゴシック" charset="-128"/>
                <a:cs typeface="ＭＳ Ｐゴシック" charset="-128"/>
              </a:rPr>
              <a:t>ولكنه ذهب </a:t>
            </a:r>
            <a:r>
              <a:rPr lang="ar-SA" sz="1200" kern="1200" dirty="0" err="1">
                <a:solidFill>
                  <a:schemeClr val="tx1"/>
                </a:solidFill>
                <a:effectLst/>
                <a:ea typeface="ＭＳ Ｐゴシック" charset="-128"/>
                <a:cs typeface="ＭＳ Ｐゴシック" charset="-128"/>
              </a:rPr>
              <a:t>إلى</a:t>
            </a:r>
            <a:r>
              <a:rPr lang="ar-SA" sz="1200" kern="1200" dirty="0">
                <a:solidFill>
                  <a:schemeClr val="tx1"/>
                </a:solidFill>
                <a:effectLst/>
                <a:ea typeface="ＭＳ Ｐゴシック" charset="-128"/>
                <a:cs typeface="ＭＳ Ｐゴシック" charset="-128"/>
              </a:rPr>
              <a:t> الرب يسوع </a:t>
            </a:r>
            <a:endParaRPr lang="ar-SA" dirty="0"/>
          </a:p>
          <a:p>
            <a:pPr algn="r" rtl="1"/>
            <a:r>
              <a:rPr lang="ar-SA" sz="1200" kern="1200" dirty="0">
                <a:solidFill>
                  <a:schemeClr val="tx1"/>
                </a:solidFill>
                <a:effectLst/>
                <a:ea typeface="ＭＳ Ｐゴシック" charset="-128"/>
                <a:cs typeface="ＭＳ Ｐゴシック" charset="-128"/>
              </a:rPr>
              <a:t>وركع </a:t>
            </a:r>
            <a:r>
              <a:rPr lang="ar-SA" sz="1200" kern="1200" dirty="0" err="1">
                <a:solidFill>
                  <a:schemeClr val="tx1"/>
                </a:solidFill>
                <a:effectLst/>
                <a:ea typeface="ＭＳ Ｐゴシック" charset="-128"/>
                <a:cs typeface="ＭＳ Ｐゴシック" charset="-128"/>
              </a:rPr>
              <a:t>أمامه</a:t>
            </a:r>
            <a:r>
              <a:rPr lang="ar-SA" sz="1200" kern="1200" dirty="0">
                <a:solidFill>
                  <a:schemeClr val="tx1"/>
                </a:solidFill>
                <a:effectLst/>
                <a:ea typeface="ＭＳ Ｐゴシック" charset="-128"/>
                <a:cs typeface="ＭＳ Ｐゴシック" charset="-128"/>
              </a:rPr>
              <a:t> ولم يبتعد الرب يسوع عنه. وترجي الرب يسوع قائلاً «يَا سَيَّدُ، إن كُنْتَ تُرِيدُ، فَأَنْتَ قَادِرِ أَنْ تُطَهَّرَنَي!«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283</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289246808"/>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Jesus did something no- one was expecting Him to do. He reached out and touched the man with leprosy. </a:t>
            </a:r>
            <a:endParaRPr lang="en-US" dirty="0">
              <a:effectLst/>
            </a:endParaRPr>
          </a:p>
          <a:p>
            <a:pPr algn="r" rtl="1" eaLnBrk="0" fontAlgn="base" hangingPunct="0">
              <a:spcBef>
                <a:spcPct val="30000"/>
              </a:spcBef>
              <a:spcAft>
                <a:spcPct val="0"/>
              </a:spcAft>
            </a:pPr>
            <a:r>
              <a:rPr lang="ar-SA" dirty="0"/>
              <a:t>ــــــــ</a:t>
            </a:r>
          </a:p>
          <a:p>
            <a:pPr algn="r" rtl="1"/>
            <a:r>
              <a:rPr lang="ar-SA" sz="1200" kern="1200" dirty="0">
                <a:solidFill>
                  <a:schemeClr val="tx1"/>
                </a:solidFill>
                <a:effectLst/>
                <a:ea typeface="ＭＳ Ｐゴシック" charset="-128"/>
                <a:cs typeface="ＭＳ Ｐゴシック" charset="-128"/>
              </a:rPr>
              <a:t>وفعل الرب يسوع </a:t>
            </a:r>
            <a:r>
              <a:rPr lang="ar-SA" sz="1200" kern="1200" dirty="0" err="1">
                <a:solidFill>
                  <a:schemeClr val="tx1"/>
                </a:solidFill>
                <a:effectLst/>
                <a:ea typeface="ＭＳ Ｐゴシック" charset="-128"/>
                <a:cs typeface="ＭＳ Ｐゴシック" charset="-128"/>
              </a:rPr>
              <a:t>شيىًا</a:t>
            </a:r>
            <a:r>
              <a:rPr lang="ar-SA" sz="1200" kern="1200" dirty="0">
                <a:solidFill>
                  <a:schemeClr val="tx1"/>
                </a:solidFill>
                <a:effectLst/>
                <a:ea typeface="ＭＳ Ｐゴシック" charset="-128"/>
                <a:cs typeface="ＭＳ Ｐゴシック" charset="-128"/>
              </a:rPr>
              <a:t> لا يتوقعه </a:t>
            </a:r>
            <a:r>
              <a:rPr lang="ar-SA" sz="1200" kern="1200" dirty="0" err="1">
                <a:solidFill>
                  <a:schemeClr val="tx1"/>
                </a:solidFill>
                <a:effectLst/>
                <a:ea typeface="ＭＳ Ｐゴシック" charset="-128"/>
                <a:cs typeface="ＭＳ Ｐゴシック" charset="-128"/>
              </a:rPr>
              <a:t>أحد</a:t>
            </a:r>
            <a:r>
              <a:rPr lang="ar-SA" sz="1200" kern="1200" dirty="0">
                <a:solidFill>
                  <a:schemeClr val="tx1"/>
                </a:solidFill>
                <a:effectLst/>
                <a:ea typeface="ＭＳ Ｐゴシック" charset="-128"/>
                <a:cs typeface="ＭＳ Ｐゴシック" charset="-128"/>
              </a:rPr>
              <a:t> فقد اقترب من </a:t>
            </a:r>
            <a:endParaRPr lang="ar-SA" dirty="0"/>
          </a:p>
          <a:p>
            <a:pPr algn="r" rtl="1"/>
            <a:r>
              <a:rPr lang="ar-SA" sz="1200" kern="1200" dirty="0">
                <a:solidFill>
                  <a:schemeClr val="tx1"/>
                </a:solidFill>
                <a:effectLst/>
                <a:ea typeface="ＭＳ Ｐゴシック" charset="-128"/>
                <a:cs typeface="ＭＳ Ｐゴシック" charset="-128"/>
              </a:rPr>
              <a:t>الرجل الأبرص ولمسه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284</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497630140"/>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ea typeface="ＭＳ Ｐゴシック" charset="-128"/>
                <a:cs typeface="ＭＳ Ｐゴシック" charset="-128"/>
              </a:rPr>
              <a:t>‘I am willing,’ Jesus said. ‘Be clean!’ </a:t>
            </a:r>
            <a:endParaRPr lang="en-US" dirty="0">
              <a:effectLst/>
            </a:endParaRPr>
          </a:p>
          <a:p>
            <a:pPr algn="l" rtl="0" eaLnBrk="0" fontAlgn="base" hangingPunct="0">
              <a:spcBef>
                <a:spcPct val="30000"/>
              </a:spcBef>
              <a:spcAft>
                <a:spcPct val="0"/>
              </a:spcAft>
            </a:pPr>
            <a:r>
              <a:rPr lang="ar-SA" dirty="0"/>
              <a:t>ـــــــــ</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sz="1200" kern="1200" dirty="0">
                <a:solidFill>
                  <a:schemeClr val="tx1"/>
                </a:solidFill>
                <a:effectLst/>
                <a:ea typeface="ＭＳ Ｐゴシック" charset="-128"/>
                <a:cs typeface="ＭＳ Ｐゴシック" charset="-128"/>
              </a:rPr>
              <a:t>وَقَالَ: «أُرِيدُ، فَاطْهُرْ!» </a:t>
            </a:r>
            <a:endParaRPr lang="ar-SA" dirty="0"/>
          </a:p>
          <a:p>
            <a:pPr algn="l"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285</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982019638"/>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Immediately the leprosy left the man. He was healed.</a:t>
            </a:r>
            <a:endParaRPr lang="ar-SA" sz="1200" kern="1200" dirty="0">
              <a:solidFill>
                <a:schemeClr val="tx1"/>
              </a:solidFill>
              <a:effectLst/>
              <a:ea typeface="ＭＳ Ｐゴシック" charset="-128"/>
              <a:cs typeface="ＭＳ Ｐゴシック" charset="-128"/>
            </a:endParaRPr>
          </a:p>
          <a:p>
            <a:r>
              <a:rPr lang="ar-SA" sz="1200" kern="1200" dirty="0">
                <a:solidFill>
                  <a:schemeClr val="tx1"/>
                </a:solidFill>
                <a:effectLst/>
                <a:ea typeface="ＭＳ Ｐゴシック" charset="-128"/>
                <a:cs typeface="ＭＳ Ｐゴシック" charset="-128"/>
              </a:rPr>
              <a:t>ــــــــــ</a:t>
            </a:r>
          </a:p>
          <a:p>
            <a:pPr marL="0" marR="0" lvl="0" indent="0" algn="r" defTabSz="914400" rtl="1"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ea typeface="ＭＳ Ｐゴシック" charset="-128"/>
                <a:cs typeface="ＭＳ Ｐゴシック" charset="-128"/>
              </a:rPr>
              <a:t> </a:t>
            </a:r>
            <a:r>
              <a:rPr lang="ar-SA" sz="1200" kern="1200" dirty="0">
                <a:solidFill>
                  <a:schemeClr val="tx1"/>
                </a:solidFill>
                <a:effectLst/>
                <a:ea typeface="ＭＳ Ｐゴシック" charset="-128"/>
                <a:cs typeface="ＭＳ Ｐゴシック" charset="-128"/>
              </a:rPr>
              <a:t>وفورًا ترك البرص الرجل. وشفى. </a:t>
            </a:r>
            <a:endParaRPr lang="ar-SA" dirty="0"/>
          </a:p>
          <a:p>
            <a:pPr algn="r" rtl="1"/>
            <a:endParaRPr lang="en-US" dirty="0">
              <a:effectLst/>
            </a:endParaRPr>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286</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641686710"/>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Jesus told him not to tell anyone what had happened but go and be examined by a Jewish priest. ‘Offer the sacrifice Moses’ law requires for lepers who are healed,’ he said. ‘This will prove to everyone that you are well.’ </a:t>
            </a:r>
            <a:endParaRPr lang="ar-SA" sz="1200" kern="1200" dirty="0">
              <a:solidFill>
                <a:schemeClr val="tx1"/>
              </a:solidFill>
              <a:effectLst/>
              <a:ea typeface="ＭＳ Ｐゴシック" charset="-128"/>
              <a:cs typeface="ＭＳ Ｐゴシック" charset="-128"/>
            </a:endParaRPr>
          </a:p>
          <a:p>
            <a:r>
              <a:rPr lang="ar-SA" sz="1200" kern="1200" dirty="0">
                <a:solidFill>
                  <a:schemeClr val="tx1"/>
                </a:solidFill>
                <a:effectLst/>
                <a:ea typeface="ＭＳ Ｐゴシック" charset="-128"/>
              </a:rPr>
              <a:t>ــــــــ</a:t>
            </a:r>
          </a:p>
          <a:p>
            <a:pPr algn="r"/>
            <a:r>
              <a:rPr lang="ar-SA" dirty="0"/>
              <a:t>فَقَالَ لَهُ يَسُوعُ: «انْظُرْ أَنْ لاَ تَقُولَ لأَحَدٍ. بَلِ اذْهَبْ أَرِ نَفْسَكَ لِلْكَاهِنِ وَقَدَّمِ الْقُرْبَانَ الَّذِي أَمَرَ بِهِ مُوسَى شَهَادَةً لَهُمْ».</a:t>
            </a:r>
            <a:endParaRPr lang="en-US" dirty="0">
              <a:effectLst/>
            </a:endParaRPr>
          </a:p>
          <a:p>
            <a:pPr algn="r" rtl="0"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287</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305070654"/>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However the report of Jesus’ power spread even faster and vast crowds came to hear Him preach and to be healed of their diseases (Luke 5:15). </a:t>
            </a:r>
            <a:endParaRPr lang="en-US" dirty="0">
              <a:effectLst/>
            </a:endParaRPr>
          </a:p>
          <a:p>
            <a:r>
              <a:rPr lang="en-US" dirty="0"/>
              <a:t>______</a:t>
            </a:r>
          </a:p>
          <a:p>
            <a:pPr algn="r" rtl="1"/>
            <a:r>
              <a:rPr lang="ar-SA" dirty="0"/>
              <a:t>لوقا ٥ : ١٥</a:t>
            </a:r>
          </a:p>
          <a:p>
            <a:pPr algn="r" rtl="1"/>
            <a:r>
              <a:rPr lang="ar-SA" dirty="0"/>
              <a:t>١٥ فَذَاعَ الْخَبَرُ عَنْهُ أَكْثَرَ. فَاجْتَمَعَ جُمُوعٌ كَثِيرَةٌ لِكَيْ يَسْمَعُوا وَيُشْفَوْا بِهِ مِنْ أَمْرَاضِهِمْ.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288</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168744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0C67892-2906-9B41-BCDE-66B4635C8BB9}" type="slidenum">
              <a:rPr lang="en-US" sz="1200">
                <a:latin typeface="Arial" panose="020B0604020202020204" pitchFamily="34" charset="0"/>
              </a:rPr>
              <a:pPr/>
              <a:t>26</a:t>
            </a:fld>
            <a:endParaRPr lang="en-US" sz="1200" dirty="0">
              <a:latin typeface="Arial" panose="020B0604020202020204" pitchFamily="34" charset="0"/>
            </a:endParaRPr>
          </a:p>
        </p:txBody>
      </p:sp>
      <p:sp>
        <p:nvSpPr>
          <p:cNvPr id="279554" name="Rectangle 2"/>
          <p:cNvSpPr>
            <a:spLocks noGrp="1" noRot="1" noChangeAspect="1" noChangeArrowheads="1"/>
          </p:cNvSpPr>
          <p:nvPr>
            <p:ph type="sldImg"/>
          </p:nvPr>
        </p:nvSpPr>
        <p:spPr>
          <a:solidFill>
            <a:srgbClr val="FFFFFF"/>
          </a:solidFill>
          <a:ln/>
        </p:spPr>
      </p:sp>
      <p:sp>
        <p:nvSpPr>
          <p:cNvPr id="27955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“So, Jesus often withdrew from the crowds and went into the wilderness to be alone and pray” (Luke 5:16). </a:t>
            </a:r>
          </a:p>
          <a:p>
            <a:r>
              <a:rPr lang="en-US" sz="1200" kern="1200" dirty="0">
                <a:solidFill>
                  <a:schemeClr val="tx1"/>
                </a:solidFill>
                <a:effectLst/>
                <a:ea typeface="ＭＳ Ｐゴシック" charset="-128"/>
              </a:rPr>
              <a:t>_____</a:t>
            </a:r>
          </a:p>
          <a:p>
            <a:pPr algn="r" rtl="1"/>
            <a:r>
              <a:rPr lang="ar-SA" dirty="0"/>
              <a:t>لوقا ٥ : ١٦</a:t>
            </a:r>
          </a:p>
          <a:p>
            <a:pPr algn="r" rtl="1"/>
            <a:r>
              <a:rPr lang="ar-SA" dirty="0"/>
              <a:t>١٦ وَأَمَّا هُوَ فَكَانَ يَعْتَزِلُ فِي الْبَرَارِي وَيُصَلِّي. </a:t>
            </a:r>
          </a:p>
          <a:p>
            <a:endParaRPr lang="en-US" dirty="0">
              <a:effectLst/>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289</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378894825"/>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9B1212-4C78-CB4D-9F15-E1A006D003D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0642" name="Rectangle 2"/>
          <p:cNvSpPr>
            <a:spLocks noGrp="1" noRot="1" noChangeAspect="1" noChangeArrowheads="1"/>
          </p:cNvSpPr>
          <p:nvPr>
            <p:ph type="sldImg"/>
          </p:nvPr>
        </p:nvSpPr>
        <p:spPr>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endParaRPr lang="en-US" dirty="0">
              <a:ea typeface="ＭＳ Ｐゴシック" charset="0"/>
              <a:cs typeface="ＭＳ Ｐゴシック"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678C5F-2A81-0643-B71E-83140F95588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3714" name="Rectangle 2"/>
          <p:cNvSpPr>
            <a:spLocks noGrp="1" noRot="1" noChangeAspect="1" noChangeArrowheads="1"/>
          </p:cNvSpPr>
          <p:nvPr>
            <p:ph type="sldImg"/>
          </p:nvPr>
        </p:nvSpPr>
        <p:spPr>
          <a:solidFill>
            <a:srgbClr val="FFFFFF"/>
          </a:solidFill>
          <a:ln/>
        </p:spPr>
      </p:sp>
      <p:sp>
        <p:nvSpPr>
          <p:cNvPr id="243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ea typeface="ＭＳ Ｐゴシック" charset="0"/>
              <a:cs typeface="ＭＳ Ｐゴシック" charset="0"/>
            </a:endParaRPr>
          </a:p>
        </p:txBody>
      </p:sp>
    </p:spTree>
    <p:extLst>
      <p:ext uri="{BB962C8B-B14F-4D97-AF65-F5344CB8AC3E}">
        <p14:creationId xmlns:p14="http://schemas.microsoft.com/office/powerpoint/2010/main" val="2378709298"/>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81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D7CBF2C-C978-6246-B7B6-C7D68BB496C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317</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419842" name="Rectangle 2"/>
          <p:cNvSpPr>
            <a:spLocks noGrp="1" noRot="1" noChangeAspect="1" noChangeArrowheads="1"/>
          </p:cNvSpPr>
          <p:nvPr>
            <p:ph type="sldImg"/>
          </p:nvPr>
        </p:nvSpPr>
        <p:spPr>
          <a:solidFill>
            <a:srgbClr val="FFFFFF"/>
          </a:solidFill>
          <a:ln/>
        </p:spPr>
      </p:sp>
      <p:sp>
        <p:nvSpPr>
          <p:cNvPr id="419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642180232"/>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192845-2FE1-704A-937F-F8A638AB6EA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2498" name="Rectangle 2"/>
          <p:cNvSpPr>
            <a:spLocks noGrp="1" noRot="1" noChangeAspect="1" noChangeArrowheads="1"/>
          </p:cNvSpPr>
          <p:nvPr>
            <p:ph type="sldImg"/>
          </p:nvPr>
        </p:nvSpPr>
        <p:spPr>
          <a:solidFill>
            <a:srgbClr val="FFFFFF"/>
          </a:solidFill>
          <a:ln/>
        </p:spPr>
      </p:sp>
      <p:sp>
        <p:nvSpPr>
          <p:cNvPr id="362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14570561"/>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41FBC4-598A-E849-A7FB-2873D406B6B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4546" name="Rectangle 2"/>
          <p:cNvSpPr>
            <a:spLocks noGrp="1" noRot="1" noChangeAspect="1" noChangeArrowheads="1"/>
          </p:cNvSpPr>
          <p:nvPr>
            <p:ph type="sldImg"/>
          </p:nvPr>
        </p:nvSpPr>
        <p:spPr>
          <a:solidFill>
            <a:srgbClr val="FFFFFF"/>
          </a:solidFill>
          <a:ln/>
        </p:spPr>
      </p:sp>
      <p:sp>
        <p:nvSpPr>
          <p:cNvPr id="364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66306732"/>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ea typeface="ＭＳ Ｐゴシック" charset="-128"/>
                <a:cs typeface="ＭＳ Ｐゴシック" charset="-128"/>
              </a:rPr>
              <a:t>تُمثِّل خدمةُ المسيح لتسديد الحاجات في كفرناحوم وبالقرب منها تسجيلاً لامتداد ملكوت الله بواسطة معجزاته وتعاليمه، لتُظهِر بوضوحٍ أكثر هويتَه بوصفه المسيَّا (لوقا، الأصحاحين 7-8).</a:t>
            </a: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320</a:t>
            </a:fld>
            <a:endParaRPr lang="en-US" dirty="0"/>
          </a:p>
        </p:txBody>
      </p:sp>
    </p:spTree>
    <p:extLst>
      <p:ext uri="{BB962C8B-B14F-4D97-AF65-F5344CB8AC3E}">
        <p14:creationId xmlns:p14="http://schemas.microsoft.com/office/powerpoint/2010/main" val="3756820227"/>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1AAD57F-3EF4-5945-869B-984C570483A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5762" name="Rectangle 2"/>
          <p:cNvSpPr>
            <a:spLocks noGrp="1" noRot="1" noChangeAspect="1" noChangeArrowheads="1"/>
          </p:cNvSpPr>
          <p:nvPr>
            <p:ph type="sldImg"/>
          </p:nvPr>
        </p:nvSpPr>
        <p:spPr>
          <a:solidFill>
            <a:srgbClr val="FFFFFF"/>
          </a:solidFill>
          <a:ln/>
        </p:spPr>
      </p:sp>
      <p:sp>
        <p:nvSpPr>
          <p:cNvPr id="245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endParaRPr lang="en-US" dirty="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406784-E2F0-8742-95E4-BB43F7268F5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0946" name="Rectangle 2"/>
          <p:cNvSpPr>
            <a:spLocks noGrp="1" noRot="1" noChangeAspect="1" noChangeArrowheads="1"/>
          </p:cNvSpPr>
          <p:nvPr>
            <p:ph type="sldImg"/>
          </p:nvPr>
        </p:nvSpPr>
        <p:spPr>
          <a:xfrm>
            <a:off x="1143000" y="685800"/>
            <a:ext cx="4572000" cy="3429000"/>
          </a:xfrm>
          <a:solidFill>
            <a:srgbClr val="FFFFFF"/>
          </a:solidFill>
          <a:ln/>
        </p:spPr>
      </p:sp>
      <p:sp>
        <p:nvSpPr>
          <p:cNvPr id="210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A5B7D0-3484-B347-8B34-B71F2C1BA06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2994" name="Rectangle 2"/>
          <p:cNvSpPr>
            <a:spLocks noGrp="1" noRot="1" noChangeAspect="1" noChangeArrowheads="1"/>
          </p:cNvSpPr>
          <p:nvPr>
            <p:ph type="sldImg"/>
          </p:nvPr>
        </p:nvSpPr>
        <p:spPr>
          <a:xfrm>
            <a:off x="1143000" y="685800"/>
            <a:ext cx="4572000" cy="3429000"/>
          </a:xfrm>
          <a:solidFill>
            <a:srgbClr val="FFFFFF"/>
          </a:solidFill>
          <a:ln/>
        </p:spPr>
      </p:sp>
      <p:sp>
        <p:nvSpPr>
          <p:cNvPr id="212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a:extLst>
              <a:ext uri="{FF2B5EF4-FFF2-40B4-BE49-F238E27FC236}">
                <a16:creationId xmlns:a16="http://schemas.microsoft.com/office/drawing/2014/main" id="{0C5C9EEC-1FDE-0240-96D0-41E98ACD2D0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602" name="Text Box 2">
            <a:extLst>
              <a:ext uri="{FF2B5EF4-FFF2-40B4-BE49-F238E27FC236}">
                <a16:creationId xmlns:a16="http://schemas.microsoft.com/office/drawing/2014/main" id="{91E50639-A793-174D-B9E7-6D4E1399790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63230401"/>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a:extLst>
              <a:ext uri="{FF2B5EF4-FFF2-40B4-BE49-F238E27FC236}">
                <a16:creationId xmlns:a16="http://schemas.microsoft.com/office/drawing/2014/main" id="{CC5A309D-3232-3D4A-A4D8-8D3FF93D7D0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6626" name="Text Box 2">
            <a:extLst>
              <a:ext uri="{FF2B5EF4-FFF2-40B4-BE49-F238E27FC236}">
                <a16:creationId xmlns:a16="http://schemas.microsoft.com/office/drawing/2014/main" id="{EE352607-97B8-3744-A33D-C8539C67C23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7343298"/>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a:extLst>
              <a:ext uri="{FF2B5EF4-FFF2-40B4-BE49-F238E27FC236}">
                <a16:creationId xmlns:a16="http://schemas.microsoft.com/office/drawing/2014/main" id="{204C3574-1296-934E-904E-559240E9E4B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650" name="Text Box 2">
            <a:extLst>
              <a:ext uri="{FF2B5EF4-FFF2-40B4-BE49-F238E27FC236}">
                <a16:creationId xmlns:a16="http://schemas.microsoft.com/office/drawing/2014/main" id="{441A094E-4548-2448-8394-9E590B5B5E6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44350753"/>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a:extLst>
              <a:ext uri="{FF2B5EF4-FFF2-40B4-BE49-F238E27FC236}">
                <a16:creationId xmlns:a16="http://schemas.microsoft.com/office/drawing/2014/main" id="{FDCB68A2-E4D9-3A4E-8A5F-A68C403475C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8674" name="Text Box 2">
            <a:extLst>
              <a:ext uri="{FF2B5EF4-FFF2-40B4-BE49-F238E27FC236}">
                <a16:creationId xmlns:a16="http://schemas.microsoft.com/office/drawing/2014/main" id="{2DFE6E12-FB03-8E4D-AC30-DDB2B0B6E800}"/>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36390680"/>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a:extLst>
              <a:ext uri="{FF2B5EF4-FFF2-40B4-BE49-F238E27FC236}">
                <a16:creationId xmlns:a16="http://schemas.microsoft.com/office/drawing/2014/main" id="{19C9B35F-B82A-0E42-8C06-344A299ADAD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698" name="Text Box 2">
            <a:extLst>
              <a:ext uri="{FF2B5EF4-FFF2-40B4-BE49-F238E27FC236}">
                <a16:creationId xmlns:a16="http://schemas.microsoft.com/office/drawing/2014/main" id="{4C22B727-0614-F54C-BA13-D64CC04C9A6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32295767"/>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a:extLst>
              <a:ext uri="{FF2B5EF4-FFF2-40B4-BE49-F238E27FC236}">
                <a16:creationId xmlns:a16="http://schemas.microsoft.com/office/drawing/2014/main" id="{513487DE-8CA1-5545-905E-738A0552C6E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0722" name="Text Box 2">
            <a:extLst>
              <a:ext uri="{FF2B5EF4-FFF2-40B4-BE49-F238E27FC236}">
                <a16:creationId xmlns:a16="http://schemas.microsoft.com/office/drawing/2014/main" id="{595E531D-2F71-174B-8819-4AD17AD0C17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678400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a:t>
            </a:fld>
            <a:endParaRPr lang="en-US" dirty="0"/>
          </a:p>
        </p:txBody>
      </p:sp>
    </p:spTree>
    <p:extLst>
      <p:ext uri="{BB962C8B-B14F-4D97-AF65-F5344CB8AC3E}">
        <p14:creationId xmlns:p14="http://schemas.microsoft.com/office/powerpoint/2010/main" val="299785198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49F15B-C063-B446-9984-923E60DADA9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5042" name="Rectangle 2"/>
          <p:cNvSpPr>
            <a:spLocks noGrp="1" noRot="1" noChangeAspect="1" noChangeArrowheads="1"/>
          </p:cNvSpPr>
          <p:nvPr>
            <p:ph type="sldImg"/>
          </p:nvPr>
        </p:nvSpPr>
        <p:spPr>
          <a:xfrm>
            <a:off x="1143000" y="685800"/>
            <a:ext cx="4572000" cy="3429000"/>
          </a:xfrm>
          <a:solidFill>
            <a:srgbClr val="FFFFFF"/>
          </a:solidFill>
          <a:ln/>
        </p:spPr>
      </p:sp>
      <p:sp>
        <p:nvSpPr>
          <p:cNvPr id="215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a:extLst>
              <a:ext uri="{FF2B5EF4-FFF2-40B4-BE49-F238E27FC236}">
                <a16:creationId xmlns:a16="http://schemas.microsoft.com/office/drawing/2014/main" id="{FBC185E5-4CAC-3845-9C75-E235779648B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746" name="Text Box 2">
            <a:extLst>
              <a:ext uri="{FF2B5EF4-FFF2-40B4-BE49-F238E27FC236}">
                <a16:creationId xmlns:a16="http://schemas.microsoft.com/office/drawing/2014/main" id="{FBFF34A1-EE5F-7E46-8A06-C90B86FB980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69261839"/>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a:extLst>
              <a:ext uri="{FF2B5EF4-FFF2-40B4-BE49-F238E27FC236}">
                <a16:creationId xmlns:a16="http://schemas.microsoft.com/office/drawing/2014/main" id="{90246FB6-0C29-6C48-8BF3-1D89F318E87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770" name="Text Box 2">
            <a:extLst>
              <a:ext uri="{FF2B5EF4-FFF2-40B4-BE49-F238E27FC236}">
                <a16:creationId xmlns:a16="http://schemas.microsoft.com/office/drawing/2014/main" id="{53C0B001-A916-9A4D-9848-15429D1279A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68791552"/>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a:extLst>
              <a:ext uri="{FF2B5EF4-FFF2-40B4-BE49-F238E27FC236}">
                <a16:creationId xmlns:a16="http://schemas.microsoft.com/office/drawing/2014/main" id="{DCA57280-9070-F74C-8CE1-8B89A53D59C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794" name="Text Box 2">
            <a:extLst>
              <a:ext uri="{FF2B5EF4-FFF2-40B4-BE49-F238E27FC236}">
                <a16:creationId xmlns:a16="http://schemas.microsoft.com/office/drawing/2014/main" id="{66ED0A1A-9806-9145-819C-35F590F54A1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07351903"/>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a:extLst>
              <a:ext uri="{FF2B5EF4-FFF2-40B4-BE49-F238E27FC236}">
                <a16:creationId xmlns:a16="http://schemas.microsoft.com/office/drawing/2014/main" id="{31D31447-AF1F-BD42-A59B-3C0E1AAE909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818" name="Text Box 2">
            <a:extLst>
              <a:ext uri="{FF2B5EF4-FFF2-40B4-BE49-F238E27FC236}">
                <a16:creationId xmlns:a16="http://schemas.microsoft.com/office/drawing/2014/main" id="{9EE994CD-CD28-1F47-BDE9-BC3025E1A38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73623708"/>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a:extLst>
              <a:ext uri="{FF2B5EF4-FFF2-40B4-BE49-F238E27FC236}">
                <a16:creationId xmlns:a16="http://schemas.microsoft.com/office/drawing/2014/main" id="{E6F48574-F2CC-4A44-AE07-07C69AEF234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842" name="Text Box 2">
            <a:extLst>
              <a:ext uri="{FF2B5EF4-FFF2-40B4-BE49-F238E27FC236}">
                <a16:creationId xmlns:a16="http://schemas.microsoft.com/office/drawing/2014/main" id="{B7A7D2BE-E29E-2D48-9F6B-FE29655872E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07819903"/>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a:extLst>
              <a:ext uri="{FF2B5EF4-FFF2-40B4-BE49-F238E27FC236}">
                <a16:creationId xmlns:a16="http://schemas.microsoft.com/office/drawing/2014/main" id="{BC1BE7F6-38F9-DF4E-89FC-61A5D19EB26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6" name="Text Box 2">
            <a:extLst>
              <a:ext uri="{FF2B5EF4-FFF2-40B4-BE49-F238E27FC236}">
                <a16:creationId xmlns:a16="http://schemas.microsoft.com/office/drawing/2014/main" id="{244B694E-13B9-904E-A9D0-3292111A9CA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94118666"/>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a:extLst>
              <a:ext uri="{FF2B5EF4-FFF2-40B4-BE49-F238E27FC236}">
                <a16:creationId xmlns:a16="http://schemas.microsoft.com/office/drawing/2014/main" id="{80386961-0D69-C845-AF8B-F2FEF34A3A3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7890" name="Text Box 2">
            <a:extLst>
              <a:ext uri="{FF2B5EF4-FFF2-40B4-BE49-F238E27FC236}">
                <a16:creationId xmlns:a16="http://schemas.microsoft.com/office/drawing/2014/main" id="{B526562E-0CE4-F840-98F0-28EE9DC7933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65938659"/>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a:extLst>
              <a:ext uri="{FF2B5EF4-FFF2-40B4-BE49-F238E27FC236}">
                <a16:creationId xmlns:a16="http://schemas.microsoft.com/office/drawing/2014/main" id="{E8BC1202-1D44-F741-8F5B-A789FA8DA08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914" name="Text Box 2">
            <a:extLst>
              <a:ext uri="{FF2B5EF4-FFF2-40B4-BE49-F238E27FC236}">
                <a16:creationId xmlns:a16="http://schemas.microsoft.com/office/drawing/2014/main" id="{05FECB8E-AB8B-A846-90BD-FC4126437CB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02846836"/>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a:extLst>
              <a:ext uri="{FF2B5EF4-FFF2-40B4-BE49-F238E27FC236}">
                <a16:creationId xmlns:a16="http://schemas.microsoft.com/office/drawing/2014/main" id="{672E1AE3-77EF-0D49-8C01-43B6D2CAE4D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9938" name="Text Box 2">
            <a:extLst>
              <a:ext uri="{FF2B5EF4-FFF2-40B4-BE49-F238E27FC236}">
                <a16:creationId xmlns:a16="http://schemas.microsoft.com/office/drawing/2014/main" id="{60F1931B-3BBB-1841-97B1-C39BF2CE3FB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3716023"/>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a:extLst>
              <a:ext uri="{FF2B5EF4-FFF2-40B4-BE49-F238E27FC236}">
                <a16:creationId xmlns:a16="http://schemas.microsoft.com/office/drawing/2014/main" id="{E0E27BF4-AB1C-0D48-A17F-720981FCFA1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62" name="Text Box 2">
            <a:extLst>
              <a:ext uri="{FF2B5EF4-FFF2-40B4-BE49-F238E27FC236}">
                <a16:creationId xmlns:a16="http://schemas.microsoft.com/office/drawing/2014/main" id="{675AC0B6-29B2-DA4A-BE31-10C89490573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4882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04628F2-284B-374D-8CE8-F31001834FBE}" type="slidenum">
              <a:rPr lang="en-US" sz="1200">
                <a:latin typeface="Arial" panose="020B0604020202020204" pitchFamily="34" charset="0"/>
              </a:rPr>
              <a:pPr/>
              <a:t>33</a:t>
            </a:fld>
            <a:endParaRPr lang="en-US" sz="1200" dirty="0">
              <a:latin typeface="Arial" panose="020B0604020202020204" pitchFamily="34" charset="0"/>
            </a:endParaRPr>
          </a:p>
        </p:txBody>
      </p:sp>
      <p:sp>
        <p:nvSpPr>
          <p:cNvPr id="287746" name="Rectangle 2"/>
          <p:cNvSpPr>
            <a:spLocks noGrp="1" noRot="1" noChangeAspect="1" noChangeArrowheads="1"/>
          </p:cNvSpPr>
          <p:nvPr>
            <p:ph type="sldImg"/>
          </p:nvPr>
        </p:nvSpPr>
        <p:spPr>
          <a:solidFill>
            <a:srgbClr val="FFFFFF"/>
          </a:solidFill>
          <a:ln/>
        </p:spPr>
      </p:sp>
      <p:sp>
        <p:nvSpPr>
          <p:cNvPr id="2877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a:extLst>
              <a:ext uri="{FF2B5EF4-FFF2-40B4-BE49-F238E27FC236}">
                <a16:creationId xmlns:a16="http://schemas.microsoft.com/office/drawing/2014/main" id="{123AB294-E1B1-3145-84C1-6B36D02D19E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986" name="Text Box 2">
            <a:extLst>
              <a:ext uri="{FF2B5EF4-FFF2-40B4-BE49-F238E27FC236}">
                <a16:creationId xmlns:a16="http://schemas.microsoft.com/office/drawing/2014/main" id="{DA96EB2C-708F-8F45-A7A6-C2933149661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04743432"/>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a:extLst>
              <a:ext uri="{FF2B5EF4-FFF2-40B4-BE49-F238E27FC236}">
                <a16:creationId xmlns:a16="http://schemas.microsoft.com/office/drawing/2014/main" id="{63A66B1E-3811-3F47-AB26-D45E7D1B4B2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010" name="Text Box 2">
            <a:extLst>
              <a:ext uri="{FF2B5EF4-FFF2-40B4-BE49-F238E27FC236}">
                <a16:creationId xmlns:a16="http://schemas.microsoft.com/office/drawing/2014/main" id="{D56C7BAB-23BD-1A43-9EC3-EF80897CDF7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66916101"/>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a:extLst>
              <a:ext uri="{FF2B5EF4-FFF2-40B4-BE49-F238E27FC236}">
                <a16:creationId xmlns:a16="http://schemas.microsoft.com/office/drawing/2014/main" id="{A19A2451-4725-E04F-B1E2-97291295476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4034" name="Text Box 2">
            <a:extLst>
              <a:ext uri="{FF2B5EF4-FFF2-40B4-BE49-F238E27FC236}">
                <a16:creationId xmlns:a16="http://schemas.microsoft.com/office/drawing/2014/main" id="{750DE773-C8D1-AC48-A177-BA1DAB5F91A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82685366"/>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ea typeface="ＭＳ Ｐゴシック" charset="-128"/>
                <a:cs typeface="ＭＳ Ｐゴシック" charset="-128"/>
              </a:rPr>
              <a:t>تعليم يسوع لتلاميذه بالاتِّكال عليه يُمثِّل ذروة خدمته في الجليل، وذلك قبْلَ أن يبدأ بالاقتراب من أورشليم (لوقا 9: 1-50).</a:t>
            </a: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375</a:t>
            </a:fld>
            <a:endParaRPr lang="en-US" dirty="0"/>
          </a:p>
        </p:txBody>
      </p:sp>
    </p:spTree>
    <p:extLst>
      <p:ext uri="{BB962C8B-B14F-4D97-AF65-F5344CB8AC3E}">
        <p14:creationId xmlns:p14="http://schemas.microsoft.com/office/powerpoint/2010/main" val="1372086181"/>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D241D4-D718-BE42-8E13-F4021AE352B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3954" name="Rectangle 2"/>
          <p:cNvSpPr>
            <a:spLocks noGrp="1" noRot="1" noChangeAspect="1" noChangeArrowheads="1" noTextEdit="1"/>
          </p:cNvSpPr>
          <p:nvPr>
            <p:ph type="sldImg"/>
          </p:nvPr>
        </p:nvSpPr>
        <p:spPr>
          <a:xfrm>
            <a:off x="1143000" y="685800"/>
            <a:ext cx="4572000" cy="3429000"/>
          </a:xfrm>
          <a:ln/>
        </p:spPr>
      </p:sp>
      <p:sp>
        <p:nvSpPr>
          <p:cNvPr id="253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NS-00-NT Introduction-44</a:t>
            </a:r>
          </a:p>
          <a:p>
            <a:pPr eaLnBrk="1" hangingPunct="1">
              <a:spcBef>
                <a:spcPct val="0"/>
              </a:spcBef>
            </a:pPr>
            <a:r>
              <a:rPr lang="en-US" dirty="0">
                <a:ea typeface="ＭＳ Ｐゴシック" charset="0"/>
                <a:cs typeface="ＭＳ Ｐゴシック" charset="0"/>
              </a:rPr>
              <a:t>NS-02-Mark1-8-slide 39</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086326832"/>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397</a:t>
            </a:fld>
            <a:endParaRPr lang="en-US" dirty="0"/>
          </a:p>
        </p:txBody>
      </p:sp>
    </p:spTree>
    <p:extLst>
      <p:ext uri="{BB962C8B-B14F-4D97-AF65-F5344CB8AC3E}">
        <p14:creationId xmlns:p14="http://schemas.microsoft.com/office/powerpoint/2010/main" val="2000499339"/>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398</a:t>
            </a:fld>
            <a:endParaRPr lang="en-US" dirty="0"/>
          </a:p>
        </p:txBody>
      </p:sp>
    </p:spTree>
    <p:extLst>
      <p:ext uri="{BB962C8B-B14F-4D97-AF65-F5344CB8AC3E}">
        <p14:creationId xmlns:p14="http://schemas.microsoft.com/office/powerpoint/2010/main" val="3588431594"/>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three Synoptic Gospels all record the Transfiguration of Jesus. Here is the only glimpse of the true nature of Christ that we find in the gospels as no one sees him in his full glory during his earthly life—and the Transfiguration was only for a few moments. God, in his mercy, did not let people view the glorified Christ lest they die in doing so! But this experience on the mountain (probably Mount Tabor) lifted the veil, as it were, so that at least Peter, James, and John could imagine the glory of Jesus when he reigns in the millennial kingdom.</a:t>
            </a:r>
          </a:p>
          <a:p>
            <a:r>
              <a:rPr lang="en-US" dirty="0"/>
              <a:t>_____________</a:t>
            </a:r>
          </a:p>
          <a:p>
            <a:r>
              <a:rPr lang="en-US" dirty="0"/>
              <a:t>LC-04-Instruction of the Twelve-106</a:t>
            </a:r>
          </a:p>
          <a:p>
            <a:r>
              <a:rPr lang="en-US" dirty="0"/>
              <a:t>NS-01-Matt15-18—slide 12</a:t>
            </a:r>
          </a:p>
          <a:p>
            <a:r>
              <a:rPr lang="en-US" dirty="0"/>
              <a:t>NS-02-Mark9-16—slide 3</a:t>
            </a:r>
          </a:p>
          <a:p>
            <a:r>
              <a:rPr lang="en-US" dirty="0"/>
              <a:t>NS-03-Luke1-12—slide 387</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22EC1E-BBDA-469C-A934-AB22BDD9F132}"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399</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87557043"/>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Today’s scripture, found in Mark chapter 9, vs 2-13 is also about a transformation.  This transformation is known as the Transfiguration of Jesus.</a:t>
            </a:r>
          </a:p>
          <a:p>
            <a:endParaRPr lang="en-US" dirty="0"/>
          </a:p>
          <a:p>
            <a:r>
              <a:rPr lang="en-US" dirty="0"/>
              <a:t>Transformation is an important theme in the Bible. The passage we read together earlier was from Paul’s letter to the Romans, </a:t>
            </a:r>
            <a:r>
              <a:rPr lang="en-US" dirty="0" err="1"/>
              <a:t>ch</a:t>
            </a:r>
            <a:r>
              <a:rPr lang="en-US" dirty="0"/>
              <a:t> 8 vs 19-30 was about transformation.  As we saw in Romans 8:30, reading now from the ESV, Paul writes that “and those whom he predestined he also called, and those whom he called he also justified, and those whom he justified he also glorified.” </a:t>
            </a:r>
          </a:p>
          <a:p>
            <a:endParaRPr lang="en-US" dirty="0"/>
          </a:p>
          <a:p>
            <a:r>
              <a:rPr lang="en-US" dirty="0"/>
              <a:t>To go from sin and suffering to being called, justified, and glorified is an extreme transformation.  So how do we get to that transformation?  We look to Jesus.  That is what we are going to do today.  We will look at Jesus and his “transfiguration” or “transformation.”</a:t>
            </a:r>
          </a:p>
          <a:p>
            <a:endParaRPr lang="en-US" dirty="0"/>
          </a:p>
          <a:p>
            <a:r>
              <a:rPr lang="en-US" dirty="0"/>
              <a:t>We will see how it affected the disciples and how it should affect us.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64784473"/>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6912475"/>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we pick in in Mark </a:t>
            </a:r>
            <a:r>
              <a:rPr lang="en-US" dirty="0" err="1"/>
              <a:t>ch</a:t>
            </a:r>
            <a:r>
              <a:rPr lang="en-US" dirty="0"/>
              <a:t> 9 vs 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14100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E3A1AC-862B-EB4C-9F9E-7205E896D1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81634" name="Rectangle 2"/>
          <p:cNvSpPr>
            <a:spLocks noGrp="1" noRot="1" noChangeAspect="1" noChangeArrowheads="1" noTextEdit="1"/>
          </p:cNvSpPr>
          <p:nvPr>
            <p:ph type="sldImg"/>
          </p:nvPr>
        </p:nvSpPr>
        <p:spPr>
          <a:ln/>
        </p:spPr>
      </p:sp>
      <p:sp>
        <p:nvSpPr>
          <p:cNvPr id="5816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we pick in in Mark </a:t>
            </a:r>
            <a:r>
              <a:rPr lang="en-US" dirty="0" err="1"/>
              <a:t>ch</a:t>
            </a:r>
            <a:r>
              <a:rPr lang="en-US" dirty="0"/>
              <a:t> 9 vs 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988450"/>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93346441"/>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we pick in in Mark </a:t>
            </a:r>
            <a:r>
              <a:rPr lang="en-US" dirty="0" err="1"/>
              <a:t>ch</a:t>
            </a:r>
            <a:r>
              <a:rPr lang="en-US" dirty="0"/>
              <a:t> 9 vs 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6033541"/>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do the disciples respond?</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0194902"/>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most of the miracles mentioned in the gospels are performed by Jesus.  Some 61 out of 76 miracles were Jesus making the blind see, the lame walk, the deaf hear, and the dead rise from the grave. These miracles were announcing Jesus as the Messiah, the Christ, the son of the Living God.</a:t>
            </a:r>
          </a:p>
          <a:p>
            <a:endParaRPr lang="en-US" dirty="0"/>
          </a:p>
          <a:p>
            <a:r>
              <a:rPr lang="en-US" dirty="0"/>
              <a:t>A list of all the miracles in the gospels is available in an excel file that has been uploaded into this zoom chat, our Church WhatsApp group, and will be placed on our website, along with the slides, notes, and audio for this and the other sermons.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2990188"/>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1164859"/>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419</a:t>
            </a:fld>
            <a:endParaRPr lang="en-US" dirty="0"/>
          </a:p>
        </p:txBody>
      </p:sp>
    </p:spTree>
    <p:extLst>
      <p:ext uri="{BB962C8B-B14F-4D97-AF65-F5344CB8AC3E}">
        <p14:creationId xmlns:p14="http://schemas.microsoft.com/office/powerpoint/2010/main" val="3119575699"/>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421</a:t>
            </a:fld>
            <a:endParaRPr lang="en-US" dirty="0"/>
          </a:p>
        </p:txBody>
      </p:sp>
    </p:spTree>
    <p:extLst>
      <p:ext uri="{BB962C8B-B14F-4D97-AF65-F5344CB8AC3E}">
        <p14:creationId xmlns:p14="http://schemas.microsoft.com/office/powerpoint/2010/main" val="4139812792"/>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422</a:t>
            </a:fld>
            <a:endParaRPr lang="en-US" dirty="0"/>
          </a:p>
        </p:txBody>
      </p:sp>
    </p:spTree>
    <p:extLst>
      <p:ext uri="{BB962C8B-B14F-4D97-AF65-F5344CB8AC3E}">
        <p14:creationId xmlns:p14="http://schemas.microsoft.com/office/powerpoint/2010/main" val="1803737697"/>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423</a:t>
            </a:fld>
            <a:endParaRPr lang="en-US" dirty="0"/>
          </a:p>
        </p:txBody>
      </p:sp>
    </p:spTree>
    <p:extLst>
      <p:ext uri="{BB962C8B-B14F-4D97-AF65-F5344CB8AC3E}">
        <p14:creationId xmlns:p14="http://schemas.microsoft.com/office/powerpoint/2010/main" val="261330884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FE7AB0-39D8-1C40-A13C-FCE2A07A119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2866" name="Rectangle 2"/>
          <p:cNvSpPr>
            <a:spLocks noGrp="1" noRot="1" noChangeAspect="1" noChangeArrowheads="1"/>
          </p:cNvSpPr>
          <p:nvPr>
            <p:ph type="sldImg"/>
          </p:nvPr>
        </p:nvSpPr>
        <p:spPr>
          <a:solidFill>
            <a:srgbClr val="FFFFFF"/>
          </a:solidFill>
          <a:ln/>
        </p:spPr>
      </p:sp>
      <p:sp>
        <p:nvSpPr>
          <p:cNvPr id="292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228600" indent="-228600" algn="r" rtl="1" eaLnBrk="1" hangingPunct="1">
              <a:buAutoNum type="arabicPeriod"/>
            </a:pPr>
            <a:endParaRPr lang="en-US" dirty="0">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626060495"/>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424</a:t>
            </a:fld>
            <a:endParaRPr lang="en-US" dirty="0"/>
          </a:p>
        </p:txBody>
      </p:sp>
    </p:spTree>
    <p:extLst>
      <p:ext uri="{BB962C8B-B14F-4D97-AF65-F5344CB8AC3E}">
        <p14:creationId xmlns:p14="http://schemas.microsoft.com/office/powerpoint/2010/main" val="3108301727"/>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425</a:t>
            </a:fld>
            <a:endParaRPr lang="en-US" dirty="0"/>
          </a:p>
        </p:txBody>
      </p:sp>
    </p:spTree>
    <p:extLst>
      <p:ext uri="{BB962C8B-B14F-4D97-AF65-F5344CB8AC3E}">
        <p14:creationId xmlns:p14="http://schemas.microsoft.com/office/powerpoint/2010/main" val="4014302371"/>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Slide Image Placeholder 1">
            <a:extLst>
              <a:ext uri="{FF2B5EF4-FFF2-40B4-BE49-F238E27FC236}">
                <a16:creationId xmlns:a16="http://schemas.microsoft.com/office/drawing/2014/main" id="{F935D696-0D03-AFE8-6816-F2ABE37F3547}"/>
              </a:ext>
            </a:extLst>
          </p:cNvPr>
          <p:cNvSpPr>
            <a:spLocks noGrp="1" noRot="1" noChangeAspect="1"/>
          </p:cNvSpPr>
          <p:nvPr>
            <p:ph type="sldImg"/>
          </p:nvPr>
        </p:nvSpPr>
        <p:spPr>
          <a:solidFill>
            <a:srgbClr val="FFFFFF"/>
          </a:solidFill>
          <a:ln/>
        </p:spPr>
      </p:sp>
      <p:sp>
        <p:nvSpPr>
          <p:cNvPr id="332803" name="Notes Placeholder 2">
            <a:extLst>
              <a:ext uri="{FF2B5EF4-FFF2-40B4-BE49-F238E27FC236}">
                <a16:creationId xmlns:a16="http://schemas.microsoft.com/office/drawing/2014/main" id="{905523A6-7A97-3EED-A731-874CE9A9C3AB}"/>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dirty="0">
                <a:ea typeface="ＭＳ Ｐゴシック" panose="020B0600070205080204" pitchFamily="34" charset="-128"/>
                <a:cs typeface="Arial" panose="020B0604020202020204" pitchFamily="34" charset="0"/>
              </a:rPr>
              <a:t>What do you think is the most important thing we do as a church?  Worship? Evangelism? Fellowship? Bible study?  Prayer?  A few weeks ago a man inquiring about our church asked me, “So what is most important to your church?  What is unique?”  If he had asked you, what would you have said?  I told him one word: LOVE!</a:t>
            </a:r>
            <a:endParaRPr lang="en-US" altLang="en-US" dirty="0">
              <a:solidFill>
                <a:srgbClr val="FFFFFF"/>
              </a:solidFill>
              <a:ea typeface="ＭＳ Ｐゴシック" panose="020B0600070205080204" pitchFamily="34" charset="-128"/>
              <a:cs typeface="Arial" panose="020B0604020202020204" pitchFamily="34" charset="0"/>
            </a:endParaRPr>
          </a:p>
          <a:p>
            <a:pPr eaLnBrk="1" hangingPunct="1"/>
            <a:endParaRPr lang="en-US" altLang="en-US" dirty="0">
              <a:solidFill>
                <a:srgbClr val="FFFFFF"/>
              </a:solidFill>
              <a:ea typeface="ＭＳ Ｐゴシック" panose="020B0600070205080204" pitchFamily="34" charset="-128"/>
              <a:cs typeface="Arial" panose="020B0604020202020204" pitchFamily="34" charset="0"/>
            </a:endParaRPr>
          </a:p>
          <a:p>
            <a:pPr eaLnBrk="1" hangingPunct="1"/>
            <a:r>
              <a:rPr lang="en-US" altLang="en-US" dirty="0">
                <a:solidFill>
                  <a:srgbClr val="FFFFFF"/>
                </a:solidFill>
                <a:ea typeface="ＭＳ Ｐゴシック" panose="020B0600070205080204" pitchFamily="34" charset="-128"/>
                <a:cs typeface="Arial" panose="020B0604020202020204" pitchFamily="34" charset="0"/>
              </a:rPr>
              <a:t>One of the teachers of religious law was standing there listening to Jesus debate. He realized that Jesus had answered well, so he asked, “Of all the commandments, which is the most important?”</a:t>
            </a:r>
            <a:r>
              <a:rPr lang="en-US" altLang="en-US" dirty="0">
                <a:ea typeface="ＭＳ Ｐゴシック" panose="020B0600070205080204" pitchFamily="34" charset="-128"/>
                <a:cs typeface="Arial" panose="020B0604020202020204" pitchFamily="34" charset="0"/>
              </a:rPr>
              <a:t>  Jesus answered…</a:t>
            </a:r>
            <a:endParaRPr lang="en-US" altLang="en-US" dirty="0">
              <a:solidFill>
                <a:srgbClr val="FFFFFF"/>
              </a:solidFill>
              <a:ea typeface="ＭＳ Ｐゴシック" panose="020B0600070205080204" pitchFamily="34" charset="-128"/>
              <a:cs typeface="Arial" panose="020B0604020202020204" pitchFamily="34" charset="0"/>
            </a:endParaRPr>
          </a:p>
        </p:txBody>
      </p:sp>
      <p:sp>
        <p:nvSpPr>
          <p:cNvPr id="332804" name="Slide Number Placeholder 3">
            <a:extLst>
              <a:ext uri="{FF2B5EF4-FFF2-40B4-BE49-F238E27FC236}">
                <a16:creationId xmlns:a16="http://schemas.microsoft.com/office/drawing/2014/main" id="{27274E2B-FC37-446C-33A7-E7AC2F855A0F}"/>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7B8B430-2599-CC49-8009-C4A47968D58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428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429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1269740816"/>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430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3679807318"/>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algn="r" rtl="1" eaLnBrk="1" hangingPunct="1"/>
            <a:r>
              <a:rPr lang="ar-JO" altLang="en-US" dirty="0">
                <a:solidFill>
                  <a:srgbClr val="FFFFFF"/>
                </a:solidFill>
                <a:ea typeface="ＭＳ Ｐゴシック" panose="020B0600070205080204" pitchFamily="34" charset="-128"/>
                <a:cs typeface="Arial" panose="020B0604020202020204" pitchFamily="34" charset="0"/>
              </a:rPr>
              <a:t>كان أحد المعلِّمين للشريعة الدينيَّة واقفًا هناك يستمع إلى المناقشة. وأدرك أنَّ يسوع أجاب إجابةً حسنة، فسأل: "</a:t>
            </a:r>
            <a:r>
              <a:rPr lang="ar-JO" b="0" i="0" dirty="0">
                <a:solidFill>
                  <a:srgbClr val="121212"/>
                </a:solidFill>
                <a:effectLst/>
                <a:latin typeface="Inter"/>
              </a:rPr>
              <a:t>أَيَّةُ وَصِيَّةٍ هِيَ ٱلْعُظْمَى فِي ٱلنَّامُوسِ؟</a:t>
            </a:r>
            <a:r>
              <a:rPr lang="ar-JO" altLang="en-US" dirty="0">
                <a:solidFill>
                  <a:srgbClr val="FFFFFF"/>
                </a:solidFill>
                <a:ea typeface="ＭＳ Ｐゴシック" panose="020B0600070205080204" pitchFamily="34" charset="-128"/>
                <a:cs typeface="Arial" panose="020B0604020202020204" pitchFamily="34" charset="0"/>
              </a:rPr>
              <a:t>" أجاب يسوع...</a:t>
            </a:r>
          </a:p>
          <a:p>
            <a:pPr eaLnBrk="1" hangingPunct="1"/>
            <a:r>
              <a:rPr lang="en-US" altLang="en-US" dirty="0">
                <a:solidFill>
                  <a:srgbClr val="FFFFFF"/>
                </a:solidFill>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dirty="0">
                <a:ea typeface="ＭＳ Ｐゴシック" panose="020B0600070205080204" pitchFamily="34" charset="-128"/>
              </a:rPr>
              <a:t>  Jesus answered…</a:t>
            </a:r>
          </a:p>
          <a:p>
            <a:pPr eaLnBrk="1" hangingPunct="1"/>
            <a:r>
              <a:rPr lang="en-US" dirty="0">
                <a:ea typeface="ＭＳ Ｐゴシック" charset="0"/>
                <a:cs typeface="Arial" panose="020B0604020202020204" pitchFamily="34" charset="0"/>
              </a:rPr>
              <a:t>——————————</a:t>
            </a:r>
          </a:p>
          <a:p>
            <a:pPr eaLnBrk="1" hangingPunct="1"/>
            <a:r>
              <a:rPr lang="en-US" dirty="0">
                <a:ea typeface="ＭＳ Ｐゴシック" charset="0"/>
                <a:cs typeface="Arial" panose="020B0604020202020204" pitchFamily="34" charset="0"/>
              </a:rPr>
              <a:t>Common-293</a:t>
            </a:r>
            <a:endParaRPr lang="en-US" dirty="0">
              <a:ea typeface="ＭＳ Ｐゴシック" charset="0"/>
              <a:cs typeface="ＭＳ Ｐゴシック" charset="0"/>
            </a:endParaRPr>
          </a:p>
          <a:p>
            <a:pPr eaLnBrk="1" hangingPunct="1"/>
            <a:r>
              <a:rPr lang="en-US" dirty="0">
                <a:ea typeface="ＭＳ Ｐゴシック" charset="0"/>
                <a:cs typeface="ＭＳ Ｐゴシック" charset="0"/>
              </a:rPr>
              <a:t>OS-05-Deut-154</a:t>
            </a:r>
          </a:p>
          <a:p>
            <a:pPr eaLnBrk="1" hangingPunct="1"/>
            <a:r>
              <a:rPr lang="en-US" dirty="0">
                <a:ea typeface="ＭＳ Ｐゴシック" charset="0"/>
                <a:cs typeface="ＭＳ Ｐゴシック" charset="0"/>
              </a:rPr>
              <a:t>OS-32-Jonah-22, 157</a:t>
            </a:r>
          </a:p>
          <a:p>
            <a:pPr eaLnBrk="1" hangingPunct="1"/>
            <a:r>
              <a:rPr lang="en-US" dirty="0">
                <a:ea typeface="ＭＳ Ｐゴシック" charset="0"/>
                <a:cs typeface="Arial" panose="020B0604020202020204" pitchFamily="34" charset="0"/>
              </a:rPr>
              <a:t>NS-02-Mark9-16-slide 110</a:t>
            </a: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431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432</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eaLnBrk="1" hangingPunct="1"/>
            <a:endParaRPr kumimoji="1" lang="en-US" sz="1200" kern="1200" dirty="0">
              <a:solidFill>
                <a:schemeClr val="tx1"/>
              </a:solidFill>
              <a:effectLst/>
              <a:ea typeface="ＭＳ Ｐゴシック" pitchFamily="-112" charset="-128"/>
              <a:cs typeface="Arial" panose="020B0604020202020204" pitchFamily="34" charset="0"/>
            </a:endParaRPr>
          </a:p>
          <a:p>
            <a:pPr algn="r" rtl="1" eaLnBrk="1" hangingPunct="1"/>
            <a:r>
              <a:rPr kumimoji="1" lang="ar-JO" sz="1200" kern="1200" dirty="0">
                <a:solidFill>
                  <a:schemeClr val="tx1"/>
                </a:solidFill>
                <a:effectLst/>
                <a:ea typeface="ＭＳ Ｐゴシック" pitchFamily="-112" charset="-128"/>
                <a:cs typeface="Arial" panose="020B0604020202020204" pitchFamily="34" charset="0"/>
              </a:rPr>
              <a:t>التوبة ستأتي بالاسترداد إلى الكنيسة: يريد الله من كنيستنا أن تثق به.</a:t>
            </a:r>
          </a:p>
          <a:p>
            <a:pPr algn="r" rtl="1" eaLnBrk="1" hangingPunct="1"/>
            <a:r>
              <a:rPr kumimoji="1" lang="ar-JO" sz="1200" kern="1200" dirty="0">
                <a:solidFill>
                  <a:schemeClr val="tx1"/>
                </a:solidFill>
                <a:effectLst/>
                <a:ea typeface="ＭＳ Ｐゴシック" pitchFamily="-112" charset="-128"/>
                <a:cs typeface="Arial" panose="020B0604020202020204" pitchFamily="34" charset="0"/>
              </a:rPr>
              <a:t>نحن ما زلنا لا نرى حاجتنا إليه إذ لا نرى حاجتنا إلى رفْعِ الصلوات.</a:t>
            </a:r>
          </a:p>
          <a:p>
            <a:pPr algn="r" rtl="1" eaLnBrk="1" hangingPunct="1"/>
            <a:r>
              <a:rPr kumimoji="1" lang="ar-JO" sz="1200" kern="1200" dirty="0">
                <a:solidFill>
                  <a:schemeClr val="tx1"/>
                </a:solidFill>
                <a:effectLst/>
                <a:ea typeface="ＭＳ Ｐゴシック" pitchFamily="-112" charset="-128"/>
                <a:cs typeface="Arial" panose="020B0604020202020204" pitchFamily="34" charset="0"/>
              </a:rPr>
              <a:t>كما نحتاج أيضًا إلى أن نكون مشتركين في عمَلِه: الإرساليَّات، التعليم المسيحيّ، مجموعات المُساءَلة، الدعم الماليّ..،إلخ.</a:t>
            </a:r>
          </a:p>
          <a:p>
            <a:pPr algn="r" rtl="1" eaLnBrk="1" hangingPunct="1"/>
            <a:r>
              <a:rPr kumimoji="1" lang="ar-JO" sz="1200" kern="1200" dirty="0">
                <a:solidFill>
                  <a:schemeClr val="tx1"/>
                </a:solidFill>
                <a:effectLst/>
                <a:ea typeface="ＭＳ Ｐゴシック" pitchFamily="-112" charset="-128"/>
                <a:cs typeface="Arial" panose="020B0604020202020204" pitchFamily="34" charset="0"/>
              </a:rPr>
              <a:t> </a:t>
            </a:r>
          </a:p>
          <a:p>
            <a:pPr eaLnBrk="1" hangingPunct="1"/>
            <a:r>
              <a:rPr kumimoji="1" lang="en-US" sz="1200" kern="1200" dirty="0">
                <a:solidFill>
                  <a:schemeClr val="tx1"/>
                </a:solidFill>
                <a:effectLst/>
                <a:ea typeface="ＭＳ Ｐゴシック" pitchFamily="-112" charset="-128"/>
                <a:cs typeface="Arial" panose="020B0604020202020204" pitchFamily="34" charset="0"/>
              </a:rPr>
              <a:t>Love is most important (1 Cor 13:13) and repentance will restore a church.</a:t>
            </a:r>
          </a:p>
          <a:p>
            <a:pPr eaLnBrk="1" hangingPunct="1"/>
            <a:r>
              <a:rPr kumimoji="1" lang="en-US" sz="1200" kern="1200" dirty="0">
                <a:solidFill>
                  <a:schemeClr val="tx1"/>
                </a:solidFill>
                <a:effectLst/>
                <a:ea typeface="ＭＳ Ｐゴシック" pitchFamily="-112" charset="-128"/>
                <a:cs typeface="Arial" panose="020B0604020202020204" pitchFamily="34" charset="0"/>
              </a:rPr>
              <a:t>LOVE GOD: God wants our church to trust him</a:t>
            </a:r>
            <a:r>
              <a:rPr kumimoji="1" lang="en-SG" sz="1200" kern="1200" dirty="0">
                <a:solidFill>
                  <a:schemeClr val="tx1"/>
                </a:solidFill>
                <a:effectLst/>
                <a:ea typeface="ＭＳ Ｐゴシック" pitchFamily="-112" charset="-128"/>
                <a:cs typeface="Arial" panose="020B0604020202020204" pitchFamily="34" charset="0"/>
              </a:rPr>
              <a:t>.</a:t>
            </a:r>
          </a:p>
          <a:p>
            <a:pPr eaLnBrk="1" hangingPunct="1"/>
            <a:r>
              <a:rPr lang="en-SG" dirty="0">
                <a:ea typeface="ＭＳ Ｐゴシック" charset="0"/>
                <a:cs typeface="Arial" panose="020B0604020202020204" pitchFamily="34" charset="0"/>
              </a:rPr>
              <a:t>We still don’t see our need for him as we don’t see our need to pray.</a:t>
            </a:r>
          </a:p>
          <a:p>
            <a:pPr eaLnBrk="1" hangingPunct="1"/>
            <a:r>
              <a:rPr lang="en-SG" dirty="0">
                <a:ea typeface="ＭＳ Ｐゴシック" charset="0"/>
                <a:cs typeface="Arial" panose="020B0604020202020204" pitchFamily="34" charset="0"/>
              </a:rPr>
              <a:t>LOVE THE CHURCH: We also need to be involved in his work: teaching, accountability groups, finances, etc. </a:t>
            </a:r>
          </a:p>
          <a:p>
            <a:pPr eaLnBrk="1" hangingPunct="1"/>
            <a:r>
              <a:rPr lang="en-US" dirty="0">
                <a:ea typeface="ＭＳ Ｐゴシック" charset="0"/>
                <a:cs typeface="Arial" panose="020B0604020202020204" pitchFamily="34" charset="0"/>
              </a:rPr>
              <a:t>LOVE THE NATIONS: T</a:t>
            </a:r>
            <a:r>
              <a:rPr lang="en-SG" dirty="0">
                <a:ea typeface="ＭＳ Ｐゴシック" charset="0"/>
                <a:cs typeface="Arial" panose="020B0604020202020204" pitchFamily="34" charset="0"/>
              </a:rPr>
              <a:t>he heart of the Great Commission to disciple all countries is based on love for God and his people.</a:t>
            </a:r>
            <a:endParaRPr lang="en-US" dirty="0">
              <a:ea typeface="ＭＳ Ｐゴシック" charset="0"/>
              <a:cs typeface="Arial" panose="020B0604020202020204" pitchFamily="34" charset="0"/>
            </a:endParaRPr>
          </a:p>
          <a:p>
            <a:pPr eaLnBrk="1" hangingPunct="1"/>
            <a:r>
              <a:rPr lang="en-US" dirty="0">
                <a:ea typeface="ＭＳ Ｐゴシック" charset="0"/>
                <a:cs typeface="Arial" panose="020B0604020202020204" pitchFamily="34" charset="0"/>
              </a:rPr>
              <a:t>——————————</a:t>
            </a:r>
          </a:p>
          <a:p>
            <a:pPr eaLnBrk="1" hangingPunct="1"/>
            <a:r>
              <a:rPr lang="en-US" dirty="0">
                <a:ea typeface="ＭＳ Ｐゴシック" charset="0"/>
                <a:cs typeface="Arial" panose="020B0604020202020204" pitchFamily="34" charset="0"/>
              </a:rPr>
              <a:t>Common-294</a:t>
            </a:r>
          </a:p>
          <a:p>
            <a:pPr eaLnBrk="1" hangingPunct="1"/>
            <a:r>
              <a:rPr lang="en-US" dirty="0">
                <a:ea typeface="ＭＳ Ｐゴシック" charset="0"/>
                <a:cs typeface="Arial" panose="020B0604020202020204" pitchFamily="34" charset="0"/>
              </a:rPr>
              <a:t>BE-05-Deut-82</a:t>
            </a:r>
          </a:p>
          <a:p>
            <a:pPr eaLnBrk="1" hangingPunct="1"/>
            <a:r>
              <a:rPr lang="en-US" dirty="0">
                <a:ea typeface="ＭＳ Ｐゴシック" charset="0"/>
                <a:cs typeface="ＭＳ Ｐゴシック" charset="0"/>
              </a:rPr>
              <a:t>OP-05-Deut-71</a:t>
            </a:r>
          </a:p>
          <a:p>
            <a:pPr eaLnBrk="1" hangingPunct="1"/>
            <a:r>
              <a:rPr lang="en-US" dirty="0">
                <a:ea typeface="ＭＳ Ｐゴシック" charset="0"/>
                <a:cs typeface="ＭＳ Ｐゴシック" charset="0"/>
              </a:rPr>
              <a:t>OS-05-Deut-155, 237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a typeface="ＭＳ Ｐゴシック" charset="0"/>
                <a:cs typeface="Arial" panose="020B0604020202020204" pitchFamily="34" charset="0"/>
              </a:rPr>
              <a:t>OS-29-Joel-128</a:t>
            </a:r>
          </a:p>
          <a:p>
            <a:pPr eaLnBrk="1" hangingPunct="1"/>
            <a:r>
              <a:rPr lang="en-US" dirty="0">
                <a:ea typeface="ＭＳ Ｐゴシック" charset="0"/>
                <a:cs typeface="ＭＳ Ｐゴシック" charset="0"/>
              </a:rPr>
              <a:t>NS-02-Mark1-8-slide 111</a:t>
            </a:r>
          </a:p>
          <a:p>
            <a:pPr eaLnBrk="1" hangingPunct="1"/>
            <a:r>
              <a:rPr lang="en-US" dirty="0">
                <a:ea typeface="ＭＳ Ｐゴシック" charset="0"/>
                <a:cs typeface="ＭＳ Ｐゴシック" charset="0"/>
              </a:rPr>
              <a:t>NS-03-Luke1-12—slide 401</a:t>
            </a:r>
          </a:p>
        </p:txBody>
      </p:sp>
    </p:spTree>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CADEFBB-5E9D-EF48-981E-9ABD5B4A65F9}" type="slidenum">
              <a:rPr lang="en-US" sz="1200">
                <a:latin typeface="Arial" panose="020B0604020202020204" pitchFamily="34" charset="0"/>
              </a:rPr>
              <a:pPr/>
              <a:t>434</a:t>
            </a:fld>
            <a:endParaRPr lang="en-US" sz="1200" dirty="0">
              <a:latin typeface="Arial" panose="020B0604020202020204" pitchFamily="34" charset="0"/>
            </a:endParaRPr>
          </a:p>
        </p:txBody>
      </p:sp>
      <p:sp>
        <p:nvSpPr>
          <p:cNvPr id="338946" name="Rectangle 2"/>
          <p:cNvSpPr>
            <a:spLocks noGrp="1" noRot="1" noChangeAspect="1" noChangeArrowheads="1"/>
          </p:cNvSpPr>
          <p:nvPr>
            <p:ph type="sldImg"/>
          </p:nvPr>
        </p:nvSpPr>
        <p:spPr>
          <a:solidFill>
            <a:srgbClr val="FFFFFF"/>
          </a:solidFill>
          <a:ln/>
        </p:spPr>
      </p:sp>
      <p:sp>
        <p:nvSpPr>
          <p:cNvPr id="338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B124A11-178C-924F-8017-DD3CF6D3FA53}"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38</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5938" name="Rectangle 2"/>
          <p:cNvSpPr>
            <a:spLocks noGrp="1" noRot="1" noChangeAspect="1" noChangeArrowheads="1"/>
          </p:cNvSpPr>
          <p:nvPr>
            <p:ph type="sldImg"/>
          </p:nvPr>
        </p:nvSpPr>
        <p:spPr>
          <a:solidFill>
            <a:srgbClr val="FFFFFF"/>
          </a:solidFill>
          <a:ln/>
        </p:spPr>
      </p:sp>
      <p:sp>
        <p:nvSpPr>
          <p:cNvPr id="295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ar-JO" dirty="0">
              <a:ea typeface="ＭＳ Ｐゴシック" charset="0"/>
              <a:cs typeface="ＭＳ Ｐゴシック" charset="0"/>
            </a:endParaRPr>
          </a:p>
        </p:txBody>
      </p:sp>
    </p:spTree>
    <p:extLst>
      <p:ext uri="{BB962C8B-B14F-4D97-AF65-F5344CB8AC3E}">
        <p14:creationId xmlns:p14="http://schemas.microsoft.com/office/powerpoint/2010/main" val="2206186216"/>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940B011-6968-9347-BCF0-CAA6A14C9C2A}" type="slidenum">
              <a:rPr lang="en-US" sz="1200">
                <a:solidFill>
                  <a:srgbClr val="000000"/>
                </a:solidFill>
                <a:latin typeface="Arial" panose="020B0604020202020204" pitchFamily="34" charset="0"/>
              </a:rPr>
              <a:pPr/>
              <a:t>448</a:t>
            </a:fld>
            <a:endParaRPr lang="en-US" sz="1200" dirty="0">
              <a:solidFill>
                <a:srgbClr val="000000"/>
              </a:solidFill>
              <a:latin typeface="Arial" panose="020B0604020202020204" pitchFamily="34" charset="0"/>
            </a:endParaRPr>
          </a:p>
        </p:txBody>
      </p:sp>
      <p:sp>
        <p:nvSpPr>
          <p:cNvPr id="340994" name="Rectangle 2"/>
          <p:cNvSpPr>
            <a:spLocks noGrp="1" noRot="1" noChangeAspect="1" noChangeArrowheads="1"/>
          </p:cNvSpPr>
          <p:nvPr>
            <p:ph type="sldImg"/>
          </p:nvPr>
        </p:nvSpPr>
        <p:spPr>
          <a:solidFill>
            <a:srgbClr val="FFFFFF"/>
          </a:solidFill>
          <a:ln/>
        </p:spPr>
      </p:sp>
      <p:sp>
        <p:nvSpPr>
          <p:cNvPr id="340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7CC31D0-2340-D040-885F-6715D1150A85}" type="slidenum">
              <a:rPr lang="en-US" sz="1200">
                <a:latin typeface="Arial" panose="020B0604020202020204" pitchFamily="34" charset="0"/>
              </a:rPr>
              <a:pPr/>
              <a:t>39</a:t>
            </a:fld>
            <a:endParaRPr lang="en-US" sz="1200" dirty="0">
              <a:latin typeface="Arial" panose="020B0604020202020204" pitchFamily="34" charset="0"/>
            </a:endParaRPr>
          </a:p>
        </p:txBody>
      </p:sp>
      <p:sp>
        <p:nvSpPr>
          <p:cNvPr id="297986" name="Rectangle 2"/>
          <p:cNvSpPr>
            <a:spLocks noGrp="1" noRot="1" noChangeAspect="1" noChangeArrowheads="1"/>
          </p:cNvSpPr>
          <p:nvPr>
            <p:ph type="sldImg"/>
          </p:nvPr>
        </p:nvSpPr>
        <p:spPr>
          <a:solidFill>
            <a:srgbClr val="FFFFFF"/>
          </a:solidFill>
          <a:ln/>
        </p:spPr>
      </p:sp>
      <p:sp>
        <p:nvSpPr>
          <p:cNvPr id="2979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solidFill>
                  <a:srgbClr val="006699"/>
                </a:solidFill>
                <a:effectLst/>
                <a:latin typeface="Helvetica Neue" panose="02000503000000020004" pitchFamily="2" charset="0"/>
              </a:rPr>
              <a:t>Luke 12:21</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“Yes, a person is a </a:t>
            </a:r>
            <a:r>
              <a:rPr lang="en-US" b="1" dirty="0">
                <a:solidFill>
                  <a:srgbClr val="FF2500"/>
                </a:solidFill>
                <a:effectLst/>
                <a:latin typeface="Lucida Grande" panose="020B0600040502020204" pitchFamily="34" charset="0"/>
              </a:rPr>
              <a:t>fool </a:t>
            </a:r>
            <a:r>
              <a:rPr lang="en-US" dirty="0">
                <a:solidFill>
                  <a:srgbClr val="FF2500"/>
                </a:solidFill>
                <a:effectLst/>
                <a:latin typeface="Lucida Grande" panose="020B0600040502020204" pitchFamily="34" charset="0"/>
              </a:rPr>
              <a:t>to store up earthly wealth but not have a </a:t>
            </a:r>
            <a:r>
              <a:rPr lang="en-US" b="1" dirty="0">
                <a:solidFill>
                  <a:srgbClr val="FF2500"/>
                </a:solidFill>
                <a:effectLst/>
                <a:latin typeface="Lucida Grande" panose="020B0600040502020204" pitchFamily="34" charset="0"/>
              </a:rPr>
              <a:t>rich </a:t>
            </a:r>
            <a:r>
              <a:rPr lang="en-US" dirty="0">
                <a:solidFill>
                  <a:srgbClr val="FF2500"/>
                </a:solidFill>
                <a:effectLst/>
                <a:latin typeface="Lucida Grande" panose="020B0600040502020204" pitchFamily="34" charset="0"/>
              </a:rPr>
              <a:t>relationship with God.”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F12BBEC-CB9D-634C-9BB8-B08CD875DA0C}"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451</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Tree>
    <p:extLst>
      <p:ext uri="{BB962C8B-B14F-4D97-AF65-F5344CB8AC3E}">
        <p14:creationId xmlns:p14="http://schemas.microsoft.com/office/powerpoint/2010/main" val="3500769381"/>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A4084D3-237C-E84E-AD82-210D8D6F2F76}" type="slidenum">
              <a:rPr lang="en-US" sz="1200">
                <a:latin typeface="Arial" panose="020B0604020202020204" pitchFamily="34" charset="0"/>
              </a:rPr>
              <a:pPr/>
              <a:t>453</a:t>
            </a:fld>
            <a:endParaRPr lang="en-US" sz="1200" dirty="0">
              <a:latin typeface="Arial" panose="020B0604020202020204" pitchFamily="34" charset="0"/>
            </a:endParaRPr>
          </a:p>
        </p:txBody>
      </p:sp>
      <p:sp>
        <p:nvSpPr>
          <p:cNvPr id="460802" name="Rectangle 2"/>
          <p:cNvSpPr>
            <a:spLocks noGrp="1" noRot="1" noChangeAspect="1" noChangeArrowheads="1"/>
          </p:cNvSpPr>
          <p:nvPr>
            <p:ph type="sldImg"/>
          </p:nvPr>
        </p:nvSpPr>
        <p:spPr>
          <a:solidFill>
            <a:srgbClr val="FFFFFF"/>
          </a:solidFill>
          <a:ln/>
        </p:spPr>
      </p:sp>
      <p:sp>
        <p:nvSpPr>
          <p:cNvPr id="4608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454</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dirty="0">
                <a:solidFill>
                  <a:srgbClr val="FFFFFF"/>
                </a:solidFill>
                <a:ea typeface="ＭＳ Ｐゴシック" charset="0"/>
              </a:rPr>
              <a:t>NT Survey (ns) Arabic</a:t>
            </a:r>
            <a:endParaRPr lang="en-US" dirty="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A34A5F-605F-B44E-BB18-239E01AEAA1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17442" name="Rectangle 2"/>
          <p:cNvSpPr>
            <a:spLocks noGrp="1" noRot="1" noChangeAspect="1" noChangeArrowheads="1" noTextEdit="1"/>
          </p:cNvSpPr>
          <p:nvPr>
            <p:ph type="sldImg"/>
          </p:nvPr>
        </p:nvSpPr>
        <p:spPr>
          <a:xfrm>
            <a:off x="1143000" y="685800"/>
            <a:ext cx="4572000" cy="3429000"/>
          </a:xfrm>
          <a:ln/>
        </p:spPr>
      </p:sp>
      <p:sp>
        <p:nvSpPr>
          <p:cNvPr id="3174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Lukan Travelogue begins in chapter 19 to show that Jesus purposely headed towards Jerusalem with full knowledge that death awaited him there according to God's plan.</a:t>
            </a:r>
          </a:p>
          <a:p>
            <a:pPr eaLnBrk="1" hangingPunct="1"/>
            <a:r>
              <a:rPr lang="en-US" dirty="0">
                <a:latin typeface="Times New Roman" charset="0"/>
                <a:ea typeface="ＭＳ Ｐゴシック" charset="0"/>
                <a:cs typeface="ＭＳ Ｐゴシック" charset="0"/>
              </a:rPr>
              <a:t>________</a:t>
            </a:r>
          </a:p>
          <a:p>
            <a:pPr eaLnBrk="1" hangingPunct="1"/>
            <a:r>
              <a:rPr lang="en-US" dirty="0">
                <a:latin typeface="Times New Roman" charset="0"/>
                <a:ea typeface="ＭＳ Ｐゴシック" charset="0"/>
                <a:cs typeface="ＭＳ Ｐゴシック" charset="0"/>
              </a:rPr>
              <a:t>NS-03-Luke1-12—slide 40</a:t>
            </a:r>
          </a:p>
          <a:p>
            <a:pPr eaLnBrk="1" hangingPunct="1"/>
            <a:r>
              <a:rPr lang="en-US" dirty="0">
                <a:latin typeface="Times New Roman" charset="0"/>
                <a:ea typeface="ＭＳ Ｐゴシック" charset="0"/>
                <a:cs typeface="ＭＳ Ｐゴシック" charset="0"/>
              </a:rPr>
              <a:t>NS-04-John1-11—slide 37</a:t>
            </a:r>
          </a:p>
          <a:p>
            <a:pPr eaLnBrk="1" hangingPunct="1"/>
            <a:r>
              <a:rPr lang="en-US" dirty="0">
                <a:latin typeface="Times New Roman" charset="0"/>
                <a:ea typeface="ＭＳ Ｐゴシック" charset="0"/>
                <a:cs typeface="ＭＳ Ｐゴシック" charset="0"/>
              </a:rPr>
              <a:t>NS-05-Acts1-2—slide 77</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2066294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D6CA263-F96C-3944-BCF4-5EA96A65DD4F}" type="slidenum">
              <a:rPr lang="en-US" sz="1200">
                <a:solidFill>
                  <a:srgbClr val="000000"/>
                </a:solidFill>
                <a:latin typeface="Arial" panose="020B0604020202020204" pitchFamily="34" charset="0"/>
              </a:rPr>
              <a:pPr/>
              <a:t>41</a:t>
            </a:fld>
            <a:endParaRPr lang="en-US" sz="1200" dirty="0">
              <a:solidFill>
                <a:srgbClr val="000000"/>
              </a:solidFill>
              <a:latin typeface="Arial" panose="020B0604020202020204" pitchFamily="34" charset="0"/>
            </a:endParaRPr>
          </a:p>
        </p:txBody>
      </p:sp>
      <p:sp>
        <p:nvSpPr>
          <p:cNvPr id="302082" name="Rectangle 2"/>
          <p:cNvSpPr>
            <a:spLocks noGrp="1" noRot="1" noChangeAspect="1" noChangeArrowheads="1" noTextEdit="1"/>
          </p:cNvSpPr>
          <p:nvPr>
            <p:ph type="sldImg"/>
          </p:nvPr>
        </p:nvSpPr>
        <p:spPr>
          <a:ln/>
        </p:spPr>
      </p:sp>
      <p:sp>
        <p:nvSpPr>
          <p:cNvPr id="3020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39409791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7943FF-F53B-6147-A733-63F063537092}"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42</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02540881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AD048FE-A156-ED40-A873-856498369DFA}" type="slidenum">
              <a:rPr lang="en-US" sz="1200">
                <a:latin typeface="Arial" panose="020B0604020202020204" pitchFamily="34" charset="0"/>
              </a:rPr>
              <a:pPr/>
              <a:t>43</a:t>
            </a:fld>
            <a:endParaRPr lang="en-US" sz="1200" dirty="0">
              <a:latin typeface="Arial" panose="020B0604020202020204" pitchFamily="34" charset="0"/>
            </a:endParaRPr>
          </a:p>
        </p:txBody>
      </p:sp>
      <p:sp>
        <p:nvSpPr>
          <p:cNvPr id="306178" name="Rectangle 2"/>
          <p:cNvSpPr>
            <a:spLocks noGrp="1" noRot="1" noChangeAspect="1" noChangeArrowheads="1"/>
          </p:cNvSpPr>
          <p:nvPr>
            <p:ph type="sldImg"/>
          </p:nvPr>
        </p:nvSpPr>
        <p:spPr>
          <a:solidFill>
            <a:srgbClr val="FFFFFF"/>
          </a:solidFill>
          <a:ln/>
        </p:spPr>
      </p:sp>
      <p:sp>
        <p:nvSpPr>
          <p:cNvPr id="3061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96347D-8243-6645-823B-5957436C78C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0274" name="Rectangle 2"/>
          <p:cNvSpPr>
            <a:spLocks noGrp="1" noRot="1" noChangeAspect="1" noChangeArrowheads="1"/>
          </p:cNvSpPr>
          <p:nvPr>
            <p:ph type="sldImg"/>
          </p:nvPr>
        </p:nvSpPr>
        <p:spPr>
          <a:solidFill>
            <a:srgbClr val="FFFFFF"/>
          </a:solidFill>
          <a:ln/>
        </p:spPr>
      </p:sp>
      <p:sp>
        <p:nvSpPr>
          <p:cNvPr id="310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By this time, the Jews had the gospel of Matthew that was directed towards Jewish readers. Matthew gave evidences for Jesus as the long-awaited Messiah, or ruler promised in the OT</a:t>
            </a:r>
            <a:r>
              <a:rPr lang="en-SG" sz="1200" kern="1200" dirty="0">
                <a:solidFill>
                  <a:schemeClr val="tx1"/>
                </a:solidFill>
                <a:effectLst/>
                <a:ea typeface="ＭＳ Ｐゴシック" charset="-128"/>
                <a:cs typeface="ＭＳ Ｐゴシック" charset="-128"/>
              </a:rPr>
              <a:t>. But now after the East was reached was the time for Luke to present Jesus to the westerners. Paul was awaiting trial for two years in Israel. Luke was with him and in the perfect time and place to write a history of Jesus for Gentiles.</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30650248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131264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21524707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F21B6C9-1729-8F4E-AACE-792887FA7F4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4370" name="Rectangle 2"/>
          <p:cNvSpPr>
            <a:spLocks noGrp="1" noRot="1" noChangeAspect="1" noChangeArrowheads="1"/>
          </p:cNvSpPr>
          <p:nvPr>
            <p:ph type="sldImg"/>
          </p:nvPr>
        </p:nvSpPr>
        <p:spPr>
          <a:solidFill>
            <a:srgbClr val="FFFFFF"/>
          </a:solidFill>
          <a:ln/>
        </p:spPr>
      </p:sp>
      <p:sp>
        <p:nvSpPr>
          <p:cNvPr id="314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6C1AB82-CA76-2E49-A91A-6A767EB0CCB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6418" name="Rectangle 2"/>
          <p:cNvSpPr>
            <a:spLocks noGrp="1" noRot="1" noChangeAspect="1" noChangeArrowheads="1"/>
          </p:cNvSpPr>
          <p:nvPr>
            <p:ph type="sldImg"/>
          </p:nvPr>
        </p:nvSpPr>
        <p:spPr>
          <a:solidFill>
            <a:srgbClr val="FFFFFF"/>
          </a:solidFill>
          <a:ln/>
        </p:spPr>
      </p:sp>
      <p:sp>
        <p:nvSpPr>
          <p:cNvPr id="316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7943FF-F53B-6147-A733-63F063537092}"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66651483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CF0182-A979-7547-8A81-DD80EB3DA47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8466" name="Rectangle 2"/>
          <p:cNvSpPr>
            <a:spLocks noGrp="1" noRot="1" noChangeAspect="1" noChangeArrowheads="1"/>
          </p:cNvSpPr>
          <p:nvPr>
            <p:ph type="sldImg"/>
          </p:nvPr>
        </p:nvSpPr>
        <p:spPr>
          <a:solidFill>
            <a:srgbClr val="FFFFFF"/>
          </a:solidFill>
          <a:ln/>
        </p:spPr>
      </p:sp>
      <p:sp>
        <p:nvSpPr>
          <p:cNvPr id="318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870FD4-34A3-2A43-AEDD-B4D25AA888B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0514" name="Rectangle 2"/>
          <p:cNvSpPr>
            <a:spLocks noGrp="1" noRot="1" noChangeAspect="1" noChangeArrowheads="1"/>
          </p:cNvSpPr>
          <p:nvPr>
            <p:ph type="sldImg"/>
          </p:nvPr>
        </p:nvSpPr>
        <p:spPr>
          <a:solidFill>
            <a:srgbClr val="FFFFFF"/>
          </a:solidFill>
          <a:ln/>
        </p:spPr>
      </p:sp>
      <p:sp>
        <p:nvSpPr>
          <p:cNvPr id="3205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dirty="0">
                <a:ea typeface="ＭＳ Ｐゴシック" charset="0"/>
                <a:cs typeface="ＭＳ Ｐゴシック" charset="0"/>
              </a:rPr>
              <a:t>________</a:t>
            </a:r>
          </a:p>
          <a:p>
            <a:pPr eaLnBrk="1" hangingPunct="1"/>
            <a:r>
              <a:rPr lang="en-US" dirty="0">
                <a:ea typeface="ＭＳ Ｐゴシック" charset="0"/>
                <a:cs typeface="ＭＳ Ｐゴシック" charset="0"/>
              </a:rPr>
              <a:t>NS-03-Luke1-12—slide 53</a:t>
            </a:r>
          </a:p>
          <a:p>
            <a:pPr eaLnBrk="1" hangingPunct="1"/>
            <a:r>
              <a:rPr lang="en-US" dirty="0">
                <a:ea typeface="ＭＳ Ｐゴシック" charset="0"/>
                <a:cs typeface="ＭＳ Ｐゴシック" charset="0"/>
              </a:rPr>
              <a:t>NS-05-Acts15-16—slide 244</a:t>
            </a:r>
          </a:p>
          <a:p>
            <a:pPr eaLnBrk="1" hangingPunct="1"/>
            <a:endParaRPr lang="en-US" dirty="0">
              <a:ea typeface="ＭＳ Ｐゴシック" charset="0"/>
              <a:cs typeface="ＭＳ Ｐゴシック"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E59FE3E-2B7F-7447-A3A0-40B292B815A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2562" name="Rectangle 2"/>
          <p:cNvSpPr>
            <a:spLocks noGrp="1" noRot="1" noChangeAspect="1" noChangeArrowheads="1"/>
          </p:cNvSpPr>
          <p:nvPr>
            <p:ph type="sldImg"/>
          </p:nvPr>
        </p:nvSpPr>
        <p:spPr>
          <a:solidFill>
            <a:srgbClr val="FFFFFF"/>
          </a:solidFill>
          <a:ln/>
        </p:spPr>
      </p:sp>
      <p:sp>
        <p:nvSpPr>
          <p:cNvPr id="322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1274843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latin typeface="Traditional Arabic" panose="02020603050405020304" pitchFamily="18" charset="-78"/>
                <a:cs typeface="Traditional Arabic" panose="02020603050405020304" pitchFamily="18" charset="-78"/>
              </a:rPr>
              <a:t>أخبرني إنْ كنتَ تُصدِّق المزاعم التالية:</a:t>
            </a:r>
            <a:endParaRPr lang="en-US" dirty="0">
              <a:latin typeface="Traditional Arabic" panose="02020603050405020304" pitchFamily="18" charset="-78"/>
              <a:cs typeface="Traditional Arabic" panose="02020603050405020304" pitchFamily="18" charset="-78"/>
            </a:endParaRP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latin typeface="Traditional Arabic" panose="02020603050405020304" pitchFamily="18" charset="-78"/>
                <a:cs typeface="Traditional Arabic" panose="02020603050405020304" pitchFamily="18" charset="-78"/>
              </a:rPr>
              <a:t>هناك الكثير من نظريات المؤامرة التي تحيط بالدولار الأميركي.</a:t>
            </a:r>
            <a:endParaRPr lang="en-US" dirty="0">
              <a:latin typeface="Traditional Arabic" panose="02020603050405020304" pitchFamily="18" charset="-78"/>
              <a:cs typeface="Traditional Arabic" panose="02020603050405020304" pitchFamily="18" charset="-78"/>
            </a:endParaRPr>
          </a:p>
        </p:txBody>
      </p:sp>
    </p:spTree>
    <p:extLst>
      <p:ext uri="{BB962C8B-B14F-4D97-AF65-F5344CB8AC3E}">
        <p14:creationId xmlns:p14="http://schemas.microsoft.com/office/powerpoint/2010/main" val="335531954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مَن يقول هذا؟</a:t>
            </a:r>
            <a:endParaRPr lang="en-US" dirty="0">
              <a:cs typeface="ＭＳ Ｐゴシック" charset="0"/>
            </a:endParaRPr>
          </a:p>
          <a:p>
            <a:pPr algn="r" rtl="1"/>
            <a:r>
              <a:rPr lang="en-US" dirty="0">
                <a:cs typeface="ＭＳ Ｐゴシック" charset="0"/>
              </a:rPr>
              <a:t>•</a:t>
            </a:r>
            <a:r>
              <a:rPr lang="ar-JO" dirty="0">
                <a:cs typeface="ＭＳ Ｐゴシック" charset="0"/>
              </a:rPr>
              <a:t> نعم، ريتشارد </a:t>
            </a:r>
            <a:r>
              <a:rPr lang="ar-JO" dirty="0" err="1">
                <a:cs typeface="ＭＳ Ｐゴシック" charset="0"/>
              </a:rPr>
              <a:t>دوكنز</a:t>
            </a:r>
            <a:r>
              <a:rPr lang="ar-JO" dirty="0">
                <a:cs typeface="ＭＳ Ｐゴシック" charset="0"/>
              </a:rPr>
              <a:t>!</a:t>
            </a:r>
            <a:endParaRPr lang="en-US" dirty="0">
              <a:cs typeface="ＭＳ Ｐゴシック" charset="0"/>
            </a:endParaRPr>
          </a:p>
          <a:p>
            <a:pPr algn="r" rtl="1"/>
            <a:r>
              <a:rPr lang="ar-JO" dirty="0">
                <a:cs typeface="ＭＳ Ｐゴシック" charset="0"/>
              </a:rPr>
              <a:t>هل تُصدِّق ذلك؟</a:t>
            </a:r>
            <a:endParaRPr lang="en-US" dirty="0">
              <a:cs typeface="ＭＳ Ｐゴシック" charset="0"/>
            </a:endParaRPr>
          </a:p>
        </p:txBody>
      </p:sp>
    </p:spTree>
    <p:extLst>
      <p:ext uri="{BB962C8B-B14F-4D97-AF65-F5344CB8AC3E}">
        <p14:creationId xmlns:p14="http://schemas.microsoft.com/office/powerpoint/2010/main" val="256346159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لا عجب إذًا أن نرى صورة يسوع وهو ممسكٌ بيد كرشنا!</a:t>
            </a:r>
            <a:endParaRPr lang="en-US" dirty="0">
              <a:cs typeface="ＭＳ Ｐゴシック" charset="0"/>
            </a:endParaRPr>
          </a:p>
        </p:txBody>
      </p:sp>
    </p:spTree>
    <p:extLst>
      <p:ext uri="{BB962C8B-B14F-4D97-AF65-F5344CB8AC3E}">
        <p14:creationId xmlns:p14="http://schemas.microsoft.com/office/powerpoint/2010/main" val="409134644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eaLnBrk="1" hangingPunct="1"/>
            <a:r>
              <a:rPr lang="ar-JO" sz="1100" b="0" kern="0" dirty="0">
                <a:solidFill>
                  <a:srgbClr val="000000"/>
                </a:solidFill>
                <a:latin typeface="Traditional Arabic" panose="02020603050405020304" pitchFamily="18" charset="-78"/>
                <a:cs typeface="Traditional Arabic" panose="02020603050405020304" pitchFamily="18" charset="-78"/>
              </a:rPr>
              <a:t>يؤمن ملايين الناس بالمزاعم المذكورة أعلاه!</a:t>
            </a:r>
          </a:p>
          <a:p>
            <a:pPr algn="r" rtl="1" eaLnBrk="1" hangingPunct="1"/>
            <a:endParaRPr lang="ar-JO" sz="1200" b="1" kern="0" dirty="0">
              <a:solidFill>
                <a:srgbClr val="000000"/>
              </a:solidFill>
              <a:latin typeface="Traditional Arabic" panose="02020603050405020304" pitchFamily="18" charset="-78"/>
              <a:cs typeface="Traditional Arabic" panose="02020603050405020304" pitchFamily="18" charset="-78"/>
            </a:endParaRPr>
          </a:p>
        </p:txBody>
      </p:sp>
    </p:spTree>
    <p:extLst>
      <p:ext uri="{BB962C8B-B14F-4D97-AF65-F5344CB8AC3E}">
        <p14:creationId xmlns:p14="http://schemas.microsoft.com/office/powerpoint/2010/main" val="16015752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أنا متشكِّك. وعليك أنت أن تكون مِثْلي أيضًا.</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هل تُصدِّق معظم ما يُقَال لك؟</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عندما تتلقَّى المعلومات، هل تأخذ بعين الاعتبار المصدرَ الذي يُقدِّم هذه المعلومات لك؟</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عندما يخبرك الناس أمراً عن يسوع، هل تُصدِّقه؟</a:t>
            </a:r>
            <a:r>
              <a:rPr lang="en-SG" dirty="0">
                <a:cs typeface="ＭＳ Ｐゴシック" charset="0"/>
              </a:rPr>
              <a:t> </a:t>
            </a:r>
            <a:endParaRPr lang="en-US" dirty="0">
              <a:cs typeface="ＭＳ Ｐゴシック" charset="0"/>
            </a:endParaRPr>
          </a:p>
        </p:txBody>
      </p:sp>
    </p:spTree>
    <p:extLst>
      <p:ext uri="{BB962C8B-B14F-4D97-AF65-F5344CB8AC3E}">
        <p14:creationId xmlns:p14="http://schemas.microsoft.com/office/powerpoint/2010/main" val="113665423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ما هي الوسائل التي يمكننا التفكير بها لمساعدتنا على أن نكون واثقين من الأمور التي جرى تعليمُها لنا؟</a:t>
            </a:r>
            <a:endParaRPr lang="en-US" dirty="0">
              <a:cs typeface="ＭＳ Ｐゴシック" charset="0"/>
            </a:endParaRPr>
          </a:p>
        </p:txBody>
      </p:sp>
    </p:spTree>
    <p:extLst>
      <p:ext uri="{BB962C8B-B14F-4D97-AF65-F5344CB8AC3E}">
        <p14:creationId xmlns:p14="http://schemas.microsoft.com/office/powerpoint/2010/main" val="259000883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6</a:t>
            </a:fld>
            <a:endParaRPr lang="en-US" dirty="0"/>
          </a:p>
        </p:txBody>
      </p:sp>
    </p:spTree>
    <p:extLst>
      <p:ext uri="{BB962C8B-B14F-4D97-AF65-F5344CB8AC3E}">
        <p14:creationId xmlns:p14="http://schemas.microsoft.com/office/powerpoint/2010/main" val="389679568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JO" sz="1200" kern="1200" dirty="0">
                <a:solidFill>
                  <a:schemeClr val="tx1"/>
                </a:solidFill>
                <a:effectLst/>
                <a:ea typeface="ＭＳ Ｐゴシック" charset="-128"/>
                <a:cs typeface="ＭＳ Ｐゴシック" charset="-128"/>
              </a:rPr>
              <a:t>قبل 2000 عام تقريباً، كان أحد الأمميِّين الأتقياء، واسمه ثاوفيلس، يحاول أن يقوم بالبحث والاستقصاء للتأكُّد من مدى مصداقيَّة قصَّة يسوع. يجب علينا نحن أيضاً أن نرغب في أن نعرف مدى معقوليَّة ما نؤمن به.</a:t>
            </a:r>
            <a:endParaRPr lang="en-US" dirty="0">
              <a:cs typeface="ＭＳ Ｐゴシック" charset="0"/>
            </a:endParaRPr>
          </a:p>
        </p:txBody>
      </p:sp>
    </p:spTree>
    <p:extLst>
      <p:ext uri="{BB962C8B-B14F-4D97-AF65-F5344CB8AC3E}">
        <p14:creationId xmlns:p14="http://schemas.microsoft.com/office/powerpoint/2010/main" val="424888334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كان التشكَّك في القرن الأوَّل الميلاديِّ ناجماً عن الشائعات.</a:t>
            </a:r>
            <a:endParaRPr lang="en-SG" dirty="0">
              <a:cs typeface="ＭＳ Ｐゴシック" charset="0"/>
            </a:endParaRPr>
          </a:p>
          <a:p>
            <a:pPr algn="r" rtl="1"/>
            <a:r>
              <a:rPr lang="ar-JO" dirty="0">
                <a:cs typeface="ＭＳ Ｐゴシック" charset="0"/>
              </a:rPr>
              <a:t>كانت إحدى هذه الشائعات تقول إنَّ الكنيسة في عهدها الباكر مارسَتْ سِفاح القُربى. وكان التعليل الذي يُقدِّمه الناس لهذا الاعتقاد لديهم هو: "هؤلاء المسيحيُّون يُطلِقون على شريك حياتهم تعبير ’أخي‘ أو ’أختي‘ في المسيح!"</a:t>
            </a:r>
            <a:endParaRPr lang="en-SG" dirty="0">
              <a:cs typeface="ＭＳ Ｐゴシック" charset="0"/>
            </a:endParaRPr>
          </a:p>
          <a:p>
            <a:endParaRPr lang="en-US" dirty="0">
              <a:cs typeface="ＭＳ Ｐゴシック" charset="0"/>
            </a:endParaRPr>
          </a:p>
        </p:txBody>
      </p:sp>
    </p:spTree>
    <p:extLst>
      <p:ext uri="{BB962C8B-B14F-4D97-AF65-F5344CB8AC3E}">
        <p14:creationId xmlns:p14="http://schemas.microsoft.com/office/powerpoint/2010/main" val="371840040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sz="1200" kern="1200" dirty="0">
                <a:solidFill>
                  <a:schemeClr val="tx1"/>
                </a:solidFill>
                <a:effectLst/>
                <a:ea typeface="ＭＳ Ｐゴシック" charset="-128"/>
                <a:cs typeface="ＭＳ Ｐゴシック" charset="-128"/>
              </a:rPr>
              <a:t>ظنَّ آخَرون أنَّ المسيحيِّين كانوا من آكلي لحوم البشر. كان أهل العالَم يراقبون الكنيسة من خارج أسوارها دون أن يقوم أحد بتثقيفهم وإطلاعهم على حقيقة الأمر، فكانوا يقولون: "ألم يَقُلْ يسوع بأنْ ‘تأكلوا جسدي وتشربوا دمي’؟"</a:t>
            </a:r>
            <a:endParaRPr lang="en-US" dirty="0">
              <a:cs typeface="ＭＳ Ｐゴシック" charset="0"/>
            </a:endParaRPr>
          </a:p>
        </p:txBody>
      </p:sp>
    </p:spTree>
    <p:extLst>
      <p:ext uri="{BB962C8B-B14F-4D97-AF65-F5344CB8AC3E}">
        <p14:creationId xmlns:p14="http://schemas.microsoft.com/office/powerpoint/2010/main" val="157074293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1" hangingPunct="1"/>
            <a:r>
              <a:rPr lang="ar-JO" b="0" dirty="0">
                <a:latin typeface="Times" charset="0"/>
                <a:ea typeface="ＭＳ Ｐゴシック" charset="0"/>
                <a:cs typeface="ＭＳ Ｐゴシック" charset="0"/>
              </a:rPr>
              <a:t>زرع بولسُ الكنائسَ في جميع المناطق الشرقيَّة من الإمبراطوريَّة الرومانيَّة. وقد أدَّى هذا الأمر إلى انتشار الانطباع لدى بعض الغربيِّين بأنَّ المسيحيَّة هي ديانةٌ شرقيَّةٌ فقط.</a:t>
            </a:r>
          </a:p>
          <a:p>
            <a:pPr algn="r" rtl="1" eaLnBrk="1" hangingPunct="1"/>
            <a:r>
              <a:rPr lang="ar-JO" b="0" dirty="0">
                <a:latin typeface="Times" charset="0"/>
                <a:ea typeface="ＭＳ Ｐゴシック" charset="0"/>
              </a:rPr>
              <a:t>كتب بولسُ ستَّ رسائل مُوحَى بها في أثناء رحلاته التبشيريَّة الثلاث من أنطاكيَّة إلى اليونان.</a:t>
            </a:r>
          </a:p>
          <a:p>
            <a:pPr algn="r" rtl="1" eaLnBrk="1" hangingPunct="1"/>
            <a:r>
              <a:rPr lang="ar-JO" b="0" dirty="0">
                <a:latin typeface="Times" charset="0"/>
                <a:ea typeface="ＭＳ Ｐゴシック" charset="0"/>
              </a:rPr>
              <a:t>عند هذه النقطة الزمنيَّة، كان إنجيلُ متَّى مكتوباً ومتاحاً بين أيدي اليهود، وهو إنجيلٌ مُوَجَّهٌ للقرَّاء ذوي الأصول اليهوديَّة. قدَّم متَّى الأدلَّةَ المختصَّة بيسوع بوصفه المسيَّا، أو الحاكم، الذي طال انتظاره والذي وعد به العهد القديم.</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65</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09089197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683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17635FD-A3D0-A544-B424-88E21819FE7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1016835" name="Rectangle 1026"/>
          <p:cNvSpPr>
            <a:spLocks noGrp="1" noRot="1" noChangeAspect="1" noChangeArrowheads="1"/>
          </p:cNvSpPr>
          <p:nvPr>
            <p:ph type="sldImg"/>
          </p:nvPr>
        </p:nvSpPr>
        <p:spPr>
          <a:solidFill>
            <a:srgbClr val="FFFFFF"/>
          </a:solidFill>
          <a:ln/>
        </p:spPr>
      </p:sp>
      <p:sp>
        <p:nvSpPr>
          <p:cNvPr id="101683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403800150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تُمثِّل المنطقةُ الممتدَّة من أورشليم إلى </a:t>
            </a:r>
            <a:r>
              <a:rPr lang="ar-JO" sz="1200" kern="1200" dirty="0">
                <a:solidFill>
                  <a:schemeClr val="tx1"/>
                </a:solidFill>
                <a:ea typeface="ＭＳ Ｐゴシック" charset="-128"/>
                <a:cs typeface="Traditional Arabic" panose="02020603050405020304" pitchFamily="18" charset="-78"/>
              </a:rPr>
              <a:t>إللِّيريكون</a:t>
            </a:r>
            <a:r>
              <a:rPr lang="ar-JO" dirty="0"/>
              <a:t> الجزءَ الشرقيَّ من الإمبراطوريَّة. لا عجب إذاً أنَّ الكثير من الأمميِّين اعتقدوا أنَّ المسيحيِّين كانوا شرقيِّين يتبعون يسوع، الرجلَ اليهوديَّ الشرقيّ!</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67</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Tree>
    <p:extLst>
      <p:ext uri="{BB962C8B-B14F-4D97-AF65-F5344CB8AC3E}">
        <p14:creationId xmlns:p14="http://schemas.microsoft.com/office/powerpoint/2010/main" val="201697830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ea typeface="ＭＳ Ｐゴシック" charset="-128"/>
                <a:cs typeface="ＭＳ Ｐゴシック" charset="-128"/>
              </a:rPr>
              <a:t>المزاعم في وقتنا الحاضر هي نقيض الماضي؛ إذ يُقَال إنَّ المسيحيَّة هي ديانةٌ غربيَّة.</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68</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54221316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JO" b="0" dirty="0">
                <a:latin typeface="Times" charset="0"/>
                <a:ea typeface="ＭＳ Ｐゴシック" charset="0"/>
              </a:rPr>
              <a:t>عند هذه النقطة الزمنيَّة، كان إنجيلُ متَّى مكتوباً ومتاحاً بين أيدي اليهود، وهو إنجيلٌ مُوَجَّهٌ للقرَّاء ذوي الأصول اليهوديَّة. قدَّم متَّى الأدلَّةَ المختصَّة بيسوع بوصفه المسيَّا، أو الحاكم، الذي طال انتظاره والذي وعد به العهد القديم. ولكن بعد أن وصل الإنجيل إلى "الشرق" أصبح الوقت مناسباً لكي يقوم لوقا بتقديم يسوع إلى الغربيِّين. كان بولس ينتظر مدَّة سنتين لإجراء محاكمته في اليهوديَّة. كان لوقا معه، عندئذٍ كان الزمان والمكان المثاليَّان لكتابة التاريخ المتعلِّق بيسوع إلى الأمم.</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JO" b="0" dirty="0">
                <a:latin typeface="Times" charset="0"/>
                <a:ea typeface="ＭＳ Ｐゴシック" charset="0"/>
              </a:rPr>
              <a:t>مسْحُ العهد الجديد – 00- مقدِّمة- 96</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JO" b="0" dirty="0">
                <a:latin typeface="Times" charset="0"/>
                <a:ea typeface="ＭＳ Ｐゴシック" charset="0"/>
              </a:rPr>
              <a:t>مسْحُ العهد الجديد – 03- لوقا 1- 12 سلايد 65 </a:t>
            </a:r>
            <a:endParaRPr lang="en-US" dirty="0"/>
          </a:p>
          <a:p>
            <a:pPr algn="r" rtl="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78713280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251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srgbClr val="000000"/>
              </a:solidFill>
            </a:endParaRPr>
          </a:p>
        </p:txBody>
      </p:sp>
      <p:sp>
        <p:nvSpPr>
          <p:cNvPr id="192515"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lstStyle/>
          <a:p>
            <a:pPr>
              <a:spcBef>
                <a:spcPct val="0"/>
              </a:spcBef>
            </a:pPr>
            <a:r>
              <a:rPr lang="en-US" b="0" dirty="0">
                <a:latin typeface="Times" charset="0"/>
                <a:ea typeface="ＭＳ Ｐゴシック" charset="0"/>
                <a:cs typeface="ＭＳ Ｐゴシック" charset="0"/>
              </a:rPr>
              <a:t>Now…what about the dates of the writing of these crucial documents?  And here we are left to our best scholarly guesses.  There will ALWAYS be argument here.  But some of the best guesses, based on decades of academic research and study are these – in suggested order…</a:t>
            </a:r>
          </a:p>
          <a:p>
            <a:pPr>
              <a:spcBef>
                <a:spcPct val="0"/>
              </a:spcBef>
            </a:pPr>
            <a:r>
              <a:rPr lang="en-US" b="0" dirty="0">
                <a:latin typeface="Times" charset="0"/>
                <a:ea typeface="ＭＳ Ｐゴシック" charset="0"/>
                <a:cs typeface="ＭＳ Ｐゴシック" charset="0"/>
              </a:rPr>
              <a:t>////	MATTHEW…composed sometime during the A.D. 40s…</a:t>
            </a:r>
          </a:p>
          <a:p>
            <a:pPr>
              <a:spcBef>
                <a:spcPct val="0"/>
              </a:spcBef>
            </a:pPr>
            <a:r>
              <a:rPr lang="en-US" b="0" dirty="0">
                <a:latin typeface="Times" charset="0"/>
                <a:ea typeface="ＭＳ Ｐゴシック" charset="0"/>
                <a:cs typeface="ＭＳ Ｐゴシック" charset="0"/>
              </a:rPr>
              <a:t>////	LUKE is suggested as next, between the years A.D. 57 and 59 A.D…</a:t>
            </a:r>
          </a:p>
          <a:p>
            <a:pPr>
              <a:spcBef>
                <a:spcPct val="0"/>
              </a:spcBef>
            </a:pPr>
            <a:r>
              <a:rPr lang="en-US" b="0" dirty="0">
                <a:latin typeface="Times" charset="0"/>
                <a:ea typeface="ＭＳ Ｐゴシック" charset="0"/>
                <a:cs typeface="ＭＳ Ｐゴシック" charset="0"/>
              </a:rPr>
              <a:t>////	Mark…in the next decade…between 64 and 68…</a:t>
            </a:r>
          </a:p>
          <a:p>
            <a:pPr>
              <a:spcBef>
                <a:spcPct val="0"/>
              </a:spcBef>
            </a:pPr>
            <a:r>
              <a:rPr lang="en-US" b="0" dirty="0">
                <a:latin typeface="Times" charset="0"/>
                <a:ea typeface="ＭＳ Ｐゴシック" charset="0"/>
                <a:cs typeface="ＭＳ Ｐゴシック" charset="0"/>
              </a:rPr>
              <a:t>////	and finally…John</a:t>
            </a:r>
            <a:r>
              <a:rPr lang="uk-UA" altLang="ja-JP" b="0" dirty="0">
                <a:latin typeface="Times" charset="0"/>
                <a:ea typeface="ＭＳ Ｐゴシック" charset="0"/>
                <a:cs typeface="ＭＳ Ｐゴシック" charset="0"/>
              </a:rPr>
              <a:t>'</a:t>
            </a:r>
            <a:r>
              <a:rPr lang="en-US" altLang="ja-JP" b="0" dirty="0">
                <a:latin typeface="Times" charset="0"/>
                <a:ea typeface="ＭＳ Ｐゴシック" charset="0"/>
                <a:cs typeface="ＭＳ Ｐゴシック" charset="0"/>
              </a:rPr>
              <a:t>s Gospel…around A.D. 69….but certainly after the Synoptics were set down.  Again, you will always find disagreement on these dates.  However, these dates are from the research of well-known Christian scholars and teachers.</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NS-00-NT Introduction-31</a:t>
            </a:r>
          </a:p>
          <a:p>
            <a:pPr eaLnBrk="1" hangingPunct="1">
              <a:spcBef>
                <a:spcPct val="0"/>
              </a:spcBef>
            </a:pPr>
            <a:r>
              <a:rPr lang="en-US" dirty="0">
                <a:ea typeface="ＭＳ Ｐゴシック" charset="0"/>
                <a:cs typeface="ＭＳ Ｐゴシック" charset="0"/>
              </a:rPr>
              <a:t>NS-02-Mark1-8-slide 38</a:t>
            </a:r>
          </a:p>
          <a:p>
            <a:pPr>
              <a:spcBef>
                <a:spcPct val="0"/>
              </a:spcBef>
            </a:pPr>
            <a:endParaRPr lang="en-US" b="0" dirty="0">
              <a:latin typeface="Times"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ea typeface="ＭＳ Ｐゴシック" charset="-128"/>
                <a:cs typeface="ＭＳ Ｐゴシック" charset="-128"/>
              </a:rPr>
              <a:t>ولكن لم يكن هناك إنجيلٌ خاصٌّ بالأمم (يقابل إنجيل متَّى الخاص باليهود). مَن كان يستطيع أن يكتب سِجِلًّا عن حياة المسيح لهذه المجموعة الأكبر عدداً من اليهود، والتي لم تكنْ تمتلك معلومات الخلفيَّة المختصَّة بالعهد القديم؟ كانت الروح القوميَّة لدى الأمم أقلَّ من اليهود، وكان يتميَّزون بالتفكير الفلسفيِّ أكثر من اليهود، وكان يحتاجون بوجهٍ خاصٍّ إلى تقديم دليلٍ لهم بشأن الكيفيَّة التي يمكن بها أن يكون لهذا "المُخَلِّص الشرقيِّ" أثرٌ في حياتهم.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2152266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7</a:t>
            </a:fld>
            <a:endParaRPr lang="en-US" dirty="0"/>
          </a:p>
        </p:txBody>
      </p:sp>
    </p:spTree>
    <p:extLst>
      <p:ext uri="{BB962C8B-B14F-4D97-AF65-F5344CB8AC3E}">
        <p14:creationId xmlns:p14="http://schemas.microsoft.com/office/powerpoint/2010/main" val="233622259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F4E2A4A-786C-C14F-870E-938011F9E8C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7266" name="Rectangle 2"/>
          <p:cNvSpPr>
            <a:spLocks noGrp="1" noRot="1" noChangeAspect="1" noChangeArrowheads="1" noTextEdit="1"/>
          </p:cNvSpPr>
          <p:nvPr>
            <p:ph type="sldImg"/>
          </p:nvPr>
        </p:nvSpPr>
        <p:spPr>
          <a:ln/>
        </p:spPr>
      </p:sp>
      <p:sp>
        <p:nvSpPr>
          <p:cNvPr id="2672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JO" dirty="0">
                <a:latin typeface="Times" charset="0"/>
                <a:ea typeface="ＭＳ Ｐゴシック" charset="0"/>
                <a:cs typeface="ＭＳ Ｐゴシック" charset="0"/>
              </a:rPr>
              <a:t>حتَّى في يومنا هذا نرى بعض النساء ينتظرْنَ الرجل الكامل والمثاليّ. حسناً، ليس عليهُنَّ أن ينتظروا أكثر من ذلك!</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42222808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CB6044-525F-4345-8E5E-7440DA61C5B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9314" name="Rectangle 2"/>
          <p:cNvSpPr>
            <a:spLocks noGrp="1" noRot="1" noChangeAspect="1" noChangeArrowheads="1"/>
          </p:cNvSpPr>
          <p:nvPr>
            <p:ph type="sldImg"/>
          </p:nvPr>
        </p:nvSpPr>
        <p:spPr>
          <a:solidFill>
            <a:srgbClr val="FFFFFF"/>
          </a:solidFill>
          <a:ln/>
        </p:spPr>
      </p:sp>
      <p:sp>
        <p:nvSpPr>
          <p:cNvPr id="2693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27481790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eaLnBrk="1" hangingPunct="1"/>
            <a:r>
              <a:rPr lang="ar-JO" dirty="0">
                <a:latin typeface="Times New Roman" charset="0"/>
                <a:ea typeface="ＭＳ Ｐゴシック" charset="0"/>
                <a:cs typeface="ＭＳ Ｐゴシック" charset="0"/>
              </a:rPr>
              <a:t>تفضَّل بالدخول أيُّها الطبيب لوقا. رجلٌ يهتمُّ بالتفاصيل، وطبيب، وأعزب. وقد جعلَتْه</a:t>
            </a:r>
            <a:r>
              <a:rPr lang="ar-JO" b="1" dirty="0">
                <a:latin typeface="Times New Roman" charset="0"/>
                <a:ea typeface="ＭＳ Ｐゴシック" charset="0"/>
                <a:cs typeface="ＭＳ Ｐゴシック" charset="0"/>
              </a:rPr>
              <a:t> </a:t>
            </a:r>
            <a:r>
              <a:rPr lang="ar-JO" dirty="0">
                <a:latin typeface="Times New Roman" charset="0"/>
                <a:ea typeface="ＭＳ Ｐゴシック" charset="0"/>
                <a:cs typeface="ＭＳ Ｐゴシック" charset="0"/>
              </a:rPr>
              <a:t>هذه الأمورُ الشخصَ المناسب لكتابة هذا السجلِّ (الإنجيل) الذي يحمل اسمه. وهو سافر أيضاً مع بولس في رحلاته. وبصفته أمميَّاً، كان يفهم عقليَّة الأشخاص من الخلفيَّة الأمميَّة.</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eaLnBrk="1" hangingPunct="1"/>
            <a:r>
              <a:rPr lang="ar-JO" dirty="0">
                <a:latin typeface="Times New Roman" charset="0"/>
                <a:ea typeface="ＭＳ Ｐゴシック" charset="0"/>
                <a:cs typeface="ＭＳ Ｐゴシック" charset="0"/>
              </a:rPr>
              <a:t>مَن هو ثاوفيلس؟ يعني </a:t>
            </a:r>
            <a:r>
              <a:rPr lang="ar-JO" sz="1200" kern="1200" dirty="0">
                <a:solidFill>
                  <a:schemeClr val="tx1"/>
                </a:solidFill>
                <a:latin typeface="Times New Roman" charset="0"/>
                <a:ea typeface="ＭＳ Ｐゴシック" charset="0"/>
                <a:cs typeface="ＭＳ Ｐゴシック" charset="0"/>
              </a:rPr>
              <a:t>اسمه "</a:t>
            </a:r>
            <a:r>
              <a:rPr lang="ar-JO" sz="1200" kern="1200" noProof="0" dirty="0">
                <a:solidFill>
                  <a:schemeClr val="tx1"/>
                </a:solidFill>
                <a:latin typeface="Times New Roman" charset="0"/>
                <a:ea typeface="ＭＳ Ｐゴシック" charset="0"/>
                <a:cs typeface="Traditional Arabic" panose="02020603050405020304" pitchFamily="18" charset="-78"/>
              </a:rPr>
              <a:t>الـمُحِبُّ لله</a:t>
            </a:r>
            <a:r>
              <a:rPr lang="ar-JO" sz="1200" kern="1200" dirty="0">
                <a:solidFill>
                  <a:schemeClr val="tx1"/>
                </a:solidFill>
                <a:latin typeface="Times New Roman" charset="0"/>
                <a:ea typeface="ＭＳ Ｐゴシック" charset="0"/>
                <a:cs typeface="ＭＳ Ｐゴシック" charset="0"/>
              </a:rPr>
              <a:t>". ويبدو </a:t>
            </a:r>
            <a:r>
              <a:rPr lang="ar-JO" dirty="0">
                <a:latin typeface="Times New Roman" charset="0"/>
                <a:ea typeface="ＭＳ Ｐゴシック" charset="0"/>
                <a:cs typeface="ＭＳ Ｐゴシック" charset="0"/>
              </a:rPr>
              <a:t>أنَّه من المحتمل أنَّه كان- بصفته مؤمناً- يُقدِّم الدعم الماليَّ لرحلات لوقا والأبحاث التي كان يقوم بها لكتابة هذا الإنجيل.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131264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algn="r" rtl="1" eaLnBrk="1" hangingPunct="1"/>
            <a:r>
              <a:rPr lang="ar-JO" dirty="0">
                <a:ea typeface="ＭＳ Ｐゴシック" charset="0"/>
                <a:cs typeface="ＭＳ Ｐゴシック" charset="0"/>
              </a:rPr>
              <a:t>ولكن كيف استطاع لوقا أن يجد الوقت الكافي للكتابة بينما هُم مشغولون جدًّا في السفر؟</a:t>
            </a:r>
          </a:p>
          <a:p>
            <a:pPr algn="r" rtl="1" eaLnBrk="1" hangingPunct="1"/>
            <a:r>
              <a:rPr lang="ar-JO" dirty="0">
                <a:ea typeface="ＭＳ Ｐゴシック" charset="0"/>
                <a:cs typeface="ＭＳ Ｐゴシック" charset="0"/>
              </a:rPr>
              <a:t>كان بولس قد انتهى للتوِّ من رحلته التبشيريَّة الثالثة، وكانت الخطَّة أن يعود مدَّةً وجيزةً إلى أورشليم حاملًا معه التقدمات من الأمم إلى القدِّيسين من اليهود (قارن مع رومية، الأصحاح 15).</a:t>
            </a:r>
          </a:p>
          <a:p>
            <a:pPr algn="r" rtl="1" eaLnBrk="1" hangingPunct="1"/>
            <a:r>
              <a:rPr lang="ar-JO" dirty="0">
                <a:ea typeface="ＭＳ Ｐゴシック" charset="0"/>
                <a:cs typeface="ＭＳ Ｐゴシック" charset="0"/>
              </a:rPr>
              <a:t>ولكن حدث شغبٌ في أورشليم أدَّى إلى اعتقال بولس وسجْنِه في قيصريَّة مدَّة عامين (أعمال الرسل، الأصحاح 21). كان بولس في السجن ما بين 57-59م، لكن لم يكنْ لوقا مسجونًا معه في ذلك الوقت. واتَّخذ لوقا مكان إقامته ليكون في قيصريَّة التي كانت المقرَّ الرئيسيَّ للرومان في إسرائيل. وكان هذا هو الزمان المثاليَّ والمكان المثاليَّ لكي يتنقَّل لوقا في أرجاء إسرائيل ليقوم بالبحث اللازم، فقد عاش يسوع هناك قبْلَ 25 عاماً فقط من وجود لوقا هناك، وهكذا كان هناك الكثير من الناس المتاحين ليُجرِي مقابلاتٍ معهم- تماماً كما ستكون عليه الحال لو أردتَ أن تكتب كتاباً في عصرنا هذا عن أمورٍ حدثَتْ قبْلَ 25 سنة.</a:t>
            </a:r>
          </a:p>
          <a:p>
            <a:pPr eaLnBrk="1" hangingPunct="1"/>
            <a:endParaRPr lang="en-US" dirty="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ما هي الوسائل التي يمكننا التفكير بها لمساعدتنا على أن نكون واثقين من حقيقة ما تَعَلَّمناه؟</a:t>
            </a:r>
            <a:endParaRPr lang="en-US" dirty="0">
              <a:cs typeface="ＭＳ Ｐゴシック" charset="0"/>
            </a:endParaRPr>
          </a:p>
        </p:txBody>
      </p:sp>
    </p:spTree>
    <p:extLst>
      <p:ext uri="{BB962C8B-B14F-4D97-AF65-F5344CB8AC3E}">
        <p14:creationId xmlns:p14="http://schemas.microsoft.com/office/powerpoint/2010/main" val="388678858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eaLnBrk="1" hangingPunct="1"/>
            <a:r>
              <a:rPr lang="ar-JO" dirty="0">
                <a:effectLst/>
              </a:rPr>
              <a:t>كانت مصادر لوقا مصادر يُعتمَد عليها للأمميِّين المُتَشكِّكين، ولتحقيق غرضه من أجل تأكيد وتثبيت إيمان ثاوفيلس. </a:t>
            </a:r>
            <a:endParaRPr lang="ar-SA" dirty="0">
              <a:effectLst/>
            </a:endParaRPr>
          </a:p>
        </p:txBody>
      </p:sp>
    </p:spTree>
    <p:extLst>
      <p:ext uri="{BB962C8B-B14F-4D97-AF65-F5344CB8AC3E}">
        <p14:creationId xmlns:p14="http://schemas.microsoft.com/office/powerpoint/2010/main" val="380435982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eaLnBrk="1" hangingPunct="1"/>
            <a:r>
              <a:rPr lang="ar-JO" dirty="0">
                <a:effectLst/>
              </a:rPr>
              <a:t>إنَّ حياة المسيح السابقة لحياته العلنيَّة (أي قبْلَ خدمته العامَّة للناس) وتحضيره للخدمة يُظهِران خُطَّة الله المُدارة بترتيبه وسيادته في وسط سياق الساميَّة، ولكن مع صبغةٍ (تلميحاتٍ) تتَّجه إلى العالم كلِّه.</a:t>
            </a:r>
          </a:p>
          <a:p>
            <a:pPr algn="r" rtl="1" eaLnBrk="1" hangingPunct="1"/>
            <a:r>
              <a:rPr lang="ar-JO" dirty="0">
                <a:effectLst/>
              </a:rPr>
              <a:t>عندما نقرأ عن مجيء المسيح في سرْدِ قصص مرحلة الطفولة في حياة يوحنَّا المعمدان ويسوع، يمكننا أن نرى أنَّ هذا المجيء يُظهِر أنَّ الله بسيادته قدَّم يسوع بوصفه مسيَّا إسرائيل المنتظَر، ومُخَلِّص العالَم، وابن الله (لوقا 1: 5 – 2: 52).</a:t>
            </a:r>
          </a:p>
        </p:txBody>
      </p:sp>
    </p:spTree>
    <p:extLst>
      <p:ext uri="{BB962C8B-B14F-4D97-AF65-F5344CB8AC3E}">
        <p14:creationId xmlns:p14="http://schemas.microsoft.com/office/powerpoint/2010/main" val="89123065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dirty="0">
                <a:ea typeface="ＭＳ Ｐゴシック" charset="0"/>
                <a:cs typeface="ＭＳ Ｐゴシック" charset="0"/>
              </a:rPr>
              <a:t>يكشف لنا الإعلانان عن ولادتي يوحنَّا ويسوع بتلميحاتهما المذكورة في العهد القديم أنَّ يسوع هو حقَّاً المسيَّا المنتظَر لإسرائيل (لوقا 1: 5-56).</a:t>
            </a:r>
            <a:endParaRPr lang="en-US" dirty="0">
              <a:ea typeface="ＭＳ Ｐゴシック" charset="0"/>
              <a:cs typeface="ＭＳ Ｐゴシック" charset="0"/>
            </a:endParaRPr>
          </a:p>
          <a:p>
            <a:pPr algn="r" rtl="1"/>
            <a:r>
              <a:rPr lang="ar-JO" dirty="0">
                <a:ea typeface="ＭＳ Ｐゴシック" charset="0"/>
                <a:cs typeface="ＭＳ Ｐゴシック" charset="0"/>
              </a:rPr>
              <a:t>يتميَّز إنجيل لوقا باحتوائه على الكثير من الأمثال التي قالها يسوع.</a:t>
            </a:r>
          </a:p>
        </p:txBody>
      </p:sp>
    </p:spTree>
    <p:extLst>
      <p:ext uri="{BB962C8B-B14F-4D97-AF65-F5344CB8AC3E}">
        <p14:creationId xmlns:p14="http://schemas.microsoft.com/office/powerpoint/2010/main" val="292571218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8</a:t>
            </a:fld>
            <a:endParaRPr lang="en-US" dirty="0"/>
          </a:p>
        </p:txBody>
      </p:sp>
    </p:spTree>
    <p:extLst>
      <p:ext uri="{BB962C8B-B14F-4D97-AF65-F5344CB8AC3E}">
        <p14:creationId xmlns:p14="http://schemas.microsoft.com/office/powerpoint/2010/main" val="428517288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9</a:t>
            </a:fld>
            <a:endParaRPr lang="en-US" dirty="0"/>
          </a:p>
        </p:txBody>
      </p:sp>
    </p:spTree>
    <p:extLst>
      <p:ext uri="{BB962C8B-B14F-4D97-AF65-F5344CB8AC3E}">
        <p14:creationId xmlns:p14="http://schemas.microsoft.com/office/powerpoint/2010/main" val="286666788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81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91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01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501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512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6.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9.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Master" Target="../slideMasters/slideMaster8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6.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86.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86.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86.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86.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6.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86.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86.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86.xml"/></Relationships>
</file>

<file path=ppt/slideLayouts/_rels/slideLayout76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Master" Target="../slideMasters/slideMaster86.xml"/><Relationship Id="rId4" Type="http://schemas.openxmlformats.org/officeDocument/2006/relationships/image" Target="../media/image23.jpeg"/></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0.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Master" Target="../slideMasters/slideMaster86.xml"/><Relationship Id="rId4" Type="http://schemas.openxmlformats.org/officeDocument/2006/relationships/image" Target="../media/image23.jpeg"/></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FA47A7-B5F9-1447-A770-82A9547AB5C9}" type="slidenum">
              <a:rPr lang="en-US" smtClean="0"/>
              <a:pPr>
                <a:defRPr/>
              </a:pPr>
              <a:t>‹#›</a:t>
            </a:fld>
            <a:endParaRPr lang="en-US" dirty="0"/>
          </a:p>
        </p:txBody>
      </p:sp>
    </p:spTree>
    <p:extLst>
      <p:ext uri="{BB962C8B-B14F-4D97-AF65-F5344CB8AC3E}">
        <p14:creationId xmlns:p14="http://schemas.microsoft.com/office/powerpoint/2010/main" val="321467343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4BF7C9F-4E63-5E42-ACD9-757C183AD683}" type="slidenum">
              <a:rPr lang="en-US" smtClean="0"/>
              <a:pPr>
                <a:defRPr/>
              </a:pPr>
              <a:t>‹#›</a:t>
            </a:fld>
            <a:endParaRPr lang="en-US" dirty="0"/>
          </a:p>
        </p:txBody>
      </p:sp>
    </p:spTree>
    <p:extLst>
      <p:ext uri="{BB962C8B-B14F-4D97-AF65-F5344CB8AC3E}">
        <p14:creationId xmlns:p14="http://schemas.microsoft.com/office/powerpoint/2010/main" val="98045941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4130588-EA34-6340-92AB-82B0CA958DAB}" type="slidenum">
              <a:rPr lang="en-US" smtClean="0"/>
              <a:pPr>
                <a:defRPr/>
              </a:pPr>
              <a:t>‹#›</a:t>
            </a:fld>
            <a:endParaRPr lang="en-US" dirty="0"/>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38404066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F6C6E9B-5DB8-3340-80DA-BA2B476F4FC5}" type="slidenum">
              <a:rPr lang="en-US" smtClean="0"/>
              <a:pPr>
                <a:defRPr/>
              </a:pPr>
              <a:t>‹#›</a:t>
            </a:fld>
            <a:endParaRPr lang="en-US" dirty="0"/>
          </a:p>
        </p:txBody>
      </p:sp>
      <p:sp>
        <p:nvSpPr>
          <p:cNvPr id="9"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8242781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4FC7BC-B02D-8D44-91A2-868AD6D10CD7}" type="slidenum">
              <a:rPr lang="en-US" smtClean="0"/>
              <a:pPr>
                <a:defRPr/>
              </a:pPr>
              <a:t>‹#›</a:t>
            </a:fld>
            <a:endParaRPr lang="en-US" dirty="0"/>
          </a:p>
        </p:txBody>
      </p:sp>
      <p:sp>
        <p:nvSpPr>
          <p:cNvPr id="5"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5979538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68B0832-6CD9-BE40-AF58-D06F4B0F4E3F}" type="slidenum">
              <a:rPr lang="en-US" smtClean="0"/>
              <a:pPr>
                <a:defRPr/>
              </a:pPr>
              <a:t>‹#›</a:t>
            </a:fld>
            <a:endParaRPr lang="en-US" dirty="0"/>
          </a:p>
        </p:txBody>
      </p:sp>
      <p:sp>
        <p:nvSpPr>
          <p:cNvPr id="4"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38109932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9082148-8CAA-9841-B8E8-8FBE9E67C63C}" type="slidenum">
              <a:rPr lang="en-US" smtClean="0"/>
              <a:pPr>
                <a:defRPr/>
              </a:pPr>
              <a:t>‹#›</a:t>
            </a:fld>
            <a:endParaRPr lang="en-US" dirty="0"/>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85379105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04328D1-B966-4740-A7F8-D2BC4CE22A30}" type="slidenum">
              <a:rPr lang="en-US" smtClean="0"/>
              <a:pPr>
                <a:defRPr/>
              </a:pPr>
              <a:t>‹#›</a:t>
            </a:fld>
            <a:endParaRPr lang="en-US" dirty="0"/>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0266227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C9FC9E4-B245-C445-9607-8CB8E8E89494}" type="slidenum">
              <a:rPr lang="en-US" smtClean="0"/>
              <a:pPr>
                <a:defRPr/>
              </a:pPr>
              <a:t>‹#›</a:t>
            </a:fld>
            <a:endParaRPr lang="en-US" dirty="0"/>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77723055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676401"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FC9009A-FF43-A84A-8E78-9C368103C0C6}" type="slidenum">
              <a:rPr lang="en-US" smtClean="0"/>
              <a:pPr>
                <a:defRPr/>
              </a:pPr>
              <a:t>‹#›</a:t>
            </a:fld>
            <a:endParaRPr lang="en-US" dirty="0"/>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21491502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19E35A5-A071-974A-BE06-A9A086EE5FA9}" type="slidenum">
              <a:rPr lang="en-US"/>
              <a:pPr>
                <a:defRPr/>
              </a:pPr>
              <a:t>‹#›</a:t>
            </a:fld>
            <a:endParaRPr lang="en-US"/>
          </a:p>
        </p:txBody>
      </p:sp>
    </p:spTree>
    <p:extLst>
      <p:ext uri="{BB962C8B-B14F-4D97-AF65-F5344CB8AC3E}">
        <p14:creationId xmlns:p14="http://schemas.microsoft.com/office/powerpoint/2010/main" val="164342642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6ED8A0D-F7C8-5647-9E42-C59C66EB3B0B}" type="slidenum">
              <a:rPr lang="en-US"/>
              <a:pPr>
                <a:defRPr/>
              </a:pPr>
              <a:t>‹#›</a:t>
            </a:fld>
            <a:endParaRPr lang="en-US"/>
          </a:p>
        </p:txBody>
      </p:sp>
    </p:spTree>
    <p:extLst>
      <p:ext uri="{BB962C8B-B14F-4D97-AF65-F5344CB8AC3E}">
        <p14:creationId xmlns:p14="http://schemas.microsoft.com/office/powerpoint/2010/main" val="289833404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43AAEEF-4FBF-0448-87B9-D23FF78581EE}" type="slidenum">
              <a:rPr lang="en-US" smtClean="0"/>
              <a:pPr>
                <a:defRPr/>
              </a:pPr>
              <a:t>‹#›</a:t>
            </a:fld>
            <a:endParaRPr lang="en-US" dirty="0"/>
          </a:p>
        </p:txBody>
      </p:sp>
    </p:spTree>
    <p:extLst>
      <p:ext uri="{BB962C8B-B14F-4D97-AF65-F5344CB8AC3E}">
        <p14:creationId xmlns:p14="http://schemas.microsoft.com/office/powerpoint/2010/main" val="12227294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C55EA64-B140-5549-97FB-5621880D66C3}" type="slidenum">
              <a:rPr lang="en-US"/>
              <a:pPr>
                <a:defRPr/>
              </a:pPr>
              <a:t>‹#›</a:t>
            </a:fld>
            <a:endParaRPr lang="en-US"/>
          </a:p>
        </p:txBody>
      </p:sp>
    </p:spTree>
    <p:extLst>
      <p:ext uri="{BB962C8B-B14F-4D97-AF65-F5344CB8AC3E}">
        <p14:creationId xmlns:p14="http://schemas.microsoft.com/office/powerpoint/2010/main" val="277111722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66FFAC-1F4C-7244-84DA-9A27682E7AB3}" type="slidenum">
              <a:rPr lang="en-US"/>
              <a:pPr>
                <a:defRPr/>
              </a:pPr>
              <a:t>‹#›</a:t>
            </a:fld>
            <a:endParaRPr lang="en-US"/>
          </a:p>
        </p:txBody>
      </p:sp>
    </p:spTree>
    <p:extLst>
      <p:ext uri="{BB962C8B-B14F-4D97-AF65-F5344CB8AC3E}">
        <p14:creationId xmlns:p14="http://schemas.microsoft.com/office/powerpoint/2010/main" val="327555612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E7174E0-F8ED-8044-9A01-DC3646BF5F0A}" type="slidenum">
              <a:rPr lang="en-US"/>
              <a:pPr>
                <a:defRPr/>
              </a:pPr>
              <a:t>‹#›</a:t>
            </a:fld>
            <a:endParaRPr lang="en-US"/>
          </a:p>
        </p:txBody>
      </p:sp>
    </p:spTree>
    <p:extLst>
      <p:ext uri="{BB962C8B-B14F-4D97-AF65-F5344CB8AC3E}">
        <p14:creationId xmlns:p14="http://schemas.microsoft.com/office/powerpoint/2010/main" val="225496139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832FCFE-F3B8-4B40-826B-E59EC9163A1B}" type="slidenum">
              <a:rPr lang="en-US"/>
              <a:pPr>
                <a:defRPr/>
              </a:pPr>
              <a:t>‹#›</a:t>
            </a:fld>
            <a:endParaRPr lang="en-US"/>
          </a:p>
        </p:txBody>
      </p:sp>
    </p:spTree>
    <p:extLst>
      <p:ext uri="{BB962C8B-B14F-4D97-AF65-F5344CB8AC3E}">
        <p14:creationId xmlns:p14="http://schemas.microsoft.com/office/powerpoint/2010/main" val="94212794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8913976-263F-AF4D-8722-8A55C0E25801}" type="slidenum">
              <a:rPr lang="en-US"/>
              <a:pPr>
                <a:defRPr/>
              </a:pPr>
              <a:t>‹#›</a:t>
            </a:fld>
            <a:endParaRPr lang="en-US"/>
          </a:p>
        </p:txBody>
      </p:sp>
    </p:spTree>
    <p:extLst>
      <p:ext uri="{BB962C8B-B14F-4D97-AF65-F5344CB8AC3E}">
        <p14:creationId xmlns:p14="http://schemas.microsoft.com/office/powerpoint/2010/main" val="35578904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4332958-9F91-C84F-9A87-3FB29FCE01E5}" type="slidenum">
              <a:rPr lang="en-US"/>
              <a:pPr>
                <a:defRPr/>
              </a:pPr>
              <a:t>‹#›</a:t>
            </a:fld>
            <a:endParaRPr lang="en-US"/>
          </a:p>
        </p:txBody>
      </p:sp>
    </p:spTree>
    <p:extLst>
      <p:ext uri="{BB962C8B-B14F-4D97-AF65-F5344CB8AC3E}">
        <p14:creationId xmlns:p14="http://schemas.microsoft.com/office/powerpoint/2010/main" val="347989768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17A3F47-B075-DE45-B919-0D39680A8971}" type="slidenum">
              <a:rPr lang="en-US"/>
              <a:pPr>
                <a:defRPr/>
              </a:pPr>
              <a:t>‹#›</a:t>
            </a:fld>
            <a:endParaRPr lang="en-US"/>
          </a:p>
        </p:txBody>
      </p:sp>
    </p:spTree>
    <p:extLst>
      <p:ext uri="{BB962C8B-B14F-4D97-AF65-F5344CB8AC3E}">
        <p14:creationId xmlns:p14="http://schemas.microsoft.com/office/powerpoint/2010/main" val="240042965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585D56A-F2A5-4440-A3C9-ACE72A881688}" type="slidenum">
              <a:rPr lang="en-US"/>
              <a:pPr>
                <a:defRPr/>
              </a:pPr>
              <a:t>‹#›</a:t>
            </a:fld>
            <a:endParaRPr lang="en-US"/>
          </a:p>
        </p:txBody>
      </p:sp>
    </p:spTree>
    <p:extLst>
      <p:ext uri="{BB962C8B-B14F-4D97-AF65-F5344CB8AC3E}">
        <p14:creationId xmlns:p14="http://schemas.microsoft.com/office/powerpoint/2010/main" val="57626218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2266DB5-A0E7-F446-B098-6B4E28EEEEAC}" type="slidenum">
              <a:rPr lang="en-US"/>
              <a:pPr>
                <a:defRPr/>
              </a:pPr>
              <a:t>‹#›</a:t>
            </a:fld>
            <a:endParaRPr lang="en-US"/>
          </a:p>
        </p:txBody>
      </p:sp>
    </p:spTree>
    <p:extLst>
      <p:ext uri="{BB962C8B-B14F-4D97-AF65-F5344CB8AC3E}">
        <p14:creationId xmlns:p14="http://schemas.microsoft.com/office/powerpoint/2010/main" val="402854021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984E5ED-77F3-2B45-A667-19B7082641FB}" type="slidenum">
              <a:rPr lang="en-US" smtClean="0"/>
              <a:pPr>
                <a:defRPr/>
              </a:pPr>
              <a:t>‹#›</a:t>
            </a:fld>
            <a:endParaRPr lang="en-US" dirty="0"/>
          </a:p>
        </p:txBody>
      </p:sp>
    </p:spTree>
    <p:extLst>
      <p:ext uri="{BB962C8B-B14F-4D97-AF65-F5344CB8AC3E}">
        <p14:creationId xmlns:p14="http://schemas.microsoft.com/office/powerpoint/2010/main" val="333469759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3F0035-94AC-0D4E-9D6F-9687A6670E4A}" type="slidenum">
              <a:rPr lang="en-US" smtClean="0"/>
              <a:pPr>
                <a:defRPr/>
              </a:pPr>
              <a:t>‹#›</a:t>
            </a:fld>
            <a:endParaRPr lang="en-US" dirty="0"/>
          </a:p>
        </p:txBody>
      </p:sp>
    </p:spTree>
    <p:extLst>
      <p:ext uri="{BB962C8B-B14F-4D97-AF65-F5344CB8AC3E}">
        <p14:creationId xmlns:p14="http://schemas.microsoft.com/office/powerpoint/2010/main" val="207458632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43AE126-4CB0-AA43-B0D7-BA48088E5541}" type="slidenum">
              <a:rPr lang="en-US" smtClean="0"/>
              <a:pPr>
                <a:defRPr/>
              </a:pPr>
              <a:t>‹#›</a:t>
            </a:fld>
            <a:endParaRPr lang="en-US" dirty="0"/>
          </a:p>
        </p:txBody>
      </p:sp>
    </p:spTree>
    <p:extLst>
      <p:ext uri="{BB962C8B-B14F-4D97-AF65-F5344CB8AC3E}">
        <p14:creationId xmlns:p14="http://schemas.microsoft.com/office/powerpoint/2010/main" val="154594654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B138890-AFEF-9947-BA77-96B158CFD2B0}" type="slidenum">
              <a:rPr lang="en-US" smtClean="0"/>
              <a:pPr>
                <a:defRPr/>
              </a:pPr>
              <a:t>‹#›</a:t>
            </a:fld>
            <a:endParaRPr lang="en-US" dirty="0"/>
          </a:p>
        </p:txBody>
      </p:sp>
    </p:spTree>
    <p:extLst>
      <p:ext uri="{BB962C8B-B14F-4D97-AF65-F5344CB8AC3E}">
        <p14:creationId xmlns:p14="http://schemas.microsoft.com/office/powerpoint/2010/main" val="51013641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72651F1-7295-D042-A88B-6C72E41E9A90}" type="slidenum">
              <a:rPr lang="en-US" smtClean="0"/>
              <a:pPr>
                <a:defRPr/>
              </a:pPr>
              <a:t>‹#›</a:t>
            </a:fld>
            <a:endParaRPr lang="en-US" dirty="0"/>
          </a:p>
        </p:txBody>
      </p:sp>
    </p:spTree>
    <p:extLst>
      <p:ext uri="{BB962C8B-B14F-4D97-AF65-F5344CB8AC3E}">
        <p14:creationId xmlns:p14="http://schemas.microsoft.com/office/powerpoint/2010/main" val="208193287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23B5322-F117-3247-98C3-019C50B8FE60}" type="slidenum">
              <a:rPr lang="en-US" smtClean="0"/>
              <a:pPr>
                <a:defRPr/>
              </a:pPr>
              <a:t>‹#›</a:t>
            </a:fld>
            <a:endParaRPr lang="en-US" dirty="0"/>
          </a:p>
        </p:txBody>
      </p:sp>
    </p:spTree>
    <p:extLst>
      <p:ext uri="{BB962C8B-B14F-4D97-AF65-F5344CB8AC3E}">
        <p14:creationId xmlns:p14="http://schemas.microsoft.com/office/powerpoint/2010/main" val="25850692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8550105-B1EB-FF43-AF30-B1735216A78F}" type="slidenum">
              <a:rPr lang="en-US" smtClean="0"/>
              <a:pPr>
                <a:defRPr/>
              </a:pPr>
              <a:t>‹#›</a:t>
            </a:fld>
            <a:endParaRPr lang="en-US" dirty="0"/>
          </a:p>
        </p:txBody>
      </p:sp>
    </p:spTree>
    <p:extLst>
      <p:ext uri="{BB962C8B-B14F-4D97-AF65-F5344CB8AC3E}">
        <p14:creationId xmlns:p14="http://schemas.microsoft.com/office/powerpoint/2010/main" val="404262400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89E61C8-E872-024A-8F56-C4F8DE55EECC}" type="slidenum">
              <a:rPr lang="en-US" smtClean="0"/>
              <a:pPr>
                <a:defRPr/>
              </a:pPr>
              <a:t>‹#›</a:t>
            </a:fld>
            <a:endParaRPr lang="en-US" dirty="0"/>
          </a:p>
        </p:txBody>
      </p:sp>
    </p:spTree>
    <p:extLst>
      <p:ext uri="{BB962C8B-B14F-4D97-AF65-F5344CB8AC3E}">
        <p14:creationId xmlns:p14="http://schemas.microsoft.com/office/powerpoint/2010/main" val="190381683"/>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910F3B3-6134-5549-8165-CF5C1D0F6A2D}" type="slidenum">
              <a:rPr lang="en-US" smtClean="0"/>
              <a:pPr>
                <a:defRPr/>
              </a:pPr>
              <a:t>‹#›</a:t>
            </a:fld>
            <a:endParaRPr lang="en-US" dirty="0"/>
          </a:p>
        </p:txBody>
      </p:sp>
    </p:spTree>
    <p:extLst>
      <p:ext uri="{BB962C8B-B14F-4D97-AF65-F5344CB8AC3E}">
        <p14:creationId xmlns:p14="http://schemas.microsoft.com/office/powerpoint/2010/main" val="222845124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B72FE05-4135-0041-994F-E91DFF8DB49B}" type="slidenum">
              <a:rPr lang="en-US" smtClean="0"/>
              <a:pPr>
                <a:defRPr/>
              </a:pPr>
              <a:t>‹#›</a:t>
            </a:fld>
            <a:endParaRPr lang="en-US" dirty="0"/>
          </a:p>
        </p:txBody>
      </p:sp>
    </p:spTree>
    <p:extLst>
      <p:ext uri="{BB962C8B-B14F-4D97-AF65-F5344CB8AC3E}">
        <p14:creationId xmlns:p14="http://schemas.microsoft.com/office/powerpoint/2010/main" val="65930689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873E58B-E7A1-644C-9476-D544682AC9C7}" type="slidenum">
              <a:rPr lang="en-US" smtClean="0"/>
              <a:pPr>
                <a:defRPr/>
              </a:pPr>
              <a:t>‹#›</a:t>
            </a:fld>
            <a:endParaRPr lang="en-US" dirty="0"/>
          </a:p>
        </p:txBody>
      </p:sp>
    </p:spTree>
    <p:extLst>
      <p:ext uri="{BB962C8B-B14F-4D97-AF65-F5344CB8AC3E}">
        <p14:creationId xmlns:p14="http://schemas.microsoft.com/office/powerpoint/2010/main" val="398337285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BB4CED4-8F9A-8140-A6EA-FAA63BED314F}" type="slidenum">
              <a:rPr lang="en-US" smtClean="0"/>
              <a:pPr>
                <a:defRPr/>
              </a:pPr>
              <a:t>‹#›</a:t>
            </a:fld>
            <a:endParaRPr lang="en-US" dirty="0"/>
          </a:p>
        </p:txBody>
      </p:sp>
    </p:spTree>
    <p:extLst>
      <p:ext uri="{BB962C8B-B14F-4D97-AF65-F5344CB8AC3E}">
        <p14:creationId xmlns:p14="http://schemas.microsoft.com/office/powerpoint/2010/main" val="198459554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0C29A3-6096-3743-AFEA-A20BA4672968}" type="slidenum">
              <a:rPr lang="en-US" smtClean="0"/>
              <a:pPr>
                <a:defRPr/>
              </a:pPr>
              <a:t>‹#›</a:t>
            </a:fld>
            <a:endParaRPr lang="en-US" dirty="0"/>
          </a:p>
        </p:txBody>
      </p:sp>
    </p:spTree>
    <p:extLst>
      <p:ext uri="{BB962C8B-B14F-4D97-AF65-F5344CB8AC3E}">
        <p14:creationId xmlns:p14="http://schemas.microsoft.com/office/powerpoint/2010/main" val="273541108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3D37CC6-BD36-F04F-8B0C-E1D98B21BBA5}" type="slidenum">
              <a:rPr lang="en-US" smtClean="0"/>
              <a:pPr>
                <a:defRPr/>
              </a:pPr>
              <a:t>‹#›</a:t>
            </a:fld>
            <a:endParaRPr lang="en-US" dirty="0"/>
          </a:p>
        </p:txBody>
      </p:sp>
    </p:spTree>
    <p:extLst>
      <p:ext uri="{BB962C8B-B14F-4D97-AF65-F5344CB8AC3E}">
        <p14:creationId xmlns:p14="http://schemas.microsoft.com/office/powerpoint/2010/main" val="91243728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D193821-F571-3441-8B91-DE97F054B98D}" type="slidenum">
              <a:rPr lang="en-US" smtClean="0"/>
              <a:pPr>
                <a:defRPr/>
              </a:pPr>
              <a:t>‹#›</a:t>
            </a:fld>
            <a:endParaRPr lang="en-US" dirty="0"/>
          </a:p>
        </p:txBody>
      </p:sp>
    </p:spTree>
    <p:extLst>
      <p:ext uri="{BB962C8B-B14F-4D97-AF65-F5344CB8AC3E}">
        <p14:creationId xmlns:p14="http://schemas.microsoft.com/office/powerpoint/2010/main" val="68235513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B25F869-EF22-4440-9AB3-E238AA97A9E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2165484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C011B04-D679-8D4B-8A51-D7CFD3A6E5A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0498626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980132C-34CC-ED4E-8DDD-192397ADED4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492671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3FC2E60-F0A1-F24F-AE50-4B04DB626A2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34660856"/>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5E275F-E420-7C4A-86CA-6814C854BE6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738629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3AD07C2-C878-0349-ACD4-FB12369CAC9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6690020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A7D68F3-AC41-874E-97AD-0532DB3E233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0984296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EFF797D-6392-9641-9D36-87B52804910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5727050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2D6D8D-3172-AD4E-85E1-610C63EAD742}" type="slidenum">
              <a:rPr lang="en-US" smtClean="0"/>
              <a:pPr>
                <a:defRPr/>
              </a:pPr>
              <a:t>‹#›</a:t>
            </a:fld>
            <a:endParaRPr lang="en-US" dirty="0"/>
          </a:p>
        </p:txBody>
      </p:sp>
    </p:spTree>
    <p:extLst>
      <p:ext uri="{BB962C8B-B14F-4D97-AF65-F5344CB8AC3E}">
        <p14:creationId xmlns:p14="http://schemas.microsoft.com/office/powerpoint/2010/main" val="353301482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2784821-5572-D544-B824-67AA83DA92B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7412434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1792200-CA29-E844-A43B-BEE8F9800AF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0205886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C4C6FEE-8E80-4443-BAE3-AC987C5348B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9714637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0" y="5157192"/>
            <a:ext cx="9144000" cy="1700808"/>
          </a:xfrm>
        </p:spPr>
        <p:txBody>
          <a:bodyPr/>
          <a:lstStyle>
            <a:lvl1pPr marL="0" indent="0" algn="ctr">
              <a:lnSpc>
                <a:spcPct val="90000"/>
              </a:lnSpc>
              <a:buNone/>
              <a:defRPr sz="3200" b="1" i="0" baseline="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Tree>
    <p:extLst>
      <p:ext uri="{BB962C8B-B14F-4D97-AF65-F5344CB8AC3E}">
        <p14:creationId xmlns:p14="http://schemas.microsoft.com/office/powerpoint/2010/main" val="17480871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A7D8FA96-95C9-F943-8313-C5371644AEB1}" type="slidenum">
              <a:rPr lang="en-US" smtClean="0"/>
              <a:pPr>
                <a:defRPr/>
              </a:pPr>
              <a:t>‹#›</a:t>
            </a:fld>
            <a:endParaRPr lang="en-US" dirty="0"/>
          </a:p>
        </p:txBody>
      </p:sp>
    </p:spTree>
    <p:extLst>
      <p:ext uri="{BB962C8B-B14F-4D97-AF65-F5344CB8AC3E}">
        <p14:creationId xmlns:p14="http://schemas.microsoft.com/office/powerpoint/2010/main" val="228324017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24B3A787-A33F-CD4F-9E25-51B5FDF6F21C}" type="slidenum">
              <a:rPr lang="en-US" smtClean="0"/>
              <a:pPr>
                <a:defRPr/>
              </a:pPr>
              <a:t>‹#›</a:t>
            </a:fld>
            <a:endParaRPr lang="en-US" dirty="0"/>
          </a:p>
        </p:txBody>
      </p:sp>
    </p:spTree>
    <p:extLst>
      <p:ext uri="{BB962C8B-B14F-4D97-AF65-F5344CB8AC3E}">
        <p14:creationId xmlns:p14="http://schemas.microsoft.com/office/powerpoint/2010/main" val="121965878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FACA00CD-91AA-8547-A915-810E41C8D0D2}" type="slidenum">
              <a:rPr lang="en-US" smtClean="0"/>
              <a:pPr>
                <a:defRPr/>
              </a:pPr>
              <a:t>‹#›</a:t>
            </a:fld>
            <a:endParaRPr lang="en-US" dirty="0"/>
          </a:p>
        </p:txBody>
      </p:sp>
    </p:spTree>
    <p:extLst>
      <p:ext uri="{BB962C8B-B14F-4D97-AF65-F5344CB8AC3E}">
        <p14:creationId xmlns:p14="http://schemas.microsoft.com/office/powerpoint/2010/main" val="313727838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8" name="Footer Placeholder 7"/>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D59A25CF-4807-7447-B0BF-20EC9FEDFFD5}" type="slidenum">
              <a:rPr lang="en-US" smtClean="0"/>
              <a:pPr>
                <a:defRPr/>
              </a:pPr>
              <a:t>‹#›</a:t>
            </a:fld>
            <a:endParaRPr lang="en-US" dirty="0"/>
          </a:p>
        </p:txBody>
      </p:sp>
    </p:spTree>
    <p:extLst>
      <p:ext uri="{BB962C8B-B14F-4D97-AF65-F5344CB8AC3E}">
        <p14:creationId xmlns:p14="http://schemas.microsoft.com/office/powerpoint/2010/main" val="296706289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4" name="Footer Placeholder 3"/>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E7242E70-8FFD-AC48-9ADE-310432511703}" type="slidenum">
              <a:rPr lang="en-US" smtClean="0"/>
              <a:pPr>
                <a:defRPr/>
              </a:pPr>
              <a:t>‹#›</a:t>
            </a:fld>
            <a:endParaRPr lang="en-US" dirty="0"/>
          </a:p>
        </p:txBody>
      </p:sp>
    </p:spTree>
    <p:extLst>
      <p:ext uri="{BB962C8B-B14F-4D97-AF65-F5344CB8AC3E}">
        <p14:creationId xmlns:p14="http://schemas.microsoft.com/office/powerpoint/2010/main" val="65183519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3" name="Footer Placeholder 2"/>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43B69321-DA20-FE41-81AF-7D420C640909}" type="slidenum">
              <a:rPr lang="en-US" smtClean="0"/>
              <a:pPr>
                <a:defRPr/>
              </a:pPr>
              <a:t>‹#›</a:t>
            </a:fld>
            <a:endParaRPr lang="en-US" dirty="0"/>
          </a:p>
        </p:txBody>
      </p:sp>
    </p:spTree>
    <p:extLst>
      <p:ext uri="{BB962C8B-B14F-4D97-AF65-F5344CB8AC3E}">
        <p14:creationId xmlns:p14="http://schemas.microsoft.com/office/powerpoint/2010/main" val="401576184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36551-E3BC-B341-B1AD-EA23D6A3359B}" type="slidenum">
              <a:rPr lang="en-US" smtClean="0"/>
              <a:pPr>
                <a:defRPr/>
              </a:pPr>
              <a:t>‹#›</a:t>
            </a:fld>
            <a:endParaRPr lang="en-US" dirty="0"/>
          </a:p>
        </p:txBody>
      </p:sp>
    </p:spTree>
    <p:extLst>
      <p:ext uri="{BB962C8B-B14F-4D97-AF65-F5344CB8AC3E}">
        <p14:creationId xmlns:p14="http://schemas.microsoft.com/office/powerpoint/2010/main" val="79939161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10A0E3D6-ACE5-4042-874F-1EF68ECA6E8E}" type="slidenum">
              <a:rPr lang="en-US" smtClean="0"/>
              <a:pPr>
                <a:defRPr/>
              </a:pPr>
              <a:t>‹#›</a:t>
            </a:fld>
            <a:endParaRPr lang="en-US" dirty="0"/>
          </a:p>
        </p:txBody>
      </p:sp>
    </p:spTree>
    <p:extLst>
      <p:ext uri="{BB962C8B-B14F-4D97-AF65-F5344CB8AC3E}">
        <p14:creationId xmlns:p14="http://schemas.microsoft.com/office/powerpoint/2010/main" val="162314510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r>
              <a:rPr lang="en-US" noProof="0" dirty="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95939D09-8800-524C-872E-554E84C4C462}" type="slidenum">
              <a:rPr lang="en-US" smtClean="0"/>
              <a:pPr>
                <a:defRPr/>
              </a:pPr>
              <a:t>‹#›</a:t>
            </a:fld>
            <a:endParaRPr lang="en-US" dirty="0"/>
          </a:p>
        </p:txBody>
      </p:sp>
    </p:spTree>
    <p:extLst>
      <p:ext uri="{BB962C8B-B14F-4D97-AF65-F5344CB8AC3E}">
        <p14:creationId xmlns:p14="http://schemas.microsoft.com/office/powerpoint/2010/main" val="372668592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86C82D0A-74B5-954E-B14F-6D25DD7AD07B}" type="slidenum">
              <a:rPr lang="en-US" smtClean="0"/>
              <a:pPr>
                <a:defRPr/>
              </a:pPr>
              <a:t>‹#›</a:t>
            </a:fld>
            <a:endParaRPr lang="en-US" dirty="0"/>
          </a:p>
        </p:txBody>
      </p:sp>
    </p:spTree>
    <p:extLst>
      <p:ext uri="{BB962C8B-B14F-4D97-AF65-F5344CB8AC3E}">
        <p14:creationId xmlns:p14="http://schemas.microsoft.com/office/powerpoint/2010/main" val="330398610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CFC60D94-23F9-3842-B9D0-53620850B21A}" type="slidenum">
              <a:rPr lang="en-US" smtClean="0"/>
              <a:pPr>
                <a:defRPr/>
              </a:pPr>
              <a:t>‹#›</a:t>
            </a:fld>
            <a:endParaRPr lang="en-US" dirty="0"/>
          </a:p>
        </p:txBody>
      </p:sp>
    </p:spTree>
    <p:extLst>
      <p:ext uri="{BB962C8B-B14F-4D97-AF65-F5344CB8AC3E}">
        <p14:creationId xmlns:p14="http://schemas.microsoft.com/office/powerpoint/2010/main" val="318735590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56B700B-1684-CB48-B8ED-ECA7403E6BA4}" type="slidenum">
              <a:rPr lang="en-US" smtClean="0"/>
              <a:pPr>
                <a:defRPr/>
              </a:pPr>
              <a:t>‹#›</a:t>
            </a:fld>
            <a:endParaRPr lang="en-US" dirty="0"/>
          </a:p>
        </p:txBody>
      </p:sp>
    </p:spTree>
    <p:extLst>
      <p:ext uri="{BB962C8B-B14F-4D97-AF65-F5344CB8AC3E}">
        <p14:creationId xmlns:p14="http://schemas.microsoft.com/office/powerpoint/2010/main" val="133744501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C92315D-627C-354D-AD1A-6DC0FE08AF22}" type="datetime1">
              <a:rPr lang="en-US" smtClean="0"/>
              <a:pPr>
                <a:defRPr/>
              </a:pPr>
              <a:t>3/10/24</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B19EA5B-7EF0-414C-B08C-F86FED63C7A5}" type="slidenum">
              <a:rPr lang="en-US" smtClean="0"/>
              <a:pPr>
                <a:defRPr/>
              </a:pPr>
              <a:t>‹#›</a:t>
            </a:fld>
            <a:endParaRPr lang="en-US" dirty="0"/>
          </a:p>
        </p:txBody>
      </p:sp>
    </p:spTree>
    <p:extLst>
      <p:ext uri="{BB962C8B-B14F-4D97-AF65-F5344CB8AC3E}">
        <p14:creationId xmlns:p14="http://schemas.microsoft.com/office/powerpoint/2010/main" val="397804484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3/10/24</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solidFill>
                  <a:prstClr val="black">
                    <a:tint val="75000"/>
                  </a:prstClr>
                </a:solidFill>
                <a:latin typeface="Calibri"/>
                <a:cs typeface="Arial" panose="020B0604020202020204" pitchFamily="34" charset="0"/>
              </a:defRPr>
            </a:lvl1pPr>
          </a:lstStyle>
          <a:p>
            <a:pPr>
              <a:defRPr/>
            </a:pPr>
            <a:fld id="{1089E493-F673-954C-ACF8-03BBA9345F08}" type="slidenum">
              <a:rPr lang="en-US" smtClean="0"/>
              <a:pPr>
                <a:defRPr/>
              </a:pPr>
              <a:t>‹#›</a:t>
            </a:fld>
            <a:endParaRPr lang="en-US" dirty="0"/>
          </a:p>
        </p:txBody>
      </p:sp>
    </p:spTree>
    <p:extLst>
      <p:ext uri="{BB962C8B-B14F-4D97-AF65-F5344CB8AC3E}">
        <p14:creationId xmlns:p14="http://schemas.microsoft.com/office/powerpoint/2010/main" val="168713217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1EA8407-E72F-A548-81EE-ABB1F13E6C16}" type="slidenum">
              <a:rPr lang="en-US" smtClean="0"/>
              <a:pPr>
                <a:defRPr/>
              </a:pPr>
              <a:t>‹#›</a:t>
            </a:fld>
            <a:endParaRPr lang="en-US" dirty="0"/>
          </a:p>
        </p:txBody>
      </p:sp>
    </p:spTree>
    <p:extLst>
      <p:ext uri="{BB962C8B-B14F-4D97-AF65-F5344CB8AC3E}">
        <p14:creationId xmlns:p14="http://schemas.microsoft.com/office/powerpoint/2010/main" val="65450939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3/10/24</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solidFill>
                  <a:prstClr val="black">
                    <a:tint val="75000"/>
                  </a:prstClr>
                </a:solidFill>
                <a:latin typeface="Calibri"/>
                <a:cs typeface="Arial" panose="020B0604020202020204" pitchFamily="34" charset="0"/>
              </a:defRPr>
            </a:lvl1pPr>
          </a:lstStyle>
          <a:p>
            <a:pPr>
              <a:defRPr/>
            </a:pPr>
            <a:fld id="{FBEAE016-5786-564C-9DFB-9670763B1E8D}" type="slidenum">
              <a:rPr lang="en-US" smtClean="0"/>
              <a:pPr>
                <a:defRPr/>
              </a:pPr>
              <a:t>‹#›</a:t>
            </a:fld>
            <a:endParaRPr lang="en-US" dirty="0"/>
          </a:p>
        </p:txBody>
      </p:sp>
    </p:spTree>
    <p:extLst>
      <p:ext uri="{BB962C8B-B14F-4D97-AF65-F5344CB8AC3E}">
        <p14:creationId xmlns:p14="http://schemas.microsoft.com/office/powerpoint/2010/main" val="411558214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3A2ADB1-DE37-5A44-ABBC-E425096ACA0F}" type="datetime1">
              <a:rPr lang="en-US" smtClean="0"/>
              <a:pPr>
                <a:defRPr/>
              </a:pPr>
              <a:t>3/10/24</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58CA076-4C3D-654F-A0A4-9A7CEA0DBB29}" type="slidenum">
              <a:rPr lang="en-US" smtClean="0"/>
              <a:pPr>
                <a:defRPr/>
              </a:pPr>
              <a:t>‹#›</a:t>
            </a:fld>
            <a:endParaRPr lang="en-US" dirty="0"/>
          </a:p>
        </p:txBody>
      </p:sp>
    </p:spTree>
    <p:extLst>
      <p:ext uri="{BB962C8B-B14F-4D97-AF65-F5344CB8AC3E}">
        <p14:creationId xmlns:p14="http://schemas.microsoft.com/office/powerpoint/2010/main" val="8824432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30A276-F9AD-0E4E-853F-E971BD7046C8}" type="slidenum">
              <a:rPr lang="en-US" smtClean="0"/>
              <a:pPr>
                <a:defRPr/>
              </a:pPr>
              <a:t>‹#›</a:t>
            </a:fld>
            <a:endParaRPr lang="en-US" dirty="0"/>
          </a:p>
        </p:txBody>
      </p:sp>
    </p:spTree>
    <p:extLst>
      <p:ext uri="{BB962C8B-B14F-4D97-AF65-F5344CB8AC3E}">
        <p14:creationId xmlns:p14="http://schemas.microsoft.com/office/powerpoint/2010/main" val="403403359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362781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7851215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4646944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6564402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27414113"/>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463480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302164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651576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9331081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2041542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9CB1BB-D850-5248-9972-1F80E5F675E0}" type="slidenum">
              <a:rPr lang="en-US" smtClean="0"/>
              <a:pPr>
                <a:defRPr/>
              </a:pPr>
              <a:t>‹#›</a:t>
            </a:fld>
            <a:endParaRPr lang="en-US" dirty="0"/>
          </a:p>
        </p:txBody>
      </p:sp>
    </p:spTree>
    <p:extLst>
      <p:ext uri="{BB962C8B-B14F-4D97-AF65-F5344CB8AC3E}">
        <p14:creationId xmlns:p14="http://schemas.microsoft.com/office/powerpoint/2010/main" val="102442255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4994584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2523211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2115250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3913460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7650202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3726655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0684537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2666108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7602186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4947341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A3588F-B8D4-F147-B937-9CDDDB492BC7}" type="slidenum">
              <a:rPr lang="en-US" smtClean="0"/>
              <a:pPr>
                <a:defRPr/>
              </a:pPr>
              <a:t>‹#›</a:t>
            </a:fld>
            <a:endParaRPr lang="en-US" dirty="0"/>
          </a:p>
        </p:txBody>
      </p:sp>
    </p:spTree>
    <p:extLst>
      <p:ext uri="{BB962C8B-B14F-4D97-AF65-F5344CB8AC3E}">
        <p14:creationId xmlns:p14="http://schemas.microsoft.com/office/powerpoint/2010/main" val="386146023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0292259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4008913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7625872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7319134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5651335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574525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8281786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6657862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3083114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1258091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FFC14C-8EA7-1847-80D7-F1B8D7C5ADCF}" type="slidenum">
              <a:rPr lang="en-US" smtClean="0"/>
              <a:pPr>
                <a:defRPr/>
              </a:pPr>
              <a:t>‹#›</a:t>
            </a:fld>
            <a:endParaRPr lang="en-US" dirty="0"/>
          </a:p>
        </p:txBody>
      </p:sp>
    </p:spTree>
    <p:extLst>
      <p:ext uri="{BB962C8B-B14F-4D97-AF65-F5344CB8AC3E}">
        <p14:creationId xmlns:p14="http://schemas.microsoft.com/office/powerpoint/2010/main" val="4797339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4185727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2933435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9201640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1007865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6275402"/>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6074166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5983236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2984920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5388209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8825704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30275A0-BDA1-054B-9A53-DBFFF60E10AF}" type="slidenum">
              <a:rPr lang="en-US" smtClean="0"/>
              <a:pPr>
                <a:defRPr/>
              </a:pPr>
              <a:t>‹#›</a:t>
            </a:fld>
            <a:endParaRPr lang="en-US" dirty="0"/>
          </a:p>
        </p:txBody>
      </p:sp>
    </p:spTree>
    <p:extLst>
      <p:ext uri="{BB962C8B-B14F-4D97-AF65-F5344CB8AC3E}">
        <p14:creationId xmlns:p14="http://schemas.microsoft.com/office/powerpoint/2010/main" val="9097743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24C302-77C7-5E4A-9489-532BB3F48D1B}" type="slidenum">
              <a:rPr lang="en-US" smtClean="0"/>
              <a:pPr>
                <a:defRPr/>
              </a:pPr>
              <a:t>‹#›</a:t>
            </a:fld>
            <a:endParaRPr lang="en-US" dirty="0"/>
          </a:p>
        </p:txBody>
      </p:sp>
    </p:spTree>
    <p:extLst>
      <p:ext uri="{BB962C8B-B14F-4D97-AF65-F5344CB8AC3E}">
        <p14:creationId xmlns:p14="http://schemas.microsoft.com/office/powerpoint/2010/main" val="312350838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1538092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11614085"/>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2141125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5791874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0"/>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455" indent="0" algn="ctr">
              <a:buNone/>
              <a:defRPr/>
            </a:lvl2pPr>
            <a:lvl3pPr marL="642910" indent="0" algn="ctr">
              <a:buNone/>
              <a:defRPr/>
            </a:lvl3pPr>
            <a:lvl4pPr marL="964365" indent="0" algn="ctr">
              <a:buNone/>
              <a:defRPr/>
            </a:lvl4pPr>
            <a:lvl5pPr marL="1285820" indent="0" algn="ctr">
              <a:buNone/>
              <a:defRPr/>
            </a:lvl5pPr>
            <a:lvl6pPr marL="1607276" indent="0" algn="ctr">
              <a:buNone/>
              <a:defRPr/>
            </a:lvl6pPr>
            <a:lvl7pPr marL="1928732" indent="0" algn="ctr">
              <a:buNone/>
              <a:defRPr/>
            </a:lvl7pPr>
            <a:lvl8pPr marL="2250187" indent="0" algn="ctr">
              <a:buNone/>
              <a:defRPr/>
            </a:lvl8pPr>
            <a:lvl9pPr marL="2571640"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D8240517-BEF9-5B44-B83A-C7C4999FD4ED}" type="slidenum">
              <a:rPr lang="en-US" smtClean="0"/>
              <a:pPr/>
              <a:t>‹#›</a:t>
            </a:fld>
            <a:endParaRPr lang="en-US" dirty="0"/>
          </a:p>
        </p:txBody>
      </p:sp>
    </p:spTree>
    <p:extLst>
      <p:ext uri="{BB962C8B-B14F-4D97-AF65-F5344CB8AC3E}">
        <p14:creationId xmlns:p14="http://schemas.microsoft.com/office/powerpoint/2010/main" val="142329324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9B95138B-AAD4-6E48-B7A2-7CF55257014F}" type="slidenum">
              <a:rPr lang="en-US" smtClean="0"/>
              <a:pPr/>
              <a:t>‹#›</a:t>
            </a:fld>
            <a:endParaRPr lang="en-US" dirty="0"/>
          </a:p>
        </p:txBody>
      </p:sp>
    </p:spTree>
    <p:extLst>
      <p:ext uri="{BB962C8B-B14F-4D97-AF65-F5344CB8AC3E}">
        <p14:creationId xmlns:p14="http://schemas.microsoft.com/office/powerpoint/2010/main" val="322149121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0" y="4406405"/>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80" y="2907086"/>
            <a:ext cx="7772009" cy="1499316"/>
          </a:xfrm>
        </p:spPr>
        <p:txBody>
          <a:bodyPr anchor="b"/>
          <a:lstStyle>
            <a:lvl1pPr marL="0" indent="0">
              <a:buNone/>
              <a:defRPr sz="1400" b="1" i="0">
                <a:latin typeface="Arial" panose="020B0604020202020204" pitchFamily="34" charset="0"/>
              </a:defRPr>
            </a:lvl1pPr>
            <a:lvl2pPr marL="321455" indent="0">
              <a:buNone/>
              <a:defRPr sz="1300"/>
            </a:lvl2pPr>
            <a:lvl3pPr marL="642910" indent="0">
              <a:buNone/>
              <a:defRPr sz="1100"/>
            </a:lvl3pPr>
            <a:lvl4pPr marL="964365" indent="0">
              <a:buNone/>
              <a:defRPr sz="1000"/>
            </a:lvl4pPr>
            <a:lvl5pPr marL="1285820" indent="0">
              <a:buNone/>
              <a:defRPr sz="1000"/>
            </a:lvl5pPr>
            <a:lvl6pPr marL="1607276" indent="0">
              <a:buNone/>
              <a:defRPr sz="1000"/>
            </a:lvl6pPr>
            <a:lvl7pPr marL="1928732" indent="0">
              <a:buNone/>
              <a:defRPr sz="1000"/>
            </a:lvl7pPr>
            <a:lvl8pPr marL="2250187" indent="0">
              <a:buNone/>
              <a:defRPr sz="1000"/>
            </a:lvl8pPr>
            <a:lvl9pPr marL="2571640"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E1985E9-6F85-9D41-9EA9-515E90BB0C5D}" type="slidenum">
              <a:rPr lang="en-US" smtClean="0"/>
              <a:pPr/>
              <a:t>‹#›</a:t>
            </a:fld>
            <a:endParaRPr lang="en-US" dirty="0"/>
          </a:p>
        </p:txBody>
      </p:sp>
    </p:spTree>
    <p:extLst>
      <p:ext uri="{BB962C8B-B14F-4D97-AF65-F5344CB8AC3E}">
        <p14:creationId xmlns:p14="http://schemas.microsoft.com/office/powerpoint/2010/main" val="30139380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11" y="1125327"/>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27"/>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029B02F8-678A-B44B-AA03-7563B9CB025C}" type="slidenum">
              <a:rPr lang="en-US" smtClean="0"/>
              <a:pPr/>
              <a:t>‹#›</a:t>
            </a:fld>
            <a:endParaRPr lang="en-US" dirty="0"/>
          </a:p>
        </p:txBody>
      </p:sp>
    </p:spTree>
    <p:extLst>
      <p:ext uri="{BB962C8B-B14F-4D97-AF65-F5344CB8AC3E}">
        <p14:creationId xmlns:p14="http://schemas.microsoft.com/office/powerpoint/2010/main" val="3736748093"/>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06" y="1535040"/>
            <a:ext cx="4040061" cy="639693"/>
          </a:xfrm>
        </p:spPr>
        <p:txBody>
          <a:bodyPr anchor="b"/>
          <a:lstStyle>
            <a:lvl1pPr marL="0" indent="0">
              <a:buNone/>
              <a:defRPr sz="1700" b="1" i="0">
                <a:latin typeface="Arial" panose="020B0604020202020204" pitchFamily="34" charset="0"/>
              </a:defRPr>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06"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06C43F3F-A073-264B-A2CD-9702F623EADF}" type="slidenum">
              <a:rPr lang="en-US" smtClean="0"/>
              <a:pPr/>
              <a:t>‹#›</a:t>
            </a:fld>
            <a:endParaRPr lang="en-US" dirty="0"/>
          </a:p>
        </p:txBody>
      </p:sp>
    </p:spTree>
    <p:extLst>
      <p:ext uri="{BB962C8B-B14F-4D97-AF65-F5344CB8AC3E}">
        <p14:creationId xmlns:p14="http://schemas.microsoft.com/office/powerpoint/2010/main" val="218087745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FB1E8082-CAD5-9B4F-A7A8-89FAD430E617}" type="slidenum">
              <a:rPr lang="en-US" smtClean="0"/>
              <a:pPr/>
              <a:t>‹#›</a:t>
            </a:fld>
            <a:endParaRPr lang="en-US" dirty="0"/>
          </a:p>
        </p:txBody>
      </p:sp>
    </p:spTree>
    <p:extLst>
      <p:ext uri="{BB962C8B-B14F-4D97-AF65-F5344CB8AC3E}">
        <p14:creationId xmlns:p14="http://schemas.microsoft.com/office/powerpoint/2010/main" val="363287443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272982-8AFB-6642-B266-D71F92D309F2}" type="slidenum">
              <a:rPr lang="en-US" smtClean="0"/>
              <a:pPr>
                <a:defRPr/>
              </a:pPr>
              <a:t>‹#›</a:t>
            </a:fld>
            <a:endParaRPr lang="en-US" dirty="0"/>
          </a:p>
        </p:txBody>
      </p:sp>
    </p:spTree>
    <p:extLst>
      <p:ext uri="{BB962C8B-B14F-4D97-AF65-F5344CB8AC3E}">
        <p14:creationId xmlns:p14="http://schemas.microsoft.com/office/powerpoint/2010/main" val="304303924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96A03651-6E26-254B-816C-4AA53A2FAB39}" type="slidenum">
              <a:rPr lang="en-US" smtClean="0"/>
              <a:pPr/>
              <a:t>‹#›</a:t>
            </a:fld>
            <a:endParaRPr lang="en-US" dirty="0"/>
          </a:p>
        </p:txBody>
      </p:sp>
    </p:spTree>
    <p:extLst>
      <p:ext uri="{BB962C8B-B14F-4D97-AF65-F5344CB8AC3E}">
        <p14:creationId xmlns:p14="http://schemas.microsoft.com/office/powerpoint/2010/main" val="1646693921"/>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06" y="1434565"/>
            <a:ext cx="3007439" cy="4691082"/>
          </a:xfrm>
        </p:spPr>
        <p:txBody>
          <a:bodyPr/>
          <a:lstStyle>
            <a:lvl1pPr marL="0" indent="0">
              <a:buNone/>
              <a:defRPr sz="1000" b="1" i="0">
                <a:latin typeface="Arial" panose="020B0604020202020204" pitchFamily="34" charset="0"/>
              </a:defRPr>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82B6F637-A453-E84F-94C4-6BF821E363DD}" type="slidenum">
              <a:rPr lang="en-US" smtClean="0"/>
              <a:pPr/>
              <a:t>‹#›</a:t>
            </a:fld>
            <a:endParaRPr lang="en-US" dirty="0"/>
          </a:p>
        </p:txBody>
      </p:sp>
    </p:spTree>
    <p:extLst>
      <p:ext uri="{BB962C8B-B14F-4D97-AF65-F5344CB8AC3E}">
        <p14:creationId xmlns:p14="http://schemas.microsoft.com/office/powerpoint/2010/main" val="375859301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91"/>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03"/>
            <a:ext cx="5486846" cy="4115023"/>
          </a:xfrm>
        </p:spPr>
        <p:txBody>
          <a:bodyPr/>
          <a:lstStyle>
            <a:lvl1pPr marL="0" indent="0">
              <a:buNone/>
              <a:defRPr sz="2300" b="1" i="0">
                <a:latin typeface="Arial" panose="020B0604020202020204" pitchFamily="34" charset="0"/>
              </a:defRPr>
            </a:lvl1pPr>
            <a:lvl2pPr marL="321455" indent="0">
              <a:buNone/>
              <a:defRPr sz="2000"/>
            </a:lvl2pPr>
            <a:lvl3pPr marL="642910" indent="0">
              <a:buNone/>
              <a:defRPr sz="1700"/>
            </a:lvl3pPr>
            <a:lvl4pPr marL="964365" indent="0">
              <a:buNone/>
              <a:defRPr sz="1400"/>
            </a:lvl4pPr>
            <a:lvl5pPr marL="1285820" indent="0">
              <a:buNone/>
              <a:defRPr sz="1400"/>
            </a:lvl5pPr>
            <a:lvl6pPr marL="1607276" indent="0">
              <a:buNone/>
              <a:defRPr sz="1400"/>
            </a:lvl6pPr>
            <a:lvl7pPr marL="1928732" indent="0">
              <a:buNone/>
              <a:defRPr sz="1400"/>
            </a:lvl7pPr>
            <a:lvl8pPr marL="2250187" indent="0">
              <a:buNone/>
              <a:defRPr sz="1400"/>
            </a:lvl8pPr>
            <a:lvl9pPr marL="2571640" indent="0">
              <a:buNone/>
              <a:defRPr sz="1400"/>
            </a:lvl9pPr>
          </a:lstStyle>
          <a:p>
            <a:endParaRPr lang="en-US" dirty="0"/>
          </a:p>
        </p:txBody>
      </p:sp>
      <p:sp>
        <p:nvSpPr>
          <p:cNvPr id="4" name="Text Placeholder 3"/>
          <p:cNvSpPr>
            <a:spLocks noGrp="1"/>
          </p:cNvSpPr>
          <p:nvPr>
            <p:ph type="body" sz="half" idx="2"/>
          </p:nvPr>
        </p:nvSpPr>
        <p:spPr>
          <a:xfrm>
            <a:off x="1791738" y="5367619"/>
            <a:ext cx="5486846" cy="804919"/>
          </a:xfrm>
        </p:spPr>
        <p:txBody>
          <a:bodyPr/>
          <a:lstStyle>
            <a:lvl1pPr marL="0" indent="0">
              <a:buNone/>
              <a:defRPr sz="1000" b="1" i="0">
                <a:latin typeface="Arial" panose="020B0604020202020204" pitchFamily="34" charset="0"/>
              </a:defRPr>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8E027091-AB02-7343-BD73-FDFF653865E2}" type="slidenum">
              <a:rPr lang="en-US" smtClean="0"/>
              <a:pPr/>
              <a:t>‹#›</a:t>
            </a:fld>
            <a:endParaRPr lang="en-US" dirty="0"/>
          </a:p>
        </p:txBody>
      </p:sp>
    </p:spTree>
    <p:extLst>
      <p:ext uri="{BB962C8B-B14F-4D97-AF65-F5344CB8AC3E}">
        <p14:creationId xmlns:p14="http://schemas.microsoft.com/office/powerpoint/2010/main" val="4046120968"/>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071B384-14F2-AD4E-BFD3-B7E781677FB5}" type="slidenum">
              <a:rPr lang="en-US" smtClean="0"/>
              <a:pPr/>
              <a:t>‹#›</a:t>
            </a:fld>
            <a:endParaRPr lang="en-US" dirty="0"/>
          </a:p>
        </p:txBody>
      </p:sp>
    </p:spTree>
    <p:extLst>
      <p:ext uri="{BB962C8B-B14F-4D97-AF65-F5344CB8AC3E}">
        <p14:creationId xmlns:p14="http://schemas.microsoft.com/office/powerpoint/2010/main" val="15276790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0236A21-0EA6-4342-B3C8-F90D815D66F4}" type="slidenum">
              <a:rPr lang="en-US" smtClean="0"/>
              <a:pPr/>
              <a:t>‹#›</a:t>
            </a:fld>
            <a:endParaRPr lang="en-US" dirty="0"/>
          </a:p>
        </p:txBody>
      </p:sp>
    </p:spTree>
    <p:extLst>
      <p:ext uri="{BB962C8B-B14F-4D97-AF65-F5344CB8AC3E}">
        <p14:creationId xmlns:p14="http://schemas.microsoft.com/office/powerpoint/2010/main" val="310206030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9902245"/>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9278469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29599316"/>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1425547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109591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72569F-7FCD-8842-AADE-AC14AF69E68B}" type="slidenum">
              <a:rPr lang="en-US" smtClean="0"/>
              <a:pPr>
                <a:defRPr/>
              </a:pPr>
              <a:t>‹#›</a:t>
            </a:fld>
            <a:endParaRPr lang="en-US" dirty="0"/>
          </a:p>
        </p:txBody>
      </p:sp>
    </p:spTree>
    <p:extLst>
      <p:ext uri="{BB962C8B-B14F-4D97-AF65-F5344CB8AC3E}">
        <p14:creationId xmlns:p14="http://schemas.microsoft.com/office/powerpoint/2010/main" val="344878091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1177834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61338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40250388"/>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74806483"/>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6889919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2650016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7220757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1010272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907" indent="0">
              <a:buNone/>
              <a:defRPr sz="1800"/>
            </a:lvl2pPr>
            <a:lvl3pPr marL="913815" indent="0">
              <a:buNone/>
              <a:defRPr sz="1600"/>
            </a:lvl3pPr>
            <a:lvl4pPr marL="1370716" indent="0">
              <a:buNone/>
              <a:defRPr sz="1400"/>
            </a:lvl4pPr>
            <a:lvl5pPr marL="1827627" indent="0">
              <a:buNone/>
              <a:defRPr sz="1400"/>
            </a:lvl5pPr>
            <a:lvl6pPr marL="2284525" indent="0">
              <a:buNone/>
              <a:defRPr sz="1400"/>
            </a:lvl6pPr>
            <a:lvl7pPr marL="2741432" indent="0">
              <a:buNone/>
              <a:defRPr sz="1400"/>
            </a:lvl7pPr>
            <a:lvl8pPr marL="3198336" indent="0">
              <a:buNone/>
              <a:defRPr sz="1400"/>
            </a:lvl8pPr>
            <a:lvl9pPr marL="365524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91615415"/>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6462211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3633421346"/>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8" y="1535113"/>
            <a:ext cx="4041775" cy="639762"/>
          </a:xfrm>
        </p:spPr>
        <p:txBody>
          <a:bodyPr anchor="b"/>
          <a:lstStyle>
            <a:lvl1pPr marL="0" indent="0">
              <a:buNone/>
              <a:defRPr sz="2400" b="1" i="0">
                <a:latin typeface="Arial" panose="020B0604020202020204" pitchFamily="34" charset="0"/>
              </a:defRPr>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6725082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12726693"/>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9727975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3" y="1435101"/>
            <a:ext cx="3008313" cy="4691063"/>
          </a:xfrm>
        </p:spPr>
        <p:txBody>
          <a:bodyPr/>
          <a:lstStyle>
            <a:lvl1pPr marL="0" indent="0">
              <a:buNone/>
              <a:defRPr sz="1400" b="1" i="0">
                <a:latin typeface="Arial" panose="020B0604020202020204" pitchFamily="34" charset="0"/>
              </a:defRPr>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93226253"/>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907" indent="0">
              <a:buNone/>
              <a:defRPr sz="2800"/>
            </a:lvl2pPr>
            <a:lvl3pPr marL="913815" indent="0">
              <a:buNone/>
              <a:defRPr sz="2400"/>
            </a:lvl3pPr>
            <a:lvl4pPr marL="1370716" indent="0">
              <a:buNone/>
              <a:defRPr sz="2000"/>
            </a:lvl4pPr>
            <a:lvl5pPr marL="1827627" indent="0">
              <a:buNone/>
              <a:defRPr sz="2000"/>
            </a:lvl5pPr>
            <a:lvl6pPr marL="2284525" indent="0">
              <a:buNone/>
              <a:defRPr sz="2000"/>
            </a:lvl6pPr>
            <a:lvl7pPr marL="2741432" indent="0">
              <a:buNone/>
              <a:defRPr sz="2000"/>
            </a:lvl7pPr>
            <a:lvl8pPr marL="3198336" indent="0">
              <a:buNone/>
              <a:defRPr sz="2000"/>
            </a:lvl8pPr>
            <a:lvl9pPr marL="365524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1708267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2738857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4781927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6283510"/>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4272841"/>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658" indent="0">
              <a:buNone/>
              <a:defRPr sz="1800"/>
            </a:lvl2pPr>
            <a:lvl3pPr marL="913320" indent="0">
              <a:buNone/>
              <a:defRPr sz="1600"/>
            </a:lvl3pPr>
            <a:lvl4pPr marL="1369968" indent="0">
              <a:buNone/>
              <a:defRPr sz="1400"/>
            </a:lvl4pPr>
            <a:lvl5pPr marL="1826637" indent="0">
              <a:buNone/>
              <a:defRPr sz="1400"/>
            </a:lvl5pPr>
            <a:lvl6pPr marL="2283280" indent="0">
              <a:buNone/>
              <a:defRPr sz="1400"/>
            </a:lvl6pPr>
            <a:lvl7pPr marL="2739936" indent="0">
              <a:buNone/>
              <a:defRPr sz="1400"/>
            </a:lvl7pPr>
            <a:lvl8pPr marL="3196590" indent="0">
              <a:buNone/>
              <a:defRPr sz="1400"/>
            </a:lvl8pPr>
            <a:lvl9pPr marL="3653247"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2459463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415601696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1011088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9" y="1535113"/>
            <a:ext cx="4041775" cy="639762"/>
          </a:xfrm>
        </p:spPr>
        <p:txBody>
          <a:bodyPr anchor="b"/>
          <a:lstStyle>
            <a:lvl1pPr marL="0" indent="0">
              <a:buNone/>
              <a:defRPr sz="2400" b="1" i="0">
                <a:latin typeface="Arial" panose="020B0604020202020204" pitchFamily="34" charset="0"/>
              </a:defRPr>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882820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6296449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735224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4" y="1435101"/>
            <a:ext cx="3008313" cy="4691063"/>
          </a:xfrm>
        </p:spPr>
        <p:txBody>
          <a:bodyPr/>
          <a:lstStyle>
            <a:lvl1pPr marL="0" indent="0">
              <a:buNone/>
              <a:defRPr sz="1400" b="1" i="0">
                <a:latin typeface="Arial" panose="020B0604020202020204" pitchFamily="34" charset="0"/>
              </a:defRPr>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0915217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658" indent="0">
              <a:buNone/>
              <a:defRPr sz="2800"/>
            </a:lvl2pPr>
            <a:lvl3pPr marL="913320" indent="0">
              <a:buNone/>
              <a:defRPr sz="2400"/>
            </a:lvl3pPr>
            <a:lvl4pPr marL="1369968" indent="0">
              <a:buNone/>
              <a:defRPr sz="2000"/>
            </a:lvl4pPr>
            <a:lvl5pPr marL="1826637" indent="0">
              <a:buNone/>
              <a:defRPr sz="2000"/>
            </a:lvl5pPr>
            <a:lvl6pPr marL="2283280" indent="0">
              <a:buNone/>
              <a:defRPr sz="2000"/>
            </a:lvl6pPr>
            <a:lvl7pPr marL="2739936" indent="0">
              <a:buNone/>
              <a:defRPr sz="2000"/>
            </a:lvl7pPr>
            <a:lvl8pPr marL="3196590" indent="0">
              <a:buNone/>
              <a:defRPr sz="2000"/>
            </a:lvl8pPr>
            <a:lvl9pPr marL="3653247"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6498131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4711746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7903030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91"/>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279" indent="0" algn="ctr">
              <a:buNone/>
              <a:defRPr/>
            </a:lvl2pPr>
            <a:lvl3pPr marL="642558" indent="0" algn="ctr">
              <a:buNone/>
              <a:defRPr/>
            </a:lvl3pPr>
            <a:lvl4pPr marL="963838" indent="0" algn="ctr">
              <a:buNone/>
              <a:defRPr/>
            </a:lvl4pPr>
            <a:lvl5pPr marL="1285116" indent="0" algn="ctr">
              <a:buNone/>
              <a:defRPr/>
            </a:lvl5pPr>
            <a:lvl6pPr marL="1606399" indent="0" algn="ctr">
              <a:buNone/>
              <a:defRPr/>
            </a:lvl6pPr>
            <a:lvl7pPr marL="1927679" indent="0" algn="ctr">
              <a:buNone/>
              <a:defRPr/>
            </a:lvl7pPr>
            <a:lvl8pPr marL="2248962" indent="0" algn="ctr">
              <a:buNone/>
              <a:defRPr/>
            </a:lvl8pPr>
            <a:lvl9pPr marL="2570233"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E67AA21C-6766-0547-A4F6-849357384D63}" type="slidenum">
              <a:rPr lang="en-US" smtClean="0"/>
              <a:pPr/>
              <a:t>‹#›</a:t>
            </a:fld>
            <a:endParaRPr lang="en-US" dirty="0"/>
          </a:p>
        </p:txBody>
      </p:sp>
    </p:spTree>
    <p:extLst>
      <p:ext uri="{BB962C8B-B14F-4D97-AF65-F5344CB8AC3E}">
        <p14:creationId xmlns:p14="http://schemas.microsoft.com/office/powerpoint/2010/main" val="62709630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4FAA6B8-F6A4-A343-8E71-E1AA462E2B9C}" type="slidenum">
              <a:rPr lang="en-US" smtClean="0"/>
              <a:pPr/>
              <a:t>‹#›</a:t>
            </a:fld>
            <a:endParaRPr lang="en-US" dirty="0"/>
          </a:p>
        </p:txBody>
      </p:sp>
    </p:spTree>
    <p:extLst>
      <p:ext uri="{BB962C8B-B14F-4D97-AF65-F5344CB8AC3E}">
        <p14:creationId xmlns:p14="http://schemas.microsoft.com/office/powerpoint/2010/main" val="315800860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2325204388"/>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91" y="4406416"/>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91" y="2907086"/>
            <a:ext cx="7772009" cy="1499316"/>
          </a:xfrm>
        </p:spPr>
        <p:txBody>
          <a:bodyPr anchor="b"/>
          <a:lstStyle>
            <a:lvl1pPr marL="0" indent="0">
              <a:buNone/>
              <a:defRPr sz="1400" b="1" i="0">
                <a:latin typeface="Arial" panose="020B0604020202020204" pitchFamily="34" charset="0"/>
              </a:defRPr>
            </a:lvl1pPr>
            <a:lvl2pPr marL="321279" indent="0">
              <a:buNone/>
              <a:defRPr sz="1300"/>
            </a:lvl2pPr>
            <a:lvl3pPr marL="642558" indent="0">
              <a:buNone/>
              <a:defRPr sz="1100"/>
            </a:lvl3pPr>
            <a:lvl4pPr marL="963838" indent="0">
              <a:buNone/>
              <a:defRPr sz="1000"/>
            </a:lvl4pPr>
            <a:lvl5pPr marL="1285116" indent="0">
              <a:buNone/>
              <a:defRPr sz="1000"/>
            </a:lvl5pPr>
            <a:lvl6pPr marL="1606399" indent="0">
              <a:buNone/>
              <a:defRPr sz="1000"/>
            </a:lvl6pPr>
            <a:lvl7pPr marL="1927679" indent="0">
              <a:buNone/>
              <a:defRPr sz="1000"/>
            </a:lvl7pPr>
            <a:lvl8pPr marL="2248962" indent="0">
              <a:buNone/>
              <a:defRPr sz="1000"/>
            </a:lvl8pPr>
            <a:lvl9pPr marL="2570233"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C880F1A-F011-E746-9B49-4C216A09F825}" type="slidenum">
              <a:rPr lang="en-US" smtClean="0"/>
              <a:pPr/>
              <a:t>‹#›</a:t>
            </a:fld>
            <a:endParaRPr lang="en-US" dirty="0"/>
          </a:p>
        </p:txBody>
      </p:sp>
    </p:spTree>
    <p:extLst>
      <p:ext uri="{BB962C8B-B14F-4D97-AF65-F5344CB8AC3E}">
        <p14:creationId xmlns:p14="http://schemas.microsoft.com/office/powerpoint/2010/main" val="3698604262"/>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22" y="1125338"/>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38"/>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838735B5-B149-A447-950C-547F21A40C1A}" type="slidenum">
              <a:rPr lang="en-US" smtClean="0"/>
              <a:pPr/>
              <a:t>‹#›</a:t>
            </a:fld>
            <a:endParaRPr lang="en-US" dirty="0"/>
          </a:p>
        </p:txBody>
      </p:sp>
    </p:spTree>
    <p:extLst>
      <p:ext uri="{BB962C8B-B14F-4D97-AF65-F5344CB8AC3E}">
        <p14:creationId xmlns:p14="http://schemas.microsoft.com/office/powerpoint/2010/main" val="394248561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7"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17" y="1535040"/>
            <a:ext cx="4040061" cy="639693"/>
          </a:xfrm>
        </p:spPr>
        <p:txBody>
          <a:bodyPr anchor="b"/>
          <a:lstStyle>
            <a:lvl1pPr marL="0" indent="0">
              <a:buNone/>
              <a:defRPr sz="1700" b="1" i="0">
                <a:latin typeface="Arial" panose="020B0604020202020204" pitchFamily="34" charset="0"/>
              </a:defRPr>
            </a:lvl1pPr>
            <a:lvl2pPr marL="321279" indent="0">
              <a:buNone/>
              <a:defRPr sz="1400" b="1"/>
            </a:lvl2pPr>
            <a:lvl3pPr marL="642558" indent="0">
              <a:buNone/>
              <a:defRPr sz="1300" b="1"/>
            </a:lvl3pPr>
            <a:lvl4pPr marL="963838" indent="0">
              <a:buNone/>
              <a:defRPr sz="1100" b="1"/>
            </a:lvl4pPr>
            <a:lvl5pPr marL="1285116" indent="0">
              <a:buNone/>
              <a:defRPr sz="1100" b="1"/>
            </a:lvl5pPr>
            <a:lvl6pPr marL="1606399" indent="0">
              <a:buNone/>
              <a:defRPr sz="1100" b="1"/>
            </a:lvl6pPr>
            <a:lvl7pPr marL="1927679" indent="0">
              <a:buNone/>
              <a:defRPr sz="1100" b="1"/>
            </a:lvl7pPr>
            <a:lvl8pPr marL="2248962" indent="0">
              <a:buNone/>
              <a:defRPr sz="1100" b="1"/>
            </a:lvl8pPr>
            <a:lvl9pPr marL="2570233"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17"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279" indent="0">
              <a:buNone/>
              <a:defRPr sz="1400" b="1"/>
            </a:lvl2pPr>
            <a:lvl3pPr marL="642558" indent="0">
              <a:buNone/>
              <a:defRPr sz="1300" b="1"/>
            </a:lvl3pPr>
            <a:lvl4pPr marL="963838" indent="0">
              <a:buNone/>
              <a:defRPr sz="1100" b="1"/>
            </a:lvl4pPr>
            <a:lvl5pPr marL="1285116" indent="0">
              <a:buNone/>
              <a:defRPr sz="1100" b="1"/>
            </a:lvl5pPr>
            <a:lvl6pPr marL="1606399" indent="0">
              <a:buNone/>
              <a:defRPr sz="1100" b="1"/>
            </a:lvl6pPr>
            <a:lvl7pPr marL="1927679" indent="0">
              <a:buNone/>
              <a:defRPr sz="1100" b="1"/>
            </a:lvl7pPr>
            <a:lvl8pPr marL="2248962" indent="0">
              <a:buNone/>
              <a:defRPr sz="1100" b="1"/>
            </a:lvl8pPr>
            <a:lvl9pPr marL="2570233"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4959E9AB-5B14-2848-B4A1-7CE2D9400850}" type="slidenum">
              <a:rPr lang="en-US" smtClean="0"/>
              <a:pPr/>
              <a:t>‹#›</a:t>
            </a:fld>
            <a:endParaRPr lang="en-US" dirty="0"/>
          </a:p>
        </p:txBody>
      </p:sp>
    </p:spTree>
    <p:extLst>
      <p:ext uri="{BB962C8B-B14F-4D97-AF65-F5344CB8AC3E}">
        <p14:creationId xmlns:p14="http://schemas.microsoft.com/office/powerpoint/2010/main" val="313270893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D346532D-2BFD-9A49-8943-585569EE06AE}" type="slidenum">
              <a:rPr lang="en-US" smtClean="0"/>
              <a:pPr/>
              <a:t>‹#›</a:t>
            </a:fld>
            <a:endParaRPr lang="en-US" dirty="0"/>
          </a:p>
        </p:txBody>
      </p:sp>
    </p:spTree>
    <p:extLst>
      <p:ext uri="{BB962C8B-B14F-4D97-AF65-F5344CB8AC3E}">
        <p14:creationId xmlns:p14="http://schemas.microsoft.com/office/powerpoint/2010/main" val="7224297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79C02F83-CD8E-1947-A698-149E49ABF198}" type="slidenum">
              <a:rPr lang="en-US" smtClean="0"/>
              <a:pPr/>
              <a:t>‹#›</a:t>
            </a:fld>
            <a:endParaRPr lang="en-US" dirty="0"/>
          </a:p>
        </p:txBody>
      </p:sp>
    </p:spTree>
    <p:extLst>
      <p:ext uri="{BB962C8B-B14F-4D97-AF65-F5344CB8AC3E}">
        <p14:creationId xmlns:p14="http://schemas.microsoft.com/office/powerpoint/2010/main" val="2205857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7"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17" y="1434565"/>
            <a:ext cx="3007439" cy="4691082"/>
          </a:xfrm>
        </p:spPr>
        <p:txBody>
          <a:bodyPr/>
          <a:lstStyle>
            <a:lvl1pPr marL="0" indent="0">
              <a:buNone/>
              <a:defRPr sz="1000" b="1" i="0">
                <a:latin typeface="Arial" panose="020B0604020202020204" pitchFamily="34" charset="0"/>
              </a:defRPr>
            </a:lvl1pPr>
            <a:lvl2pPr marL="321279" indent="0">
              <a:buNone/>
              <a:defRPr sz="800"/>
            </a:lvl2pPr>
            <a:lvl3pPr marL="642558" indent="0">
              <a:buNone/>
              <a:defRPr sz="700"/>
            </a:lvl3pPr>
            <a:lvl4pPr marL="963838" indent="0">
              <a:buNone/>
              <a:defRPr sz="600"/>
            </a:lvl4pPr>
            <a:lvl5pPr marL="1285116" indent="0">
              <a:buNone/>
              <a:defRPr sz="600"/>
            </a:lvl5pPr>
            <a:lvl6pPr marL="1606399" indent="0">
              <a:buNone/>
              <a:defRPr sz="600"/>
            </a:lvl6pPr>
            <a:lvl7pPr marL="1927679" indent="0">
              <a:buNone/>
              <a:defRPr sz="600"/>
            </a:lvl7pPr>
            <a:lvl8pPr marL="2248962" indent="0">
              <a:buNone/>
              <a:defRPr sz="600"/>
            </a:lvl8pPr>
            <a:lvl9pPr marL="2570233"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14361EE3-B040-C74A-8E1E-D5EB99B0B424}" type="slidenum">
              <a:rPr lang="en-US" smtClean="0"/>
              <a:pPr/>
              <a:t>‹#›</a:t>
            </a:fld>
            <a:endParaRPr lang="en-US" dirty="0"/>
          </a:p>
        </p:txBody>
      </p:sp>
    </p:spTree>
    <p:extLst>
      <p:ext uri="{BB962C8B-B14F-4D97-AF65-F5344CB8AC3E}">
        <p14:creationId xmlns:p14="http://schemas.microsoft.com/office/powerpoint/2010/main" val="97578320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2"/>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14"/>
            <a:ext cx="5486846" cy="4115023"/>
          </a:xfrm>
        </p:spPr>
        <p:txBody>
          <a:bodyPr/>
          <a:lstStyle>
            <a:lvl1pPr marL="0" indent="0">
              <a:buNone/>
              <a:defRPr sz="2300" b="1" i="0">
                <a:latin typeface="Arial" panose="020B0604020202020204" pitchFamily="34" charset="0"/>
              </a:defRPr>
            </a:lvl1pPr>
            <a:lvl2pPr marL="321279" indent="0">
              <a:buNone/>
              <a:defRPr sz="2000"/>
            </a:lvl2pPr>
            <a:lvl3pPr marL="642558" indent="0">
              <a:buNone/>
              <a:defRPr sz="1700"/>
            </a:lvl3pPr>
            <a:lvl4pPr marL="963838" indent="0">
              <a:buNone/>
              <a:defRPr sz="1400"/>
            </a:lvl4pPr>
            <a:lvl5pPr marL="1285116" indent="0">
              <a:buNone/>
              <a:defRPr sz="1400"/>
            </a:lvl5pPr>
            <a:lvl6pPr marL="1606399" indent="0">
              <a:buNone/>
              <a:defRPr sz="1400"/>
            </a:lvl6pPr>
            <a:lvl7pPr marL="1927679" indent="0">
              <a:buNone/>
              <a:defRPr sz="1400"/>
            </a:lvl7pPr>
            <a:lvl8pPr marL="2248962" indent="0">
              <a:buNone/>
              <a:defRPr sz="1400"/>
            </a:lvl8pPr>
            <a:lvl9pPr marL="2570233" indent="0">
              <a:buNone/>
              <a:defRPr sz="1400"/>
            </a:lvl9pPr>
          </a:lstStyle>
          <a:p>
            <a:endParaRPr lang="en-US" dirty="0"/>
          </a:p>
        </p:txBody>
      </p:sp>
      <p:sp>
        <p:nvSpPr>
          <p:cNvPr id="4" name="Text Placeholder 3"/>
          <p:cNvSpPr>
            <a:spLocks noGrp="1"/>
          </p:cNvSpPr>
          <p:nvPr>
            <p:ph type="body" sz="half" idx="2"/>
          </p:nvPr>
        </p:nvSpPr>
        <p:spPr>
          <a:xfrm>
            <a:off x="1791738" y="5367630"/>
            <a:ext cx="5486846" cy="804919"/>
          </a:xfrm>
        </p:spPr>
        <p:txBody>
          <a:bodyPr/>
          <a:lstStyle>
            <a:lvl1pPr marL="0" indent="0">
              <a:buNone/>
              <a:defRPr sz="1000" b="1" i="0">
                <a:latin typeface="Arial" panose="020B0604020202020204" pitchFamily="34" charset="0"/>
              </a:defRPr>
            </a:lvl1pPr>
            <a:lvl2pPr marL="321279" indent="0">
              <a:buNone/>
              <a:defRPr sz="800"/>
            </a:lvl2pPr>
            <a:lvl3pPr marL="642558" indent="0">
              <a:buNone/>
              <a:defRPr sz="700"/>
            </a:lvl3pPr>
            <a:lvl4pPr marL="963838" indent="0">
              <a:buNone/>
              <a:defRPr sz="600"/>
            </a:lvl4pPr>
            <a:lvl5pPr marL="1285116" indent="0">
              <a:buNone/>
              <a:defRPr sz="600"/>
            </a:lvl5pPr>
            <a:lvl6pPr marL="1606399" indent="0">
              <a:buNone/>
              <a:defRPr sz="600"/>
            </a:lvl6pPr>
            <a:lvl7pPr marL="1927679" indent="0">
              <a:buNone/>
              <a:defRPr sz="600"/>
            </a:lvl7pPr>
            <a:lvl8pPr marL="2248962" indent="0">
              <a:buNone/>
              <a:defRPr sz="600"/>
            </a:lvl8pPr>
            <a:lvl9pPr marL="2570233"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E1E4BC26-0E8A-2546-9116-FDC0641AAA31}" type="slidenum">
              <a:rPr lang="en-US" smtClean="0"/>
              <a:pPr/>
              <a:t>‹#›</a:t>
            </a:fld>
            <a:endParaRPr lang="en-US" dirty="0"/>
          </a:p>
        </p:txBody>
      </p:sp>
    </p:spTree>
    <p:extLst>
      <p:ext uri="{BB962C8B-B14F-4D97-AF65-F5344CB8AC3E}">
        <p14:creationId xmlns:p14="http://schemas.microsoft.com/office/powerpoint/2010/main" val="1362600940"/>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E62992C8-BBFF-834A-B7A5-25F74DB9FF34}" type="slidenum">
              <a:rPr lang="en-US" smtClean="0"/>
              <a:pPr/>
              <a:t>‹#›</a:t>
            </a:fld>
            <a:endParaRPr lang="en-US" dirty="0"/>
          </a:p>
        </p:txBody>
      </p:sp>
    </p:spTree>
    <p:extLst>
      <p:ext uri="{BB962C8B-B14F-4D97-AF65-F5344CB8AC3E}">
        <p14:creationId xmlns:p14="http://schemas.microsoft.com/office/powerpoint/2010/main" val="98151719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638A5E3D-FF7F-7B43-9C47-B06954022CF2}" type="slidenum">
              <a:rPr lang="en-US" smtClean="0"/>
              <a:pPr/>
              <a:t>‹#›</a:t>
            </a:fld>
            <a:endParaRPr lang="en-US" dirty="0"/>
          </a:p>
        </p:txBody>
      </p:sp>
    </p:spTree>
    <p:extLst>
      <p:ext uri="{BB962C8B-B14F-4D97-AF65-F5344CB8AC3E}">
        <p14:creationId xmlns:p14="http://schemas.microsoft.com/office/powerpoint/2010/main" val="477663822"/>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9599512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88634442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73893143"/>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9297165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6188642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54833692"/>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31174593"/>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2303184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4546127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971213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149235"/>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1364477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334483480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B605C6B5-F4DB-1F4C-932D-1C3F33EBCEB3}"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1204406561"/>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A920D1DA-1396-DE4C-98B0-7F410662FBFA}"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3020434632"/>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3D5C99D4-A2F5-9442-9C31-7D46F4EA01A2}"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896848768"/>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2CB989B6-1DDC-4E41-B776-C10A5F62469B}" type="datetimeFigureOut">
              <a:rPr lang="en-US"/>
              <a:pPr>
                <a:defRPr/>
              </a:pPr>
              <a:t>3/10/24</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54975285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E94C0690-9A53-0942-BCC5-6A138EF6A454}" type="datetimeFigureOut">
              <a:rPr lang="en-US"/>
              <a:pPr>
                <a:defRPr/>
              </a:pPr>
              <a:t>3/10/24</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160667039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08E9111D-008A-5D4C-80E1-67A0B0076F6E}" type="datetimeFigureOut">
              <a:rPr lang="en-US"/>
              <a:pPr>
                <a:defRPr/>
              </a:pPr>
              <a:t>3/10/24</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206855902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05EB222C-B7E7-1F4A-A282-F664BAC7BDB2}" type="datetimeFigureOut">
              <a:rPr lang="en-US"/>
              <a:pPr>
                <a:defRPr/>
              </a:pPr>
              <a:t>3/10/24</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220521994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CE0A1A91-BB72-DF49-BCC6-DBAAF342085B}" type="datetimeFigureOut">
              <a:rPr lang="en-US"/>
              <a:pPr>
                <a:defRPr/>
              </a:pPr>
              <a:t>3/10/24</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37484979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192B9F1-FB38-5B43-B97F-366718914DDE}" type="datetimeFigureOut">
              <a:rPr lang="en-US"/>
              <a:pPr>
                <a:defRPr/>
              </a:pPr>
              <a:t>3/10/24</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305753553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17731BFF-FAB2-7F4E-BD0D-80B345E6EB0F}"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26540486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377047719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0E533861-A3B7-1142-B9E0-8DFBB59E64CC}"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954438606"/>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4349258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160858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546" indent="0">
              <a:buNone/>
              <a:defRPr sz="1800"/>
            </a:lvl2pPr>
            <a:lvl3pPr marL="913095" indent="0">
              <a:buNone/>
              <a:defRPr sz="1600"/>
            </a:lvl3pPr>
            <a:lvl4pPr marL="1369628" indent="0">
              <a:buNone/>
              <a:defRPr sz="1400"/>
            </a:lvl4pPr>
            <a:lvl5pPr marL="1826186" indent="0">
              <a:buNone/>
              <a:defRPr sz="1400"/>
            </a:lvl5pPr>
            <a:lvl6pPr marL="2282714" indent="0">
              <a:buNone/>
              <a:defRPr sz="1400"/>
            </a:lvl6pPr>
            <a:lvl7pPr marL="2739256" indent="0">
              <a:buNone/>
              <a:defRPr sz="1400"/>
            </a:lvl7pPr>
            <a:lvl8pPr marL="3195796" indent="0">
              <a:buNone/>
              <a:defRPr sz="1400"/>
            </a:lvl8pPr>
            <a:lvl9pPr marL="365234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3314567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98915171"/>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7687425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19617770"/>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606218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9"/>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7546943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546" indent="0">
              <a:buNone/>
              <a:defRPr sz="2800"/>
            </a:lvl2pPr>
            <a:lvl3pPr marL="913095" indent="0">
              <a:buNone/>
              <a:defRPr sz="2400"/>
            </a:lvl3pPr>
            <a:lvl4pPr marL="1369628" indent="0">
              <a:buNone/>
              <a:defRPr sz="2000"/>
            </a:lvl4pPr>
            <a:lvl5pPr marL="1826186" indent="0">
              <a:buNone/>
              <a:defRPr sz="2000"/>
            </a:lvl5pPr>
            <a:lvl6pPr marL="2282714" indent="0">
              <a:buNone/>
              <a:defRPr sz="2000"/>
            </a:lvl6pPr>
            <a:lvl7pPr marL="2739256" indent="0">
              <a:buNone/>
              <a:defRPr sz="2000"/>
            </a:lvl7pPr>
            <a:lvl8pPr marL="3195796" indent="0">
              <a:buNone/>
              <a:defRPr sz="2000"/>
            </a:lvl8pPr>
            <a:lvl9pPr marL="365234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2201810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2519700137"/>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40270742"/>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9094802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3113585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6921309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3114583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4287621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2640370"/>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0252835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62316584"/>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2044047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222ABA-429C-084B-B8B1-7D065AB64070}" type="slidenum">
              <a:rPr lang="en-US" smtClean="0"/>
              <a:pPr>
                <a:defRPr/>
              </a:pPr>
              <a:t>‹#›</a:t>
            </a:fld>
            <a:endParaRPr lang="en-US" dirty="0"/>
          </a:p>
        </p:txBody>
      </p:sp>
    </p:spTree>
    <p:extLst>
      <p:ext uri="{BB962C8B-B14F-4D97-AF65-F5344CB8AC3E}">
        <p14:creationId xmlns:p14="http://schemas.microsoft.com/office/powerpoint/2010/main" val="112738618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518397561"/>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62823618"/>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0498694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7695174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8"/>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327" indent="0" algn="ctr">
              <a:buNone/>
              <a:defRPr/>
            </a:lvl2pPr>
            <a:lvl3pPr marL="642654" indent="0" algn="ctr">
              <a:buNone/>
              <a:defRPr/>
            </a:lvl3pPr>
            <a:lvl4pPr marL="963982" indent="0" algn="ctr">
              <a:buNone/>
              <a:defRPr/>
            </a:lvl4pPr>
            <a:lvl5pPr marL="1285308" indent="0" algn="ctr">
              <a:buNone/>
              <a:defRPr/>
            </a:lvl5pPr>
            <a:lvl6pPr marL="1606638" indent="0" algn="ctr">
              <a:buNone/>
              <a:defRPr/>
            </a:lvl6pPr>
            <a:lvl7pPr marL="1927964" indent="0" algn="ctr">
              <a:buNone/>
              <a:defRPr/>
            </a:lvl7pPr>
            <a:lvl8pPr marL="2249296" indent="0" algn="ctr">
              <a:buNone/>
              <a:defRPr/>
            </a:lvl8pPr>
            <a:lvl9pPr marL="2570617"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C532B22-70B3-5749-93E5-B7D7B42A0367}" type="slidenum">
              <a:rPr lang="en-US" smtClean="0"/>
              <a:pPr/>
              <a:t>‹#›</a:t>
            </a:fld>
            <a:endParaRPr lang="en-US" dirty="0"/>
          </a:p>
        </p:txBody>
      </p:sp>
    </p:spTree>
    <p:extLst>
      <p:ext uri="{BB962C8B-B14F-4D97-AF65-F5344CB8AC3E}">
        <p14:creationId xmlns:p14="http://schemas.microsoft.com/office/powerpoint/2010/main" val="3804215071"/>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2FA49C1E-4A9B-D741-AE01-3B53BE56E407}" type="slidenum">
              <a:rPr lang="en-US" smtClean="0"/>
              <a:pPr/>
              <a:t>‹#›</a:t>
            </a:fld>
            <a:endParaRPr lang="en-US" dirty="0"/>
          </a:p>
        </p:txBody>
      </p:sp>
    </p:spTree>
    <p:extLst>
      <p:ext uri="{BB962C8B-B14F-4D97-AF65-F5344CB8AC3E}">
        <p14:creationId xmlns:p14="http://schemas.microsoft.com/office/powerpoint/2010/main" val="3441360861"/>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8" y="4406413"/>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88" y="2907086"/>
            <a:ext cx="7772009" cy="1499316"/>
          </a:xfrm>
        </p:spPr>
        <p:txBody>
          <a:bodyPr anchor="b"/>
          <a:lstStyle>
            <a:lvl1pPr marL="0" indent="0">
              <a:buNone/>
              <a:defRPr sz="1400" b="1" i="0">
                <a:latin typeface="Arial" panose="020B0604020202020204" pitchFamily="34" charset="0"/>
              </a:defRPr>
            </a:lvl1pPr>
            <a:lvl2pPr marL="321327" indent="0">
              <a:buNone/>
              <a:defRPr sz="1300"/>
            </a:lvl2pPr>
            <a:lvl3pPr marL="642654" indent="0">
              <a:buNone/>
              <a:defRPr sz="1100"/>
            </a:lvl3pPr>
            <a:lvl4pPr marL="963982" indent="0">
              <a:buNone/>
              <a:defRPr sz="1000"/>
            </a:lvl4pPr>
            <a:lvl5pPr marL="1285308" indent="0">
              <a:buNone/>
              <a:defRPr sz="1000"/>
            </a:lvl5pPr>
            <a:lvl6pPr marL="1606638" indent="0">
              <a:buNone/>
              <a:defRPr sz="1000"/>
            </a:lvl6pPr>
            <a:lvl7pPr marL="1927964" indent="0">
              <a:buNone/>
              <a:defRPr sz="1000"/>
            </a:lvl7pPr>
            <a:lvl8pPr marL="2249296" indent="0">
              <a:buNone/>
              <a:defRPr sz="1000"/>
            </a:lvl8pPr>
            <a:lvl9pPr marL="2570617"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E509ABBA-42D8-EF44-9F06-A7F3AC1C1B9C}" type="slidenum">
              <a:rPr lang="en-US" smtClean="0"/>
              <a:pPr/>
              <a:t>‹#›</a:t>
            </a:fld>
            <a:endParaRPr lang="en-US" dirty="0"/>
          </a:p>
        </p:txBody>
      </p:sp>
    </p:spTree>
    <p:extLst>
      <p:ext uri="{BB962C8B-B14F-4D97-AF65-F5344CB8AC3E}">
        <p14:creationId xmlns:p14="http://schemas.microsoft.com/office/powerpoint/2010/main" val="3191156861"/>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19" y="1125335"/>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35"/>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239F16D5-38DF-E84E-86F3-15D254F47B0E}" type="slidenum">
              <a:rPr lang="en-US" smtClean="0"/>
              <a:pPr/>
              <a:t>‹#›</a:t>
            </a:fld>
            <a:endParaRPr lang="en-US" dirty="0"/>
          </a:p>
        </p:txBody>
      </p:sp>
    </p:spTree>
    <p:extLst>
      <p:ext uri="{BB962C8B-B14F-4D97-AF65-F5344CB8AC3E}">
        <p14:creationId xmlns:p14="http://schemas.microsoft.com/office/powerpoint/2010/main" val="551910464"/>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4"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14" y="1535040"/>
            <a:ext cx="4040061" cy="639693"/>
          </a:xfrm>
        </p:spPr>
        <p:txBody>
          <a:bodyPr anchor="b"/>
          <a:lstStyle>
            <a:lvl1pPr marL="0" indent="0">
              <a:buNone/>
              <a:defRPr sz="1700" b="1" i="0">
                <a:latin typeface="Arial" panose="020B0604020202020204" pitchFamily="34" charset="0"/>
              </a:defRPr>
            </a:lvl1pPr>
            <a:lvl2pPr marL="321327" indent="0">
              <a:buNone/>
              <a:defRPr sz="1400" b="1"/>
            </a:lvl2pPr>
            <a:lvl3pPr marL="642654" indent="0">
              <a:buNone/>
              <a:defRPr sz="1300" b="1"/>
            </a:lvl3pPr>
            <a:lvl4pPr marL="963982" indent="0">
              <a:buNone/>
              <a:defRPr sz="1100" b="1"/>
            </a:lvl4pPr>
            <a:lvl5pPr marL="1285308" indent="0">
              <a:buNone/>
              <a:defRPr sz="1100" b="1"/>
            </a:lvl5pPr>
            <a:lvl6pPr marL="1606638" indent="0">
              <a:buNone/>
              <a:defRPr sz="1100" b="1"/>
            </a:lvl6pPr>
            <a:lvl7pPr marL="1927964" indent="0">
              <a:buNone/>
              <a:defRPr sz="1100" b="1"/>
            </a:lvl7pPr>
            <a:lvl8pPr marL="2249296" indent="0">
              <a:buNone/>
              <a:defRPr sz="1100" b="1"/>
            </a:lvl8pPr>
            <a:lvl9pPr marL="2570617"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14"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327" indent="0">
              <a:buNone/>
              <a:defRPr sz="1400" b="1"/>
            </a:lvl2pPr>
            <a:lvl3pPr marL="642654" indent="0">
              <a:buNone/>
              <a:defRPr sz="1300" b="1"/>
            </a:lvl3pPr>
            <a:lvl4pPr marL="963982" indent="0">
              <a:buNone/>
              <a:defRPr sz="1100" b="1"/>
            </a:lvl4pPr>
            <a:lvl5pPr marL="1285308" indent="0">
              <a:buNone/>
              <a:defRPr sz="1100" b="1"/>
            </a:lvl5pPr>
            <a:lvl6pPr marL="1606638" indent="0">
              <a:buNone/>
              <a:defRPr sz="1100" b="1"/>
            </a:lvl6pPr>
            <a:lvl7pPr marL="1927964" indent="0">
              <a:buNone/>
              <a:defRPr sz="1100" b="1"/>
            </a:lvl7pPr>
            <a:lvl8pPr marL="2249296" indent="0">
              <a:buNone/>
              <a:defRPr sz="1100" b="1"/>
            </a:lvl8pPr>
            <a:lvl9pPr marL="2570617"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A4B03C3C-9C5D-1447-8AAA-5A925A64D93F}" type="slidenum">
              <a:rPr lang="en-US" smtClean="0"/>
              <a:pPr/>
              <a:t>‹#›</a:t>
            </a:fld>
            <a:endParaRPr lang="en-US" dirty="0"/>
          </a:p>
        </p:txBody>
      </p:sp>
    </p:spTree>
    <p:extLst>
      <p:ext uri="{BB962C8B-B14F-4D97-AF65-F5344CB8AC3E}">
        <p14:creationId xmlns:p14="http://schemas.microsoft.com/office/powerpoint/2010/main" val="3251035509"/>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84A348D1-B7C9-B545-B24A-F52EA0BE2536}" type="slidenum">
              <a:rPr lang="en-US" smtClean="0"/>
              <a:pPr/>
              <a:t>‹#›</a:t>
            </a:fld>
            <a:endParaRPr lang="en-US" dirty="0"/>
          </a:p>
        </p:txBody>
      </p:sp>
    </p:spTree>
    <p:extLst>
      <p:ext uri="{BB962C8B-B14F-4D97-AF65-F5344CB8AC3E}">
        <p14:creationId xmlns:p14="http://schemas.microsoft.com/office/powerpoint/2010/main" val="349599796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AAB4C150-D8F6-F248-8FD7-3044D57E5E33}" type="slidenum">
              <a:rPr lang="en-US" smtClean="0"/>
              <a:pPr/>
              <a:t>‹#›</a:t>
            </a:fld>
            <a:endParaRPr lang="en-US" dirty="0"/>
          </a:p>
        </p:txBody>
      </p:sp>
    </p:spTree>
    <p:extLst>
      <p:ext uri="{BB962C8B-B14F-4D97-AF65-F5344CB8AC3E}">
        <p14:creationId xmlns:p14="http://schemas.microsoft.com/office/powerpoint/2010/main" val="108278418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308197350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4"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14" y="1434565"/>
            <a:ext cx="3007439" cy="4691082"/>
          </a:xfrm>
        </p:spPr>
        <p:txBody>
          <a:bodyPr/>
          <a:lstStyle>
            <a:lvl1pPr marL="0" indent="0">
              <a:buNone/>
              <a:defRPr sz="1000" b="1" i="0">
                <a:latin typeface="Arial" panose="020B0604020202020204" pitchFamily="34" charset="0"/>
              </a:defRPr>
            </a:lvl1pPr>
            <a:lvl2pPr marL="321327" indent="0">
              <a:buNone/>
              <a:defRPr sz="800"/>
            </a:lvl2pPr>
            <a:lvl3pPr marL="642654" indent="0">
              <a:buNone/>
              <a:defRPr sz="700"/>
            </a:lvl3pPr>
            <a:lvl4pPr marL="963982" indent="0">
              <a:buNone/>
              <a:defRPr sz="600"/>
            </a:lvl4pPr>
            <a:lvl5pPr marL="1285308" indent="0">
              <a:buNone/>
              <a:defRPr sz="600"/>
            </a:lvl5pPr>
            <a:lvl6pPr marL="1606638" indent="0">
              <a:buNone/>
              <a:defRPr sz="600"/>
            </a:lvl6pPr>
            <a:lvl7pPr marL="1927964" indent="0">
              <a:buNone/>
              <a:defRPr sz="600"/>
            </a:lvl7pPr>
            <a:lvl8pPr marL="2249296" indent="0">
              <a:buNone/>
              <a:defRPr sz="600"/>
            </a:lvl8pPr>
            <a:lvl9pPr marL="2570617"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133D800A-8B45-0145-AC99-E6ACD9E5F9E7}" type="slidenum">
              <a:rPr lang="en-US" smtClean="0"/>
              <a:pPr/>
              <a:t>‹#›</a:t>
            </a:fld>
            <a:endParaRPr lang="en-US" dirty="0"/>
          </a:p>
        </p:txBody>
      </p:sp>
    </p:spTree>
    <p:extLst>
      <p:ext uri="{BB962C8B-B14F-4D97-AF65-F5344CB8AC3E}">
        <p14:creationId xmlns:p14="http://schemas.microsoft.com/office/powerpoint/2010/main" val="2578133522"/>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99"/>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11"/>
            <a:ext cx="5486846" cy="4115023"/>
          </a:xfrm>
        </p:spPr>
        <p:txBody>
          <a:bodyPr/>
          <a:lstStyle>
            <a:lvl1pPr marL="0" indent="0">
              <a:buNone/>
              <a:defRPr sz="2300" b="1" i="0">
                <a:latin typeface="Arial" panose="020B0604020202020204" pitchFamily="34" charset="0"/>
              </a:defRPr>
            </a:lvl1pPr>
            <a:lvl2pPr marL="321327" indent="0">
              <a:buNone/>
              <a:defRPr sz="2000"/>
            </a:lvl2pPr>
            <a:lvl3pPr marL="642654" indent="0">
              <a:buNone/>
              <a:defRPr sz="1700"/>
            </a:lvl3pPr>
            <a:lvl4pPr marL="963982" indent="0">
              <a:buNone/>
              <a:defRPr sz="1400"/>
            </a:lvl4pPr>
            <a:lvl5pPr marL="1285308" indent="0">
              <a:buNone/>
              <a:defRPr sz="1400"/>
            </a:lvl5pPr>
            <a:lvl6pPr marL="1606638" indent="0">
              <a:buNone/>
              <a:defRPr sz="1400"/>
            </a:lvl6pPr>
            <a:lvl7pPr marL="1927964" indent="0">
              <a:buNone/>
              <a:defRPr sz="1400"/>
            </a:lvl7pPr>
            <a:lvl8pPr marL="2249296" indent="0">
              <a:buNone/>
              <a:defRPr sz="1400"/>
            </a:lvl8pPr>
            <a:lvl9pPr marL="2570617" indent="0">
              <a:buNone/>
              <a:defRPr sz="1400"/>
            </a:lvl9pPr>
          </a:lstStyle>
          <a:p>
            <a:endParaRPr lang="en-US" dirty="0"/>
          </a:p>
        </p:txBody>
      </p:sp>
      <p:sp>
        <p:nvSpPr>
          <p:cNvPr id="4" name="Text Placeholder 3"/>
          <p:cNvSpPr>
            <a:spLocks noGrp="1"/>
          </p:cNvSpPr>
          <p:nvPr>
            <p:ph type="body" sz="half" idx="2"/>
          </p:nvPr>
        </p:nvSpPr>
        <p:spPr>
          <a:xfrm>
            <a:off x="1791738" y="5367627"/>
            <a:ext cx="5486846" cy="804919"/>
          </a:xfrm>
        </p:spPr>
        <p:txBody>
          <a:bodyPr/>
          <a:lstStyle>
            <a:lvl1pPr marL="0" indent="0">
              <a:buNone/>
              <a:defRPr sz="1000" b="1" i="0">
                <a:latin typeface="Arial" panose="020B0604020202020204" pitchFamily="34" charset="0"/>
              </a:defRPr>
            </a:lvl1pPr>
            <a:lvl2pPr marL="321327" indent="0">
              <a:buNone/>
              <a:defRPr sz="800"/>
            </a:lvl2pPr>
            <a:lvl3pPr marL="642654" indent="0">
              <a:buNone/>
              <a:defRPr sz="700"/>
            </a:lvl3pPr>
            <a:lvl4pPr marL="963982" indent="0">
              <a:buNone/>
              <a:defRPr sz="600"/>
            </a:lvl4pPr>
            <a:lvl5pPr marL="1285308" indent="0">
              <a:buNone/>
              <a:defRPr sz="600"/>
            </a:lvl5pPr>
            <a:lvl6pPr marL="1606638" indent="0">
              <a:buNone/>
              <a:defRPr sz="600"/>
            </a:lvl6pPr>
            <a:lvl7pPr marL="1927964" indent="0">
              <a:buNone/>
              <a:defRPr sz="600"/>
            </a:lvl7pPr>
            <a:lvl8pPr marL="2249296" indent="0">
              <a:buNone/>
              <a:defRPr sz="600"/>
            </a:lvl8pPr>
            <a:lvl9pPr marL="2570617"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2E3F06B5-073D-5945-B05B-4FA54773A3A4}" type="slidenum">
              <a:rPr lang="en-US" smtClean="0"/>
              <a:pPr/>
              <a:t>‹#›</a:t>
            </a:fld>
            <a:endParaRPr lang="en-US" dirty="0"/>
          </a:p>
        </p:txBody>
      </p:sp>
    </p:spTree>
    <p:extLst>
      <p:ext uri="{BB962C8B-B14F-4D97-AF65-F5344CB8AC3E}">
        <p14:creationId xmlns:p14="http://schemas.microsoft.com/office/powerpoint/2010/main" val="967252528"/>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48B13585-36C1-9A49-8014-2A99A8CE6979}" type="slidenum">
              <a:rPr lang="en-US" smtClean="0"/>
              <a:pPr/>
              <a:t>‹#›</a:t>
            </a:fld>
            <a:endParaRPr lang="en-US" dirty="0"/>
          </a:p>
        </p:txBody>
      </p:sp>
    </p:spTree>
    <p:extLst>
      <p:ext uri="{BB962C8B-B14F-4D97-AF65-F5344CB8AC3E}">
        <p14:creationId xmlns:p14="http://schemas.microsoft.com/office/powerpoint/2010/main" val="2755814086"/>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DB766BE5-16C4-EE46-A51E-D6F178020405}" type="slidenum">
              <a:rPr lang="en-US" smtClean="0"/>
              <a:pPr/>
              <a:t>‹#›</a:t>
            </a:fld>
            <a:endParaRPr lang="en-US" dirty="0"/>
          </a:p>
        </p:txBody>
      </p:sp>
    </p:spTree>
    <p:extLst>
      <p:ext uri="{BB962C8B-B14F-4D97-AF65-F5344CB8AC3E}">
        <p14:creationId xmlns:p14="http://schemas.microsoft.com/office/powerpoint/2010/main" val="118456840"/>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66345196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653730212"/>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62714412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512635163"/>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687880871"/>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2684351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1798630962"/>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1433723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674468622"/>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97615715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564460023"/>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258150722"/>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299158584"/>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896003560"/>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7051798"/>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78838" cy="6173788"/>
            <a:chOff x="0" y="0"/>
            <a:chExt cx="5341" cy="3889"/>
          </a:xfrm>
        </p:grpSpPr>
        <p:sp>
          <p:nvSpPr>
            <p:cNvPr id="5"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6"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7"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8"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grpSp>
      <p:sp>
        <p:nvSpPr>
          <p:cNvPr id="243719" name="Rectangle 7"/>
          <p:cNvSpPr>
            <a:spLocks noGrp="1" noChangeArrowheads="1"/>
          </p:cNvSpPr>
          <p:nvPr>
            <p:ph type="ctrTitle" sz="quarter"/>
          </p:nvPr>
        </p:nvSpPr>
        <p:spPr>
          <a:xfrm>
            <a:off x="685800" y="1143000"/>
            <a:ext cx="7772400" cy="1143000"/>
          </a:xfrm>
        </p:spPr>
        <p:txBody>
          <a:bodyPr/>
          <a:lstStyle>
            <a:lvl1pPr>
              <a:defRPr/>
            </a:lvl1pPr>
          </a:lstStyle>
          <a:p>
            <a:r>
              <a:rPr lang="en-US"/>
              <a:t>Click to edit Master title style</a:t>
            </a:r>
          </a:p>
        </p:txBody>
      </p:sp>
      <p:sp>
        <p:nvSpPr>
          <p:cNvPr id="243720" name="Rectangle 8"/>
          <p:cNvSpPr>
            <a:spLocks noGrp="1" noChangeArrowheads="1"/>
          </p:cNvSpPr>
          <p:nvPr>
            <p:ph type="subTitle" sz="quarter" idx="1"/>
          </p:nvPr>
        </p:nvSpPr>
        <p:spPr>
          <a:xfrm>
            <a:off x="1371600" y="2819400"/>
            <a:ext cx="6400800" cy="1752600"/>
          </a:xfrm>
          <a:ln w="9525">
            <a:headEnd/>
            <a:tailEnd/>
          </a:ln>
        </p:spPr>
        <p:txBody>
          <a:bodyPr lIns="92075" tIns="46038" rIns="92075" bIns="46038"/>
          <a:lstStyle>
            <a:lvl1pPr marL="0" indent="0" algn="ctr">
              <a:buFont typeface="Wingdings" pitchFamily="-105" charset="2"/>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10" name="Rectangle 10"/>
          <p:cNvSpPr>
            <a:spLocks noGrp="1" noChangeArrowheads="1"/>
          </p:cNvSpPr>
          <p:nvPr>
            <p:ph type="ftr" sz="quarter" idx="11"/>
          </p:nvPr>
        </p:nvSpPr>
        <p:spPr/>
        <p:txBody>
          <a:bodyPr/>
          <a:lstStyle>
            <a:lvl1pPr algn="l">
              <a:defRPr>
                <a:solidFill>
                  <a:srgbClr val="FFFFFF"/>
                </a:solidFill>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B5094FA-9830-6343-9353-BB9206A8E729}" type="slidenum">
              <a:rPr lang="en-US" smtClean="0"/>
              <a:pPr>
                <a:defRPr/>
              </a:pPr>
              <a:t>‹#›</a:t>
            </a:fld>
            <a:endParaRPr lang="en-US" dirty="0"/>
          </a:p>
        </p:txBody>
      </p:sp>
    </p:spTree>
    <p:extLst>
      <p:ext uri="{BB962C8B-B14F-4D97-AF65-F5344CB8AC3E}">
        <p14:creationId xmlns:p14="http://schemas.microsoft.com/office/powerpoint/2010/main" val="684861730"/>
      </p:ext>
    </p:extLst>
  </p:cSld>
  <p:clrMapOvr>
    <a:masterClrMapping/>
  </p:clrMapOvr>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defRPr/>
            </a:lvl1pPr>
          </a:lstStyle>
          <a:p>
            <a:pPr>
              <a:defRPr/>
            </a:pPr>
            <a:endParaRPr lang="en-US"/>
          </a:p>
        </p:txBody>
      </p:sp>
      <p:sp>
        <p:nvSpPr>
          <p:cNvPr id="5" name="Rectangle 9"/>
          <p:cNvSpPr>
            <a:spLocks noGrp="1" noChangeArrowheads="1"/>
          </p:cNvSpPr>
          <p:nvPr>
            <p:ph type="ftr" sz="quarter" idx="11"/>
          </p:nvPr>
        </p:nvSpPr>
        <p:spPr/>
        <p:txBody>
          <a:bodyPr/>
          <a:lstStyle>
            <a:lvl1pPr algn="l">
              <a:defRPr/>
            </a:lvl1pPr>
          </a:lstStyle>
          <a:p>
            <a:pPr>
              <a:defRPr/>
            </a:pPr>
            <a:endParaRPr lang="en-US"/>
          </a:p>
        </p:txBody>
      </p:sp>
      <p:sp>
        <p:nvSpPr>
          <p:cNvPr id="6" name="Rectangle 1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C74C029-22D8-F041-9332-660DDBEB016E}" type="slidenum">
              <a:rPr lang="en-US" smtClean="0"/>
              <a:pPr>
                <a:defRPr/>
              </a:pPr>
              <a:t>‹#›</a:t>
            </a:fld>
            <a:endParaRPr lang="en-US" dirty="0"/>
          </a:p>
        </p:txBody>
      </p:sp>
    </p:spTree>
    <p:extLst>
      <p:ext uri="{BB962C8B-B14F-4D97-AF65-F5344CB8AC3E}">
        <p14:creationId xmlns:p14="http://schemas.microsoft.com/office/powerpoint/2010/main" val="2248122906"/>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198921464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solidFill>
                  <a:schemeClr val="tx1">
                    <a:tint val="75000"/>
                  </a:schemeClr>
                </a:solidFill>
                <a:latin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79245991"/>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23981099"/>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solidFill>
                  <a:schemeClr val="tx1">
                    <a:tint val="75000"/>
                  </a:schemeClr>
                </a:solidFill>
                <a:latin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887271865"/>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826995701"/>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9392281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409565633"/>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272982719"/>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39791872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604166664"/>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41881203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383892215"/>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12638553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46396988"/>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1513510"/>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20" indent="0">
              <a:buNone/>
              <a:defRPr sz="1800"/>
            </a:lvl2pPr>
            <a:lvl3pPr marL="914040" indent="0">
              <a:buNone/>
              <a:defRPr sz="1600"/>
            </a:lvl3pPr>
            <a:lvl4pPr marL="1371056" indent="0">
              <a:buNone/>
              <a:defRPr sz="1400"/>
            </a:lvl4pPr>
            <a:lvl5pPr marL="1828080" indent="0">
              <a:buNone/>
              <a:defRPr sz="1400"/>
            </a:lvl5pPr>
            <a:lvl6pPr marL="2285092" indent="0">
              <a:buNone/>
              <a:defRPr sz="1400"/>
            </a:lvl6pPr>
            <a:lvl7pPr marL="2742112" indent="0">
              <a:buNone/>
              <a:defRPr sz="1400"/>
            </a:lvl7pPr>
            <a:lvl8pPr marL="3199130" indent="0">
              <a:buNone/>
              <a:defRPr sz="1400"/>
            </a:lvl8pPr>
            <a:lvl9pPr marL="3656146"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87916873"/>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1859197"/>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i="0">
                <a:latin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74079363"/>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3560891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86079193"/>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b="1" i="0">
                <a:latin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49134833"/>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788776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183496914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8155406"/>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2657118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3DFABA-EFDA-D747-94A7-16EA14A32EB5}"/>
              </a:ext>
            </a:extLst>
          </p:cNvPr>
          <p:cNvSpPr>
            <a:spLocks noGrp="1"/>
          </p:cNvSpPr>
          <p:nvPr>
            <p:ph type="ctrTitle"/>
          </p:nvPr>
        </p:nvSpPr>
        <p:spPr>
          <a:xfrm>
            <a:off x="1143140" y="1121975"/>
            <a:ext cx="6857721" cy="2387963"/>
          </a:xfrm>
        </p:spPr>
        <p:txBody>
          <a:bodyPr anchor="b"/>
          <a:lstStyle>
            <a:lvl1pPr algn="ctr">
              <a:defRPr sz="4219" b="1" i="0">
                <a:latin typeface="Arial" panose="020B0604020202020204" pitchFamily="34" charset="0"/>
              </a:defRPr>
            </a:lvl1pPr>
          </a:lstStyle>
          <a:p>
            <a:r>
              <a:rPr lang="en-US" dirty="0"/>
              <a:t>Click to edit Master title style</a:t>
            </a:r>
          </a:p>
        </p:txBody>
      </p:sp>
      <p:sp>
        <p:nvSpPr>
          <p:cNvPr id="3" name="Subtitle 2">
            <a:extLst>
              <a:ext uri="{FF2B5EF4-FFF2-40B4-BE49-F238E27FC236}">
                <a16:creationId xmlns:a16="http://schemas.microsoft.com/office/drawing/2014/main" id="{8F55EA63-B844-FE46-B7F7-F928E6EED692}"/>
              </a:ext>
            </a:extLst>
          </p:cNvPr>
          <p:cNvSpPr>
            <a:spLocks noGrp="1"/>
          </p:cNvSpPr>
          <p:nvPr>
            <p:ph type="subTitle" idx="1"/>
          </p:nvPr>
        </p:nvSpPr>
        <p:spPr>
          <a:xfrm>
            <a:off x="1143140" y="3601482"/>
            <a:ext cx="6857721" cy="1656727"/>
          </a:xfrm>
        </p:spPr>
        <p:txBody>
          <a:bodyPr/>
          <a:lstStyle>
            <a:lvl1pPr marL="0" indent="0" algn="ctr">
              <a:buNone/>
              <a:defRPr sz="1688" b="1" i="0">
                <a:latin typeface="Arial" panose="020B0604020202020204" pitchFamily="34" charset="0"/>
              </a:defRPr>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dirty="0"/>
              <a:t>Click to edit Master subtitle style</a:t>
            </a:r>
          </a:p>
        </p:txBody>
      </p:sp>
      <p:sp>
        <p:nvSpPr>
          <p:cNvPr id="4" name="Date Placeholder 3">
            <a:extLst>
              <a:ext uri="{FF2B5EF4-FFF2-40B4-BE49-F238E27FC236}">
                <a16:creationId xmlns:a16="http://schemas.microsoft.com/office/drawing/2014/main" id="{96F67AA0-89FE-F44D-AEC4-902A9C2936F9}"/>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285F0D06-308D-EB49-9D47-9EDFF19889CC}"/>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30497992-B02C-0647-8098-ACED790404BA}"/>
              </a:ext>
            </a:extLst>
          </p:cNvPr>
          <p:cNvSpPr>
            <a:spLocks noGrp="1"/>
          </p:cNvSpPr>
          <p:nvPr>
            <p:ph type="sldNum" idx="12"/>
          </p:nvPr>
        </p:nvSpPr>
        <p:spPr/>
        <p:txBody>
          <a:bodyPr/>
          <a:lstStyle>
            <a:lvl1pPr>
              <a:defRPr b="1" i="0">
                <a:latin typeface="Arial" panose="020B0604020202020204" pitchFamily="34" charset="0"/>
              </a:defRPr>
            </a:lvl1pPr>
          </a:lstStyle>
          <a:p>
            <a:fld id="{A71AF947-B3C1-6C43-8787-58E80396F172}" type="slidenum">
              <a:rPr lang="en-US" altLang="en-US" smtClean="0"/>
              <a:pPr/>
              <a:t>‹#›</a:t>
            </a:fld>
            <a:endParaRPr lang="en-US" altLang="en-US" dirty="0"/>
          </a:p>
        </p:txBody>
      </p:sp>
    </p:spTree>
    <p:extLst>
      <p:ext uri="{BB962C8B-B14F-4D97-AF65-F5344CB8AC3E}">
        <p14:creationId xmlns:p14="http://schemas.microsoft.com/office/powerpoint/2010/main" val="298900353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8D9E0B-D505-684B-AE69-2AD69AD5757F}"/>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B6BF484C-6991-9147-AF0E-9998E8C43B3F}"/>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2CD87C13-B3B5-7344-B37B-597CACB0DEA4}"/>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62548A39-DD4D-D041-B3A5-6BD5251E4001}"/>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B7C1292E-4D35-DC48-B5E5-E0DD9BB5B138}"/>
              </a:ext>
            </a:extLst>
          </p:cNvPr>
          <p:cNvSpPr>
            <a:spLocks noGrp="1"/>
          </p:cNvSpPr>
          <p:nvPr>
            <p:ph type="sldNum" idx="12"/>
          </p:nvPr>
        </p:nvSpPr>
        <p:spPr/>
        <p:txBody>
          <a:bodyPr/>
          <a:lstStyle>
            <a:lvl1pPr>
              <a:defRPr b="1" i="0">
                <a:latin typeface="Arial" panose="020B0604020202020204" pitchFamily="34" charset="0"/>
              </a:defRPr>
            </a:lvl1pPr>
          </a:lstStyle>
          <a:p>
            <a:fld id="{E57AC659-A568-3E44-A586-C6EB024EDA17}" type="slidenum">
              <a:rPr lang="en-US" altLang="en-US" smtClean="0"/>
              <a:pPr/>
              <a:t>‹#›</a:t>
            </a:fld>
            <a:endParaRPr lang="en-US" altLang="en-US" dirty="0"/>
          </a:p>
        </p:txBody>
      </p:sp>
    </p:spTree>
    <p:extLst>
      <p:ext uri="{BB962C8B-B14F-4D97-AF65-F5344CB8AC3E}">
        <p14:creationId xmlns:p14="http://schemas.microsoft.com/office/powerpoint/2010/main" val="2801343624"/>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D02A16-99A4-704C-80AA-9370A354E51D}"/>
              </a:ext>
            </a:extLst>
          </p:cNvPr>
          <p:cNvSpPr>
            <a:spLocks noGrp="1"/>
          </p:cNvSpPr>
          <p:nvPr>
            <p:ph type="title"/>
          </p:nvPr>
        </p:nvSpPr>
        <p:spPr>
          <a:xfrm>
            <a:off x="624039" y="1709198"/>
            <a:ext cx="7886992" cy="2853499"/>
          </a:xfrm>
        </p:spPr>
        <p:txBody>
          <a:bodyPr anchor="b"/>
          <a:lstStyle>
            <a:lvl1pPr>
              <a:defRPr sz="4219"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85238477-23DD-8249-B61F-1919954B0C58}"/>
              </a:ext>
            </a:extLst>
          </p:cNvPr>
          <p:cNvSpPr>
            <a:spLocks noGrp="1"/>
          </p:cNvSpPr>
          <p:nvPr>
            <p:ph type="body" idx="1"/>
          </p:nvPr>
        </p:nvSpPr>
        <p:spPr>
          <a:xfrm>
            <a:off x="624039" y="4589490"/>
            <a:ext cx="7886992" cy="1500432"/>
          </a:xfrm>
        </p:spPr>
        <p:txBody>
          <a:bodyPr/>
          <a:lstStyle>
            <a:lvl1pPr marL="0" indent="0">
              <a:buNone/>
              <a:defRPr sz="1688" b="1" i="0">
                <a:latin typeface="Arial" panose="020B0604020202020204" pitchFamily="34" charset="0"/>
              </a:defRPr>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dirty="0"/>
              <a:t>Click to edit Master text styles</a:t>
            </a:r>
          </a:p>
        </p:txBody>
      </p:sp>
      <p:sp>
        <p:nvSpPr>
          <p:cNvPr id="4" name="Date Placeholder 3">
            <a:extLst>
              <a:ext uri="{FF2B5EF4-FFF2-40B4-BE49-F238E27FC236}">
                <a16:creationId xmlns:a16="http://schemas.microsoft.com/office/drawing/2014/main" id="{7D1303C8-376D-4A44-B3EA-4AA05CE40655}"/>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F2D3DCA1-34D3-C147-A25A-F22E1AB8130D}"/>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48AD8A64-FFA7-494D-9342-206ABC2FD8FA}"/>
              </a:ext>
            </a:extLst>
          </p:cNvPr>
          <p:cNvSpPr>
            <a:spLocks noGrp="1"/>
          </p:cNvSpPr>
          <p:nvPr>
            <p:ph type="sldNum" idx="12"/>
          </p:nvPr>
        </p:nvSpPr>
        <p:spPr/>
        <p:txBody>
          <a:bodyPr/>
          <a:lstStyle>
            <a:lvl1pPr>
              <a:defRPr b="1" i="0">
                <a:latin typeface="Arial" panose="020B0604020202020204" pitchFamily="34" charset="0"/>
              </a:defRPr>
            </a:lvl1pPr>
          </a:lstStyle>
          <a:p>
            <a:fld id="{29340424-841A-7747-B3CF-1129B2903B6F}" type="slidenum">
              <a:rPr lang="en-US" altLang="en-US" smtClean="0"/>
              <a:pPr/>
              <a:t>‹#›</a:t>
            </a:fld>
            <a:endParaRPr lang="en-US" altLang="en-US" dirty="0"/>
          </a:p>
        </p:txBody>
      </p:sp>
    </p:spTree>
    <p:extLst>
      <p:ext uri="{BB962C8B-B14F-4D97-AF65-F5344CB8AC3E}">
        <p14:creationId xmlns:p14="http://schemas.microsoft.com/office/powerpoint/2010/main" val="2504411409"/>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D5AC27-B379-2646-BE6F-4EC3CA854233}"/>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2B8C6968-D298-E948-A1CD-AC06B08768DB}"/>
              </a:ext>
            </a:extLst>
          </p:cNvPr>
          <p:cNvSpPr>
            <a:spLocks noGrp="1"/>
          </p:cNvSpPr>
          <p:nvPr>
            <p:ph sz="half" idx="1"/>
          </p:nvPr>
        </p:nvSpPr>
        <p:spPr>
          <a:xfrm>
            <a:off x="321508" y="1125324"/>
            <a:ext cx="2838871" cy="3181719"/>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71A7C212-20DC-CD43-91A8-44BF1FE8FABA}"/>
              </a:ext>
            </a:extLst>
          </p:cNvPr>
          <p:cNvSpPr>
            <a:spLocks noGrp="1"/>
          </p:cNvSpPr>
          <p:nvPr>
            <p:ph sz="half" idx="2"/>
          </p:nvPr>
        </p:nvSpPr>
        <p:spPr>
          <a:xfrm>
            <a:off x="3267549" y="1125324"/>
            <a:ext cx="2839987" cy="3181719"/>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2A8A0390-9949-2346-B5CE-0F75BE513515}"/>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2C13D223-2B5F-6A45-A14B-5947574A670A}"/>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0EBD513B-ACCB-5A4A-84F7-61DFD874551B}"/>
              </a:ext>
            </a:extLst>
          </p:cNvPr>
          <p:cNvSpPr>
            <a:spLocks noGrp="1"/>
          </p:cNvSpPr>
          <p:nvPr>
            <p:ph type="sldNum" idx="12"/>
          </p:nvPr>
        </p:nvSpPr>
        <p:spPr/>
        <p:txBody>
          <a:bodyPr/>
          <a:lstStyle>
            <a:lvl1pPr>
              <a:defRPr b="1" i="0">
                <a:latin typeface="Arial" panose="020B0604020202020204" pitchFamily="34" charset="0"/>
              </a:defRPr>
            </a:lvl1pPr>
          </a:lstStyle>
          <a:p>
            <a:fld id="{561E4196-182B-FA43-BC99-2144CEEE4194}" type="slidenum">
              <a:rPr lang="en-US" altLang="en-US" smtClean="0"/>
              <a:pPr/>
              <a:t>‹#›</a:t>
            </a:fld>
            <a:endParaRPr lang="en-US" altLang="en-US" dirty="0"/>
          </a:p>
        </p:txBody>
      </p:sp>
    </p:spTree>
    <p:extLst>
      <p:ext uri="{BB962C8B-B14F-4D97-AF65-F5344CB8AC3E}">
        <p14:creationId xmlns:p14="http://schemas.microsoft.com/office/powerpoint/2010/main" val="3687856813"/>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EF3F7F-B38C-5D48-9F01-1E7E17B4FBF5}"/>
              </a:ext>
            </a:extLst>
          </p:cNvPr>
          <p:cNvSpPr>
            <a:spLocks noGrp="1"/>
          </p:cNvSpPr>
          <p:nvPr>
            <p:ph type="title"/>
          </p:nvPr>
        </p:nvSpPr>
        <p:spPr>
          <a:xfrm>
            <a:off x="629620" y="365061"/>
            <a:ext cx="7886993" cy="1325158"/>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2AB6451C-285F-6A44-A4F6-45DBFC8CCD64}"/>
              </a:ext>
            </a:extLst>
          </p:cNvPr>
          <p:cNvSpPr>
            <a:spLocks noGrp="1"/>
          </p:cNvSpPr>
          <p:nvPr>
            <p:ph type="body" idx="1"/>
          </p:nvPr>
        </p:nvSpPr>
        <p:spPr>
          <a:xfrm>
            <a:off x="629620" y="1681287"/>
            <a:ext cx="3868143" cy="823898"/>
          </a:xfrm>
        </p:spPr>
        <p:txBody>
          <a:bodyPr anchor="b"/>
          <a:lstStyle>
            <a:lvl1pPr marL="0" indent="0">
              <a:buNone/>
              <a:defRPr sz="1688" b="1" i="0">
                <a:latin typeface="Arial" panose="020B0604020202020204" pitchFamily="34" charset="0"/>
              </a:defRPr>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37A39EC1-BBB6-5F42-B946-B54A79F160C3}"/>
              </a:ext>
            </a:extLst>
          </p:cNvPr>
          <p:cNvSpPr>
            <a:spLocks noGrp="1"/>
          </p:cNvSpPr>
          <p:nvPr>
            <p:ph sz="half" idx="2"/>
          </p:nvPr>
        </p:nvSpPr>
        <p:spPr>
          <a:xfrm>
            <a:off x="629620" y="2505185"/>
            <a:ext cx="3868143" cy="3684096"/>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7CA3B4ED-2371-0F4C-8BFC-4236374B8ABA}"/>
              </a:ext>
            </a:extLst>
          </p:cNvPr>
          <p:cNvSpPr>
            <a:spLocks noGrp="1"/>
          </p:cNvSpPr>
          <p:nvPr>
            <p:ph type="body" sz="quarter" idx="3"/>
          </p:nvPr>
        </p:nvSpPr>
        <p:spPr>
          <a:xfrm>
            <a:off x="4629492" y="1681287"/>
            <a:ext cx="3887121" cy="823898"/>
          </a:xfrm>
        </p:spPr>
        <p:txBody>
          <a:bodyPr anchor="b"/>
          <a:lstStyle>
            <a:lvl1pPr marL="0" indent="0">
              <a:buNone/>
              <a:defRPr sz="1688" b="1" i="0">
                <a:latin typeface="Arial" panose="020B0604020202020204" pitchFamily="34" charset="0"/>
              </a:defRPr>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9DFB54CC-3C94-4E4C-BAA5-BD35D87B6B50}"/>
              </a:ext>
            </a:extLst>
          </p:cNvPr>
          <p:cNvSpPr>
            <a:spLocks noGrp="1"/>
          </p:cNvSpPr>
          <p:nvPr>
            <p:ph sz="quarter" idx="4"/>
          </p:nvPr>
        </p:nvSpPr>
        <p:spPr>
          <a:xfrm>
            <a:off x="4629492" y="2505185"/>
            <a:ext cx="3887121" cy="3684096"/>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D5000BFB-B337-9C49-9F4D-7ADE95AA5947}"/>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8" name="Footer Placeholder 7">
            <a:extLst>
              <a:ext uri="{FF2B5EF4-FFF2-40B4-BE49-F238E27FC236}">
                <a16:creationId xmlns:a16="http://schemas.microsoft.com/office/drawing/2014/main" id="{5B8C3342-A74E-F044-91AE-BC45E64859B9}"/>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9" name="Slide Number Placeholder 8">
            <a:extLst>
              <a:ext uri="{FF2B5EF4-FFF2-40B4-BE49-F238E27FC236}">
                <a16:creationId xmlns:a16="http://schemas.microsoft.com/office/drawing/2014/main" id="{B4F4C6A9-696E-604D-A9DF-80EA66FC4135}"/>
              </a:ext>
            </a:extLst>
          </p:cNvPr>
          <p:cNvSpPr>
            <a:spLocks noGrp="1"/>
          </p:cNvSpPr>
          <p:nvPr>
            <p:ph type="sldNum" idx="12"/>
          </p:nvPr>
        </p:nvSpPr>
        <p:spPr/>
        <p:txBody>
          <a:bodyPr/>
          <a:lstStyle>
            <a:lvl1pPr>
              <a:defRPr b="1" i="0">
                <a:latin typeface="Arial" panose="020B0604020202020204" pitchFamily="34" charset="0"/>
              </a:defRPr>
            </a:lvl1pPr>
          </a:lstStyle>
          <a:p>
            <a:fld id="{77F80C5A-AE53-BB4F-8A48-544D8846D642}" type="slidenum">
              <a:rPr lang="en-US" altLang="en-US" smtClean="0"/>
              <a:pPr/>
              <a:t>‹#›</a:t>
            </a:fld>
            <a:endParaRPr lang="en-US" altLang="en-US" dirty="0"/>
          </a:p>
        </p:txBody>
      </p:sp>
    </p:spTree>
    <p:extLst>
      <p:ext uri="{BB962C8B-B14F-4D97-AF65-F5344CB8AC3E}">
        <p14:creationId xmlns:p14="http://schemas.microsoft.com/office/powerpoint/2010/main" val="151421317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A5FC94-8E0F-934A-A32A-A7D6D59A80E6}"/>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a:extLst>
              <a:ext uri="{FF2B5EF4-FFF2-40B4-BE49-F238E27FC236}">
                <a16:creationId xmlns:a16="http://schemas.microsoft.com/office/drawing/2014/main" id="{E9ADB79E-BA25-DF45-BD5E-6037E0FDB8A8}"/>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4" name="Footer Placeholder 3">
            <a:extLst>
              <a:ext uri="{FF2B5EF4-FFF2-40B4-BE49-F238E27FC236}">
                <a16:creationId xmlns:a16="http://schemas.microsoft.com/office/drawing/2014/main" id="{53A528F5-8DE8-5840-B7DC-8EAFB792DE6C}"/>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5" name="Slide Number Placeholder 4">
            <a:extLst>
              <a:ext uri="{FF2B5EF4-FFF2-40B4-BE49-F238E27FC236}">
                <a16:creationId xmlns:a16="http://schemas.microsoft.com/office/drawing/2014/main" id="{442959C9-7A16-1E40-BFAB-3A7FBC41AE53}"/>
              </a:ext>
            </a:extLst>
          </p:cNvPr>
          <p:cNvSpPr>
            <a:spLocks noGrp="1"/>
          </p:cNvSpPr>
          <p:nvPr>
            <p:ph type="sldNum" idx="12"/>
          </p:nvPr>
        </p:nvSpPr>
        <p:spPr/>
        <p:txBody>
          <a:bodyPr/>
          <a:lstStyle>
            <a:lvl1pPr>
              <a:defRPr b="1" i="0">
                <a:latin typeface="Arial" panose="020B0604020202020204" pitchFamily="34" charset="0"/>
              </a:defRPr>
            </a:lvl1pPr>
          </a:lstStyle>
          <a:p>
            <a:fld id="{49C89174-C7B9-2340-9D3B-79077A36E77A}" type="slidenum">
              <a:rPr lang="en-US" altLang="en-US" smtClean="0"/>
              <a:pPr/>
              <a:t>‹#›</a:t>
            </a:fld>
            <a:endParaRPr lang="en-US" altLang="en-US" dirty="0"/>
          </a:p>
        </p:txBody>
      </p:sp>
    </p:spTree>
    <p:extLst>
      <p:ext uri="{BB962C8B-B14F-4D97-AF65-F5344CB8AC3E}">
        <p14:creationId xmlns:p14="http://schemas.microsoft.com/office/powerpoint/2010/main" val="129175998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1368AB3-426B-2B46-87CD-882242866EA2}"/>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3" name="Footer Placeholder 2">
            <a:extLst>
              <a:ext uri="{FF2B5EF4-FFF2-40B4-BE49-F238E27FC236}">
                <a16:creationId xmlns:a16="http://schemas.microsoft.com/office/drawing/2014/main" id="{0632A640-0DDF-E044-9031-244B22CFFAE1}"/>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4" name="Slide Number Placeholder 3">
            <a:extLst>
              <a:ext uri="{FF2B5EF4-FFF2-40B4-BE49-F238E27FC236}">
                <a16:creationId xmlns:a16="http://schemas.microsoft.com/office/drawing/2014/main" id="{E4036D77-D183-F04B-8F9D-583FA062EFC3}"/>
              </a:ext>
            </a:extLst>
          </p:cNvPr>
          <p:cNvSpPr>
            <a:spLocks noGrp="1"/>
          </p:cNvSpPr>
          <p:nvPr>
            <p:ph type="sldNum" idx="12"/>
          </p:nvPr>
        </p:nvSpPr>
        <p:spPr/>
        <p:txBody>
          <a:bodyPr/>
          <a:lstStyle>
            <a:lvl1pPr>
              <a:defRPr b="1" i="0">
                <a:latin typeface="Arial" panose="020B0604020202020204" pitchFamily="34" charset="0"/>
              </a:defRPr>
            </a:lvl1pPr>
          </a:lstStyle>
          <a:p>
            <a:fld id="{E36BB1B1-B69D-A640-AA70-8AC8887C5CA2}" type="slidenum">
              <a:rPr lang="en-US" altLang="en-US" smtClean="0"/>
              <a:pPr/>
              <a:t>‹#›</a:t>
            </a:fld>
            <a:endParaRPr lang="en-US" altLang="en-US" dirty="0"/>
          </a:p>
        </p:txBody>
      </p:sp>
    </p:spTree>
    <p:extLst>
      <p:ext uri="{BB962C8B-B14F-4D97-AF65-F5344CB8AC3E}">
        <p14:creationId xmlns:p14="http://schemas.microsoft.com/office/powerpoint/2010/main" val="3203313112"/>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47A546-9350-0640-B59B-1C54DBE86A65}"/>
              </a:ext>
            </a:extLst>
          </p:cNvPr>
          <p:cNvSpPr>
            <a:spLocks noGrp="1"/>
          </p:cNvSpPr>
          <p:nvPr>
            <p:ph type="title"/>
          </p:nvPr>
        </p:nvSpPr>
        <p:spPr>
          <a:xfrm>
            <a:off x="629620" y="457721"/>
            <a:ext cx="2949389" cy="159979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268B87E1-D148-BB48-BBFD-738FBF9B32B8}"/>
              </a:ext>
            </a:extLst>
          </p:cNvPr>
          <p:cNvSpPr>
            <a:spLocks noGrp="1"/>
          </p:cNvSpPr>
          <p:nvPr>
            <p:ph idx="1"/>
          </p:nvPr>
        </p:nvSpPr>
        <p:spPr>
          <a:xfrm>
            <a:off x="3887121" y="986891"/>
            <a:ext cx="4629492" cy="4874170"/>
          </a:xfrm>
        </p:spPr>
        <p:txBody>
          <a:bodyPr/>
          <a:lstStyle>
            <a:lvl1pPr>
              <a:defRPr sz="2250" b="1" i="0">
                <a:latin typeface="Arial" panose="020B0604020202020204" pitchFamily="34" charset="0"/>
              </a:defRPr>
            </a:lvl1pPr>
            <a:lvl2pPr>
              <a:defRPr sz="1969" b="1" i="0">
                <a:latin typeface="Arial" panose="020B0604020202020204" pitchFamily="34" charset="0"/>
              </a:defRPr>
            </a:lvl2pPr>
            <a:lvl3pPr>
              <a:defRPr sz="1688" b="1" i="0">
                <a:latin typeface="Arial" panose="020B0604020202020204" pitchFamily="34" charset="0"/>
              </a:defRPr>
            </a:lvl3pPr>
            <a:lvl4pPr>
              <a:defRPr sz="1406" b="1" i="0">
                <a:latin typeface="Arial" panose="020B0604020202020204" pitchFamily="34" charset="0"/>
              </a:defRPr>
            </a:lvl4pPr>
            <a:lvl5pPr>
              <a:defRPr sz="1406" b="1" i="0">
                <a:latin typeface="Arial" panose="020B0604020202020204" pitchFamily="34" charset="0"/>
              </a:defRPr>
            </a:lvl5pPr>
            <a:lvl6pPr>
              <a:defRPr sz="1406"/>
            </a:lvl6pPr>
            <a:lvl7pPr>
              <a:defRPr sz="1406"/>
            </a:lvl7pPr>
            <a:lvl8pPr>
              <a:defRPr sz="1406"/>
            </a:lvl8pPr>
            <a:lvl9pPr>
              <a:defRPr sz="1406"/>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6C9D9C4D-13E7-2C46-BEA1-8511C2EB0566}"/>
              </a:ext>
            </a:extLst>
          </p:cNvPr>
          <p:cNvSpPr>
            <a:spLocks noGrp="1"/>
          </p:cNvSpPr>
          <p:nvPr>
            <p:ph type="body" sz="half" idx="2"/>
          </p:nvPr>
        </p:nvSpPr>
        <p:spPr>
          <a:xfrm>
            <a:off x="629620" y="2057512"/>
            <a:ext cx="2949389" cy="3811364"/>
          </a:xfrm>
        </p:spPr>
        <p:txBody>
          <a:bodyPr/>
          <a:lstStyle>
            <a:lvl1pPr marL="0" indent="0">
              <a:buNone/>
              <a:defRPr sz="1125" b="1" i="0">
                <a:latin typeface="Arial" panose="020B0604020202020204" pitchFamily="34" charset="0"/>
              </a:defRPr>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2CC7C42A-6C93-AD4C-8F11-DA1DE87DDFE0}"/>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22944BD0-F4E2-064F-BFA8-FA8EDA64AA1E}"/>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54D9CEA3-33BB-2140-B0B7-2D305DEA84CA}"/>
              </a:ext>
            </a:extLst>
          </p:cNvPr>
          <p:cNvSpPr>
            <a:spLocks noGrp="1"/>
          </p:cNvSpPr>
          <p:nvPr>
            <p:ph type="sldNum" idx="12"/>
          </p:nvPr>
        </p:nvSpPr>
        <p:spPr/>
        <p:txBody>
          <a:bodyPr/>
          <a:lstStyle>
            <a:lvl1pPr>
              <a:defRPr b="1" i="0">
                <a:latin typeface="Arial" panose="020B0604020202020204" pitchFamily="34" charset="0"/>
              </a:defRPr>
            </a:lvl1pPr>
          </a:lstStyle>
          <a:p>
            <a:fld id="{ABBC526B-52E2-254E-9005-2DF53AA11C1C}" type="slidenum">
              <a:rPr lang="en-US" altLang="en-US" smtClean="0"/>
              <a:pPr/>
              <a:t>‹#›</a:t>
            </a:fld>
            <a:endParaRPr lang="en-US" altLang="en-US" dirty="0"/>
          </a:p>
        </p:txBody>
      </p:sp>
    </p:spTree>
    <p:extLst>
      <p:ext uri="{BB962C8B-B14F-4D97-AF65-F5344CB8AC3E}">
        <p14:creationId xmlns:p14="http://schemas.microsoft.com/office/powerpoint/2010/main" val="5022277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2AF6449-0562-484C-BDDC-94FCC461F08E}" type="slidenum">
              <a:rPr lang="en-US" smtClean="0"/>
              <a:pPr>
                <a:defRPr/>
              </a:pPr>
              <a:t>‹#›</a:t>
            </a:fld>
            <a:endParaRPr lang="en-US" dirty="0"/>
          </a:p>
        </p:txBody>
      </p:sp>
    </p:spTree>
    <p:extLst>
      <p:ext uri="{BB962C8B-B14F-4D97-AF65-F5344CB8AC3E}">
        <p14:creationId xmlns:p14="http://schemas.microsoft.com/office/powerpoint/2010/main" val="45204363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9CDEF1-4594-7341-9670-13E3B3ECF6F6}"/>
              </a:ext>
            </a:extLst>
          </p:cNvPr>
          <p:cNvSpPr>
            <a:spLocks noGrp="1"/>
          </p:cNvSpPr>
          <p:nvPr>
            <p:ph type="title"/>
          </p:nvPr>
        </p:nvSpPr>
        <p:spPr>
          <a:xfrm>
            <a:off x="629620" y="457721"/>
            <a:ext cx="2949389" cy="159979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Picture Placeholder 2">
            <a:extLst>
              <a:ext uri="{FF2B5EF4-FFF2-40B4-BE49-F238E27FC236}">
                <a16:creationId xmlns:a16="http://schemas.microsoft.com/office/drawing/2014/main" id="{3F3EC76F-F9C2-404B-BFDB-CA2FCC375EDC}"/>
              </a:ext>
            </a:extLst>
          </p:cNvPr>
          <p:cNvSpPr>
            <a:spLocks noGrp="1"/>
          </p:cNvSpPr>
          <p:nvPr>
            <p:ph type="pic" idx="1"/>
          </p:nvPr>
        </p:nvSpPr>
        <p:spPr>
          <a:xfrm>
            <a:off x="3887121" y="986891"/>
            <a:ext cx="4629492" cy="4874170"/>
          </a:xfrm>
        </p:spPr>
        <p:txBody>
          <a:bodyPr/>
          <a:lstStyle>
            <a:lvl1pPr marL="0" indent="0">
              <a:buNone/>
              <a:defRPr sz="2250" b="1" i="0">
                <a:latin typeface="Arial" panose="020B0604020202020204" pitchFamily="34" charset="0"/>
              </a:defRPr>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dirty="0"/>
          </a:p>
        </p:txBody>
      </p:sp>
      <p:sp>
        <p:nvSpPr>
          <p:cNvPr id="4" name="Text Placeholder 3">
            <a:extLst>
              <a:ext uri="{FF2B5EF4-FFF2-40B4-BE49-F238E27FC236}">
                <a16:creationId xmlns:a16="http://schemas.microsoft.com/office/drawing/2014/main" id="{61C699AC-3206-AA48-BDDE-5B4AFBA9E457}"/>
              </a:ext>
            </a:extLst>
          </p:cNvPr>
          <p:cNvSpPr>
            <a:spLocks noGrp="1"/>
          </p:cNvSpPr>
          <p:nvPr>
            <p:ph type="body" sz="half" idx="2"/>
          </p:nvPr>
        </p:nvSpPr>
        <p:spPr>
          <a:xfrm>
            <a:off x="629620" y="2057512"/>
            <a:ext cx="2949389" cy="3811364"/>
          </a:xfrm>
        </p:spPr>
        <p:txBody>
          <a:bodyPr/>
          <a:lstStyle>
            <a:lvl1pPr marL="0" indent="0">
              <a:buNone/>
              <a:defRPr sz="1125" b="1" i="0">
                <a:latin typeface="Arial" panose="020B0604020202020204" pitchFamily="34" charset="0"/>
              </a:defRPr>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365BE665-BC33-A042-AB3E-0BE0C179706B}"/>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05E5C3AC-5B52-7445-AB6C-5ED2B0024BB8}"/>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8843AB7B-E0B4-4A41-809D-CED7ED86AA85}"/>
              </a:ext>
            </a:extLst>
          </p:cNvPr>
          <p:cNvSpPr>
            <a:spLocks noGrp="1"/>
          </p:cNvSpPr>
          <p:nvPr>
            <p:ph type="sldNum" idx="12"/>
          </p:nvPr>
        </p:nvSpPr>
        <p:spPr/>
        <p:txBody>
          <a:bodyPr/>
          <a:lstStyle>
            <a:lvl1pPr>
              <a:defRPr b="1" i="0">
                <a:latin typeface="Arial" panose="020B0604020202020204" pitchFamily="34" charset="0"/>
              </a:defRPr>
            </a:lvl1pPr>
          </a:lstStyle>
          <a:p>
            <a:fld id="{050763E6-EC64-AE47-AFFA-F73BC88DFE0D}" type="slidenum">
              <a:rPr lang="en-US" altLang="en-US" smtClean="0"/>
              <a:pPr/>
              <a:t>‹#›</a:t>
            </a:fld>
            <a:endParaRPr lang="en-US" altLang="en-US" dirty="0"/>
          </a:p>
        </p:txBody>
      </p:sp>
    </p:spTree>
    <p:extLst>
      <p:ext uri="{BB962C8B-B14F-4D97-AF65-F5344CB8AC3E}">
        <p14:creationId xmlns:p14="http://schemas.microsoft.com/office/powerpoint/2010/main" val="270460780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2F957B-7475-D948-9E24-FAFC1614F61E}"/>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FC335214-AD05-9B4D-910A-E73EFC33FD29}"/>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787F8058-DB03-6248-BA14-951349775D28}"/>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C5C780FE-4522-0F4A-A361-69C3B23361F9}"/>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FD942443-2A9A-8549-ACDA-9D30120F86FD}"/>
              </a:ext>
            </a:extLst>
          </p:cNvPr>
          <p:cNvSpPr>
            <a:spLocks noGrp="1"/>
          </p:cNvSpPr>
          <p:nvPr>
            <p:ph type="sldNum" idx="12"/>
          </p:nvPr>
        </p:nvSpPr>
        <p:spPr/>
        <p:txBody>
          <a:bodyPr/>
          <a:lstStyle>
            <a:lvl1pPr>
              <a:defRPr b="1" i="0">
                <a:latin typeface="Arial" panose="020B0604020202020204" pitchFamily="34" charset="0"/>
              </a:defRPr>
            </a:lvl1pPr>
          </a:lstStyle>
          <a:p>
            <a:fld id="{D802599F-6AEF-1F4F-AF54-A75637DAF436}" type="slidenum">
              <a:rPr lang="en-US" altLang="en-US" smtClean="0"/>
              <a:pPr/>
              <a:t>‹#›</a:t>
            </a:fld>
            <a:endParaRPr lang="en-US" altLang="en-US" dirty="0"/>
          </a:p>
        </p:txBody>
      </p:sp>
    </p:spTree>
    <p:extLst>
      <p:ext uri="{BB962C8B-B14F-4D97-AF65-F5344CB8AC3E}">
        <p14:creationId xmlns:p14="http://schemas.microsoft.com/office/powerpoint/2010/main" val="4085087985"/>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9F06886-DF44-1D4C-BF8C-9C958AAD113E}"/>
              </a:ext>
            </a:extLst>
          </p:cNvPr>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72D7E933-8AE3-A64F-A3FB-E22AA3AEEDB7}"/>
              </a:ext>
            </a:extLst>
          </p:cNvPr>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E92E7CD0-57AA-EB4E-B397-B9903EDDA9F1}"/>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424F4518-9135-8B4D-9F83-D09A1B92C0D5}"/>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A71498E7-B737-9E40-AFBE-0A0141EFD2EF}"/>
              </a:ext>
            </a:extLst>
          </p:cNvPr>
          <p:cNvSpPr>
            <a:spLocks noGrp="1"/>
          </p:cNvSpPr>
          <p:nvPr>
            <p:ph type="sldNum" idx="12"/>
          </p:nvPr>
        </p:nvSpPr>
        <p:spPr/>
        <p:txBody>
          <a:bodyPr/>
          <a:lstStyle>
            <a:lvl1pPr>
              <a:defRPr b="1" i="0">
                <a:latin typeface="Arial" panose="020B0604020202020204" pitchFamily="34" charset="0"/>
              </a:defRPr>
            </a:lvl1pPr>
          </a:lstStyle>
          <a:p>
            <a:fld id="{682256BB-E769-3545-9431-26972762E9FB}" type="slidenum">
              <a:rPr lang="en-US" altLang="en-US" smtClean="0"/>
              <a:pPr/>
              <a:t>‹#›</a:t>
            </a:fld>
            <a:endParaRPr lang="en-US" altLang="en-US" dirty="0"/>
          </a:p>
        </p:txBody>
      </p:sp>
    </p:spTree>
    <p:extLst>
      <p:ext uri="{BB962C8B-B14F-4D97-AF65-F5344CB8AC3E}">
        <p14:creationId xmlns:p14="http://schemas.microsoft.com/office/powerpoint/2010/main" val="1872396174"/>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107"/>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023" indent="0" algn="ctr">
              <a:buNone/>
              <a:defRPr/>
            </a:lvl2pPr>
            <a:lvl3pPr marL="642046" indent="0" algn="ctr">
              <a:buNone/>
              <a:defRPr/>
            </a:lvl3pPr>
            <a:lvl4pPr marL="963071" indent="0" algn="ctr">
              <a:buNone/>
              <a:defRPr/>
            </a:lvl4pPr>
            <a:lvl5pPr marL="1284092" indent="0" algn="ctr">
              <a:buNone/>
              <a:defRPr/>
            </a:lvl5pPr>
            <a:lvl6pPr marL="1605126" indent="0" algn="ctr">
              <a:buNone/>
              <a:defRPr/>
            </a:lvl6pPr>
            <a:lvl7pPr marL="1926151" indent="0" algn="ctr">
              <a:buNone/>
              <a:defRPr/>
            </a:lvl7pPr>
            <a:lvl8pPr marL="2247180" indent="0" algn="ctr">
              <a:buNone/>
              <a:defRPr/>
            </a:lvl8pPr>
            <a:lvl9pPr marL="2568188"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653EC008-758F-7B42-9E0B-92277D0CCD5D}" type="slidenum">
              <a:rPr lang="en-US" smtClean="0"/>
              <a:pPr/>
              <a:t>‹#›</a:t>
            </a:fld>
            <a:endParaRPr lang="en-US" dirty="0"/>
          </a:p>
        </p:txBody>
      </p:sp>
    </p:spTree>
    <p:extLst>
      <p:ext uri="{BB962C8B-B14F-4D97-AF65-F5344CB8AC3E}">
        <p14:creationId xmlns:p14="http://schemas.microsoft.com/office/powerpoint/2010/main" val="294512514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AF0392-788C-2540-B133-5E6D7C41DB3B}" type="slidenum">
              <a:rPr lang="en-US" smtClean="0"/>
              <a:pPr/>
              <a:t>‹#›</a:t>
            </a:fld>
            <a:endParaRPr lang="en-US" dirty="0"/>
          </a:p>
        </p:txBody>
      </p:sp>
    </p:spTree>
    <p:extLst>
      <p:ext uri="{BB962C8B-B14F-4D97-AF65-F5344CB8AC3E}">
        <p14:creationId xmlns:p14="http://schemas.microsoft.com/office/powerpoint/2010/main" val="61430931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07" y="4406432"/>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07" y="2907086"/>
            <a:ext cx="7772009" cy="1499316"/>
          </a:xfrm>
        </p:spPr>
        <p:txBody>
          <a:bodyPr anchor="b"/>
          <a:lstStyle>
            <a:lvl1pPr marL="0" indent="0">
              <a:buNone/>
              <a:defRPr sz="1400" b="1" i="0">
                <a:latin typeface="Arial" panose="020B0604020202020204" pitchFamily="34" charset="0"/>
              </a:defRPr>
            </a:lvl1pPr>
            <a:lvl2pPr marL="321023" indent="0">
              <a:buNone/>
              <a:defRPr sz="1300"/>
            </a:lvl2pPr>
            <a:lvl3pPr marL="642046" indent="0">
              <a:buNone/>
              <a:defRPr sz="1100"/>
            </a:lvl3pPr>
            <a:lvl4pPr marL="963071" indent="0">
              <a:buNone/>
              <a:defRPr sz="1000"/>
            </a:lvl4pPr>
            <a:lvl5pPr marL="1284092" indent="0">
              <a:buNone/>
              <a:defRPr sz="1000"/>
            </a:lvl5pPr>
            <a:lvl6pPr marL="1605126" indent="0">
              <a:buNone/>
              <a:defRPr sz="1000"/>
            </a:lvl6pPr>
            <a:lvl7pPr marL="1926151" indent="0">
              <a:buNone/>
              <a:defRPr sz="1000"/>
            </a:lvl7pPr>
            <a:lvl8pPr marL="2247180" indent="0">
              <a:buNone/>
              <a:defRPr sz="1000"/>
            </a:lvl8pPr>
            <a:lvl9pPr marL="2568188"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86C779-6C00-B84F-A073-6B7997BDD82C}" type="slidenum">
              <a:rPr lang="en-US" smtClean="0"/>
              <a:pPr/>
              <a:t>‹#›</a:t>
            </a:fld>
            <a:endParaRPr lang="en-US" dirty="0"/>
          </a:p>
        </p:txBody>
      </p:sp>
    </p:spTree>
    <p:extLst>
      <p:ext uri="{BB962C8B-B14F-4D97-AF65-F5344CB8AC3E}">
        <p14:creationId xmlns:p14="http://schemas.microsoft.com/office/powerpoint/2010/main" val="85981940"/>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38" y="1125354"/>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54"/>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6FD702BC-4615-7B48-A4EF-6037754F65BC}" type="slidenum">
              <a:rPr lang="en-US" smtClean="0"/>
              <a:pPr/>
              <a:t>‹#›</a:t>
            </a:fld>
            <a:endParaRPr lang="en-US" dirty="0"/>
          </a:p>
        </p:txBody>
      </p:sp>
    </p:spTree>
    <p:extLst>
      <p:ext uri="{BB962C8B-B14F-4D97-AF65-F5344CB8AC3E}">
        <p14:creationId xmlns:p14="http://schemas.microsoft.com/office/powerpoint/2010/main" val="1983407404"/>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33"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33" y="1535040"/>
            <a:ext cx="4040061" cy="639693"/>
          </a:xfrm>
        </p:spPr>
        <p:txBody>
          <a:bodyPr anchor="b"/>
          <a:lstStyle>
            <a:lvl1pPr marL="0" indent="0">
              <a:buNone/>
              <a:defRPr sz="1700" b="1" i="0">
                <a:latin typeface="Arial" panose="020B0604020202020204" pitchFamily="34" charset="0"/>
              </a:defRPr>
            </a:lvl1pPr>
            <a:lvl2pPr marL="321023" indent="0">
              <a:buNone/>
              <a:defRPr sz="1400" b="1"/>
            </a:lvl2pPr>
            <a:lvl3pPr marL="642046" indent="0">
              <a:buNone/>
              <a:defRPr sz="1300" b="1"/>
            </a:lvl3pPr>
            <a:lvl4pPr marL="963071" indent="0">
              <a:buNone/>
              <a:defRPr sz="1100" b="1"/>
            </a:lvl4pPr>
            <a:lvl5pPr marL="1284092" indent="0">
              <a:buNone/>
              <a:defRPr sz="1100" b="1"/>
            </a:lvl5pPr>
            <a:lvl6pPr marL="1605126" indent="0">
              <a:buNone/>
              <a:defRPr sz="1100" b="1"/>
            </a:lvl6pPr>
            <a:lvl7pPr marL="1926151" indent="0">
              <a:buNone/>
              <a:defRPr sz="1100" b="1"/>
            </a:lvl7pPr>
            <a:lvl8pPr marL="2247180" indent="0">
              <a:buNone/>
              <a:defRPr sz="1100" b="1"/>
            </a:lvl8pPr>
            <a:lvl9pPr marL="2568188"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33"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023" indent="0">
              <a:buNone/>
              <a:defRPr sz="1400" b="1"/>
            </a:lvl2pPr>
            <a:lvl3pPr marL="642046" indent="0">
              <a:buNone/>
              <a:defRPr sz="1300" b="1"/>
            </a:lvl3pPr>
            <a:lvl4pPr marL="963071" indent="0">
              <a:buNone/>
              <a:defRPr sz="1100" b="1"/>
            </a:lvl4pPr>
            <a:lvl5pPr marL="1284092" indent="0">
              <a:buNone/>
              <a:defRPr sz="1100" b="1"/>
            </a:lvl5pPr>
            <a:lvl6pPr marL="1605126" indent="0">
              <a:buNone/>
              <a:defRPr sz="1100" b="1"/>
            </a:lvl6pPr>
            <a:lvl7pPr marL="1926151" indent="0">
              <a:buNone/>
              <a:defRPr sz="1100" b="1"/>
            </a:lvl7pPr>
            <a:lvl8pPr marL="2247180" indent="0">
              <a:buNone/>
              <a:defRPr sz="1100" b="1"/>
            </a:lvl8pPr>
            <a:lvl9pPr marL="2568188"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6666A0A8-77EA-D54B-8113-6348C84F0CAB}" type="slidenum">
              <a:rPr lang="en-US" smtClean="0"/>
              <a:pPr/>
              <a:t>‹#›</a:t>
            </a:fld>
            <a:endParaRPr lang="en-US" dirty="0"/>
          </a:p>
        </p:txBody>
      </p:sp>
    </p:spTree>
    <p:extLst>
      <p:ext uri="{BB962C8B-B14F-4D97-AF65-F5344CB8AC3E}">
        <p14:creationId xmlns:p14="http://schemas.microsoft.com/office/powerpoint/2010/main" val="880509647"/>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B93AA022-E9C5-EF42-ABDB-FC2E7B05C276}" type="slidenum">
              <a:rPr lang="en-US" smtClean="0"/>
              <a:pPr/>
              <a:t>‹#›</a:t>
            </a:fld>
            <a:endParaRPr lang="en-US" dirty="0"/>
          </a:p>
        </p:txBody>
      </p:sp>
    </p:spTree>
    <p:extLst>
      <p:ext uri="{BB962C8B-B14F-4D97-AF65-F5344CB8AC3E}">
        <p14:creationId xmlns:p14="http://schemas.microsoft.com/office/powerpoint/2010/main" val="4202904620"/>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520986E-922D-A644-9F4E-4C9181542CB9}" type="slidenum">
              <a:rPr lang="en-US" smtClean="0"/>
              <a:pPr/>
              <a:t>‹#›</a:t>
            </a:fld>
            <a:endParaRPr lang="en-US" dirty="0"/>
          </a:p>
        </p:txBody>
      </p:sp>
    </p:spTree>
    <p:extLst>
      <p:ext uri="{BB962C8B-B14F-4D97-AF65-F5344CB8AC3E}">
        <p14:creationId xmlns:p14="http://schemas.microsoft.com/office/powerpoint/2010/main" val="142267054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B9C7A814-42FE-584D-BB20-311B5843455E}" type="slidenum">
              <a:rPr lang="en-US" smtClean="0"/>
              <a:pPr>
                <a:defRPr/>
              </a:pPr>
              <a:t>‹#›</a:t>
            </a:fld>
            <a:endParaRPr lang="en-US" dirty="0"/>
          </a:p>
        </p:txBody>
      </p:sp>
    </p:spTree>
    <p:extLst>
      <p:ext uri="{BB962C8B-B14F-4D97-AF65-F5344CB8AC3E}">
        <p14:creationId xmlns:p14="http://schemas.microsoft.com/office/powerpoint/2010/main" val="506450371"/>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33"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33" y="1434565"/>
            <a:ext cx="3007439" cy="4691082"/>
          </a:xfrm>
        </p:spPr>
        <p:txBody>
          <a:bodyPr/>
          <a:lstStyle>
            <a:lvl1pPr marL="0" indent="0">
              <a:buNone/>
              <a:defRPr sz="1000" b="1" i="0">
                <a:latin typeface="Arial" panose="020B0604020202020204" pitchFamily="34" charset="0"/>
              </a:defRPr>
            </a:lvl1pPr>
            <a:lvl2pPr marL="321023" indent="0">
              <a:buNone/>
              <a:defRPr sz="800"/>
            </a:lvl2pPr>
            <a:lvl3pPr marL="642046" indent="0">
              <a:buNone/>
              <a:defRPr sz="700"/>
            </a:lvl3pPr>
            <a:lvl4pPr marL="963071" indent="0">
              <a:buNone/>
              <a:defRPr sz="600"/>
            </a:lvl4pPr>
            <a:lvl5pPr marL="1284092" indent="0">
              <a:buNone/>
              <a:defRPr sz="600"/>
            </a:lvl5pPr>
            <a:lvl6pPr marL="1605126" indent="0">
              <a:buNone/>
              <a:defRPr sz="600"/>
            </a:lvl6pPr>
            <a:lvl7pPr marL="1926151" indent="0">
              <a:buNone/>
              <a:defRPr sz="600"/>
            </a:lvl7pPr>
            <a:lvl8pPr marL="2247180" indent="0">
              <a:buNone/>
              <a:defRPr sz="600"/>
            </a:lvl8pPr>
            <a:lvl9pPr marL="2568188"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250DA46-3828-1D43-8DB6-EDC03EB2CD15}" type="slidenum">
              <a:rPr lang="en-US" smtClean="0"/>
              <a:pPr/>
              <a:t>‹#›</a:t>
            </a:fld>
            <a:endParaRPr lang="en-US" dirty="0"/>
          </a:p>
        </p:txBody>
      </p:sp>
    </p:spTree>
    <p:extLst>
      <p:ext uri="{BB962C8B-B14F-4D97-AF65-F5344CB8AC3E}">
        <p14:creationId xmlns:p14="http://schemas.microsoft.com/office/powerpoint/2010/main" val="37701346"/>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18"/>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30"/>
            <a:ext cx="5486846" cy="4115023"/>
          </a:xfrm>
        </p:spPr>
        <p:txBody>
          <a:bodyPr/>
          <a:lstStyle>
            <a:lvl1pPr marL="0" indent="0">
              <a:buNone/>
              <a:defRPr sz="2300" b="1" i="0">
                <a:latin typeface="Arial" panose="020B0604020202020204" pitchFamily="34" charset="0"/>
              </a:defRPr>
            </a:lvl1pPr>
            <a:lvl2pPr marL="321023" indent="0">
              <a:buNone/>
              <a:defRPr sz="2000"/>
            </a:lvl2pPr>
            <a:lvl3pPr marL="642046" indent="0">
              <a:buNone/>
              <a:defRPr sz="1700"/>
            </a:lvl3pPr>
            <a:lvl4pPr marL="963071" indent="0">
              <a:buNone/>
              <a:defRPr sz="1400"/>
            </a:lvl4pPr>
            <a:lvl5pPr marL="1284092" indent="0">
              <a:buNone/>
              <a:defRPr sz="1400"/>
            </a:lvl5pPr>
            <a:lvl6pPr marL="1605126" indent="0">
              <a:buNone/>
              <a:defRPr sz="1400"/>
            </a:lvl6pPr>
            <a:lvl7pPr marL="1926151" indent="0">
              <a:buNone/>
              <a:defRPr sz="1400"/>
            </a:lvl7pPr>
            <a:lvl8pPr marL="2247180" indent="0">
              <a:buNone/>
              <a:defRPr sz="1400"/>
            </a:lvl8pPr>
            <a:lvl9pPr marL="2568188" indent="0">
              <a:buNone/>
              <a:defRPr sz="1400"/>
            </a:lvl9pPr>
          </a:lstStyle>
          <a:p>
            <a:endParaRPr lang="en-US" dirty="0"/>
          </a:p>
        </p:txBody>
      </p:sp>
      <p:sp>
        <p:nvSpPr>
          <p:cNvPr id="4" name="Text Placeholder 3"/>
          <p:cNvSpPr>
            <a:spLocks noGrp="1"/>
          </p:cNvSpPr>
          <p:nvPr>
            <p:ph type="body" sz="half" idx="2"/>
          </p:nvPr>
        </p:nvSpPr>
        <p:spPr>
          <a:xfrm>
            <a:off x="1791738" y="5367646"/>
            <a:ext cx="5486846" cy="804919"/>
          </a:xfrm>
        </p:spPr>
        <p:txBody>
          <a:bodyPr/>
          <a:lstStyle>
            <a:lvl1pPr marL="0" indent="0">
              <a:buNone/>
              <a:defRPr sz="1000" b="1" i="0">
                <a:latin typeface="Arial" panose="020B0604020202020204" pitchFamily="34" charset="0"/>
              </a:defRPr>
            </a:lvl1pPr>
            <a:lvl2pPr marL="321023" indent="0">
              <a:buNone/>
              <a:defRPr sz="800"/>
            </a:lvl2pPr>
            <a:lvl3pPr marL="642046" indent="0">
              <a:buNone/>
              <a:defRPr sz="700"/>
            </a:lvl3pPr>
            <a:lvl4pPr marL="963071" indent="0">
              <a:buNone/>
              <a:defRPr sz="600"/>
            </a:lvl4pPr>
            <a:lvl5pPr marL="1284092" indent="0">
              <a:buNone/>
              <a:defRPr sz="600"/>
            </a:lvl5pPr>
            <a:lvl6pPr marL="1605126" indent="0">
              <a:buNone/>
              <a:defRPr sz="600"/>
            </a:lvl6pPr>
            <a:lvl7pPr marL="1926151" indent="0">
              <a:buNone/>
              <a:defRPr sz="600"/>
            </a:lvl7pPr>
            <a:lvl8pPr marL="2247180" indent="0">
              <a:buNone/>
              <a:defRPr sz="600"/>
            </a:lvl8pPr>
            <a:lvl9pPr marL="2568188"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B29FD107-5268-AF43-82FB-1EB899535495}" type="slidenum">
              <a:rPr lang="en-US" smtClean="0"/>
              <a:pPr/>
              <a:t>‹#›</a:t>
            </a:fld>
            <a:endParaRPr lang="en-US" dirty="0"/>
          </a:p>
        </p:txBody>
      </p:sp>
    </p:spTree>
    <p:extLst>
      <p:ext uri="{BB962C8B-B14F-4D97-AF65-F5344CB8AC3E}">
        <p14:creationId xmlns:p14="http://schemas.microsoft.com/office/powerpoint/2010/main" val="982022"/>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21CD9A3-754A-0448-8091-A4CF75B55A72}" type="slidenum">
              <a:rPr lang="en-US" smtClean="0"/>
              <a:pPr/>
              <a:t>‹#›</a:t>
            </a:fld>
            <a:endParaRPr lang="en-US" dirty="0"/>
          </a:p>
        </p:txBody>
      </p:sp>
    </p:spTree>
    <p:extLst>
      <p:ext uri="{BB962C8B-B14F-4D97-AF65-F5344CB8AC3E}">
        <p14:creationId xmlns:p14="http://schemas.microsoft.com/office/powerpoint/2010/main" val="456606975"/>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AAFC555-B722-5A49-9074-51CF47924932}" type="slidenum">
              <a:rPr lang="en-US" smtClean="0"/>
              <a:pPr/>
              <a:t>‹#›</a:t>
            </a:fld>
            <a:endParaRPr lang="en-US" dirty="0"/>
          </a:p>
        </p:txBody>
      </p:sp>
    </p:spTree>
    <p:extLst>
      <p:ext uri="{BB962C8B-B14F-4D97-AF65-F5344CB8AC3E}">
        <p14:creationId xmlns:p14="http://schemas.microsoft.com/office/powerpoint/2010/main" val="1870858853"/>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pPr>
                <a:defRPr/>
              </a:pPr>
              <a:t>‹#›</a:t>
            </a:fld>
            <a:endParaRPr lang="en-US" dirty="0"/>
          </a:p>
        </p:txBody>
      </p:sp>
    </p:spTree>
    <p:extLst>
      <p:ext uri="{BB962C8B-B14F-4D97-AF65-F5344CB8AC3E}">
        <p14:creationId xmlns:p14="http://schemas.microsoft.com/office/powerpoint/2010/main" val="172328237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pPr>
                <a:defRPr/>
              </a:pPr>
              <a:t>‹#›</a:t>
            </a:fld>
            <a:endParaRPr lang="en-US" dirty="0"/>
          </a:p>
        </p:txBody>
      </p:sp>
    </p:spTree>
    <p:extLst>
      <p:ext uri="{BB962C8B-B14F-4D97-AF65-F5344CB8AC3E}">
        <p14:creationId xmlns:p14="http://schemas.microsoft.com/office/powerpoint/2010/main" val="310216510"/>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pPr>
                <a:defRPr/>
              </a:pPr>
              <a:t>‹#›</a:t>
            </a:fld>
            <a:endParaRPr lang="en-US" dirty="0"/>
          </a:p>
        </p:txBody>
      </p:sp>
    </p:spTree>
    <p:extLst>
      <p:ext uri="{BB962C8B-B14F-4D97-AF65-F5344CB8AC3E}">
        <p14:creationId xmlns:p14="http://schemas.microsoft.com/office/powerpoint/2010/main" val="823447011"/>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pPr>
                <a:defRPr/>
              </a:pPr>
              <a:t>‹#›</a:t>
            </a:fld>
            <a:endParaRPr lang="en-US" dirty="0"/>
          </a:p>
        </p:txBody>
      </p:sp>
    </p:spTree>
    <p:extLst>
      <p:ext uri="{BB962C8B-B14F-4D97-AF65-F5344CB8AC3E}">
        <p14:creationId xmlns:p14="http://schemas.microsoft.com/office/powerpoint/2010/main" val="4258764409"/>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pPr>
                <a:defRPr/>
              </a:pPr>
              <a:t>‹#›</a:t>
            </a:fld>
            <a:endParaRPr lang="en-US" dirty="0"/>
          </a:p>
        </p:txBody>
      </p:sp>
    </p:spTree>
    <p:extLst>
      <p:ext uri="{BB962C8B-B14F-4D97-AF65-F5344CB8AC3E}">
        <p14:creationId xmlns:p14="http://schemas.microsoft.com/office/powerpoint/2010/main" val="2553492957"/>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pPr>
                <a:defRPr/>
              </a:pPr>
              <a:t>‹#›</a:t>
            </a:fld>
            <a:endParaRPr lang="en-US" dirty="0"/>
          </a:p>
        </p:txBody>
      </p:sp>
    </p:spTree>
    <p:extLst>
      <p:ext uri="{BB962C8B-B14F-4D97-AF65-F5344CB8AC3E}">
        <p14:creationId xmlns:p14="http://schemas.microsoft.com/office/powerpoint/2010/main" val="355821837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14B94BB-22DD-FF44-A7A2-99F476EC800D}" type="slidenum">
              <a:rPr lang="en-US" smtClean="0"/>
              <a:pPr>
                <a:defRPr/>
              </a:pPr>
              <a:t>‹#›</a:t>
            </a:fld>
            <a:endParaRPr lang="en-US" dirty="0"/>
          </a:p>
        </p:txBody>
      </p:sp>
    </p:spTree>
    <p:extLst>
      <p:ext uri="{BB962C8B-B14F-4D97-AF65-F5344CB8AC3E}">
        <p14:creationId xmlns:p14="http://schemas.microsoft.com/office/powerpoint/2010/main" val="4085987249"/>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pPr>
                <a:defRPr/>
              </a:pPr>
              <a:t>‹#›</a:t>
            </a:fld>
            <a:endParaRPr lang="en-US" dirty="0"/>
          </a:p>
        </p:txBody>
      </p:sp>
    </p:spTree>
    <p:extLst>
      <p:ext uri="{BB962C8B-B14F-4D97-AF65-F5344CB8AC3E}">
        <p14:creationId xmlns:p14="http://schemas.microsoft.com/office/powerpoint/2010/main" val="3977866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pPr>
                <a:defRPr/>
              </a:pPr>
              <a:t>‹#›</a:t>
            </a:fld>
            <a:endParaRPr lang="en-US" dirty="0"/>
          </a:p>
        </p:txBody>
      </p:sp>
    </p:spTree>
    <p:extLst>
      <p:ext uri="{BB962C8B-B14F-4D97-AF65-F5344CB8AC3E}">
        <p14:creationId xmlns:p14="http://schemas.microsoft.com/office/powerpoint/2010/main" val="3245446477"/>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pPr>
                <a:defRPr/>
              </a:pPr>
              <a:t>‹#›</a:t>
            </a:fld>
            <a:endParaRPr lang="en-US" dirty="0"/>
          </a:p>
        </p:txBody>
      </p:sp>
    </p:spTree>
    <p:extLst>
      <p:ext uri="{BB962C8B-B14F-4D97-AF65-F5344CB8AC3E}">
        <p14:creationId xmlns:p14="http://schemas.microsoft.com/office/powerpoint/2010/main" val="2786238667"/>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pPr>
                <a:defRPr/>
              </a:pPr>
              <a:t>‹#›</a:t>
            </a:fld>
            <a:endParaRPr lang="en-US" dirty="0"/>
          </a:p>
        </p:txBody>
      </p:sp>
    </p:spTree>
    <p:extLst>
      <p:ext uri="{BB962C8B-B14F-4D97-AF65-F5344CB8AC3E}">
        <p14:creationId xmlns:p14="http://schemas.microsoft.com/office/powerpoint/2010/main" val="2862259298"/>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pPr>
                <a:defRPr/>
              </a:pPr>
              <a:t>‹#›</a:t>
            </a:fld>
            <a:endParaRPr lang="en-US" dirty="0"/>
          </a:p>
        </p:txBody>
      </p:sp>
    </p:spTree>
    <p:extLst>
      <p:ext uri="{BB962C8B-B14F-4D97-AF65-F5344CB8AC3E}">
        <p14:creationId xmlns:p14="http://schemas.microsoft.com/office/powerpoint/2010/main" val="40429911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pPr>
                <a:defRPr/>
              </a:pPr>
              <a:t>‹#›</a:t>
            </a:fld>
            <a:endParaRPr lang="en-US" dirty="0"/>
          </a:p>
        </p:txBody>
      </p:sp>
    </p:spTree>
    <p:extLst>
      <p:ext uri="{BB962C8B-B14F-4D97-AF65-F5344CB8AC3E}">
        <p14:creationId xmlns:p14="http://schemas.microsoft.com/office/powerpoint/2010/main" val="4269396661"/>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3"/>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latin typeface="Times New Roman"/>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latin typeface="Times New Roman"/>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99991878"/>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75185586"/>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96153546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04270262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7886BC8D-0F7B-8448-90FF-94AB55C59B78}" type="slidenum">
              <a:rPr lang="en-US" smtClean="0"/>
              <a:pPr>
                <a:defRPr/>
              </a:pPr>
              <a:t>‹#›</a:t>
            </a:fld>
            <a:endParaRPr lang="en-US" dirty="0"/>
          </a:p>
        </p:txBody>
      </p:sp>
    </p:spTree>
    <p:extLst>
      <p:ext uri="{BB962C8B-B14F-4D97-AF65-F5344CB8AC3E}">
        <p14:creationId xmlns:p14="http://schemas.microsoft.com/office/powerpoint/2010/main" val="24552320"/>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5367659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3511601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5271393"/>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2504600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46301696"/>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62416942"/>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79705567"/>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41847053"/>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019802095"/>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56101365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F5A7BC-9CF1-F34B-A58E-6CA85B77612F}" type="slidenum">
              <a:rPr lang="en-US" smtClean="0"/>
              <a:pPr>
                <a:defRPr/>
              </a:pPr>
              <a:t>‹#›</a:t>
            </a:fld>
            <a:endParaRPr lang="en-US" dirty="0"/>
          </a:p>
        </p:txBody>
      </p:sp>
    </p:spTree>
    <p:extLst>
      <p:ext uri="{BB962C8B-B14F-4D97-AF65-F5344CB8AC3E}">
        <p14:creationId xmlns:p14="http://schemas.microsoft.com/office/powerpoint/2010/main" val="289058493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7A1DF96D-C2DF-AB4F-801A-526837FFC66C}" type="slidenum">
              <a:rPr lang="en-US" smtClean="0"/>
              <a:pPr>
                <a:defRPr/>
              </a:pPr>
              <a:t>‹#›</a:t>
            </a:fld>
            <a:endParaRPr lang="en-US" dirty="0"/>
          </a:p>
        </p:txBody>
      </p:sp>
    </p:spTree>
    <p:extLst>
      <p:ext uri="{BB962C8B-B14F-4D97-AF65-F5344CB8AC3E}">
        <p14:creationId xmlns:p14="http://schemas.microsoft.com/office/powerpoint/2010/main" val="1715979640"/>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875855224"/>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84936571"/>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89588169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0659479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64496566"/>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14015029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01350934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079656528"/>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24191323"/>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56787547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2689ED2-14F9-A445-9782-BE2006541030}" type="slidenum">
              <a:rPr lang="en-US" smtClean="0"/>
              <a:pPr>
                <a:defRPr/>
              </a:pPr>
              <a:t>‹#›</a:t>
            </a:fld>
            <a:endParaRPr lang="en-US" dirty="0"/>
          </a:p>
        </p:txBody>
      </p:sp>
    </p:spTree>
    <p:extLst>
      <p:ext uri="{BB962C8B-B14F-4D97-AF65-F5344CB8AC3E}">
        <p14:creationId xmlns:p14="http://schemas.microsoft.com/office/powerpoint/2010/main" val="2917174954"/>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842017149"/>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66292588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latin typeface="Calibri"/>
              </a:rPr>
              <a:pPr>
                <a:defRPr/>
              </a:pPr>
              <a:t>3/10/24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8506300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latin typeface="Calibri"/>
              </a:rPr>
              <a:pPr>
                <a:defRPr/>
              </a:pPr>
              <a:t>3/10/24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11729065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latin typeface="Calibri"/>
              </a:rPr>
              <a:pPr>
                <a:defRPr/>
              </a:pPr>
              <a:t>3/10/24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283092763"/>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latin typeface="Calibri"/>
              </a:rPr>
              <a:pPr>
                <a:defRPr/>
              </a:pPr>
              <a:t>3/10/24</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84071262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latin typeface="Calibri"/>
              </a:rPr>
              <a:pPr>
                <a:defRPr/>
              </a:pPr>
              <a:t>3/10/24</a:t>
            </a:fld>
            <a:endParaRPr lang="en-US" dirty="0">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499824164"/>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latin typeface="Calibri"/>
              </a:rPr>
              <a:pPr>
                <a:defRPr/>
              </a:pPr>
              <a:t>3/10/24</a:t>
            </a:fld>
            <a:endParaRPr lang="en-US" dirty="0">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079344036"/>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latin typeface="Calibri"/>
              </a:rPr>
              <a:pPr>
                <a:defRPr/>
              </a:pPr>
              <a:t>3/10/24</a:t>
            </a:fld>
            <a:endParaRPr lang="en-US" dirty="0">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314754330"/>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latin typeface="Calibri"/>
              </a:rPr>
              <a:pPr>
                <a:defRPr/>
              </a:pPr>
              <a:t>3/10/24</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04074804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0EDDC75-0346-2D41-8CC0-6862F058B61E}" type="slidenum">
              <a:rPr lang="en-US" smtClean="0"/>
              <a:pPr>
                <a:defRPr/>
              </a:pPr>
              <a:t>‹#›</a:t>
            </a:fld>
            <a:endParaRPr lang="en-US" dirty="0"/>
          </a:p>
        </p:txBody>
      </p:sp>
    </p:spTree>
    <p:extLst>
      <p:ext uri="{BB962C8B-B14F-4D97-AF65-F5344CB8AC3E}">
        <p14:creationId xmlns:p14="http://schemas.microsoft.com/office/powerpoint/2010/main" val="2699407637"/>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latin typeface="Calibri"/>
              </a:rPr>
              <a:pPr>
                <a:defRPr/>
              </a:pPr>
              <a:t>3/10/24</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097664851"/>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latin typeface="Calibri"/>
              </a:rPr>
              <a:pPr>
                <a:defRPr/>
              </a:pPr>
              <a:t>3/10/24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142855651"/>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latin typeface="Calibri"/>
              </a:rPr>
              <a:pPr>
                <a:defRPr/>
              </a:pPr>
              <a:t>3/10/24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23024917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70439112"/>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1609266"/>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9317335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7179"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defRPr>
            </a:lvl1pPr>
          </a:lstStyle>
          <a:p>
            <a:pPr lvl="0"/>
            <a:r>
              <a:rPr lang="en-US" noProof="0" dirty="0"/>
              <a:t>Click to edit Master title style</a:t>
            </a:r>
          </a:p>
        </p:txBody>
      </p:sp>
      <p:sp>
        <p:nvSpPr>
          <p:cNvPr id="718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dirty="0"/>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dirty="0"/>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69640592-126E-FA4F-BA19-B89996D9F2CE}" type="slidenum">
              <a:rPr lang="en-US" smtClean="0"/>
              <a:pPr>
                <a:defRPr/>
              </a:pPr>
              <a:t>‹#›</a:t>
            </a:fld>
            <a:endParaRPr lang="en-US" dirty="0"/>
          </a:p>
        </p:txBody>
      </p:sp>
    </p:spTree>
    <p:extLst>
      <p:ext uri="{BB962C8B-B14F-4D97-AF65-F5344CB8AC3E}">
        <p14:creationId xmlns:p14="http://schemas.microsoft.com/office/powerpoint/2010/main" val="3806059936"/>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396423C-560D-844B-B815-F0D1010897E1}"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998520473"/>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458157C-FFD4-C341-A2FE-EBB65B53382E}"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4227727340"/>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B4E168C-BBCE-9141-A608-085C3CCEA1E7}"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50134403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9734073-CE7C-0748-98B6-B08B58A1D562}" type="slidenum">
              <a:rPr lang="en-US" smtClean="0"/>
              <a:pPr>
                <a:defRPr/>
              </a:pPr>
              <a:t>‹#›</a:t>
            </a:fld>
            <a:endParaRPr lang="en-US" dirty="0"/>
          </a:p>
        </p:txBody>
      </p:sp>
    </p:spTree>
    <p:extLst>
      <p:ext uri="{BB962C8B-B14F-4D97-AF65-F5344CB8AC3E}">
        <p14:creationId xmlns:p14="http://schemas.microsoft.com/office/powerpoint/2010/main" val="75381425"/>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5E762AF-978C-6D49-84D8-2E4A6C7C224F}" type="slidenum">
              <a:rPr lang="en-US" smtClean="0"/>
              <a:pPr>
                <a:defRPr/>
              </a:pPr>
              <a:t>‹#›</a:t>
            </a:fld>
            <a:endParaRPr lang="en-US" dirty="0"/>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996572986"/>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C146142-07AC-6F42-AB89-462340595CA0}" type="slidenum">
              <a:rPr lang="en-US" smtClean="0"/>
              <a:pPr>
                <a:defRPr/>
              </a:pPr>
              <a:t>‹#›</a:t>
            </a:fld>
            <a:endParaRPr lang="en-US" dirty="0"/>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974316929"/>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B31AC69-6219-254A-9423-8B0C5E1CACA8}" type="slidenum">
              <a:rPr lang="en-US" smtClean="0"/>
              <a:pPr>
                <a:defRPr/>
              </a:pPr>
              <a:t>‹#›</a:t>
            </a:fld>
            <a:endParaRPr lang="en-US" dirty="0"/>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964536725"/>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0F0D3E4-7CDF-9B47-B889-6DB27110AA33}"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782400642"/>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1978E8E-77D9-8E46-85BC-C5B89CAA0D35}"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898564032"/>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1DDE76-9789-8140-A3AF-CF80A3E6DD11}"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581765577"/>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EBDAB55-3304-5142-95BA-9795773461BE}"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867762568"/>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457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6B5680D-D9DD-5B41-83A4-9D98E9B13735}"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51428528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rgbClr val="CAE2C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
        <p:nvSpPr>
          <p:cNvPr id="8196" name="Rectangle 4"/>
          <p:cNvSpPr>
            <a:spLocks noGrp="1" noChangeArrowheads="1"/>
          </p:cNvSpPr>
          <p:nvPr>
            <p:ph type="subTitle" idx="1"/>
          </p:nvPr>
        </p:nvSpPr>
        <p:spPr>
          <a:xfrm>
            <a:off x="4673600" y="2927354"/>
            <a:ext cx="3657600" cy="1822450"/>
          </a:xfrm>
        </p:spPr>
        <p:txBody>
          <a:bodyPr anchor="b"/>
          <a:lstStyle>
            <a:lvl1pPr marL="0" indent="0">
              <a:buFont typeface="Wingdings" charset="2"/>
              <a:buNone/>
              <a:defRPr b="1" i="0">
                <a:solidFill>
                  <a:schemeClr val="tx2"/>
                </a:solidFill>
                <a:latin typeface="Arial" panose="020B0604020202020204" pitchFamily="34" charset="0"/>
              </a:defRPr>
            </a:lvl1pPr>
          </a:lstStyle>
          <a:p>
            <a:r>
              <a:rPr lang="en-US" dirty="0"/>
              <a:t>Click to edit Master subtitle style</a:t>
            </a:r>
          </a:p>
        </p:txBody>
      </p:sp>
      <p:sp>
        <p:nvSpPr>
          <p:cNvPr id="8203" name="Rectangle 11"/>
          <p:cNvSpPr>
            <a:spLocks noGrp="1" noChangeArrowheads="1"/>
          </p:cNvSpPr>
          <p:nvPr>
            <p:ph type="ctrTitle" sz="quarter"/>
          </p:nvPr>
        </p:nvSpPr>
        <p:spPr>
          <a:xfrm>
            <a:off x="936625" y="1425575"/>
            <a:ext cx="7772400" cy="1143000"/>
          </a:xfrm>
        </p:spPr>
        <p:txBody>
          <a:bodyPr anchor="ctr"/>
          <a:lstStyle>
            <a:lvl1pPr algn="ctr">
              <a:defRPr b="1" i="0">
                <a:solidFill>
                  <a:schemeClr val="tx1"/>
                </a:solidFill>
                <a:latin typeface="Arial" panose="020B0604020202020204" pitchFamily="34" charset="0"/>
              </a:defRPr>
            </a:lvl1pPr>
          </a:lstStyle>
          <a:p>
            <a:r>
              <a:rPr lang="en-US" dirty="0"/>
              <a:t>Click to edit Master title style</a:t>
            </a:r>
          </a:p>
        </p:txBody>
      </p:sp>
      <p:sp>
        <p:nvSpPr>
          <p:cNvPr id="9" name="Rectangle 8"/>
          <p:cNvSpPr>
            <a:spLocks noGrp="1" noChangeArrowheads="1"/>
          </p:cNvSpPr>
          <p:nvPr>
            <p:ph type="dt" sz="quarter" idx="10"/>
          </p:nvPr>
        </p:nvSpPr>
        <p:spPr>
          <a:xfrm>
            <a:off x="2667000" y="6549972"/>
            <a:ext cx="1905000" cy="308028"/>
          </a:xfrm>
        </p:spPr>
        <p:txBody>
          <a:bodyPr/>
          <a:lstStyle>
            <a:lvl1pPr eaLnBrk="0" hangingPunct="0">
              <a:defRPr b="1" i="0">
                <a:solidFill>
                  <a:srgbClr val="FFFFFF"/>
                </a:solidFill>
                <a:latin typeface="Arial" panose="020B0604020202020204" pitchFamily="34" charset="0"/>
              </a:defRPr>
            </a:lvl1pPr>
          </a:lstStyle>
          <a:p>
            <a:pPr>
              <a:defRPr/>
            </a:pPr>
            <a:endParaRPr lang="en-US" dirty="0"/>
          </a:p>
        </p:txBody>
      </p:sp>
      <p:sp>
        <p:nvSpPr>
          <p:cNvPr id="10" name="Rectangle 9"/>
          <p:cNvSpPr>
            <a:spLocks noGrp="1" noChangeArrowheads="1"/>
          </p:cNvSpPr>
          <p:nvPr>
            <p:ph type="ftr" sz="quarter" idx="11"/>
          </p:nvPr>
        </p:nvSpPr>
        <p:spPr>
          <a:xfrm>
            <a:off x="5195894" y="6549972"/>
            <a:ext cx="3279775" cy="308028"/>
          </a:xfrm>
        </p:spPr>
        <p:txBody>
          <a:bodyPr/>
          <a:lstStyle>
            <a:lvl1pPr algn="r" eaLnBrk="0" hangingPunct="0">
              <a:defRPr b="1" i="0">
                <a:latin typeface="Arial" panose="020B0604020202020204" pitchFamily="34" charset="0"/>
              </a:defRPr>
            </a:lvl1pPr>
          </a:lstStyle>
          <a:p>
            <a:pPr>
              <a:defRPr/>
            </a:pPr>
            <a:endParaRPr lang="en-US" dirty="0"/>
          </a:p>
        </p:txBody>
      </p:sp>
      <p:sp>
        <p:nvSpPr>
          <p:cNvPr id="11" name="Rectangle 10"/>
          <p:cNvSpPr>
            <a:spLocks noGrp="1" noChangeArrowheads="1"/>
          </p:cNvSpPr>
          <p:nvPr>
            <p:ph type="sldNum" sz="quarter" idx="12"/>
          </p:nvPr>
        </p:nvSpPr>
        <p:spPr>
          <a:xfrm>
            <a:off x="9531" y="6356099"/>
            <a:ext cx="587375" cy="492378"/>
          </a:xfrm>
        </p:spPr>
        <p:txBody>
          <a:bodyPr anchorCtr="0"/>
          <a:lstStyle>
            <a:lvl1pPr eaLnBrk="0" hangingPunct="0">
              <a:defRPr b="1" i="0">
                <a:latin typeface="Arial" panose="020B0604020202020204" pitchFamily="34" charset="0"/>
              </a:defRPr>
            </a:lvl1pPr>
          </a:lstStyle>
          <a:p>
            <a:pPr>
              <a:defRPr/>
            </a:pPr>
            <a:fld id="{3648C958-12DE-3946-A9E6-98A01D7DB3B6}" type="slidenum">
              <a:rPr lang="en-US" smtClean="0"/>
              <a:pPr>
                <a:defRPr/>
              </a:pPr>
              <a:t>‹#›</a:t>
            </a:fld>
            <a:endParaRPr lang="en-US" dirty="0"/>
          </a:p>
        </p:txBody>
      </p:sp>
    </p:spTree>
    <p:extLst>
      <p:ext uri="{BB962C8B-B14F-4D97-AF65-F5344CB8AC3E}">
        <p14:creationId xmlns:p14="http://schemas.microsoft.com/office/powerpoint/2010/main" val="3806976384"/>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CD5E526-007E-F44E-A2D0-E822CBFD2D0D}" type="slidenum">
              <a:rPr lang="en-US" smtClean="0"/>
              <a:pPr>
                <a:defRPr/>
              </a:pPr>
              <a:t>‹#›</a:t>
            </a:fld>
            <a:endParaRPr lang="en-US" dirty="0"/>
          </a:p>
        </p:txBody>
      </p:sp>
    </p:spTree>
    <p:extLst>
      <p:ext uri="{BB962C8B-B14F-4D97-AF65-F5344CB8AC3E}">
        <p14:creationId xmlns:p14="http://schemas.microsoft.com/office/powerpoint/2010/main" val="184498899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9AE6FB8A-D75C-1947-A933-550FEB064863}" type="slidenum">
              <a:rPr lang="en-US" smtClean="0"/>
              <a:pPr>
                <a:defRPr/>
              </a:pPr>
              <a:t>‹#›</a:t>
            </a:fld>
            <a:endParaRPr lang="en-US" dirty="0"/>
          </a:p>
        </p:txBody>
      </p:sp>
    </p:spTree>
    <p:extLst>
      <p:ext uri="{BB962C8B-B14F-4D97-AF65-F5344CB8AC3E}">
        <p14:creationId xmlns:p14="http://schemas.microsoft.com/office/powerpoint/2010/main" val="209398701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3383F4C-975D-E041-8514-8E4D930F84A4}" type="slidenum">
              <a:rPr lang="en-US" smtClean="0"/>
              <a:pPr>
                <a:defRPr/>
              </a:pPr>
              <a:t>‹#›</a:t>
            </a:fld>
            <a:endParaRPr lang="en-US" dirty="0"/>
          </a:p>
        </p:txBody>
      </p:sp>
    </p:spTree>
    <p:extLst>
      <p:ext uri="{BB962C8B-B14F-4D97-AF65-F5344CB8AC3E}">
        <p14:creationId xmlns:p14="http://schemas.microsoft.com/office/powerpoint/2010/main" val="224616899"/>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911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EE58EA-59D6-D14E-8595-38C3FC1FBD9E}" type="slidenum">
              <a:rPr lang="en-US" smtClean="0"/>
              <a:pPr>
                <a:defRPr/>
              </a:pPr>
              <a:t>‹#›</a:t>
            </a:fld>
            <a:endParaRPr lang="en-US" dirty="0"/>
          </a:p>
        </p:txBody>
      </p:sp>
    </p:spTree>
    <p:extLst>
      <p:ext uri="{BB962C8B-B14F-4D97-AF65-F5344CB8AC3E}">
        <p14:creationId xmlns:p14="http://schemas.microsoft.com/office/powerpoint/2010/main" val="3915610156"/>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4F34329-36FB-8045-A857-6B87ACF05743}" type="slidenum">
              <a:rPr lang="en-US" smtClean="0"/>
              <a:pPr>
                <a:defRPr/>
              </a:pPr>
              <a:t>‹#›</a:t>
            </a:fld>
            <a:endParaRPr lang="en-US" dirty="0"/>
          </a:p>
        </p:txBody>
      </p:sp>
    </p:spTree>
    <p:extLst>
      <p:ext uri="{BB962C8B-B14F-4D97-AF65-F5344CB8AC3E}">
        <p14:creationId xmlns:p14="http://schemas.microsoft.com/office/powerpoint/2010/main" val="3346016498"/>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053B6AF-E929-294A-A862-EBA6E7B5D9B9}" type="slidenum">
              <a:rPr lang="en-US" smtClean="0"/>
              <a:pPr>
                <a:defRPr/>
              </a:pPr>
              <a:t>‹#›</a:t>
            </a:fld>
            <a:endParaRPr lang="en-US" dirty="0"/>
          </a:p>
        </p:txBody>
      </p:sp>
    </p:spTree>
    <p:extLst>
      <p:ext uri="{BB962C8B-B14F-4D97-AF65-F5344CB8AC3E}">
        <p14:creationId xmlns:p14="http://schemas.microsoft.com/office/powerpoint/2010/main" val="397260829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2298EEC-5975-2044-AE96-C560D72AB1B9}" type="slidenum">
              <a:rPr lang="en-US" smtClean="0"/>
              <a:pPr>
                <a:defRPr/>
              </a:pPr>
              <a:t>‹#›</a:t>
            </a:fld>
            <a:endParaRPr lang="en-US" dirty="0"/>
          </a:p>
        </p:txBody>
      </p:sp>
    </p:spTree>
    <p:extLst>
      <p:ext uri="{BB962C8B-B14F-4D97-AF65-F5344CB8AC3E}">
        <p14:creationId xmlns:p14="http://schemas.microsoft.com/office/powerpoint/2010/main" val="63383831"/>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8481B0-56EC-E54C-8B69-C6049B09C6F1}" type="slidenum">
              <a:rPr lang="en-US" smtClean="0"/>
              <a:pPr>
                <a:defRPr/>
              </a:pPr>
              <a:t>‹#›</a:t>
            </a:fld>
            <a:endParaRPr lang="en-US" dirty="0"/>
          </a:p>
        </p:txBody>
      </p:sp>
    </p:spTree>
    <p:extLst>
      <p:ext uri="{BB962C8B-B14F-4D97-AF65-F5344CB8AC3E}">
        <p14:creationId xmlns:p14="http://schemas.microsoft.com/office/powerpoint/2010/main" val="221498904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E8D880C-F111-DE4E-BC69-B898C79D15EE}" type="slidenum">
              <a:rPr lang="en-US" smtClean="0"/>
              <a:pPr>
                <a:defRPr/>
              </a:pPr>
              <a:t>‹#›</a:t>
            </a:fld>
            <a:endParaRPr lang="en-US" dirty="0"/>
          </a:p>
        </p:txBody>
      </p:sp>
    </p:spTree>
    <p:extLst>
      <p:ext uri="{BB962C8B-B14F-4D97-AF65-F5344CB8AC3E}">
        <p14:creationId xmlns:p14="http://schemas.microsoft.com/office/powerpoint/2010/main" val="220198738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3526472E-5335-254C-9C38-DD6A0E161E36}" type="slidenum">
              <a:rPr lang="en-US" smtClean="0"/>
              <a:pPr>
                <a:defRPr/>
              </a:pPr>
              <a:t>‹#›</a:t>
            </a:fld>
            <a:endParaRPr lang="en-US" dirty="0"/>
          </a:p>
        </p:txBody>
      </p:sp>
    </p:spTree>
    <p:extLst>
      <p:ext uri="{BB962C8B-B14F-4D97-AF65-F5344CB8AC3E}">
        <p14:creationId xmlns:p14="http://schemas.microsoft.com/office/powerpoint/2010/main" val="4044635823"/>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623026D-8A6D-534F-AE4E-0D05609DF2D7}" type="slidenum">
              <a:rPr lang="en-US" smtClean="0"/>
              <a:pPr>
                <a:defRPr/>
              </a:pPr>
              <a:t>‹#›</a:t>
            </a:fld>
            <a:endParaRPr lang="en-US" dirty="0"/>
          </a:p>
        </p:txBody>
      </p:sp>
    </p:spTree>
    <p:extLst>
      <p:ext uri="{BB962C8B-B14F-4D97-AF65-F5344CB8AC3E}">
        <p14:creationId xmlns:p14="http://schemas.microsoft.com/office/powerpoint/2010/main" val="47742944"/>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7C960C3-C098-8C49-87DA-292DA6F71F00}" type="slidenum">
              <a:rPr lang="en-GB" smtClean="0"/>
              <a:pPr>
                <a:defRPr/>
              </a:pPr>
              <a:t>‹#›</a:t>
            </a:fld>
            <a:endParaRPr lang="en-GB" dirty="0"/>
          </a:p>
        </p:txBody>
      </p:sp>
    </p:spTree>
    <p:extLst>
      <p:ext uri="{BB962C8B-B14F-4D97-AF65-F5344CB8AC3E}">
        <p14:creationId xmlns:p14="http://schemas.microsoft.com/office/powerpoint/2010/main" val="55769273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ACC60A22-3CE7-134D-A9CD-4C672119CFD2}" type="slidenum">
              <a:rPr lang="en-US" smtClean="0"/>
              <a:pPr>
                <a:defRPr/>
              </a:pPr>
              <a:t>‹#›</a:t>
            </a:fld>
            <a:endParaRPr lang="en-US" dirty="0"/>
          </a:p>
        </p:txBody>
      </p:sp>
    </p:spTree>
    <p:extLst>
      <p:ext uri="{BB962C8B-B14F-4D97-AF65-F5344CB8AC3E}">
        <p14:creationId xmlns:p14="http://schemas.microsoft.com/office/powerpoint/2010/main" val="3783235325"/>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3"/>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20E50056-99BA-8C47-A241-B4F1E3C77A5F}" type="slidenum">
              <a:rPr lang="en-US"/>
              <a:pPr>
                <a:defRPr/>
              </a:pPr>
              <a:t>‹#›</a:t>
            </a:fld>
            <a:endParaRPr lang="en-US"/>
          </a:p>
        </p:txBody>
      </p:sp>
    </p:spTree>
    <p:extLst>
      <p:ext uri="{BB962C8B-B14F-4D97-AF65-F5344CB8AC3E}">
        <p14:creationId xmlns:p14="http://schemas.microsoft.com/office/powerpoint/2010/main" val="4086524460"/>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DCCCC19A-64B4-434E-B753-C220D0948812}" type="slidenum">
              <a:rPr lang="en-US"/>
              <a:pPr>
                <a:defRPr/>
              </a:pPr>
              <a:t>‹#›</a:t>
            </a:fld>
            <a:endParaRPr lang="en-US"/>
          </a:p>
        </p:txBody>
      </p:sp>
    </p:spTree>
    <p:extLst>
      <p:ext uri="{BB962C8B-B14F-4D97-AF65-F5344CB8AC3E}">
        <p14:creationId xmlns:p14="http://schemas.microsoft.com/office/powerpoint/2010/main" val="1156053659"/>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931E72F-5358-D24D-ADB1-011449E6E4F6}" type="slidenum">
              <a:rPr lang="en-US"/>
              <a:pPr>
                <a:defRPr/>
              </a:pPr>
              <a:t>‹#›</a:t>
            </a:fld>
            <a:endParaRPr lang="en-US"/>
          </a:p>
        </p:txBody>
      </p:sp>
    </p:spTree>
    <p:extLst>
      <p:ext uri="{BB962C8B-B14F-4D97-AF65-F5344CB8AC3E}">
        <p14:creationId xmlns:p14="http://schemas.microsoft.com/office/powerpoint/2010/main" val="757197147"/>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AAC75CC1-B374-4B44-934E-90B7BF68E20D}" type="slidenum">
              <a:rPr lang="en-US"/>
              <a:pPr>
                <a:defRPr/>
              </a:pPr>
              <a:t>‹#›</a:t>
            </a:fld>
            <a:endParaRPr lang="en-US"/>
          </a:p>
        </p:txBody>
      </p:sp>
    </p:spTree>
    <p:extLst>
      <p:ext uri="{BB962C8B-B14F-4D97-AF65-F5344CB8AC3E}">
        <p14:creationId xmlns:p14="http://schemas.microsoft.com/office/powerpoint/2010/main" val="396003710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94D83A24-ECE0-234B-8022-B05E3FB62800}" type="slidenum">
              <a:rPr lang="en-US"/>
              <a:pPr>
                <a:defRPr/>
              </a:pPr>
              <a:t>‹#›</a:t>
            </a:fld>
            <a:endParaRPr lang="en-US"/>
          </a:p>
        </p:txBody>
      </p:sp>
    </p:spTree>
    <p:extLst>
      <p:ext uri="{BB962C8B-B14F-4D97-AF65-F5344CB8AC3E}">
        <p14:creationId xmlns:p14="http://schemas.microsoft.com/office/powerpoint/2010/main" val="3596631882"/>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9D205FDB-349D-A84B-80E3-393E8EACF07D}" type="slidenum">
              <a:rPr lang="en-US"/>
              <a:pPr>
                <a:defRPr/>
              </a:pPr>
              <a:t>‹#›</a:t>
            </a:fld>
            <a:endParaRPr lang="en-US"/>
          </a:p>
        </p:txBody>
      </p:sp>
    </p:spTree>
    <p:extLst>
      <p:ext uri="{BB962C8B-B14F-4D97-AF65-F5344CB8AC3E}">
        <p14:creationId xmlns:p14="http://schemas.microsoft.com/office/powerpoint/2010/main" val="61919114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C51EB5A1-F2CB-444D-BF11-5094810219EE}" type="slidenum">
              <a:rPr lang="en-US"/>
              <a:pPr>
                <a:defRPr/>
              </a:pPr>
              <a:t>‹#›</a:t>
            </a:fld>
            <a:endParaRPr lang="en-US"/>
          </a:p>
        </p:txBody>
      </p:sp>
    </p:spTree>
    <p:extLst>
      <p:ext uri="{BB962C8B-B14F-4D97-AF65-F5344CB8AC3E}">
        <p14:creationId xmlns:p14="http://schemas.microsoft.com/office/powerpoint/2010/main" val="42476586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A58B7E32-1203-5347-BBA2-DE5F3B49F074}" type="slidenum">
              <a:rPr lang="en-US"/>
              <a:pPr>
                <a:defRPr/>
              </a:pPr>
              <a:t>‹#›</a:t>
            </a:fld>
            <a:endParaRPr lang="en-US"/>
          </a:p>
        </p:txBody>
      </p:sp>
    </p:spTree>
    <p:extLst>
      <p:ext uri="{BB962C8B-B14F-4D97-AF65-F5344CB8AC3E}">
        <p14:creationId xmlns:p14="http://schemas.microsoft.com/office/powerpoint/2010/main" val="1913372500"/>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70FF9258-6943-794E-A6EF-A1F4772721C0}" type="slidenum">
              <a:rPr lang="en-US"/>
              <a:pPr>
                <a:defRPr/>
              </a:pPr>
              <a:t>‹#›</a:t>
            </a:fld>
            <a:endParaRPr lang="en-US"/>
          </a:p>
        </p:txBody>
      </p:sp>
    </p:spTree>
    <p:extLst>
      <p:ext uri="{BB962C8B-B14F-4D97-AF65-F5344CB8AC3E}">
        <p14:creationId xmlns:p14="http://schemas.microsoft.com/office/powerpoint/2010/main" val="117175606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02951778-E8F7-D940-AAA0-DBAC061F2103}" type="slidenum">
              <a:rPr lang="en-US"/>
              <a:pPr>
                <a:defRPr/>
              </a:pPr>
              <a:t>‹#›</a:t>
            </a:fld>
            <a:endParaRPr lang="en-US"/>
          </a:p>
        </p:txBody>
      </p:sp>
    </p:spTree>
    <p:extLst>
      <p:ext uri="{BB962C8B-B14F-4D97-AF65-F5344CB8AC3E}">
        <p14:creationId xmlns:p14="http://schemas.microsoft.com/office/powerpoint/2010/main" val="206384767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9428616-5A39-EA43-80C3-FB578AF202C3}" type="slidenum">
              <a:rPr lang="en-US" smtClean="0"/>
              <a:pPr>
                <a:defRPr/>
              </a:pPr>
              <a:t>‹#›</a:t>
            </a:fld>
            <a:endParaRPr lang="en-US" dirty="0"/>
          </a:p>
        </p:txBody>
      </p:sp>
    </p:spTree>
    <p:extLst>
      <p:ext uri="{BB962C8B-B14F-4D97-AF65-F5344CB8AC3E}">
        <p14:creationId xmlns:p14="http://schemas.microsoft.com/office/powerpoint/2010/main" val="124807409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BBB0F9F7-54A1-314A-AC09-7BC85747FCD3}" type="slidenum">
              <a:rPr lang="en-US"/>
              <a:pPr>
                <a:defRPr/>
              </a:pPr>
              <a:t>‹#›</a:t>
            </a:fld>
            <a:endParaRPr lang="en-US"/>
          </a:p>
        </p:txBody>
      </p:sp>
    </p:spTree>
    <p:extLst>
      <p:ext uri="{BB962C8B-B14F-4D97-AF65-F5344CB8AC3E}">
        <p14:creationId xmlns:p14="http://schemas.microsoft.com/office/powerpoint/2010/main" val="795228587"/>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4941EFAD-EDA9-EB4F-B35A-CB5FC434F649}" type="slidenum">
              <a:rPr lang="en-US"/>
              <a:pPr>
                <a:defRPr/>
              </a:pPr>
              <a:t>‹#›</a:t>
            </a:fld>
            <a:endParaRPr lang="en-US"/>
          </a:p>
        </p:txBody>
      </p:sp>
    </p:spTree>
    <p:extLst>
      <p:ext uri="{BB962C8B-B14F-4D97-AF65-F5344CB8AC3E}">
        <p14:creationId xmlns:p14="http://schemas.microsoft.com/office/powerpoint/2010/main" val="3445706751"/>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3C6AAE0-85AD-0D4C-8D70-2E1806C468C6}" type="slidenum">
              <a:rPr lang="en-US"/>
              <a:pPr>
                <a:defRPr/>
              </a:pPr>
              <a:t>‹#›</a:t>
            </a:fld>
            <a:endParaRPr lang="en-US"/>
          </a:p>
        </p:txBody>
      </p:sp>
    </p:spTree>
    <p:extLst>
      <p:ext uri="{BB962C8B-B14F-4D97-AF65-F5344CB8AC3E}">
        <p14:creationId xmlns:p14="http://schemas.microsoft.com/office/powerpoint/2010/main" val="141837958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50C5B3E-9547-D642-9855-28DB1B3896AE}" type="slidenum">
              <a:rPr lang="en-US" smtClean="0"/>
              <a:pPr/>
              <a:t>‹#›</a:t>
            </a:fld>
            <a:endParaRPr lang="en-US" dirty="0"/>
          </a:p>
        </p:txBody>
      </p:sp>
    </p:spTree>
    <p:extLst>
      <p:ext uri="{BB962C8B-B14F-4D97-AF65-F5344CB8AC3E}">
        <p14:creationId xmlns:p14="http://schemas.microsoft.com/office/powerpoint/2010/main" val="190812055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F60E381B-319F-DC4E-89C6-E33F56842455}" type="slidenum">
              <a:rPr lang="en-US" smtClean="0"/>
              <a:pPr/>
              <a:t>‹#›</a:t>
            </a:fld>
            <a:endParaRPr lang="en-US" dirty="0"/>
          </a:p>
        </p:txBody>
      </p:sp>
    </p:spTree>
    <p:extLst>
      <p:ext uri="{BB962C8B-B14F-4D97-AF65-F5344CB8AC3E}">
        <p14:creationId xmlns:p14="http://schemas.microsoft.com/office/powerpoint/2010/main" val="557827452"/>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b="1" i="0">
                <a:latin typeface="Arial" panose="020B0604020202020204" pitchFamily="34" charset="0"/>
              </a:defRPr>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A5A218F-849F-8A4C-B7AC-53F4AE69ACB7}" type="slidenum">
              <a:rPr lang="en-US" smtClean="0"/>
              <a:pPr/>
              <a:t>‹#›</a:t>
            </a:fld>
            <a:endParaRPr lang="en-US" dirty="0"/>
          </a:p>
        </p:txBody>
      </p:sp>
    </p:spTree>
    <p:extLst>
      <p:ext uri="{BB962C8B-B14F-4D97-AF65-F5344CB8AC3E}">
        <p14:creationId xmlns:p14="http://schemas.microsoft.com/office/powerpoint/2010/main" val="340158020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36"/>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977AE0B1-5D10-294D-B1E9-EA9AFEBE2382}" type="slidenum">
              <a:rPr lang="en-US" smtClean="0"/>
              <a:pPr/>
              <a:t>‹#›</a:t>
            </a:fld>
            <a:endParaRPr lang="en-US" dirty="0"/>
          </a:p>
        </p:txBody>
      </p:sp>
    </p:spTree>
    <p:extLst>
      <p:ext uri="{BB962C8B-B14F-4D97-AF65-F5344CB8AC3E}">
        <p14:creationId xmlns:p14="http://schemas.microsoft.com/office/powerpoint/2010/main" val="1137458223"/>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0CA6B0D9-2619-3C45-B8CA-706F3EF4821C}" type="slidenum">
              <a:rPr lang="en-US" smtClean="0"/>
              <a:pPr/>
              <a:t>‹#›</a:t>
            </a:fld>
            <a:endParaRPr lang="en-US" dirty="0"/>
          </a:p>
        </p:txBody>
      </p:sp>
    </p:spTree>
    <p:extLst>
      <p:ext uri="{BB962C8B-B14F-4D97-AF65-F5344CB8AC3E}">
        <p14:creationId xmlns:p14="http://schemas.microsoft.com/office/powerpoint/2010/main" val="3028963968"/>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AF545251-EC3C-D649-B2BD-863F121F397A}" type="slidenum">
              <a:rPr lang="en-US" smtClean="0"/>
              <a:pPr/>
              <a:t>‹#›</a:t>
            </a:fld>
            <a:endParaRPr lang="en-US" dirty="0"/>
          </a:p>
        </p:txBody>
      </p:sp>
    </p:spTree>
    <p:extLst>
      <p:ext uri="{BB962C8B-B14F-4D97-AF65-F5344CB8AC3E}">
        <p14:creationId xmlns:p14="http://schemas.microsoft.com/office/powerpoint/2010/main" val="3854636613"/>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3DADEDDB-E0F2-294F-9627-6F85CBA1D62D}" type="slidenum">
              <a:rPr lang="en-US" smtClean="0"/>
              <a:pPr/>
              <a:t>‹#›</a:t>
            </a:fld>
            <a:endParaRPr lang="en-US" dirty="0"/>
          </a:p>
        </p:txBody>
      </p:sp>
    </p:spTree>
    <p:extLst>
      <p:ext uri="{BB962C8B-B14F-4D97-AF65-F5344CB8AC3E}">
        <p14:creationId xmlns:p14="http://schemas.microsoft.com/office/powerpoint/2010/main" val="346707771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defTabSz="914085" eaLnBrk="0" fontAlgn="auto" hangingPunct="0">
              <a:spcBef>
                <a:spcPts val="0"/>
              </a:spcBef>
              <a:spcAft>
                <a:spcPts val="0"/>
              </a:spcAft>
              <a:defRPr>
                <a:latin typeface="Times New Roman" charset="0"/>
                <a:ea typeface="+mn-ea"/>
                <a:cs typeface="+mn-cs"/>
              </a:defRPr>
            </a:lvl1pPr>
          </a:lstStyle>
          <a:p>
            <a:pPr>
              <a:defRPr/>
            </a:pPr>
            <a:endParaRPr lang="en-US"/>
          </a:p>
        </p:txBody>
      </p:sp>
      <p:sp>
        <p:nvSpPr>
          <p:cNvPr id="3" name="Rectangle 10"/>
          <p:cNvSpPr>
            <a:spLocks noGrp="1" noChangeArrowheads="1"/>
          </p:cNvSpPr>
          <p:nvPr>
            <p:ph type="ftr" sz="quarter" idx="11"/>
          </p:nvPr>
        </p:nvSpPr>
        <p:spPr/>
        <p:txBody>
          <a:bodyPr/>
          <a:lstStyle>
            <a:lvl1pPr defTabSz="914085" eaLnBrk="0" fontAlgn="auto" hangingPunct="0">
              <a:spcBef>
                <a:spcPts val="0"/>
              </a:spcBef>
              <a:spcAft>
                <a:spcPts val="0"/>
              </a:spcAft>
              <a:defRPr>
                <a:latin typeface="Times New Roman" charset="0"/>
                <a:ea typeface="+mn-ea"/>
                <a:cs typeface="+mn-cs"/>
              </a:defRPr>
            </a:lvl1pPr>
          </a:lstStyle>
          <a:p>
            <a:pPr>
              <a:defRPr/>
            </a:pPr>
            <a:endParaRPr lang="en-US"/>
          </a:p>
        </p:txBody>
      </p:sp>
      <p:sp>
        <p:nvSpPr>
          <p:cNvPr id="4" name="Rectangle 11"/>
          <p:cNvSpPr>
            <a:spLocks noGrp="1" noChangeArrowheads="1"/>
          </p:cNvSpPr>
          <p:nvPr>
            <p:ph type="sldNum" sz="quarter" idx="12"/>
          </p:nvPr>
        </p:nvSpPr>
        <p:spPr/>
        <p:txBody>
          <a:bodyPr/>
          <a:lstStyle>
            <a:lvl1pPr defTabSz="914085" eaLnBrk="0" hangingPunct="0">
              <a:defRPr>
                <a:latin typeface="Times New Roman" charset="0"/>
              </a:defRPr>
            </a:lvl1pPr>
          </a:lstStyle>
          <a:p>
            <a:pPr>
              <a:defRPr/>
            </a:pPr>
            <a:fld id="{5136631C-9623-8848-AD16-7DF80C59B66E}" type="slidenum">
              <a:rPr lang="en-US"/>
              <a:pPr>
                <a:defRPr/>
              </a:pPr>
              <a:t>‹#›</a:t>
            </a:fld>
            <a:endParaRPr lang="en-US"/>
          </a:p>
        </p:txBody>
      </p:sp>
    </p:spTree>
    <p:extLst>
      <p:ext uri="{BB962C8B-B14F-4D97-AF65-F5344CB8AC3E}">
        <p14:creationId xmlns:p14="http://schemas.microsoft.com/office/powerpoint/2010/main" val="4272892854"/>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7081DBFA-4B68-6A42-A7E2-0F2A80FD334F}" type="slidenum">
              <a:rPr lang="en-US" smtClean="0"/>
              <a:pPr/>
              <a:t>‹#›</a:t>
            </a:fld>
            <a:endParaRPr lang="en-US" dirty="0"/>
          </a:p>
        </p:txBody>
      </p:sp>
    </p:spTree>
    <p:extLst>
      <p:ext uri="{BB962C8B-B14F-4D97-AF65-F5344CB8AC3E}">
        <p14:creationId xmlns:p14="http://schemas.microsoft.com/office/powerpoint/2010/main" val="118802061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b="1" i="0">
                <a:latin typeface="Arial" panose="020B0604020202020204" pitchFamily="34" charset="0"/>
              </a:defRPr>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dirty="0"/>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4B3B1424-6478-AB4C-80DB-D828B3C73F48}" type="slidenum">
              <a:rPr lang="en-US" smtClean="0"/>
              <a:pPr/>
              <a:t>‹#›</a:t>
            </a:fld>
            <a:endParaRPr lang="en-US" dirty="0"/>
          </a:p>
        </p:txBody>
      </p:sp>
    </p:spTree>
    <p:extLst>
      <p:ext uri="{BB962C8B-B14F-4D97-AF65-F5344CB8AC3E}">
        <p14:creationId xmlns:p14="http://schemas.microsoft.com/office/powerpoint/2010/main" val="3220254622"/>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4B51CC8-F77A-6B4D-8CE3-C59CD6B9C722}" type="slidenum">
              <a:rPr lang="en-US" smtClean="0"/>
              <a:pPr/>
              <a:t>‹#›</a:t>
            </a:fld>
            <a:endParaRPr lang="en-US" dirty="0"/>
          </a:p>
        </p:txBody>
      </p:sp>
    </p:spTree>
    <p:extLst>
      <p:ext uri="{BB962C8B-B14F-4D97-AF65-F5344CB8AC3E}">
        <p14:creationId xmlns:p14="http://schemas.microsoft.com/office/powerpoint/2010/main" val="252237817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D7E75C74-4659-854B-A7BA-B572B868C92A}" type="slidenum">
              <a:rPr lang="en-US" smtClean="0"/>
              <a:pPr/>
              <a:t>‹#›</a:t>
            </a:fld>
            <a:endParaRPr lang="en-US" dirty="0"/>
          </a:p>
        </p:txBody>
      </p:sp>
    </p:spTree>
    <p:extLst>
      <p:ext uri="{BB962C8B-B14F-4D97-AF65-F5344CB8AC3E}">
        <p14:creationId xmlns:p14="http://schemas.microsoft.com/office/powerpoint/2010/main" val="270925125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10" name="Rectangle 1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11" name="Rectangle 1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469A2D0-71DA-874D-BCE8-4E61E02D138D}" type="slidenum">
              <a:rPr lang="en-US" smtClean="0"/>
              <a:pPr>
                <a:defRPr/>
              </a:pPr>
              <a:t>‹#›</a:t>
            </a:fld>
            <a:endParaRPr lang="en-US" dirty="0"/>
          </a:p>
        </p:txBody>
      </p:sp>
    </p:spTree>
    <p:extLst>
      <p:ext uri="{BB962C8B-B14F-4D97-AF65-F5344CB8AC3E}">
        <p14:creationId xmlns:p14="http://schemas.microsoft.com/office/powerpoint/2010/main" val="3364777732"/>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1206CB-C90D-6D46-A2F2-224707897A6D}" type="slidenum">
              <a:rPr lang="en-US" smtClean="0"/>
              <a:pPr>
                <a:defRPr/>
              </a:pPr>
              <a:t>‹#›</a:t>
            </a:fld>
            <a:endParaRPr lang="en-US" dirty="0"/>
          </a:p>
        </p:txBody>
      </p:sp>
    </p:spTree>
    <p:extLst>
      <p:ext uri="{BB962C8B-B14F-4D97-AF65-F5344CB8AC3E}">
        <p14:creationId xmlns:p14="http://schemas.microsoft.com/office/powerpoint/2010/main" val="1534449179"/>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64842E-F37A-1645-AEDF-1B3C8C181442}" type="slidenum">
              <a:rPr lang="en-US" smtClean="0"/>
              <a:pPr>
                <a:defRPr/>
              </a:pPr>
              <a:t>‹#›</a:t>
            </a:fld>
            <a:endParaRPr lang="en-US" dirty="0"/>
          </a:p>
        </p:txBody>
      </p:sp>
    </p:spTree>
    <p:extLst>
      <p:ext uri="{BB962C8B-B14F-4D97-AF65-F5344CB8AC3E}">
        <p14:creationId xmlns:p14="http://schemas.microsoft.com/office/powerpoint/2010/main" val="179972814"/>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F85287-883E-174C-AB5C-9DC3382A3FBA}" type="slidenum">
              <a:rPr lang="en-US" smtClean="0"/>
              <a:pPr>
                <a:defRPr/>
              </a:pPr>
              <a:t>‹#›</a:t>
            </a:fld>
            <a:endParaRPr lang="en-US" dirty="0"/>
          </a:p>
        </p:txBody>
      </p:sp>
    </p:spTree>
    <p:extLst>
      <p:ext uri="{BB962C8B-B14F-4D97-AF65-F5344CB8AC3E}">
        <p14:creationId xmlns:p14="http://schemas.microsoft.com/office/powerpoint/2010/main" val="837930508"/>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100E9-CB1B-D34A-BAF8-5D04776BF6F2}" type="slidenum">
              <a:rPr lang="en-US" smtClean="0"/>
              <a:pPr>
                <a:defRPr/>
              </a:pPr>
              <a:t>‹#›</a:t>
            </a:fld>
            <a:endParaRPr lang="en-US" dirty="0"/>
          </a:p>
        </p:txBody>
      </p:sp>
    </p:spTree>
    <p:extLst>
      <p:ext uri="{BB962C8B-B14F-4D97-AF65-F5344CB8AC3E}">
        <p14:creationId xmlns:p14="http://schemas.microsoft.com/office/powerpoint/2010/main" val="239982066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94D0189-C846-594D-811D-0C60D4C6F40F}" type="slidenum">
              <a:rPr lang="en-US" smtClean="0"/>
              <a:pPr>
                <a:defRPr/>
              </a:pPr>
              <a:t>‹#›</a:t>
            </a:fld>
            <a:endParaRPr lang="en-US" dirty="0"/>
          </a:p>
        </p:txBody>
      </p:sp>
    </p:spTree>
    <p:extLst>
      <p:ext uri="{BB962C8B-B14F-4D97-AF65-F5344CB8AC3E}">
        <p14:creationId xmlns:p14="http://schemas.microsoft.com/office/powerpoint/2010/main" val="361132783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b="1" i="0">
                <a:latin typeface="Arial" panose="020B0604020202020204" pitchFamily="34" charset="0"/>
              </a:defRPr>
            </a:lvl1pPr>
          </a:lstStyle>
          <a:p>
            <a:r>
              <a:rPr lang="en-US" dirty="0"/>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2043" tIns="46022" rIns="92043" bIns="46022" anchor="ctr"/>
          <a:lstStyle>
            <a:lvl1pPr marL="0" indent="0" algn="ctr">
              <a:buFont typeface="Wingding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quarter"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8"/>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9"/>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0D6ADED-1DE2-4046-8D12-4AA59E3D440E}" type="slidenum">
              <a:rPr lang="en-US" smtClean="0"/>
              <a:pPr>
                <a:defRPr/>
              </a:pPr>
              <a:t>‹#›</a:t>
            </a:fld>
            <a:endParaRPr lang="en-US" dirty="0"/>
          </a:p>
        </p:txBody>
      </p:sp>
    </p:spTree>
    <p:extLst>
      <p:ext uri="{BB962C8B-B14F-4D97-AF65-F5344CB8AC3E}">
        <p14:creationId xmlns:p14="http://schemas.microsoft.com/office/powerpoint/2010/main" val="1598342034"/>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48F200C-B48D-8244-91B1-B316EAB51C4E}" type="slidenum">
              <a:rPr lang="en-US" smtClean="0"/>
              <a:pPr>
                <a:defRPr/>
              </a:pPr>
              <a:t>‹#›</a:t>
            </a:fld>
            <a:endParaRPr lang="en-US" dirty="0"/>
          </a:p>
        </p:txBody>
      </p:sp>
    </p:spTree>
    <p:extLst>
      <p:ext uri="{BB962C8B-B14F-4D97-AF65-F5344CB8AC3E}">
        <p14:creationId xmlns:p14="http://schemas.microsoft.com/office/powerpoint/2010/main" val="1305595845"/>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25F7F5-1244-3F46-A223-DF000ACA828F}" type="slidenum">
              <a:rPr lang="en-US" smtClean="0"/>
              <a:pPr>
                <a:defRPr/>
              </a:pPr>
              <a:t>‹#›</a:t>
            </a:fld>
            <a:endParaRPr lang="en-US" dirty="0"/>
          </a:p>
        </p:txBody>
      </p:sp>
    </p:spTree>
    <p:extLst>
      <p:ext uri="{BB962C8B-B14F-4D97-AF65-F5344CB8AC3E}">
        <p14:creationId xmlns:p14="http://schemas.microsoft.com/office/powerpoint/2010/main" val="4061881681"/>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4FF2C2-9B2E-294C-A384-1C64C6825455}" type="slidenum">
              <a:rPr lang="en-US" smtClean="0"/>
              <a:pPr>
                <a:defRPr/>
              </a:pPr>
              <a:t>‹#›</a:t>
            </a:fld>
            <a:endParaRPr lang="en-US" dirty="0"/>
          </a:p>
        </p:txBody>
      </p:sp>
    </p:spTree>
    <p:extLst>
      <p:ext uri="{BB962C8B-B14F-4D97-AF65-F5344CB8AC3E}">
        <p14:creationId xmlns:p14="http://schemas.microsoft.com/office/powerpoint/2010/main" val="1953871042"/>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007844F-3DA3-F946-BB0C-4169A6FF90A2}" type="slidenum">
              <a:rPr lang="en-US" smtClean="0"/>
              <a:pPr>
                <a:defRPr/>
              </a:pPr>
              <a:t>‹#›</a:t>
            </a:fld>
            <a:endParaRPr lang="en-US" dirty="0"/>
          </a:p>
        </p:txBody>
      </p:sp>
    </p:spTree>
    <p:extLst>
      <p:ext uri="{BB962C8B-B14F-4D97-AF65-F5344CB8AC3E}">
        <p14:creationId xmlns:p14="http://schemas.microsoft.com/office/powerpoint/2010/main" val="3132110799"/>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E367F16-B228-0F45-9B2C-BDC8C680D4F5}" type="slidenum">
              <a:rPr lang="en-US" smtClean="0"/>
              <a:pPr>
                <a:defRPr/>
              </a:pPr>
              <a:t>‹#›</a:t>
            </a:fld>
            <a:endParaRPr lang="en-US" dirty="0"/>
          </a:p>
        </p:txBody>
      </p:sp>
    </p:spTree>
    <p:extLst>
      <p:ext uri="{BB962C8B-B14F-4D97-AF65-F5344CB8AC3E}">
        <p14:creationId xmlns:p14="http://schemas.microsoft.com/office/powerpoint/2010/main" val="1927073110"/>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AF188B-095E-6E44-A37C-F2B50676BEA7}" type="slidenum">
              <a:rPr lang="en-US" smtClean="0"/>
              <a:pPr>
                <a:defRPr/>
              </a:pPr>
              <a:t>‹#›</a:t>
            </a:fld>
            <a:endParaRPr lang="en-US" dirty="0"/>
          </a:p>
        </p:txBody>
      </p:sp>
    </p:spTree>
    <p:extLst>
      <p:ext uri="{BB962C8B-B14F-4D97-AF65-F5344CB8AC3E}">
        <p14:creationId xmlns:p14="http://schemas.microsoft.com/office/powerpoint/2010/main" val="2644992131"/>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a:prstGeom prst="rect">
            <a:avLst/>
          </a:prstGeom>
        </p:spPr>
        <p:txBody>
          <a:bodyPr lIns="91376" tIns="45688" rIns="91376" bIns="45688"/>
          <a:lstStyle>
            <a:lvl1pPr>
              <a:defRPr b="1" i="0">
                <a:solidFill>
                  <a:schemeClr val="bg1"/>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1295400" y="1676406"/>
            <a:ext cx="7467600" cy="4449763"/>
          </a:xfrm>
          <a:prstGeom prst="rect">
            <a:avLst/>
          </a:prstGeom>
        </p:spPr>
        <p:txBody>
          <a:bodyPr lIns="91376" tIns="45688" rIns="91376" bIns="45688"/>
          <a:lstStyle>
            <a:lvl1pPr>
              <a:defRPr b="1" i="0">
                <a:solidFill>
                  <a:schemeClr val="bg1"/>
                </a:solidFill>
                <a:latin typeface="Arial" panose="020B0604020202020204" pitchFamily="34" charset="0"/>
                <a:cs typeface="Arial" panose="020B0604020202020204" pitchFamily="34" charset="0"/>
              </a:defRPr>
            </a:lvl1pPr>
            <a:lvl2pPr>
              <a:defRPr b="1" i="0">
                <a:solidFill>
                  <a:schemeClr val="bg1"/>
                </a:solidFill>
                <a:latin typeface="Arial" panose="020B0604020202020204" pitchFamily="34" charset="0"/>
                <a:cs typeface="Arial" panose="020B0604020202020204" pitchFamily="34" charset="0"/>
              </a:defRPr>
            </a:lvl2pPr>
            <a:lvl3pPr>
              <a:defRPr b="1" i="0">
                <a:solidFill>
                  <a:schemeClr val="bg1"/>
                </a:solidFill>
                <a:latin typeface="Arial" panose="020B0604020202020204" pitchFamily="34" charset="0"/>
                <a:cs typeface="Arial" panose="020B0604020202020204" pitchFamily="34" charset="0"/>
              </a:defRPr>
            </a:lvl3pPr>
            <a:lvl4pPr>
              <a:defRPr b="1" i="0">
                <a:solidFill>
                  <a:schemeClr val="bg1"/>
                </a:solidFill>
                <a:latin typeface="Arial" panose="020B0604020202020204" pitchFamily="34" charset="0"/>
                <a:cs typeface="Arial" panose="020B0604020202020204" pitchFamily="34" charset="0"/>
              </a:defRPr>
            </a:lvl4pPr>
            <a:lvl5pPr>
              <a:defRPr b="1" i="0">
                <a:solidFill>
                  <a:schemeClr val="bg1"/>
                </a:solidFill>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457200" y="6245225"/>
            <a:ext cx="2133600" cy="476250"/>
          </a:xfrm>
          <a:prstGeom prst="rect">
            <a:avLst/>
          </a:prstGeom>
        </p:spPr>
        <p:txBody>
          <a:bodyPr vert="horz" wrap="square" lIns="91376" tIns="45688" rIns="91376" bIns="45688" numCol="1" anchor="t" anchorCtr="0" compatLnSpc="1">
            <a:prstTxWarp prst="textNoShape">
              <a:avLst/>
            </a:prstTxWarp>
          </a:bodyPr>
          <a:lstStyle>
            <a:lvl1pPr defTabSz="456880">
              <a:defRPr sz="2400">
                <a:solidFill>
                  <a:srgbClr val="000000"/>
                </a:solidFill>
                <a:latin typeface="Times New Roman" charset="0"/>
                <a:ea typeface="MS Gothic" pitchFamily="49" charset="-128"/>
                <a:cs typeface="MS Gothic" pitchFamily="49" charset="-128"/>
              </a:defRPr>
            </a:lvl1pPr>
          </a:lstStyle>
          <a:p>
            <a:pPr>
              <a:defRPr/>
            </a:pPr>
            <a:endParaRPr lang="en-US"/>
          </a:p>
        </p:txBody>
      </p:sp>
      <p:sp>
        <p:nvSpPr>
          <p:cNvPr id="5" name="Rectangle 5"/>
          <p:cNvSpPr>
            <a:spLocks noGrp="1" noChangeArrowheads="1"/>
          </p:cNvSpPr>
          <p:nvPr>
            <p:ph type="ftr" sz="quarter" idx="11"/>
          </p:nvPr>
        </p:nvSpPr>
        <p:spPr>
          <a:xfrm>
            <a:off x="3124200" y="6245225"/>
            <a:ext cx="2895600" cy="476250"/>
          </a:xfrm>
          <a:prstGeom prst="rect">
            <a:avLst/>
          </a:prstGeom>
        </p:spPr>
        <p:txBody>
          <a:bodyPr vert="horz" wrap="square" lIns="91376" tIns="45688" rIns="91376" bIns="45688" numCol="1" anchor="t" anchorCtr="0" compatLnSpc="1">
            <a:prstTxWarp prst="textNoShape">
              <a:avLst/>
            </a:prstTxWarp>
          </a:bodyPr>
          <a:lstStyle>
            <a:lvl1pPr defTabSz="456880">
              <a:defRPr sz="2400">
                <a:solidFill>
                  <a:srgbClr val="000000"/>
                </a:solidFill>
                <a:latin typeface="Times New Roman" charset="0"/>
                <a:ea typeface="MS Gothic" pitchFamily="49" charset="-128"/>
                <a:cs typeface="MS Gothic" pitchFamily="49" charset="-128"/>
              </a:defRPr>
            </a:lvl1pPr>
          </a:lstStyle>
          <a:p>
            <a:pPr>
              <a:defRPr/>
            </a:pPr>
            <a:endParaRPr lang="en-US"/>
          </a:p>
        </p:txBody>
      </p:sp>
      <p:sp>
        <p:nvSpPr>
          <p:cNvPr id="6" name="Rectangle 6"/>
          <p:cNvSpPr>
            <a:spLocks noGrp="1" noChangeArrowheads="1"/>
          </p:cNvSpPr>
          <p:nvPr>
            <p:ph type="sldNum" sz="quarter" idx="12"/>
          </p:nvPr>
        </p:nvSpPr>
        <p:spPr>
          <a:xfrm>
            <a:off x="6553200" y="6245225"/>
            <a:ext cx="2133600" cy="476250"/>
          </a:xfrm>
          <a:prstGeom prst="rect">
            <a:avLst/>
          </a:prstGeom>
        </p:spPr>
        <p:txBody>
          <a:bodyPr vert="horz" wrap="square" lIns="91376" tIns="45688" rIns="91376" bIns="45688" numCol="1" anchor="t" anchorCtr="0" compatLnSpc="1">
            <a:prstTxWarp prst="textNoShape">
              <a:avLst/>
            </a:prstTxWarp>
          </a:bodyPr>
          <a:lstStyle>
            <a:lvl1pPr defTabSz="456880">
              <a:defRPr b="1" i="0">
                <a:solidFill>
                  <a:srgbClr val="000000"/>
                </a:solidFill>
                <a:latin typeface="Arial" panose="020B0604020202020204" pitchFamily="34" charset="0"/>
                <a:ea typeface="MS Gothic" charset="0"/>
                <a:cs typeface="MS Gothic" charset="0"/>
              </a:defRPr>
            </a:lvl1pPr>
          </a:lstStyle>
          <a:p>
            <a:pPr>
              <a:defRPr/>
            </a:pPr>
            <a:fld id="{EC2F638E-2095-9846-B154-6EF4A80F4F68}" type="slidenum">
              <a:rPr lang="en-US" smtClean="0"/>
              <a:pPr>
                <a:defRPr/>
              </a:pPr>
              <a:t>‹#›</a:t>
            </a:fld>
            <a:endParaRPr lang="en-US" dirty="0"/>
          </a:p>
        </p:txBody>
      </p:sp>
    </p:spTree>
    <p:extLst>
      <p:ext uri="{BB962C8B-B14F-4D97-AF65-F5344CB8AC3E}">
        <p14:creationId xmlns:p14="http://schemas.microsoft.com/office/powerpoint/2010/main" val="275891030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0"/>
          <p:cNvSpPr>
            <a:spLocks noGrp="1" noChangeArrowheads="1"/>
          </p:cNvSpPr>
          <p:nvPr>
            <p:ph type="dt" sz="half" idx="10"/>
          </p:nvPr>
        </p:nvSpPr>
        <p:spPr/>
        <p:txBody>
          <a:bodyPr/>
          <a:lstStyle>
            <a:lvl1pPr defTabSz="913758" fontAlgn="auto">
              <a:spcBef>
                <a:spcPts val="0"/>
              </a:spcBef>
              <a:spcAft>
                <a:spcPts val="0"/>
              </a:spcAft>
              <a:defRPr b="1" i="0">
                <a:latin typeface="Arial" panose="020B0604020202020204" pitchFamily="34" charset="0"/>
                <a:ea typeface="ＭＳ Ｐゴシック"/>
                <a:cs typeface="ＭＳ Ｐゴシック"/>
              </a:defRPr>
            </a:lvl1pPr>
          </a:lstStyle>
          <a:p>
            <a:pPr>
              <a:defRPr/>
            </a:pPr>
            <a:endParaRPr lang="en-US" dirty="0"/>
          </a:p>
        </p:txBody>
      </p:sp>
      <p:sp>
        <p:nvSpPr>
          <p:cNvPr id="3" name="Rectangle 1031"/>
          <p:cNvSpPr>
            <a:spLocks noGrp="1" noChangeArrowheads="1"/>
          </p:cNvSpPr>
          <p:nvPr>
            <p:ph type="ftr" sz="quarter" idx="11"/>
          </p:nvPr>
        </p:nvSpPr>
        <p:spPr/>
        <p:txBody>
          <a:bodyPr/>
          <a:lstStyle>
            <a:lvl1pPr defTabSz="913758" fontAlgn="auto">
              <a:spcBef>
                <a:spcPts val="0"/>
              </a:spcBef>
              <a:spcAft>
                <a:spcPts val="0"/>
              </a:spcAft>
              <a:defRPr b="1" i="0">
                <a:latin typeface="Arial" panose="020B0604020202020204" pitchFamily="34" charset="0"/>
                <a:ea typeface="ＭＳ Ｐゴシック"/>
                <a:cs typeface="ＭＳ Ｐゴシック"/>
              </a:defRPr>
            </a:lvl1pPr>
          </a:lstStyle>
          <a:p>
            <a:pPr>
              <a:defRPr/>
            </a:pPr>
            <a:endParaRPr lang="en-US" dirty="0"/>
          </a:p>
        </p:txBody>
      </p:sp>
      <p:sp>
        <p:nvSpPr>
          <p:cNvPr id="4" name="Rectangle 1032"/>
          <p:cNvSpPr>
            <a:spLocks noGrp="1" noChangeArrowheads="1"/>
          </p:cNvSpPr>
          <p:nvPr>
            <p:ph type="sldNum" sz="quarter" idx="12"/>
          </p:nvPr>
        </p:nvSpPr>
        <p:spPr/>
        <p:txBody>
          <a:bodyPr/>
          <a:lstStyle>
            <a:lvl1pPr defTabSz="913758">
              <a:defRPr>
                <a:latin typeface="Times New Roman" charset="0"/>
              </a:defRPr>
            </a:lvl1pPr>
          </a:lstStyle>
          <a:p>
            <a:pPr>
              <a:defRPr/>
            </a:pPr>
            <a:fld id="{3FD5702F-5EFF-894C-A028-CA6694D26368}" type="slidenum">
              <a:rPr lang="en-US"/>
              <a:pPr>
                <a:defRPr/>
              </a:pPr>
              <a:t>‹#›</a:t>
            </a:fld>
            <a:endParaRPr lang="en-US"/>
          </a:p>
        </p:txBody>
      </p:sp>
    </p:spTree>
    <p:extLst>
      <p:ext uri="{BB962C8B-B14F-4D97-AF65-F5344CB8AC3E}">
        <p14:creationId xmlns:p14="http://schemas.microsoft.com/office/powerpoint/2010/main" val="64408425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5"/>
          <p:cNvSpPr>
            <a:spLocks noGrp="1" noChangeArrowheads="1"/>
          </p:cNvSpPr>
          <p:nvPr>
            <p:ph type="dt" sz="half" idx="10"/>
          </p:nvPr>
        </p:nvSpPr>
        <p:spPr/>
        <p:txBody>
          <a:bodyPr/>
          <a:lstStyle>
            <a:lvl1pPr defTabSz="913758"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3" name="Rectangle 1036"/>
          <p:cNvSpPr>
            <a:spLocks noGrp="1" noChangeArrowheads="1"/>
          </p:cNvSpPr>
          <p:nvPr>
            <p:ph type="ftr" sz="quarter" idx="11"/>
          </p:nvPr>
        </p:nvSpPr>
        <p:spPr/>
        <p:txBody>
          <a:bodyPr/>
          <a:lstStyle>
            <a:lvl1pPr defTabSz="913758"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4" name="Rectangle 1037"/>
          <p:cNvSpPr>
            <a:spLocks noGrp="1" noChangeArrowheads="1"/>
          </p:cNvSpPr>
          <p:nvPr>
            <p:ph type="sldNum" sz="quarter" idx="12"/>
          </p:nvPr>
        </p:nvSpPr>
        <p:spPr/>
        <p:txBody>
          <a:bodyPr/>
          <a:lstStyle>
            <a:lvl1pPr defTabSz="913758">
              <a:defRPr>
                <a:latin typeface="Times New Roman" charset="0"/>
              </a:defRPr>
            </a:lvl1pPr>
          </a:lstStyle>
          <a:p>
            <a:pPr>
              <a:defRPr/>
            </a:pPr>
            <a:fld id="{43ECD183-EB50-3143-B477-E11F126F2F7D}" type="slidenum">
              <a:rPr lang="en-US"/>
              <a:pPr>
                <a:defRPr/>
              </a:pPr>
              <a:t>‹#›</a:t>
            </a:fld>
            <a:endParaRPr lang="en-US"/>
          </a:p>
        </p:txBody>
      </p:sp>
    </p:spTree>
    <p:extLst>
      <p:ext uri="{BB962C8B-B14F-4D97-AF65-F5344CB8AC3E}">
        <p14:creationId xmlns:p14="http://schemas.microsoft.com/office/powerpoint/2010/main" val="326149189"/>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57136360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95BFC017-2444-7146-9E26-191E5B0E8AE9}" type="slidenum">
              <a:rPr lang="en-US" smtClean="0"/>
              <a:pPr>
                <a:defRPr/>
              </a:pPr>
              <a:t>‹#›</a:t>
            </a:fld>
            <a:endParaRPr lang="en-US" dirty="0"/>
          </a:p>
        </p:txBody>
      </p:sp>
    </p:spTree>
    <p:extLst>
      <p:ext uri="{BB962C8B-B14F-4D97-AF65-F5344CB8AC3E}">
        <p14:creationId xmlns:p14="http://schemas.microsoft.com/office/powerpoint/2010/main" val="246085156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99E3E5-F83A-B24D-8630-A0B3E56A848A}" type="slidenum">
              <a:rPr lang="en-US" smtClean="0"/>
              <a:pPr>
                <a:defRPr/>
              </a:pPr>
              <a:t>‹#›</a:t>
            </a:fld>
            <a:endParaRPr lang="en-US" dirty="0"/>
          </a:p>
        </p:txBody>
      </p:sp>
    </p:spTree>
    <p:extLst>
      <p:ext uri="{BB962C8B-B14F-4D97-AF65-F5344CB8AC3E}">
        <p14:creationId xmlns:p14="http://schemas.microsoft.com/office/powerpoint/2010/main" val="3191170569"/>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28C41F-17E1-C544-94C5-9EF1F53E384F}" type="slidenum">
              <a:rPr lang="en-US" smtClean="0"/>
              <a:pPr>
                <a:defRPr/>
              </a:pPr>
              <a:t>‹#›</a:t>
            </a:fld>
            <a:endParaRPr lang="en-US" dirty="0"/>
          </a:p>
        </p:txBody>
      </p:sp>
    </p:spTree>
    <p:extLst>
      <p:ext uri="{BB962C8B-B14F-4D97-AF65-F5344CB8AC3E}">
        <p14:creationId xmlns:p14="http://schemas.microsoft.com/office/powerpoint/2010/main" val="1253981683"/>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DD6253-EB3A-514E-AD7B-E4992E748EDF}" type="slidenum">
              <a:rPr lang="en-US" smtClean="0"/>
              <a:pPr>
                <a:defRPr/>
              </a:pPr>
              <a:t>‹#›</a:t>
            </a:fld>
            <a:endParaRPr lang="en-US" dirty="0"/>
          </a:p>
        </p:txBody>
      </p:sp>
    </p:spTree>
    <p:extLst>
      <p:ext uri="{BB962C8B-B14F-4D97-AF65-F5344CB8AC3E}">
        <p14:creationId xmlns:p14="http://schemas.microsoft.com/office/powerpoint/2010/main" val="3603839962"/>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15C2499-5721-734D-AC8B-D847E2186BDA}" type="slidenum">
              <a:rPr lang="en-US" smtClean="0"/>
              <a:pPr>
                <a:defRPr/>
              </a:pPr>
              <a:t>‹#›</a:t>
            </a:fld>
            <a:endParaRPr lang="en-US" dirty="0"/>
          </a:p>
        </p:txBody>
      </p:sp>
    </p:spTree>
    <p:extLst>
      <p:ext uri="{BB962C8B-B14F-4D97-AF65-F5344CB8AC3E}">
        <p14:creationId xmlns:p14="http://schemas.microsoft.com/office/powerpoint/2010/main" val="3903897052"/>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ACFD267-0DEB-3E40-99D4-E95A1C818504}" type="slidenum">
              <a:rPr lang="en-US" smtClean="0"/>
              <a:pPr>
                <a:defRPr/>
              </a:pPr>
              <a:t>‹#›</a:t>
            </a:fld>
            <a:endParaRPr lang="en-US" dirty="0"/>
          </a:p>
        </p:txBody>
      </p:sp>
    </p:spTree>
    <p:extLst>
      <p:ext uri="{BB962C8B-B14F-4D97-AF65-F5344CB8AC3E}">
        <p14:creationId xmlns:p14="http://schemas.microsoft.com/office/powerpoint/2010/main" val="3225355489"/>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CF6B2F-DD08-5C4D-B5AF-55C2D4659845}" type="slidenum">
              <a:rPr lang="en-US" smtClean="0"/>
              <a:pPr>
                <a:defRPr/>
              </a:pPr>
              <a:t>‹#›</a:t>
            </a:fld>
            <a:endParaRPr lang="en-US" dirty="0"/>
          </a:p>
        </p:txBody>
      </p:sp>
    </p:spTree>
    <p:extLst>
      <p:ext uri="{BB962C8B-B14F-4D97-AF65-F5344CB8AC3E}">
        <p14:creationId xmlns:p14="http://schemas.microsoft.com/office/powerpoint/2010/main" val="70093811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9B4099-D14E-B34E-9944-252510220C32}" type="slidenum">
              <a:rPr lang="en-US" smtClean="0"/>
              <a:pPr>
                <a:defRPr/>
              </a:pPr>
              <a:t>‹#›</a:t>
            </a:fld>
            <a:endParaRPr lang="en-US" dirty="0"/>
          </a:p>
        </p:txBody>
      </p:sp>
    </p:spTree>
    <p:extLst>
      <p:ext uri="{BB962C8B-B14F-4D97-AF65-F5344CB8AC3E}">
        <p14:creationId xmlns:p14="http://schemas.microsoft.com/office/powerpoint/2010/main" val="4122859936"/>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2965CB5-E663-3840-A191-02935611C3DC}" type="slidenum">
              <a:rPr lang="en-US" smtClean="0"/>
              <a:pPr>
                <a:defRPr/>
              </a:pPr>
              <a:t>‹#›</a:t>
            </a:fld>
            <a:endParaRPr lang="en-US" dirty="0"/>
          </a:p>
        </p:txBody>
      </p:sp>
    </p:spTree>
    <p:extLst>
      <p:ext uri="{BB962C8B-B14F-4D97-AF65-F5344CB8AC3E}">
        <p14:creationId xmlns:p14="http://schemas.microsoft.com/office/powerpoint/2010/main" val="1783836182"/>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090CCB-61E6-0141-92B1-4E4E65399363}" type="slidenum">
              <a:rPr lang="en-US" smtClean="0"/>
              <a:pPr>
                <a:defRPr/>
              </a:pPr>
              <a:t>‹#›</a:t>
            </a:fld>
            <a:endParaRPr lang="en-US" dirty="0"/>
          </a:p>
        </p:txBody>
      </p:sp>
    </p:spTree>
    <p:extLst>
      <p:ext uri="{BB962C8B-B14F-4D97-AF65-F5344CB8AC3E}">
        <p14:creationId xmlns:p14="http://schemas.microsoft.com/office/powerpoint/2010/main" val="643705242"/>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E93F0-9DB4-4844-A476-5323F55B5A5E}" type="slidenum">
              <a:rPr lang="en-US" smtClean="0"/>
              <a:pPr>
                <a:defRPr/>
              </a:pPr>
              <a:t>‹#›</a:t>
            </a:fld>
            <a:endParaRPr lang="en-US" dirty="0"/>
          </a:p>
        </p:txBody>
      </p:sp>
    </p:spTree>
    <p:extLst>
      <p:ext uri="{BB962C8B-B14F-4D97-AF65-F5344CB8AC3E}">
        <p14:creationId xmlns:p14="http://schemas.microsoft.com/office/powerpoint/2010/main" val="392177101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2A8052-1A02-7746-A752-0E77E9AEDC03}" type="slidenum">
              <a:rPr lang="en-US" smtClean="0"/>
              <a:pPr>
                <a:defRPr/>
              </a:pPr>
              <a:t>‹#›</a:t>
            </a:fld>
            <a:endParaRPr lang="en-US" dirty="0"/>
          </a:p>
        </p:txBody>
      </p:sp>
    </p:spTree>
    <p:extLst>
      <p:ext uri="{BB962C8B-B14F-4D97-AF65-F5344CB8AC3E}">
        <p14:creationId xmlns:p14="http://schemas.microsoft.com/office/powerpoint/2010/main" val="62250584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B1A030B2-B592-0B40-93F8-D1A6DE1669F9}" type="slidenum">
              <a:rPr lang="en-US" smtClean="0"/>
              <a:pPr>
                <a:defRPr/>
              </a:pPr>
              <a:t>‹#›</a:t>
            </a:fld>
            <a:endParaRPr lang="en-US" dirty="0"/>
          </a:p>
        </p:txBody>
      </p:sp>
    </p:spTree>
    <p:extLst>
      <p:ext uri="{BB962C8B-B14F-4D97-AF65-F5344CB8AC3E}">
        <p14:creationId xmlns:p14="http://schemas.microsoft.com/office/powerpoint/2010/main" val="69459050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2A5FAF4-DD6A-CB4D-B2BB-6330EB3E42B9}" type="slidenum">
              <a:rPr lang="en-US" smtClean="0"/>
              <a:pPr>
                <a:defRPr/>
              </a:pPr>
              <a:t>‹#›</a:t>
            </a:fld>
            <a:endParaRPr lang="en-US" dirty="0"/>
          </a:p>
        </p:txBody>
      </p:sp>
    </p:spTree>
    <p:extLst>
      <p:ext uri="{BB962C8B-B14F-4D97-AF65-F5344CB8AC3E}">
        <p14:creationId xmlns:p14="http://schemas.microsoft.com/office/powerpoint/2010/main" val="3548245672"/>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11F72FF-98EE-6949-9F0E-E4C9844354A8}" type="slidenum">
              <a:rPr lang="en-US" smtClean="0"/>
              <a:pPr>
                <a:defRPr/>
              </a:pPr>
              <a:t>‹#›</a:t>
            </a:fld>
            <a:endParaRPr lang="en-US" dirty="0"/>
          </a:p>
        </p:txBody>
      </p:sp>
    </p:spTree>
    <p:extLst>
      <p:ext uri="{BB962C8B-B14F-4D97-AF65-F5344CB8AC3E}">
        <p14:creationId xmlns:p14="http://schemas.microsoft.com/office/powerpoint/2010/main" val="170842638"/>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7"/>
                  <a:ext cx="2919" cy="2150"/>
                  <a:chOff x="1265" y="815"/>
                  <a:chExt cx="2919" cy="2150"/>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4" y="1503"/>
                    <a:ext cx="1259" cy="2325"/>
                    <a:chOff x="3470" y="1531"/>
                    <a:chExt cx="1259" cy="2325"/>
                  </a:xfrm>
                </p:grpSpPr>
                <p:sp>
                  <p:nvSpPr>
                    <p:cNvPr id="131" name="Freeform 13"/>
                    <p:cNvSpPr>
                      <a:spLocks/>
                    </p:cNvSpPr>
                    <p:nvPr/>
                  </p:nvSpPr>
                  <p:spPr bwMode="hidden">
                    <a:xfrm rot="2711884">
                      <a:off x="2764" y="2237"/>
                      <a:ext cx="1725"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32" name="Freeform 14"/>
                    <p:cNvSpPr>
                      <a:spLocks/>
                    </p:cNvSpPr>
                    <p:nvPr/>
                  </p:nvSpPr>
                  <p:spPr bwMode="hidden">
                    <a:xfrm rot="2711884">
                      <a:off x="4022" y="3149"/>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36" name="Group 15"/>
                  <p:cNvGrpSpPr>
                    <a:grpSpLocks/>
                  </p:cNvGrpSpPr>
                  <p:nvPr/>
                </p:nvGrpSpPr>
                <p:grpSpPr bwMode="auto">
                  <a:xfrm>
                    <a:off x="2938" y="1992"/>
                    <a:ext cx="2462" cy="1331"/>
                    <a:chOff x="2864" y="2020"/>
                    <a:chExt cx="2462" cy="1331"/>
                  </a:xfrm>
                </p:grpSpPr>
                <p:sp>
                  <p:nvSpPr>
                    <p:cNvPr id="129" name="Freeform 16"/>
                    <p:cNvSpPr>
                      <a:spLocks/>
                    </p:cNvSpPr>
                    <p:nvPr/>
                  </p:nvSpPr>
                  <p:spPr bwMode="hidden">
                    <a:xfrm rot="2104081">
                      <a:off x="2864" y="2020"/>
                      <a:ext cx="1813" cy="346"/>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30" name="Freeform 17"/>
                    <p:cNvSpPr>
                      <a:spLocks/>
                    </p:cNvSpPr>
                    <p:nvPr/>
                  </p:nvSpPr>
                  <p:spPr bwMode="hidden">
                    <a:xfrm rot="2104081">
                      <a:off x="4352" y="2806"/>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37" name="Group 18"/>
                  <p:cNvGrpSpPr>
                    <a:grpSpLocks/>
                  </p:cNvGrpSpPr>
                  <p:nvPr/>
                </p:nvGrpSpPr>
                <p:grpSpPr bwMode="auto">
                  <a:xfrm>
                    <a:off x="2970" y="1804"/>
                    <a:ext cx="2478" cy="1064"/>
                    <a:chOff x="2896" y="1832"/>
                    <a:chExt cx="2478" cy="1064"/>
                  </a:xfrm>
                </p:grpSpPr>
                <p:sp>
                  <p:nvSpPr>
                    <p:cNvPr id="127" name="Freeform 19"/>
                    <p:cNvSpPr>
                      <a:spLocks/>
                    </p:cNvSpPr>
                    <p:nvPr/>
                  </p:nvSpPr>
                  <p:spPr bwMode="hidden">
                    <a:xfrm rot="1582915">
                      <a:off x="2896" y="1832"/>
                      <a:ext cx="1736" cy="304"/>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28" name="Freeform 20"/>
                    <p:cNvSpPr>
                      <a:spLocks/>
                    </p:cNvSpPr>
                    <p:nvPr/>
                  </p:nvSpPr>
                  <p:spPr bwMode="hidden">
                    <a:xfrm rot="1582915">
                      <a:off x="4442" y="2420"/>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26" name="Freeform 23"/>
                    <p:cNvSpPr>
                      <a:spLocks/>
                    </p:cNvSpPr>
                    <p:nvPr/>
                  </p:nvSpPr>
                  <p:spPr bwMode="hidden">
                    <a:xfrm rot="1080363">
                      <a:off x="4495" y="2036"/>
                      <a:ext cx="901" cy="52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39" name="Group 24"/>
                  <p:cNvGrpSpPr>
                    <a:grpSpLocks/>
                  </p:cNvGrpSpPr>
                  <p:nvPr/>
                </p:nvGrpSpPr>
                <p:grpSpPr bwMode="auto">
                  <a:xfrm>
                    <a:off x="3032" y="1386"/>
                    <a:ext cx="2341" cy="657"/>
                    <a:chOff x="2958" y="1414"/>
                    <a:chExt cx="2341" cy="657"/>
                  </a:xfrm>
                </p:grpSpPr>
                <p:sp>
                  <p:nvSpPr>
                    <p:cNvPr id="123" name="Freeform 25"/>
                    <p:cNvSpPr>
                      <a:spLocks/>
                    </p:cNvSpPr>
                    <p:nvPr/>
                  </p:nvSpPr>
                  <p:spPr bwMode="hidden">
                    <a:xfrm rot="463793">
                      <a:off x="2958" y="1414"/>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24" name="Freeform 26"/>
                    <p:cNvSpPr>
                      <a:spLocks/>
                    </p:cNvSpPr>
                    <p:nvPr/>
                  </p:nvSpPr>
                  <p:spPr bwMode="hidden">
                    <a:xfrm rot="463793">
                      <a:off x="4469" y="1582"/>
                      <a:ext cx="83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40" name="Group 27"/>
                  <p:cNvGrpSpPr>
                    <a:grpSpLocks/>
                  </p:cNvGrpSpPr>
                  <p:nvPr/>
                </p:nvGrpSpPr>
                <p:grpSpPr bwMode="auto">
                  <a:xfrm>
                    <a:off x="3057" y="1241"/>
                    <a:ext cx="2150" cy="342"/>
                    <a:chOff x="2983" y="1269"/>
                    <a:chExt cx="2150" cy="342"/>
                  </a:xfrm>
                </p:grpSpPr>
                <p:sp>
                  <p:nvSpPr>
                    <p:cNvPr id="121" name="Freeform 28"/>
                    <p:cNvSpPr>
                      <a:spLocks/>
                    </p:cNvSpPr>
                    <p:nvPr/>
                  </p:nvSpPr>
                  <p:spPr bwMode="hidden">
                    <a:xfrm rot="-84182">
                      <a:off x="2983" y="1290"/>
                      <a:ext cx="1404" cy="219"/>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22" name="Freeform 29"/>
                    <p:cNvSpPr>
                      <a:spLocks/>
                    </p:cNvSpPr>
                    <p:nvPr/>
                  </p:nvSpPr>
                  <p:spPr bwMode="hidden">
                    <a:xfrm rot="-84182">
                      <a:off x="4379" y="1269"/>
                      <a:ext cx="754" cy="34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41" name="Group 30"/>
                  <p:cNvGrpSpPr>
                    <a:grpSpLocks/>
                  </p:cNvGrpSpPr>
                  <p:nvPr/>
                </p:nvGrpSpPr>
                <p:grpSpPr bwMode="auto">
                  <a:xfrm>
                    <a:off x="3012" y="890"/>
                    <a:ext cx="1879" cy="426"/>
                    <a:chOff x="2938" y="918"/>
                    <a:chExt cx="1879" cy="426"/>
                  </a:xfrm>
                </p:grpSpPr>
                <p:sp>
                  <p:nvSpPr>
                    <p:cNvPr id="119" name="Freeform 31"/>
                    <p:cNvSpPr>
                      <a:spLocks/>
                    </p:cNvSpPr>
                    <p:nvPr/>
                  </p:nvSpPr>
                  <p:spPr bwMode="hidden">
                    <a:xfrm rot="-802576">
                      <a:off x="2938" y="1129"/>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20" name="Freeform 32"/>
                    <p:cNvSpPr>
                      <a:spLocks/>
                    </p:cNvSpPr>
                    <p:nvPr/>
                  </p:nvSpPr>
                  <p:spPr bwMode="hidden">
                    <a:xfrm rot="-802576">
                      <a:off x="4155" y="918"/>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18" name="Freeform 35"/>
                    <p:cNvSpPr>
                      <a:spLocks/>
                    </p:cNvSpPr>
                    <p:nvPr/>
                  </p:nvSpPr>
                  <p:spPr bwMode="hidden">
                    <a:xfrm rot="18888116" flipH="1">
                      <a:off x="419" y="3271"/>
                      <a:ext cx="926"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43" name="Group 36"/>
                  <p:cNvGrpSpPr>
                    <a:grpSpLocks/>
                  </p:cNvGrpSpPr>
                  <p:nvPr/>
                </p:nvGrpSpPr>
                <p:grpSpPr bwMode="auto">
                  <a:xfrm>
                    <a:off x="69" y="2168"/>
                    <a:ext cx="2462" cy="1333"/>
                    <a:chOff x="-5" y="2196"/>
                    <a:chExt cx="2462" cy="1333"/>
                  </a:xfrm>
                </p:grpSpPr>
                <p:sp>
                  <p:nvSpPr>
                    <p:cNvPr id="115" name="Freeform 37"/>
                    <p:cNvSpPr>
                      <a:spLocks/>
                    </p:cNvSpPr>
                    <p:nvPr/>
                  </p:nvSpPr>
                  <p:spPr bwMode="hidden">
                    <a:xfrm rot="19495919" flipH="1">
                      <a:off x="644" y="2196"/>
                      <a:ext cx="1812" cy="348"/>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44" name="Group 39"/>
                  <p:cNvGrpSpPr>
                    <a:grpSpLocks/>
                  </p:cNvGrpSpPr>
                  <p:nvPr/>
                </p:nvGrpSpPr>
                <p:grpSpPr bwMode="auto">
                  <a:xfrm>
                    <a:off x="22" y="1981"/>
                    <a:ext cx="2477" cy="1063"/>
                    <a:chOff x="-52" y="2009"/>
                    <a:chExt cx="2477" cy="1063"/>
                  </a:xfrm>
                </p:grpSpPr>
                <p:sp>
                  <p:nvSpPr>
                    <p:cNvPr id="113" name="Freeform 40"/>
                    <p:cNvSpPr>
                      <a:spLocks/>
                    </p:cNvSpPr>
                    <p:nvPr/>
                  </p:nvSpPr>
                  <p:spPr bwMode="hidden">
                    <a:xfrm rot="20017085" flipH="1">
                      <a:off x="689" y="2009"/>
                      <a:ext cx="1736" cy="304"/>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14" name="Freeform 41"/>
                    <p:cNvSpPr>
                      <a:spLocks/>
                    </p:cNvSpPr>
                    <p:nvPr/>
                  </p:nvSpPr>
                  <p:spPr bwMode="hidden">
                    <a:xfrm rot="20017085" flipH="1">
                      <a:off x="-52" y="2596"/>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45" name="Group 42"/>
                  <p:cNvGrpSpPr>
                    <a:grpSpLocks/>
                  </p:cNvGrpSpPr>
                  <p:nvPr/>
                </p:nvGrpSpPr>
                <p:grpSpPr bwMode="auto">
                  <a:xfrm>
                    <a:off x="0" y="1786"/>
                    <a:ext cx="2472" cy="927"/>
                    <a:chOff x="-74" y="1814"/>
                    <a:chExt cx="2472" cy="927"/>
                  </a:xfrm>
                </p:grpSpPr>
                <p:sp>
                  <p:nvSpPr>
                    <p:cNvPr id="111" name="Freeform 43"/>
                    <p:cNvSpPr>
                      <a:spLocks/>
                    </p:cNvSpPr>
                    <p:nvPr/>
                  </p:nvSpPr>
                  <p:spPr bwMode="hidden">
                    <a:xfrm rot="20519637" flipH="1">
                      <a:off x="721" y="1814"/>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12" name="Freeform 44"/>
                    <p:cNvSpPr>
                      <a:spLocks/>
                    </p:cNvSpPr>
                    <p:nvPr/>
                  </p:nvSpPr>
                  <p:spPr bwMode="hidden">
                    <a:xfrm rot="20519637" flipH="1">
                      <a:off x="-74" y="2214"/>
                      <a:ext cx="901" cy="52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46" name="Group 183"/>
                  <p:cNvGrpSpPr>
                    <a:grpSpLocks/>
                  </p:cNvGrpSpPr>
                  <p:nvPr/>
                </p:nvGrpSpPr>
                <p:grpSpPr bwMode="auto">
                  <a:xfrm>
                    <a:off x="97" y="1563"/>
                    <a:ext cx="2340" cy="656"/>
                    <a:chOff x="23" y="1591"/>
                    <a:chExt cx="2340" cy="656"/>
                  </a:xfrm>
                </p:grpSpPr>
                <p:sp>
                  <p:nvSpPr>
                    <p:cNvPr id="109" name="Freeform 46"/>
                    <p:cNvSpPr>
                      <a:spLocks/>
                    </p:cNvSpPr>
                    <p:nvPr/>
                  </p:nvSpPr>
                  <p:spPr bwMode="hidden">
                    <a:xfrm rot="21136207" flipH="1">
                      <a:off x="818" y="1591"/>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47" name="Group 48"/>
                  <p:cNvGrpSpPr>
                    <a:grpSpLocks/>
                  </p:cNvGrpSpPr>
                  <p:nvPr/>
                </p:nvGrpSpPr>
                <p:grpSpPr bwMode="auto">
                  <a:xfrm>
                    <a:off x="263" y="1417"/>
                    <a:ext cx="2150" cy="344"/>
                    <a:chOff x="189" y="1445"/>
                    <a:chExt cx="2150" cy="344"/>
                  </a:xfrm>
                </p:grpSpPr>
                <p:sp>
                  <p:nvSpPr>
                    <p:cNvPr id="107" name="Freeform 49"/>
                    <p:cNvSpPr>
                      <a:spLocks/>
                    </p:cNvSpPr>
                    <p:nvPr/>
                  </p:nvSpPr>
                  <p:spPr bwMode="hidden">
                    <a:xfrm rot="84182" flipH="1">
                      <a:off x="935" y="1466"/>
                      <a:ext cx="1404" cy="219"/>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08" name="Freeform 50"/>
                    <p:cNvSpPr>
                      <a:spLocks/>
                    </p:cNvSpPr>
                    <p:nvPr/>
                  </p:nvSpPr>
                  <p:spPr bwMode="hidden">
                    <a:xfrm rot="84182" flipH="1">
                      <a:off x="189" y="1445"/>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06" name="Freeform 53"/>
                    <p:cNvSpPr>
                      <a:spLocks/>
                    </p:cNvSpPr>
                    <p:nvPr/>
                  </p:nvSpPr>
                  <p:spPr bwMode="hidden">
                    <a:xfrm rot="802576" flipH="1">
                      <a:off x="505" y="1094"/>
                      <a:ext cx="662"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49" name="Group 54"/>
                  <p:cNvGrpSpPr>
                    <a:grpSpLocks/>
                  </p:cNvGrpSpPr>
                  <p:nvPr/>
                </p:nvGrpSpPr>
                <p:grpSpPr bwMode="auto">
                  <a:xfrm>
                    <a:off x="690" y="872"/>
                    <a:ext cx="1849" cy="553"/>
                    <a:chOff x="616" y="900"/>
                    <a:chExt cx="1849" cy="553"/>
                  </a:xfrm>
                </p:grpSpPr>
                <p:sp>
                  <p:nvSpPr>
                    <p:cNvPr id="103" name="Freeform 55"/>
                    <p:cNvSpPr>
                      <a:spLocks/>
                    </p:cNvSpPr>
                    <p:nvPr/>
                  </p:nvSpPr>
                  <p:spPr bwMode="hidden">
                    <a:xfrm rot="1277471" flipH="1">
                      <a:off x="1232" y="1238"/>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04" name="Freeform 56"/>
                    <p:cNvSpPr>
                      <a:spLocks/>
                    </p:cNvSpPr>
                    <p:nvPr/>
                  </p:nvSpPr>
                  <p:spPr bwMode="hidden">
                    <a:xfrm rot="1277471" flipH="1">
                      <a:off x="616" y="90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50" name="Group 57"/>
                  <p:cNvGrpSpPr>
                    <a:grpSpLocks/>
                  </p:cNvGrpSpPr>
                  <p:nvPr/>
                </p:nvGrpSpPr>
                <p:grpSpPr bwMode="auto">
                  <a:xfrm>
                    <a:off x="911" y="590"/>
                    <a:ext cx="1767" cy="742"/>
                    <a:chOff x="911" y="590"/>
                    <a:chExt cx="1767" cy="742"/>
                  </a:xfrm>
                </p:grpSpPr>
                <p:sp>
                  <p:nvSpPr>
                    <p:cNvPr id="101" name="Freeform 58"/>
                    <p:cNvSpPr>
                      <a:spLocks/>
                    </p:cNvSpPr>
                    <p:nvPr/>
                  </p:nvSpPr>
                  <p:spPr bwMode="hidden">
                    <a:xfrm rot="2028410" flipH="1">
                      <a:off x="1445" y="1117"/>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02" name="Freeform 59"/>
                    <p:cNvSpPr>
                      <a:spLocks/>
                    </p:cNvSpPr>
                    <p:nvPr/>
                  </p:nvSpPr>
                  <p:spPr bwMode="hidden">
                    <a:xfrm rot="2028410" flipH="1">
                      <a:off x="911" y="59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00" name="Freeform 62"/>
                    <p:cNvSpPr>
                      <a:spLocks/>
                    </p:cNvSpPr>
                    <p:nvPr/>
                  </p:nvSpPr>
                  <p:spPr bwMode="hidden">
                    <a:xfrm rot="2664424" flipH="1">
                      <a:off x="1120" y="300"/>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52" name="Group 63"/>
                  <p:cNvGrpSpPr>
                    <a:grpSpLocks/>
                  </p:cNvGrpSpPr>
                  <p:nvPr/>
                </p:nvGrpSpPr>
                <p:grpSpPr bwMode="auto">
                  <a:xfrm>
                    <a:off x="1707" y="75"/>
                    <a:ext cx="778" cy="1514"/>
                    <a:chOff x="1633" y="103"/>
                    <a:chExt cx="778" cy="1514"/>
                  </a:xfrm>
                </p:grpSpPr>
                <p:sp>
                  <p:nvSpPr>
                    <p:cNvPr id="97" name="Freeform 64"/>
                    <p:cNvSpPr>
                      <a:spLocks/>
                    </p:cNvSpPr>
                    <p:nvPr/>
                  </p:nvSpPr>
                  <p:spPr bwMode="hidden">
                    <a:xfrm rot="3473776" flipH="1">
                      <a:off x="1753" y="959"/>
                      <a:ext cx="110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98" name="Freeform 65"/>
                    <p:cNvSpPr>
                      <a:spLocks/>
                    </p:cNvSpPr>
                    <p:nvPr/>
                  </p:nvSpPr>
                  <p:spPr bwMode="hidden">
                    <a:xfrm rot="3473776" flipH="1">
                      <a:off x="1506" y="229"/>
                      <a:ext cx="591"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53" name="Group 66"/>
                  <p:cNvGrpSpPr>
                    <a:grpSpLocks/>
                  </p:cNvGrpSpPr>
                  <p:nvPr/>
                </p:nvGrpSpPr>
                <p:grpSpPr bwMode="auto">
                  <a:xfrm>
                    <a:off x="2009" y="0"/>
                    <a:ext cx="635" cy="1535"/>
                    <a:chOff x="1935" y="28"/>
                    <a:chExt cx="635" cy="1535"/>
                  </a:xfrm>
                </p:grpSpPr>
                <p:sp>
                  <p:nvSpPr>
                    <p:cNvPr id="95" name="Freeform 67"/>
                    <p:cNvSpPr>
                      <a:spLocks/>
                    </p:cNvSpPr>
                    <p:nvPr/>
                  </p:nvSpPr>
                  <p:spPr bwMode="hidden">
                    <a:xfrm rot="4126480" flipH="1">
                      <a:off x="1932" y="925"/>
                      <a:ext cx="106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96" name="Freeform 68"/>
                    <p:cNvSpPr>
                      <a:spLocks/>
                    </p:cNvSpPr>
                    <p:nvPr/>
                  </p:nvSpPr>
                  <p:spPr bwMode="hidden">
                    <a:xfrm rot="4126480" flipH="1">
                      <a:off x="1819" y="145"/>
                      <a:ext cx="570"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94" name="Freeform 71"/>
                    <p:cNvSpPr>
                      <a:spLocks/>
                    </p:cNvSpPr>
                    <p:nvPr/>
                  </p:nvSpPr>
                  <p:spPr bwMode="hidden">
                    <a:xfrm rot="-1325434">
                      <a:off x="4005" y="672"/>
                      <a:ext cx="663"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55" name="Group 72"/>
                  <p:cNvGrpSpPr>
                    <a:grpSpLocks/>
                  </p:cNvGrpSpPr>
                  <p:nvPr/>
                </p:nvGrpSpPr>
                <p:grpSpPr bwMode="auto">
                  <a:xfrm>
                    <a:off x="2757" y="417"/>
                    <a:ext cx="1782" cy="717"/>
                    <a:chOff x="2683" y="445"/>
                    <a:chExt cx="1782" cy="717"/>
                  </a:xfrm>
                </p:grpSpPr>
                <p:sp>
                  <p:nvSpPr>
                    <p:cNvPr id="91" name="Freeform 73"/>
                    <p:cNvSpPr>
                      <a:spLocks/>
                    </p:cNvSpPr>
                    <p:nvPr/>
                  </p:nvSpPr>
                  <p:spPr bwMode="hidden">
                    <a:xfrm rot="-1921064">
                      <a:off x="2683" y="947"/>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92" name="Freeform 74"/>
                    <p:cNvSpPr>
                      <a:spLocks/>
                    </p:cNvSpPr>
                    <p:nvPr/>
                  </p:nvSpPr>
                  <p:spPr bwMode="hidden">
                    <a:xfrm rot="-1921064">
                      <a:off x="3803" y="445"/>
                      <a:ext cx="663"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sp>
                <p:nvSpPr>
                  <p:cNvPr id="56" name="Freeform 75"/>
                  <p:cNvSpPr>
                    <a:spLocks/>
                  </p:cNvSpPr>
                  <p:nvPr/>
                </p:nvSpPr>
                <p:spPr bwMode="hidden">
                  <a:xfrm rot="4578755" flipH="1">
                    <a:off x="2176" y="949"/>
                    <a:ext cx="1026" cy="14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7" name="Freeform 76"/>
                  <p:cNvSpPr>
                    <a:spLocks/>
                  </p:cNvSpPr>
                  <p:nvPr/>
                </p:nvSpPr>
                <p:spPr bwMode="hidden">
                  <a:xfrm rot="4578755" flipH="1">
                    <a:off x="2199" y="196"/>
                    <a:ext cx="552"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nvGrpSpPr>
                  <p:cNvPr id="58" name="Group 77"/>
                  <p:cNvGrpSpPr>
                    <a:grpSpLocks/>
                  </p:cNvGrpSpPr>
                  <p:nvPr/>
                </p:nvGrpSpPr>
                <p:grpSpPr bwMode="auto">
                  <a:xfrm>
                    <a:off x="2874" y="13"/>
                    <a:ext cx="639" cy="1520"/>
                    <a:chOff x="2800" y="41"/>
                    <a:chExt cx="639" cy="1520"/>
                  </a:xfrm>
                </p:grpSpPr>
                <p:sp>
                  <p:nvSpPr>
                    <p:cNvPr id="89" name="Freeform 78"/>
                    <p:cNvSpPr>
                      <a:spLocks/>
                    </p:cNvSpPr>
                    <p:nvPr/>
                  </p:nvSpPr>
                  <p:spPr bwMode="hidden">
                    <a:xfrm rot="-3857755">
                      <a:off x="2361" y="938"/>
                      <a:ext cx="1062"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90" name="Freeform 79"/>
                    <p:cNvSpPr>
                      <a:spLocks/>
                    </p:cNvSpPr>
                    <p:nvPr/>
                  </p:nvSpPr>
                  <p:spPr bwMode="hidden">
                    <a:xfrm rot="-3857755">
                      <a:off x="3009" y="182"/>
                      <a:ext cx="570"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59" name="Group 80"/>
                  <p:cNvGrpSpPr>
                    <a:grpSpLocks/>
                  </p:cNvGrpSpPr>
                  <p:nvPr/>
                </p:nvGrpSpPr>
                <p:grpSpPr bwMode="auto">
                  <a:xfrm>
                    <a:off x="3009" y="135"/>
                    <a:ext cx="1016" cy="1463"/>
                    <a:chOff x="2935" y="163"/>
                    <a:chExt cx="1016" cy="1463"/>
                  </a:xfrm>
                </p:grpSpPr>
                <p:sp>
                  <p:nvSpPr>
                    <p:cNvPr id="87" name="Freeform 81"/>
                    <p:cNvSpPr>
                      <a:spLocks/>
                    </p:cNvSpPr>
                    <p:nvPr/>
                  </p:nvSpPr>
                  <p:spPr bwMode="hidden">
                    <a:xfrm rot="-2777260">
                      <a:off x="2493" y="913"/>
                      <a:ext cx="1155"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88" name="Freeform 82"/>
                    <p:cNvSpPr>
                      <a:spLocks/>
                    </p:cNvSpPr>
                    <p:nvPr/>
                  </p:nvSpPr>
                  <p:spPr bwMode="hidden">
                    <a:xfrm rot="-2777260">
                      <a:off x="3429" y="262"/>
                      <a:ext cx="621"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60" name="Group 83"/>
                  <p:cNvGrpSpPr>
                    <a:grpSpLocks/>
                  </p:cNvGrpSpPr>
                  <p:nvPr/>
                </p:nvGrpSpPr>
                <p:grpSpPr bwMode="auto">
                  <a:xfrm>
                    <a:off x="2805" y="4"/>
                    <a:ext cx="241" cy="1448"/>
                    <a:chOff x="2731" y="32"/>
                    <a:chExt cx="241" cy="1448"/>
                  </a:xfrm>
                </p:grpSpPr>
                <p:sp>
                  <p:nvSpPr>
                    <p:cNvPr id="85" name="Freeform 222"/>
                    <p:cNvSpPr>
                      <a:spLocks/>
                    </p:cNvSpPr>
                    <p:nvPr/>
                  </p:nvSpPr>
                  <p:spPr bwMode="hidden">
                    <a:xfrm rot="-4903748">
                      <a:off x="2297" y="960"/>
                      <a:ext cx="954"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86" name="Freeform 223"/>
                    <p:cNvSpPr>
                      <a:spLocks/>
                    </p:cNvSpPr>
                    <p:nvPr/>
                  </p:nvSpPr>
                  <p:spPr bwMode="hidden">
                    <a:xfrm rot="-4903748">
                      <a:off x="2649" y="220"/>
                      <a:ext cx="512" cy="1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61" name="Group 86"/>
                  <p:cNvGrpSpPr>
                    <a:grpSpLocks/>
                  </p:cNvGrpSpPr>
                  <p:nvPr/>
                </p:nvGrpSpPr>
                <p:grpSpPr bwMode="auto">
                  <a:xfrm>
                    <a:off x="1017" y="1741"/>
                    <a:ext cx="1084" cy="2449"/>
                    <a:chOff x="943" y="1769"/>
                    <a:chExt cx="1084" cy="2449"/>
                  </a:xfrm>
                </p:grpSpPr>
                <p:sp>
                  <p:nvSpPr>
                    <p:cNvPr id="83" name="Freeform 87"/>
                    <p:cNvSpPr>
                      <a:spLocks/>
                    </p:cNvSpPr>
                    <p:nvPr/>
                  </p:nvSpPr>
                  <p:spPr bwMode="hidden">
                    <a:xfrm rot="18335692" flipH="1">
                      <a:off x="1008" y="2475"/>
                      <a:ext cx="1725" cy="31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62" name="Group 89"/>
                  <p:cNvGrpSpPr>
                    <a:grpSpLocks/>
                  </p:cNvGrpSpPr>
                  <p:nvPr/>
                </p:nvGrpSpPr>
                <p:grpSpPr bwMode="auto">
                  <a:xfrm>
                    <a:off x="1529" y="1908"/>
                    <a:ext cx="766" cy="2372"/>
                    <a:chOff x="1455" y="1936"/>
                    <a:chExt cx="766" cy="2372"/>
                  </a:xfrm>
                </p:grpSpPr>
                <p:sp>
                  <p:nvSpPr>
                    <p:cNvPr id="81" name="Freeform 90"/>
                    <p:cNvSpPr>
                      <a:spLocks/>
                    </p:cNvSpPr>
                    <p:nvPr/>
                  </p:nvSpPr>
                  <p:spPr bwMode="hidden">
                    <a:xfrm rot="17542885" flipH="1">
                      <a:off x="1268" y="2578"/>
                      <a:ext cx="1595" cy="31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82" name="Freeform 91"/>
                    <p:cNvSpPr>
                      <a:spLocks/>
                    </p:cNvSpPr>
                    <p:nvPr/>
                  </p:nvSpPr>
                  <p:spPr bwMode="hidden">
                    <a:xfrm rot="17542885" flipH="1">
                      <a:off x="1272" y="3635"/>
                      <a:ext cx="856"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63" name="Group 92"/>
                  <p:cNvGrpSpPr>
                    <a:grpSpLocks/>
                  </p:cNvGrpSpPr>
                  <p:nvPr/>
                </p:nvGrpSpPr>
                <p:grpSpPr bwMode="auto">
                  <a:xfrm rot="88588">
                    <a:off x="2060" y="1961"/>
                    <a:ext cx="460" cy="2329"/>
                    <a:chOff x="1954" y="1989"/>
                    <a:chExt cx="493" cy="2604"/>
                  </a:xfrm>
                </p:grpSpPr>
                <p:sp>
                  <p:nvSpPr>
                    <p:cNvPr id="79" name="Freeform 93"/>
                    <p:cNvSpPr>
                      <a:spLocks/>
                    </p:cNvSpPr>
                    <p:nvPr/>
                  </p:nvSpPr>
                  <p:spPr bwMode="hidden">
                    <a:xfrm rot="16782062" flipH="1">
                      <a:off x="1440" y="2693"/>
                      <a:ext cx="1711" cy="30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80" name="Freeform 94"/>
                    <p:cNvSpPr>
                      <a:spLocks/>
                    </p:cNvSpPr>
                    <p:nvPr/>
                  </p:nvSpPr>
                  <p:spPr bwMode="hidden">
                    <a:xfrm rot="16782062" flipH="1">
                      <a:off x="1731" y="3896"/>
                      <a:ext cx="918" cy="47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64" name="Group 95"/>
                  <p:cNvGrpSpPr>
                    <a:grpSpLocks/>
                  </p:cNvGrpSpPr>
                  <p:nvPr/>
                </p:nvGrpSpPr>
                <p:grpSpPr bwMode="auto">
                  <a:xfrm>
                    <a:off x="3408" y="1689"/>
                    <a:ext cx="1125" cy="2425"/>
                    <a:chOff x="3334" y="1717"/>
                    <a:chExt cx="1125" cy="2425"/>
                  </a:xfrm>
                </p:grpSpPr>
                <p:sp>
                  <p:nvSpPr>
                    <p:cNvPr id="77" name="Freeform 96"/>
                    <p:cNvSpPr>
                      <a:spLocks/>
                    </p:cNvSpPr>
                    <p:nvPr/>
                  </p:nvSpPr>
                  <p:spPr bwMode="hidden">
                    <a:xfrm rot="3144576">
                      <a:off x="2628" y="2423"/>
                      <a:ext cx="1724" cy="31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8" name="Freeform 97"/>
                    <p:cNvSpPr>
                      <a:spLocks/>
                    </p:cNvSpPr>
                    <p:nvPr/>
                  </p:nvSpPr>
                  <p:spPr bwMode="hidden">
                    <a:xfrm rot="3144576">
                      <a:off x="3752" y="3435"/>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65" name="Group 98"/>
                  <p:cNvGrpSpPr>
                    <a:grpSpLocks/>
                  </p:cNvGrpSpPr>
                  <p:nvPr/>
                </p:nvGrpSpPr>
                <p:grpSpPr bwMode="auto">
                  <a:xfrm>
                    <a:off x="3255" y="1839"/>
                    <a:ext cx="882" cy="2424"/>
                    <a:chOff x="3181" y="1867"/>
                    <a:chExt cx="882" cy="2424"/>
                  </a:xfrm>
                </p:grpSpPr>
                <p:sp>
                  <p:nvSpPr>
                    <p:cNvPr id="75" name="Freeform 99"/>
                    <p:cNvSpPr>
                      <a:spLocks/>
                    </p:cNvSpPr>
                    <p:nvPr/>
                  </p:nvSpPr>
                  <p:spPr bwMode="hidden">
                    <a:xfrm rot="3745735">
                      <a:off x="2506" y="2542"/>
                      <a:ext cx="1649"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6" name="Freeform 100"/>
                    <p:cNvSpPr>
                      <a:spLocks/>
                    </p:cNvSpPr>
                    <p:nvPr/>
                  </p:nvSpPr>
                  <p:spPr bwMode="hidden">
                    <a:xfrm rot="3745735">
                      <a:off x="3387" y="3615"/>
                      <a:ext cx="884" cy="467"/>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66" name="Group 101"/>
                  <p:cNvGrpSpPr>
                    <a:grpSpLocks/>
                  </p:cNvGrpSpPr>
                  <p:nvPr/>
                </p:nvGrpSpPr>
                <p:grpSpPr bwMode="auto">
                  <a:xfrm>
                    <a:off x="3080" y="1956"/>
                    <a:ext cx="620" cy="2385"/>
                    <a:chOff x="3006" y="1984"/>
                    <a:chExt cx="620" cy="2385"/>
                  </a:xfrm>
                </p:grpSpPr>
                <p:sp>
                  <p:nvSpPr>
                    <p:cNvPr id="73" name="Freeform 102"/>
                    <p:cNvSpPr>
                      <a:spLocks/>
                    </p:cNvSpPr>
                    <p:nvPr/>
                  </p:nvSpPr>
                  <p:spPr bwMode="hidden">
                    <a:xfrm rot="4286818">
                      <a:off x="2329" y="2661"/>
                      <a:ext cx="1600"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4" name="Freeform 103"/>
                    <p:cNvSpPr>
                      <a:spLocks/>
                    </p:cNvSpPr>
                    <p:nvPr/>
                  </p:nvSpPr>
                  <p:spPr bwMode="hidden">
                    <a:xfrm rot="4286818">
                      <a:off x="3004" y="3747"/>
                      <a:ext cx="85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67" name="Group 104"/>
                  <p:cNvGrpSpPr>
                    <a:grpSpLocks/>
                  </p:cNvGrpSpPr>
                  <p:nvPr/>
                </p:nvGrpSpPr>
                <p:grpSpPr bwMode="auto">
                  <a:xfrm>
                    <a:off x="2893" y="2072"/>
                    <a:ext cx="404" cy="2220"/>
                    <a:chOff x="2819" y="2100"/>
                    <a:chExt cx="404" cy="2220"/>
                  </a:xfrm>
                </p:grpSpPr>
                <p:sp>
                  <p:nvSpPr>
                    <p:cNvPr id="71" name="Freeform 105"/>
                    <p:cNvSpPr>
                      <a:spLocks/>
                    </p:cNvSpPr>
                    <p:nvPr/>
                  </p:nvSpPr>
                  <p:spPr bwMode="hidden">
                    <a:xfrm rot="4898956">
                      <a:off x="2206" y="2712"/>
                      <a:ext cx="1471"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2" name="Freeform 106"/>
                    <p:cNvSpPr>
                      <a:spLocks/>
                    </p:cNvSpPr>
                    <p:nvPr/>
                  </p:nvSpPr>
                  <p:spPr bwMode="hidden">
                    <a:xfrm rot="4898956">
                      <a:off x="2636" y="3732"/>
                      <a:ext cx="790" cy="38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68" name="Group 107"/>
                  <p:cNvGrpSpPr>
                    <a:grpSpLocks/>
                  </p:cNvGrpSpPr>
                  <p:nvPr/>
                </p:nvGrpSpPr>
                <p:grpSpPr bwMode="auto">
                  <a:xfrm>
                    <a:off x="2372" y="2107"/>
                    <a:ext cx="427" cy="2185"/>
                    <a:chOff x="2287" y="2135"/>
                    <a:chExt cx="427" cy="2185"/>
                  </a:xfrm>
                </p:grpSpPr>
                <p:sp>
                  <p:nvSpPr>
                    <p:cNvPr id="69" name="Freeform 108"/>
                    <p:cNvSpPr>
                      <a:spLocks/>
                    </p:cNvSpPr>
                    <p:nvPr/>
                  </p:nvSpPr>
                  <p:spPr bwMode="hidden">
                    <a:xfrm rot="5755659">
                      <a:off x="1902" y="2760"/>
                      <a:ext cx="1437" cy="188"/>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0" name="Freeform 109"/>
                    <p:cNvSpPr>
                      <a:spLocks/>
                    </p:cNvSpPr>
                    <p:nvPr/>
                  </p:nvSpPr>
                  <p:spPr bwMode="hidden">
                    <a:xfrm rot="5755659">
                      <a:off x="2049" y="3787"/>
                      <a:ext cx="771"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grpSp>
          <p:grpSp>
            <p:nvGrpSpPr>
              <p:cNvPr id="23" name="Group 110"/>
              <p:cNvGrpSpPr>
                <a:grpSpLocks/>
              </p:cNvGrpSpPr>
              <p:nvPr/>
            </p:nvGrpSpPr>
            <p:grpSpPr bwMode="auto">
              <a:xfrm>
                <a:off x="73" y="313"/>
                <a:ext cx="5460" cy="3667"/>
                <a:chOff x="73" y="313"/>
                <a:chExt cx="5460" cy="3667"/>
              </a:xfrm>
            </p:grpSpPr>
            <p:grpSp>
              <p:nvGrpSpPr>
                <p:cNvPr id="24" name="Group 111"/>
                <p:cNvGrpSpPr>
                  <a:grpSpLocks/>
                </p:cNvGrpSpPr>
                <p:nvPr/>
              </p:nvGrpSpPr>
              <p:grpSpPr bwMode="auto">
                <a:xfrm>
                  <a:off x="73" y="313"/>
                  <a:ext cx="5460" cy="3667"/>
                  <a:chOff x="73" y="313"/>
                  <a:chExt cx="5460" cy="3667"/>
                </a:xfrm>
              </p:grpSpPr>
              <p:sp>
                <p:nvSpPr>
                  <p:cNvPr id="26" name="Arc 112"/>
                  <p:cNvSpPr>
                    <a:spLocks/>
                  </p:cNvSpPr>
                  <p:nvPr/>
                </p:nvSpPr>
                <p:spPr bwMode="hidden">
                  <a:xfrm flipV="1">
                    <a:off x="2965" y="456"/>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7" name="Arc 113"/>
                  <p:cNvSpPr>
                    <a:spLocks/>
                  </p:cNvSpPr>
                  <p:nvPr/>
                </p:nvSpPr>
                <p:spPr bwMode="hidden">
                  <a:xfrm flipH="1">
                    <a:off x="387" y="1601"/>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8" name="Arc 114"/>
                  <p:cNvSpPr>
                    <a:spLocks/>
                  </p:cNvSpPr>
                  <p:nvPr/>
                </p:nvSpPr>
                <p:spPr bwMode="hidden">
                  <a:xfrm>
                    <a:off x="3028" y="1181"/>
                    <a:ext cx="1426" cy="2380"/>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9" name="Arc 115"/>
                  <p:cNvSpPr>
                    <a:spLocks/>
                  </p:cNvSpPr>
                  <p:nvPr/>
                </p:nvSpPr>
                <p:spPr bwMode="hidden">
                  <a:xfrm flipH="1">
                    <a:off x="73" y="812"/>
                    <a:ext cx="2541" cy="2380"/>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32" name="Freeform 118"/>
                  <p:cNvSpPr>
                    <a:spLocks/>
                  </p:cNvSpPr>
                  <p:nvPr/>
                </p:nvSpPr>
                <p:spPr bwMode="hidden">
                  <a:xfrm flipH="1">
                    <a:off x="1799" y="438"/>
                    <a:ext cx="418" cy="1524"/>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2 h 2368"/>
                      <a:gd name="T38" fmla="*/ 1 w 776"/>
                      <a:gd name="T39" fmla="*/ 2 h 2368"/>
                      <a:gd name="T40" fmla="*/ 1 w 776"/>
                      <a:gd name="T41" fmla="*/ 2 h 2368"/>
                      <a:gd name="T42" fmla="*/ 1 w 776"/>
                      <a:gd name="T43" fmla="*/ 2 h 2368"/>
                      <a:gd name="T44" fmla="*/ 1 w 776"/>
                      <a:gd name="T45" fmla="*/ 2 h 2368"/>
                      <a:gd name="T46" fmla="*/ 1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25" name="Freeform 119"/>
                <p:cNvSpPr>
                  <a:spLocks/>
                </p:cNvSpPr>
                <p:nvPr/>
              </p:nvSpPr>
              <p:spPr bwMode="hidden">
                <a:xfrm rot="-1346631">
                  <a:off x="3279" y="1529"/>
                  <a:ext cx="443"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grpSp>
        </p:grpSp>
        <p:grpSp>
          <p:nvGrpSpPr>
            <p:cNvPr id="7" name="Group 120"/>
            <p:cNvGrpSpPr>
              <a:grpSpLocks/>
            </p:cNvGrpSpPr>
            <p:nvPr/>
          </p:nvGrpSpPr>
          <p:grpSpPr bwMode="auto">
            <a:xfrm>
              <a:off x="1476" y="452"/>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14" name="Freeform 127"/>
              <p:cNvSpPr>
                <a:spLocks/>
              </p:cNvSpPr>
              <p:nvPr/>
            </p:nvSpPr>
            <p:spPr bwMode="hidden">
              <a:xfrm>
                <a:off x="3300" y="2635"/>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16" name="Freeform 129"/>
              <p:cNvSpPr>
                <a:spLocks/>
              </p:cNvSpPr>
              <p:nvPr/>
            </p:nvSpPr>
            <p:spPr bwMode="hidden">
              <a:xfrm flipH="1">
                <a:off x="489" y="2503"/>
                <a:ext cx="1085" cy="1524"/>
              </a:xfrm>
              <a:custGeom>
                <a:avLst/>
                <a:gdLst>
                  <a:gd name="T0" fmla="*/ 0 w 776"/>
                  <a:gd name="T1" fmla="*/ 1 h 2368"/>
                  <a:gd name="T2" fmla="*/ 51319 w 776"/>
                  <a:gd name="T3" fmla="*/ 1 h 2368"/>
                  <a:gd name="T4" fmla="*/ 20359 w 776"/>
                  <a:gd name="T5" fmla="*/ 1 h 2368"/>
                  <a:gd name="T6" fmla="*/ 71754 w 776"/>
                  <a:gd name="T7" fmla="*/ 1 h 2368"/>
                  <a:gd name="T8" fmla="*/ 40927 w 776"/>
                  <a:gd name="T9" fmla="*/ 1 h 2368"/>
                  <a:gd name="T10" fmla="*/ 81955 w 776"/>
                  <a:gd name="T11" fmla="*/ 1 h 2368"/>
                  <a:gd name="T12" fmla="*/ 61395 w 776"/>
                  <a:gd name="T13" fmla="*/ 1 h 2368"/>
                  <a:gd name="T14" fmla="*/ 102375 w 776"/>
                  <a:gd name="T15" fmla="*/ 1 h 2368"/>
                  <a:gd name="T16" fmla="*/ 81955 w 776"/>
                  <a:gd name="T17" fmla="*/ 1 h 2368"/>
                  <a:gd name="T18" fmla="*/ 112675 w 776"/>
                  <a:gd name="T19" fmla="*/ 1 h 2368"/>
                  <a:gd name="T20" fmla="*/ 102375 w 776"/>
                  <a:gd name="T21" fmla="*/ 1 h 2368"/>
                  <a:gd name="T22" fmla="*/ 122841 w 776"/>
                  <a:gd name="T23" fmla="*/ 1 h 2368"/>
                  <a:gd name="T24" fmla="*/ 122841 w 776"/>
                  <a:gd name="T25" fmla="*/ 1 h 2368"/>
                  <a:gd name="T26" fmla="*/ 143353 w 776"/>
                  <a:gd name="T27" fmla="*/ 1 h 2368"/>
                  <a:gd name="T28" fmla="*/ 133034 w 776"/>
                  <a:gd name="T29" fmla="*/ 1 h 2368"/>
                  <a:gd name="T30" fmla="*/ 153669 w 776"/>
                  <a:gd name="T31" fmla="*/ 1 h 2368"/>
                  <a:gd name="T32" fmla="*/ 143353 w 776"/>
                  <a:gd name="T33" fmla="*/ 1 h 2368"/>
                  <a:gd name="T34" fmla="*/ 153669 w 776"/>
                  <a:gd name="T35" fmla="*/ 1 h 2368"/>
                  <a:gd name="T36" fmla="*/ 143353 w 776"/>
                  <a:gd name="T37" fmla="*/ 2 h 2368"/>
                  <a:gd name="T38" fmla="*/ 163919 w 776"/>
                  <a:gd name="T39" fmla="*/ 2 h 2368"/>
                  <a:gd name="T40" fmla="*/ 153669 w 776"/>
                  <a:gd name="T41" fmla="*/ 2 h 2368"/>
                  <a:gd name="T42" fmla="*/ 163919 w 776"/>
                  <a:gd name="T43" fmla="*/ 2 h 2368"/>
                  <a:gd name="T44" fmla="*/ 153669 w 776"/>
                  <a:gd name="T45" fmla="*/ 2 h 2368"/>
                  <a:gd name="T46" fmla="*/ 163919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17" name="Freeform 130"/>
              <p:cNvSpPr>
                <a:spLocks/>
              </p:cNvSpPr>
              <p:nvPr/>
            </p:nvSpPr>
            <p:spPr bwMode="hidden">
              <a:xfrm flipH="1">
                <a:off x="1000" y="893"/>
                <a:ext cx="696" cy="1524"/>
              </a:xfrm>
              <a:custGeom>
                <a:avLst/>
                <a:gdLst>
                  <a:gd name="T0" fmla="*/ 0 w 776"/>
                  <a:gd name="T1" fmla="*/ 1 h 2368"/>
                  <a:gd name="T2" fmla="*/ 42 w 776"/>
                  <a:gd name="T3" fmla="*/ 1 h 2368"/>
                  <a:gd name="T4" fmla="*/ 17 w 776"/>
                  <a:gd name="T5" fmla="*/ 1 h 2368"/>
                  <a:gd name="T6" fmla="*/ 59 w 776"/>
                  <a:gd name="T7" fmla="*/ 1 h 2368"/>
                  <a:gd name="T8" fmla="*/ 34 w 776"/>
                  <a:gd name="T9" fmla="*/ 1 h 2368"/>
                  <a:gd name="T10" fmla="*/ 66 w 776"/>
                  <a:gd name="T11" fmla="*/ 1 h 2368"/>
                  <a:gd name="T12" fmla="*/ 51 w 776"/>
                  <a:gd name="T13" fmla="*/ 1 h 2368"/>
                  <a:gd name="T14" fmla="*/ 83 w 776"/>
                  <a:gd name="T15" fmla="*/ 1 h 2368"/>
                  <a:gd name="T16" fmla="*/ 66 w 776"/>
                  <a:gd name="T17" fmla="*/ 1 h 2368"/>
                  <a:gd name="T18" fmla="*/ 93 w 776"/>
                  <a:gd name="T19" fmla="*/ 1 h 2368"/>
                  <a:gd name="T20" fmla="*/ 83 w 776"/>
                  <a:gd name="T21" fmla="*/ 1 h 2368"/>
                  <a:gd name="T22" fmla="*/ 101 w 776"/>
                  <a:gd name="T23" fmla="*/ 1 h 2368"/>
                  <a:gd name="T24" fmla="*/ 101 w 776"/>
                  <a:gd name="T25" fmla="*/ 1 h 2368"/>
                  <a:gd name="T26" fmla="*/ 118 w 776"/>
                  <a:gd name="T27" fmla="*/ 1 h 2368"/>
                  <a:gd name="T28" fmla="*/ 109 w 776"/>
                  <a:gd name="T29" fmla="*/ 1 h 2368"/>
                  <a:gd name="T30" fmla="*/ 126 w 776"/>
                  <a:gd name="T31" fmla="*/ 1 h 2368"/>
                  <a:gd name="T32" fmla="*/ 118 w 776"/>
                  <a:gd name="T33" fmla="*/ 1 h 2368"/>
                  <a:gd name="T34" fmla="*/ 126 w 776"/>
                  <a:gd name="T35" fmla="*/ 1 h 2368"/>
                  <a:gd name="T36" fmla="*/ 118 w 776"/>
                  <a:gd name="T37" fmla="*/ 2 h 2368"/>
                  <a:gd name="T38" fmla="*/ 135 w 776"/>
                  <a:gd name="T39" fmla="*/ 2 h 2368"/>
                  <a:gd name="T40" fmla="*/ 126 w 776"/>
                  <a:gd name="T41" fmla="*/ 2 h 2368"/>
                  <a:gd name="T42" fmla="*/ 135 w 776"/>
                  <a:gd name="T43" fmla="*/ 2 h 2368"/>
                  <a:gd name="T44" fmla="*/ 126 w 776"/>
                  <a:gd name="T45" fmla="*/ 2 h 2368"/>
                  <a:gd name="T46" fmla="*/ 135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18" name="Freeform 131"/>
              <p:cNvSpPr>
                <a:spLocks/>
              </p:cNvSpPr>
              <p:nvPr/>
            </p:nvSpPr>
            <p:spPr bwMode="hidden">
              <a:xfrm>
                <a:off x="4401" y="2279"/>
                <a:ext cx="1007" cy="1600"/>
              </a:xfrm>
              <a:custGeom>
                <a:avLst/>
                <a:gdLst>
                  <a:gd name="T0" fmla="*/ 0 w 776"/>
                  <a:gd name="T1" fmla="*/ 1 h 2368"/>
                  <a:gd name="T2" fmla="*/ 15506 w 776"/>
                  <a:gd name="T3" fmla="*/ 1 h 2368"/>
                  <a:gd name="T4" fmla="*/ 6218 w 776"/>
                  <a:gd name="T5" fmla="*/ 1 h 2368"/>
                  <a:gd name="T6" fmla="*/ 21700 w 776"/>
                  <a:gd name="T7" fmla="*/ 1 h 2368"/>
                  <a:gd name="T8" fmla="*/ 12405 w 776"/>
                  <a:gd name="T9" fmla="*/ 1 h 2368"/>
                  <a:gd name="T10" fmla="*/ 24796 w 776"/>
                  <a:gd name="T11" fmla="*/ 1 h 2368"/>
                  <a:gd name="T12" fmla="*/ 18607 w 776"/>
                  <a:gd name="T13" fmla="*/ 1 h 2368"/>
                  <a:gd name="T14" fmla="*/ 31038 w 776"/>
                  <a:gd name="T15" fmla="*/ 1 h 2368"/>
                  <a:gd name="T16" fmla="*/ 24796 w 776"/>
                  <a:gd name="T17" fmla="*/ 1 h 2368"/>
                  <a:gd name="T18" fmla="*/ 34169 w 776"/>
                  <a:gd name="T19" fmla="*/ 1 h 2368"/>
                  <a:gd name="T20" fmla="*/ 31038 w 776"/>
                  <a:gd name="T21" fmla="*/ 1 h 2368"/>
                  <a:gd name="T22" fmla="*/ 37199 w 776"/>
                  <a:gd name="T23" fmla="*/ 1 h 2368"/>
                  <a:gd name="T24" fmla="*/ 37199 w 776"/>
                  <a:gd name="T25" fmla="*/ 1 h 2368"/>
                  <a:gd name="T26" fmla="*/ 43461 w 776"/>
                  <a:gd name="T27" fmla="*/ 2 h 2368"/>
                  <a:gd name="T28" fmla="*/ 40362 w 776"/>
                  <a:gd name="T29" fmla="*/ 2 h 2368"/>
                  <a:gd name="T30" fmla="*/ 46552 w 776"/>
                  <a:gd name="T31" fmla="*/ 2 h 2368"/>
                  <a:gd name="T32" fmla="*/ 43461 w 776"/>
                  <a:gd name="T33" fmla="*/ 3 h 2368"/>
                  <a:gd name="T34" fmla="*/ 46552 w 776"/>
                  <a:gd name="T35" fmla="*/ 3 h 2368"/>
                  <a:gd name="T36" fmla="*/ 43461 w 776"/>
                  <a:gd name="T37" fmla="*/ 3 h 2368"/>
                  <a:gd name="T38" fmla="*/ 49697 w 776"/>
                  <a:gd name="T39" fmla="*/ 3 h 2368"/>
                  <a:gd name="T40" fmla="*/ 46552 w 776"/>
                  <a:gd name="T41" fmla="*/ 3 h 2368"/>
                  <a:gd name="T42" fmla="*/ 49697 w 776"/>
                  <a:gd name="T43" fmla="*/ 4 h 2368"/>
                  <a:gd name="T44" fmla="*/ 46552 w 776"/>
                  <a:gd name="T45" fmla="*/ 4 h 2368"/>
                  <a:gd name="T46" fmla="*/ 49697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19" name="Freeform 132"/>
              <p:cNvSpPr>
                <a:spLocks/>
              </p:cNvSpPr>
              <p:nvPr/>
            </p:nvSpPr>
            <p:spPr bwMode="hidden">
              <a:xfrm>
                <a:off x="3878" y="1470"/>
                <a:ext cx="1518" cy="1067"/>
              </a:xfrm>
              <a:custGeom>
                <a:avLst/>
                <a:gdLst>
                  <a:gd name="T0" fmla="*/ 0 w 776"/>
                  <a:gd name="T1" fmla="*/ 0 h 2368"/>
                  <a:gd name="T2" fmla="*/ 11017499 w 776"/>
                  <a:gd name="T3" fmla="*/ 0 h 2368"/>
                  <a:gd name="T4" fmla="*/ 4420222 w 776"/>
                  <a:gd name="T5" fmla="*/ 0 h 2368"/>
                  <a:gd name="T6" fmla="*/ 15442434 w 776"/>
                  <a:gd name="T7" fmla="*/ 0 h 2368"/>
                  <a:gd name="T8" fmla="*/ 8846382 w 776"/>
                  <a:gd name="T9" fmla="*/ 0 h 2368"/>
                  <a:gd name="T10" fmla="*/ 17652969 w 776"/>
                  <a:gd name="T11" fmla="*/ 0 h 2368"/>
                  <a:gd name="T12" fmla="*/ 13230966 w 776"/>
                  <a:gd name="T13" fmla="*/ 0 h 2368"/>
                  <a:gd name="T14" fmla="*/ 22076591 w 776"/>
                  <a:gd name="T15" fmla="*/ 0 h 2368"/>
                  <a:gd name="T16" fmla="*/ 17652969 w 776"/>
                  <a:gd name="T17" fmla="*/ 0 h 2368"/>
                  <a:gd name="T18" fmla="*/ 24280518 w 776"/>
                  <a:gd name="T19" fmla="*/ 0 h 2368"/>
                  <a:gd name="T20" fmla="*/ 22076591 w 776"/>
                  <a:gd name="T21" fmla="*/ 0 h 2368"/>
                  <a:gd name="T22" fmla="*/ 26490974 w 776"/>
                  <a:gd name="T23" fmla="*/ 0 h 2368"/>
                  <a:gd name="T24" fmla="*/ 26490974 w 776"/>
                  <a:gd name="T25" fmla="*/ 0 h 2368"/>
                  <a:gd name="T26" fmla="*/ 30903250 w 776"/>
                  <a:gd name="T27" fmla="*/ 0 h 2368"/>
                  <a:gd name="T28" fmla="*/ 28701522 w 776"/>
                  <a:gd name="T29" fmla="*/ 0 h 2368"/>
                  <a:gd name="T30" fmla="*/ 33088282 w 776"/>
                  <a:gd name="T31" fmla="*/ 0 h 2368"/>
                  <a:gd name="T32" fmla="*/ 30903250 w 776"/>
                  <a:gd name="T33" fmla="*/ 0 h 2368"/>
                  <a:gd name="T34" fmla="*/ 33088282 w 776"/>
                  <a:gd name="T35" fmla="*/ 0 h 2368"/>
                  <a:gd name="T36" fmla="*/ 30903250 w 776"/>
                  <a:gd name="T37" fmla="*/ 0 h 2368"/>
                  <a:gd name="T38" fmla="*/ 35297923 w 776"/>
                  <a:gd name="T39" fmla="*/ 0 h 2368"/>
                  <a:gd name="T40" fmla="*/ 33088282 w 776"/>
                  <a:gd name="T41" fmla="*/ 0 h 2368"/>
                  <a:gd name="T42" fmla="*/ 35297923 w 776"/>
                  <a:gd name="T43" fmla="*/ 0 h 2368"/>
                  <a:gd name="T44" fmla="*/ 33088282 w 776"/>
                  <a:gd name="T45" fmla="*/ 0 h 2368"/>
                  <a:gd name="T46" fmla="*/ 3529792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0" name="Freeform 133"/>
              <p:cNvSpPr>
                <a:spLocks/>
              </p:cNvSpPr>
              <p:nvPr/>
            </p:nvSpPr>
            <p:spPr bwMode="hidden">
              <a:xfrm>
                <a:off x="3934" y="337"/>
                <a:ext cx="664" cy="1434"/>
              </a:xfrm>
              <a:custGeom>
                <a:avLst/>
                <a:gdLst>
                  <a:gd name="T0" fmla="*/ 0 w 776"/>
                  <a:gd name="T1" fmla="*/ 1 h 2368"/>
                  <a:gd name="T2" fmla="*/ 20 w 776"/>
                  <a:gd name="T3" fmla="*/ 1 h 2368"/>
                  <a:gd name="T4" fmla="*/ 8 w 776"/>
                  <a:gd name="T5" fmla="*/ 1 h 2368"/>
                  <a:gd name="T6" fmla="*/ 28 w 776"/>
                  <a:gd name="T7" fmla="*/ 1 h 2368"/>
                  <a:gd name="T8" fmla="*/ 15 w 776"/>
                  <a:gd name="T9" fmla="*/ 1 h 2368"/>
                  <a:gd name="T10" fmla="*/ 32 w 776"/>
                  <a:gd name="T11" fmla="*/ 1 h 2368"/>
                  <a:gd name="T12" fmla="*/ 24 w 776"/>
                  <a:gd name="T13" fmla="*/ 1 h 2368"/>
                  <a:gd name="T14" fmla="*/ 39 w 776"/>
                  <a:gd name="T15" fmla="*/ 1 h 2368"/>
                  <a:gd name="T16" fmla="*/ 32 w 776"/>
                  <a:gd name="T17" fmla="*/ 1 h 2368"/>
                  <a:gd name="T18" fmla="*/ 43 w 776"/>
                  <a:gd name="T19" fmla="*/ 1 h 2368"/>
                  <a:gd name="T20" fmla="*/ 39 w 776"/>
                  <a:gd name="T21" fmla="*/ 1 h 2368"/>
                  <a:gd name="T22" fmla="*/ 48 w 776"/>
                  <a:gd name="T23" fmla="*/ 1 h 2368"/>
                  <a:gd name="T24" fmla="*/ 48 w 776"/>
                  <a:gd name="T25" fmla="*/ 1 h 2368"/>
                  <a:gd name="T26" fmla="*/ 56 w 776"/>
                  <a:gd name="T27" fmla="*/ 1 h 2368"/>
                  <a:gd name="T28" fmla="*/ 52 w 776"/>
                  <a:gd name="T29" fmla="*/ 1 h 2368"/>
                  <a:gd name="T30" fmla="*/ 58 w 776"/>
                  <a:gd name="T31" fmla="*/ 1 h 2368"/>
                  <a:gd name="T32" fmla="*/ 56 w 776"/>
                  <a:gd name="T33" fmla="*/ 1 h 2368"/>
                  <a:gd name="T34" fmla="*/ 58 w 776"/>
                  <a:gd name="T35" fmla="*/ 1 h 2368"/>
                  <a:gd name="T36" fmla="*/ 56 w 776"/>
                  <a:gd name="T37" fmla="*/ 1 h 2368"/>
                  <a:gd name="T38" fmla="*/ 63 w 776"/>
                  <a:gd name="T39" fmla="*/ 1 h 2368"/>
                  <a:gd name="T40" fmla="*/ 58 w 776"/>
                  <a:gd name="T41" fmla="*/ 1 h 2368"/>
                  <a:gd name="T42" fmla="*/ 63 w 776"/>
                  <a:gd name="T43" fmla="*/ 1 h 2368"/>
                  <a:gd name="T44" fmla="*/ 58 w 776"/>
                  <a:gd name="T45" fmla="*/ 1 h 2368"/>
                  <a:gd name="T46" fmla="*/ 63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grpSp>
      </p:grpSp>
      <p:sp>
        <p:nvSpPr>
          <p:cNvPr id="116871" name="Rectangle 135"/>
          <p:cNvSpPr>
            <a:spLocks noGrp="1" noChangeArrowheads="1"/>
          </p:cNvSpPr>
          <p:nvPr>
            <p:ph type="ctrTitle" sz="quarter"/>
          </p:nvPr>
        </p:nvSpPr>
        <p:spPr>
          <a:xfrm>
            <a:off x="685800" y="1827214"/>
            <a:ext cx="7772400" cy="1627187"/>
          </a:xfrm>
        </p:spPr>
        <p:txBody>
          <a:bodyPr/>
          <a:lstStyle>
            <a:lvl1pPr>
              <a:defRPr/>
            </a:lvl1pPr>
          </a:lstStyle>
          <a:p>
            <a:r>
              <a:rPr lang="en-US"/>
              <a:t>Click to edit Master title style</a:t>
            </a:r>
          </a:p>
        </p:txBody>
      </p:sp>
      <p:sp>
        <p:nvSpPr>
          <p:cNvPr id="11687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p>
        </p:txBody>
      </p:sp>
      <p:sp>
        <p:nvSpPr>
          <p:cNvPr id="138" name="Rectangle 138"/>
          <p:cNvSpPr>
            <a:spLocks noGrp="1" noChangeArrowheads="1"/>
          </p:cNvSpPr>
          <p:nvPr>
            <p:ph type="ftr" sz="quarter" idx="11"/>
          </p:nvPr>
        </p:nvSpPr>
        <p:spPr/>
        <p:txBody>
          <a:bodyPr/>
          <a:lstStyle>
            <a:lvl1pPr>
              <a:defRPr/>
            </a:lvl1pPr>
          </a:lstStyle>
          <a:p>
            <a:pPr>
              <a:defRPr/>
            </a:pPr>
            <a:endParaRPr lang="en-US"/>
          </a:p>
        </p:txBody>
      </p:sp>
      <p:sp>
        <p:nvSpPr>
          <p:cNvPr id="139" name="Rectangle 139"/>
          <p:cNvSpPr>
            <a:spLocks noGrp="1" noChangeArrowheads="1"/>
          </p:cNvSpPr>
          <p:nvPr>
            <p:ph type="sldNum" sz="quarter" idx="12"/>
          </p:nvPr>
        </p:nvSpPr>
        <p:spPr/>
        <p:txBody>
          <a:bodyPr/>
          <a:lstStyle>
            <a:lvl1pPr>
              <a:defRPr/>
            </a:lvl1pPr>
          </a:lstStyle>
          <a:p>
            <a:pPr>
              <a:defRPr/>
            </a:pPr>
            <a:fld id="{5779B6C3-F1DF-734B-8C18-87440A41A573}" type="slidenum">
              <a:rPr lang="en-US"/>
              <a:pPr>
                <a:defRPr/>
              </a:pPr>
              <a:t>‹#›</a:t>
            </a:fld>
            <a:endParaRPr lang="en-US"/>
          </a:p>
        </p:txBody>
      </p:sp>
    </p:spTree>
    <p:extLst>
      <p:ext uri="{BB962C8B-B14F-4D97-AF65-F5344CB8AC3E}">
        <p14:creationId xmlns:p14="http://schemas.microsoft.com/office/powerpoint/2010/main" val="1580854331"/>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80C8C376-AD5B-DE4A-A11F-29DBCD6D4C7E}" type="slidenum">
              <a:rPr lang="en-US"/>
              <a:pPr>
                <a:defRPr/>
              </a:pPr>
              <a:t>‹#›</a:t>
            </a:fld>
            <a:endParaRPr lang="en-US"/>
          </a:p>
        </p:txBody>
      </p:sp>
    </p:spTree>
    <p:extLst>
      <p:ext uri="{BB962C8B-B14F-4D97-AF65-F5344CB8AC3E}">
        <p14:creationId xmlns:p14="http://schemas.microsoft.com/office/powerpoint/2010/main" val="661030530"/>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09228ECF-38BC-A043-BD91-8A0C235C990D}" type="slidenum">
              <a:rPr lang="en-US"/>
              <a:pPr>
                <a:defRPr/>
              </a:pPr>
              <a:t>‹#›</a:t>
            </a:fld>
            <a:endParaRPr lang="en-US"/>
          </a:p>
        </p:txBody>
      </p:sp>
    </p:spTree>
    <p:extLst>
      <p:ext uri="{BB962C8B-B14F-4D97-AF65-F5344CB8AC3E}">
        <p14:creationId xmlns:p14="http://schemas.microsoft.com/office/powerpoint/2010/main" val="25584164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p>
        </p:txBody>
      </p:sp>
      <p:sp>
        <p:nvSpPr>
          <p:cNvPr id="7" name="Rectangle 141"/>
          <p:cNvSpPr>
            <a:spLocks noGrp="1" noChangeArrowheads="1"/>
          </p:cNvSpPr>
          <p:nvPr>
            <p:ph type="sldNum" sz="quarter" idx="12"/>
          </p:nvPr>
        </p:nvSpPr>
        <p:spPr>
          <a:ln/>
        </p:spPr>
        <p:txBody>
          <a:bodyPr/>
          <a:lstStyle>
            <a:lvl1pPr>
              <a:defRPr/>
            </a:lvl1pPr>
          </a:lstStyle>
          <a:p>
            <a:pPr>
              <a:defRPr/>
            </a:pPr>
            <a:fld id="{DB1E2FE4-CF2A-BA49-9FA6-8F39390D2953}" type="slidenum">
              <a:rPr lang="en-US"/>
              <a:pPr>
                <a:defRPr/>
              </a:pPr>
              <a:t>‹#›</a:t>
            </a:fld>
            <a:endParaRPr lang="en-US"/>
          </a:p>
        </p:txBody>
      </p:sp>
    </p:spTree>
    <p:extLst>
      <p:ext uri="{BB962C8B-B14F-4D97-AF65-F5344CB8AC3E}">
        <p14:creationId xmlns:p14="http://schemas.microsoft.com/office/powerpoint/2010/main" val="826458531"/>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p>
        </p:txBody>
      </p:sp>
      <p:sp>
        <p:nvSpPr>
          <p:cNvPr id="9" name="Rectangle 141"/>
          <p:cNvSpPr>
            <a:spLocks noGrp="1" noChangeArrowheads="1"/>
          </p:cNvSpPr>
          <p:nvPr>
            <p:ph type="sldNum" sz="quarter" idx="12"/>
          </p:nvPr>
        </p:nvSpPr>
        <p:spPr>
          <a:ln/>
        </p:spPr>
        <p:txBody>
          <a:bodyPr/>
          <a:lstStyle>
            <a:lvl1pPr>
              <a:defRPr/>
            </a:lvl1pPr>
          </a:lstStyle>
          <a:p>
            <a:pPr>
              <a:defRPr/>
            </a:pPr>
            <a:fld id="{487B2B7F-B93F-C046-9E49-D023325E4390}" type="slidenum">
              <a:rPr lang="en-US"/>
              <a:pPr>
                <a:defRPr/>
              </a:pPr>
              <a:t>‹#›</a:t>
            </a:fld>
            <a:endParaRPr lang="en-US"/>
          </a:p>
        </p:txBody>
      </p:sp>
    </p:spTree>
    <p:extLst>
      <p:ext uri="{BB962C8B-B14F-4D97-AF65-F5344CB8AC3E}">
        <p14:creationId xmlns:p14="http://schemas.microsoft.com/office/powerpoint/2010/main" val="3173280920"/>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p>
        </p:txBody>
      </p:sp>
      <p:sp>
        <p:nvSpPr>
          <p:cNvPr id="5" name="Rectangle 141"/>
          <p:cNvSpPr>
            <a:spLocks noGrp="1" noChangeArrowheads="1"/>
          </p:cNvSpPr>
          <p:nvPr>
            <p:ph type="sldNum" sz="quarter" idx="12"/>
          </p:nvPr>
        </p:nvSpPr>
        <p:spPr>
          <a:ln/>
        </p:spPr>
        <p:txBody>
          <a:bodyPr/>
          <a:lstStyle>
            <a:lvl1pPr>
              <a:defRPr/>
            </a:lvl1pPr>
          </a:lstStyle>
          <a:p>
            <a:pPr>
              <a:defRPr/>
            </a:pPr>
            <a:fld id="{19C334C2-9953-7648-8CFB-0448C5DDA5AB}" type="slidenum">
              <a:rPr lang="en-US"/>
              <a:pPr>
                <a:defRPr/>
              </a:pPr>
              <a:t>‹#›</a:t>
            </a:fld>
            <a:endParaRPr lang="en-US"/>
          </a:p>
        </p:txBody>
      </p:sp>
    </p:spTree>
    <p:extLst>
      <p:ext uri="{BB962C8B-B14F-4D97-AF65-F5344CB8AC3E}">
        <p14:creationId xmlns:p14="http://schemas.microsoft.com/office/powerpoint/2010/main" val="1538725335"/>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p>
        </p:txBody>
      </p:sp>
      <p:sp>
        <p:nvSpPr>
          <p:cNvPr id="4" name="Rectangle 141"/>
          <p:cNvSpPr>
            <a:spLocks noGrp="1" noChangeArrowheads="1"/>
          </p:cNvSpPr>
          <p:nvPr>
            <p:ph type="sldNum" sz="quarter" idx="12"/>
          </p:nvPr>
        </p:nvSpPr>
        <p:spPr>
          <a:ln/>
        </p:spPr>
        <p:txBody>
          <a:bodyPr/>
          <a:lstStyle>
            <a:lvl1pPr>
              <a:defRPr/>
            </a:lvl1pPr>
          </a:lstStyle>
          <a:p>
            <a:pPr>
              <a:defRPr/>
            </a:pPr>
            <a:fld id="{94EB53A7-0E1A-5449-98E4-586883FAE208}" type="slidenum">
              <a:rPr lang="en-US"/>
              <a:pPr>
                <a:defRPr/>
              </a:pPr>
              <a:t>‹#›</a:t>
            </a:fld>
            <a:endParaRPr lang="en-US"/>
          </a:p>
        </p:txBody>
      </p:sp>
    </p:spTree>
    <p:extLst>
      <p:ext uri="{BB962C8B-B14F-4D97-AF65-F5344CB8AC3E}">
        <p14:creationId xmlns:p14="http://schemas.microsoft.com/office/powerpoint/2010/main" val="1370539160"/>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p>
        </p:txBody>
      </p:sp>
      <p:sp>
        <p:nvSpPr>
          <p:cNvPr id="7" name="Rectangle 141"/>
          <p:cNvSpPr>
            <a:spLocks noGrp="1" noChangeArrowheads="1"/>
          </p:cNvSpPr>
          <p:nvPr>
            <p:ph type="sldNum" sz="quarter" idx="12"/>
          </p:nvPr>
        </p:nvSpPr>
        <p:spPr>
          <a:ln/>
        </p:spPr>
        <p:txBody>
          <a:bodyPr/>
          <a:lstStyle>
            <a:lvl1pPr>
              <a:defRPr/>
            </a:lvl1pPr>
          </a:lstStyle>
          <a:p>
            <a:pPr>
              <a:defRPr/>
            </a:pPr>
            <a:fld id="{AECA5DA2-C275-F345-B92C-8A4870753EF6}" type="slidenum">
              <a:rPr lang="en-US"/>
              <a:pPr>
                <a:defRPr/>
              </a:pPr>
              <a:t>‹#›</a:t>
            </a:fld>
            <a:endParaRPr lang="en-US"/>
          </a:p>
        </p:txBody>
      </p:sp>
    </p:spTree>
    <p:extLst>
      <p:ext uri="{BB962C8B-B14F-4D97-AF65-F5344CB8AC3E}">
        <p14:creationId xmlns:p14="http://schemas.microsoft.com/office/powerpoint/2010/main" val="224378133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4D590EBC-7FB1-5D42-970B-24E9AE259580}" type="slidenum">
              <a:rPr lang="en-US" smtClean="0"/>
              <a:pPr>
                <a:defRPr/>
              </a:pPr>
              <a:t>‹#›</a:t>
            </a:fld>
            <a:endParaRPr lang="en-US" dirty="0"/>
          </a:p>
        </p:txBody>
      </p:sp>
    </p:spTree>
    <p:extLst>
      <p:ext uri="{BB962C8B-B14F-4D97-AF65-F5344CB8AC3E}">
        <p14:creationId xmlns:p14="http://schemas.microsoft.com/office/powerpoint/2010/main" val="4074574307"/>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p>
        </p:txBody>
      </p:sp>
      <p:sp>
        <p:nvSpPr>
          <p:cNvPr id="7" name="Rectangle 141"/>
          <p:cNvSpPr>
            <a:spLocks noGrp="1" noChangeArrowheads="1"/>
          </p:cNvSpPr>
          <p:nvPr>
            <p:ph type="sldNum" sz="quarter" idx="12"/>
          </p:nvPr>
        </p:nvSpPr>
        <p:spPr>
          <a:ln/>
        </p:spPr>
        <p:txBody>
          <a:bodyPr/>
          <a:lstStyle>
            <a:lvl1pPr>
              <a:defRPr/>
            </a:lvl1pPr>
          </a:lstStyle>
          <a:p>
            <a:pPr>
              <a:defRPr/>
            </a:pPr>
            <a:fld id="{30A0CAAF-C134-0241-BE3A-432429077DC7}" type="slidenum">
              <a:rPr lang="en-US"/>
              <a:pPr>
                <a:defRPr/>
              </a:pPr>
              <a:t>‹#›</a:t>
            </a:fld>
            <a:endParaRPr lang="en-US"/>
          </a:p>
        </p:txBody>
      </p:sp>
    </p:spTree>
    <p:extLst>
      <p:ext uri="{BB962C8B-B14F-4D97-AF65-F5344CB8AC3E}">
        <p14:creationId xmlns:p14="http://schemas.microsoft.com/office/powerpoint/2010/main" val="3205350504"/>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E539601A-DD4C-3E4A-A804-6FFAD29FBE5F}" type="slidenum">
              <a:rPr lang="en-US"/>
              <a:pPr>
                <a:defRPr/>
              </a:pPr>
              <a:t>‹#›</a:t>
            </a:fld>
            <a:endParaRPr lang="en-US"/>
          </a:p>
        </p:txBody>
      </p:sp>
    </p:spTree>
    <p:extLst>
      <p:ext uri="{BB962C8B-B14F-4D97-AF65-F5344CB8AC3E}">
        <p14:creationId xmlns:p14="http://schemas.microsoft.com/office/powerpoint/2010/main" val="2708348692"/>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301626"/>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1" y="301626"/>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E997CBD3-DCDC-8C47-B02D-C1771AF69978}" type="slidenum">
              <a:rPr lang="en-US"/>
              <a:pPr>
                <a:defRPr/>
              </a:pPr>
              <a:t>‹#›</a:t>
            </a:fld>
            <a:endParaRPr lang="en-US"/>
          </a:p>
        </p:txBody>
      </p:sp>
    </p:spTree>
    <p:extLst>
      <p:ext uri="{BB962C8B-B14F-4D97-AF65-F5344CB8AC3E}">
        <p14:creationId xmlns:p14="http://schemas.microsoft.com/office/powerpoint/2010/main" val="677864666"/>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200141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7250766"/>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33464117"/>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29052332"/>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45481288"/>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8351834"/>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5894536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A8650B34-3004-2B42-8F4D-FCFBBDA21AE4}" type="slidenum">
              <a:rPr lang="en-US" smtClean="0"/>
              <a:pPr>
                <a:defRPr/>
              </a:pPr>
              <a:t>‹#›</a:t>
            </a:fld>
            <a:endParaRPr lang="en-US" dirty="0"/>
          </a:p>
        </p:txBody>
      </p:sp>
    </p:spTree>
    <p:extLst>
      <p:ext uri="{BB962C8B-B14F-4D97-AF65-F5344CB8AC3E}">
        <p14:creationId xmlns:p14="http://schemas.microsoft.com/office/powerpoint/2010/main" val="50164588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6082960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76478819"/>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35665306"/>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13958606"/>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48429300"/>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4"/>
          <p:cNvGrpSpPr>
            <a:grpSpLocks/>
          </p:cNvGrpSpPr>
          <p:nvPr/>
        </p:nvGrpSpPr>
        <p:grpSpPr bwMode="auto">
          <a:xfrm>
            <a:off x="177800" y="230188"/>
            <a:ext cx="203200" cy="6503987"/>
            <a:chOff x="112" y="145"/>
            <a:chExt cx="128" cy="4097"/>
          </a:xfrm>
        </p:grpSpPr>
        <p:sp>
          <p:nvSpPr>
            <p:cNvPr id="5" name="Rectangle 5"/>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6" name="Rectangle 6"/>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sz="2400">
                <a:solidFill>
                  <a:srgbClr val="F8F8F8"/>
                </a:solidFill>
                <a:latin typeface="Times New Roman" charset="0"/>
              </a:endParaRPr>
            </a:p>
          </p:txBody>
        </p:sp>
      </p:grpSp>
      <p:grpSp>
        <p:nvGrpSpPr>
          <p:cNvPr id="7" name="Group 7"/>
          <p:cNvGrpSpPr>
            <a:grpSpLocks/>
          </p:cNvGrpSpPr>
          <p:nvPr/>
        </p:nvGrpSpPr>
        <p:grpSpPr bwMode="auto">
          <a:xfrm>
            <a:off x="8793163" y="220663"/>
            <a:ext cx="198437" cy="6408737"/>
            <a:chOff x="5539" y="139"/>
            <a:chExt cx="125" cy="4037"/>
          </a:xfrm>
        </p:grpSpPr>
        <p:sp>
          <p:nvSpPr>
            <p:cNvPr id="8" name="Rectangle 8"/>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9" name="Rectangle 9"/>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grpSp>
        <p:nvGrpSpPr>
          <p:cNvPr id="10" name="Group 10"/>
          <p:cNvGrpSpPr>
            <a:grpSpLocks/>
          </p:cNvGrpSpPr>
          <p:nvPr/>
        </p:nvGrpSpPr>
        <p:grpSpPr bwMode="auto">
          <a:xfrm>
            <a:off x="412750" y="6477000"/>
            <a:ext cx="8686800" cy="228600"/>
            <a:chOff x="260" y="4080"/>
            <a:chExt cx="5472" cy="144"/>
          </a:xfrm>
        </p:grpSpPr>
        <p:sp>
          <p:nvSpPr>
            <p:cNvPr id="11" name="Rectangle 11"/>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 name="Rectangle 12"/>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grpSp>
        <p:nvGrpSpPr>
          <p:cNvPr id="13" name="Group 13"/>
          <p:cNvGrpSpPr>
            <a:grpSpLocks/>
          </p:cNvGrpSpPr>
          <p:nvPr/>
        </p:nvGrpSpPr>
        <p:grpSpPr bwMode="auto">
          <a:xfrm>
            <a:off x="76200" y="176213"/>
            <a:ext cx="8745538" cy="161925"/>
            <a:chOff x="48" y="111"/>
            <a:chExt cx="5509" cy="102"/>
          </a:xfrm>
        </p:grpSpPr>
        <p:sp>
          <p:nvSpPr>
            <p:cNvPr id="14" name="Rectangle 14"/>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5" name="Rectangle 15"/>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sp>
        <p:nvSpPr>
          <p:cNvPr id="1973250" name="Rectangle 2"/>
          <p:cNvSpPr>
            <a:spLocks noGrp="1" noChangeArrowheads="1"/>
          </p:cNvSpPr>
          <p:nvPr>
            <p:ph type="ctrTitle"/>
          </p:nvPr>
        </p:nvSpPr>
        <p:spPr>
          <a:xfrm>
            <a:off x="685800" y="1219200"/>
            <a:ext cx="7772400" cy="1143000"/>
          </a:xfrm>
        </p:spPr>
        <p:txBody>
          <a:bodyPr anchorCtr="1"/>
          <a:lstStyle>
            <a:lvl1pPr>
              <a:defRPr sz="4000">
                <a:solidFill>
                  <a:schemeClr val="tx1"/>
                </a:solidFill>
              </a:defRPr>
            </a:lvl1pPr>
          </a:lstStyle>
          <a:p>
            <a:r>
              <a:rPr lang="en-US"/>
              <a:t>Click to edit Master title style</a:t>
            </a:r>
          </a:p>
        </p:txBody>
      </p:sp>
      <p:sp>
        <p:nvSpPr>
          <p:cNvPr id="1973251" name="Rectangle 3"/>
          <p:cNvSpPr>
            <a:spLocks noGrp="1" noChangeArrowheads="1"/>
          </p:cNvSpPr>
          <p:nvPr>
            <p:ph type="subTitle" idx="1"/>
          </p:nvPr>
        </p:nvSpPr>
        <p:spPr>
          <a:xfrm>
            <a:off x="1371600" y="2667000"/>
            <a:ext cx="6400800" cy="1752600"/>
          </a:xfrm>
        </p:spPr>
        <p:txBody>
          <a:bodyPr/>
          <a:lstStyle>
            <a:lvl1pPr marL="0" indent="0" algn="ctr">
              <a:buFontTx/>
              <a:buNone/>
              <a:defRPr sz="2800"/>
            </a:lvl1pPr>
          </a:lstStyle>
          <a:p>
            <a:r>
              <a:rPr lang="en-US"/>
              <a:t>Click to edit Master subtitle style</a:t>
            </a:r>
          </a:p>
        </p:txBody>
      </p:sp>
      <p:sp>
        <p:nvSpPr>
          <p:cNvPr id="16" name="Rectangle 16"/>
          <p:cNvSpPr>
            <a:spLocks noGrp="1" noChangeArrowheads="1"/>
          </p:cNvSpPr>
          <p:nvPr>
            <p:ph type="dt" sz="half" idx="10"/>
          </p:nvPr>
        </p:nvSpPr>
        <p:spPr/>
        <p:txBody>
          <a:bodyPr/>
          <a:lstStyle>
            <a:lvl1pPr>
              <a:defRPr>
                <a:ea typeface="+mn-ea"/>
                <a:cs typeface="+mn-cs"/>
              </a:defRPr>
            </a:lvl1pPr>
          </a:lstStyle>
          <a:p>
            <a:fld id="{52F367E4-7E1D-FF4E-AF00-438FDA6547A0}" type="datetimeFigureOut">
              <a:rPr lang="en-US" smtClean="0"/>
              <a:pPr/>
              <a:t>3/10/24</a:t>
            </a:fld>
            <a:endParaRPr lang="en-US"/>
          </a:p>
        </p:txBody>
      </p:sp>
      <p:sp>
        <p:nvSpPr>
          <p:cNvPr id="17" name="Rectangle 17"/>
          <p:cNvSpPr>
            <a:spLocks noGrp="1" noChangeArrowheads="1"/>
          </p:cNvSpPr>
          <p:nvPr>
            <p:ph type="ftr" sz="quarter" idx="11"/>
          </p:nvPr>
        </p:nvSpPr>
        <p:spPr/>
        <p:txBody>
          <a:bodyPr/>
          <a:lstStyle>
            <a:lvl1pPr>
              <a:defRPr>
                <a:ea typeface="+mn-ea"/>
                <a:cs typeface="+mn-cs"/>
              </a:defRPr>
            </a:lvl1pPr>
          </a:lstStyle>
          <a:p>
            <a:endParaRPr lang="en-US"/>
          </a:p>
        </p:txBody>
      </p:sp>
      <p:sp>
        <p:nvSpPr>
          <p:cNvPr id="18" name="Rectangle 18"/>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18345905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1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1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1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3083"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440" tIns="45720" rIns="91440" bIns="45720" numCol="1" anchor="ctr" anchorCtr="0" compatLnSpc="1">
            <a:prstTxWarp prst="textNoShape">
              <a:avLst/>
            </a:prstTxWarp>
          </a:bodyPr>
          <a:lstStyle>
            <a:lvl1pPr>
              <a:defRPr/>
            </a:lvl1pPr>
          </a:lstStyle>
          <a:p>
            <a:r>
              <a:rPr lang="en-US"/>
              <a:t>Click to edit Master title style</a:t>
            </a:r>
          </a:p>
        </p:txBody>
      </p:sp>
      <p:sp>
        <p:nvSpPr>
          <p:cNvPr id="3084" name="Rectangle 12"/>
          <p:cNvSpPr>
            <a:spLocks noGrp="1" noChangeArrowheads="1"/>
          </p:cNvSpPr>
          <p:nvPr>
            <p:ph type="subTitle" idx="1"/>
          </p:nvPr>
        </p:nvSpPr>
        <p:spPr bwMode="auto">
          <a:xfrm>
            <a:off x="1371600" y="3886200"/>
            <a:ext cx="6400800" cy="17526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b="0">
                <a:latin typeface="Times New Roman" charset="0"/>
                <a:ea typeface="+mn-ea"/>
                <a:cs typeface="+mn-cs"/>
              </a:defRPr>
            </a:lvl1pPr>
          </a:lstStyle>
          <a:p>
            <a:pPr>
              <a:defRPr/>
            </a:pPr>
            <a:endParaRPr lang="en-US"/>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b="0">
                <a:latin typeface="Times New Roman" charset="0"/>
                <a:ea typeface="+mn-ea"/>
                <a:cs typeface="+mn-cs"/>
              </a:defRPr>
            </a:lvl1pPr>
          </a:lstStyle>
          <a:p>
            <a:pPr>
              <a:defRPr/>
            </a:pPr>
            <a:endParaRPr lang="en-US"/>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b="0">
                <a:latin typeface="Times New Roman" charset="0"/>
              </a:defRPr>
            </a:lvl1pPr>
          </a:lstStyle>
          <a:p>
            <a:pPr>
              <a:defRPr/>
            </a:pPr>
            <a:fld id="{BBE9A39D-D7F0-E947-920E-11181FDDD1B8}" type="slidenum">
              <a:rPr lang="en-US"/>
              <a:pPr>
                <a:defRPr/>
              </a:pPr>
              <a:t>‹#›</a:t>
            </a:fld>
            <a:endParaRPr lang="en-US"/>
          </a:p>
        </p:txBody>
      </p:sp>
    </p:spTree>
    <p:extLst>
      <p:ext uri="{BB962C8B-B14F-4D97-AF65-F5344CB8AC3E}">
        <p14:creationId xmlns:p14="http://schemas.microsoft.com/office/powerpoint/2010/main" val="373401493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64119741"/>
      </p:ext>
    </p:extLst>
  </p:cSld>
  <p:clrMapOvr>
    <a:masterClrMapping/>
  </p:clrMapOvr>
  <p:transition>
    <p:fade/>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516870829"/>
      </p:ext>
    </p:extLst>
  </p:cSld>
  <p:clrMapOvr>
    <a:masterClrMapping/>
  </p:clrMapOvr>
  <p:transition>
    <p:fade/>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90383204"/>
      </p:ext>
    </p:extLst>
  </p:cSld>
  <p:clrMapOvr>
    <a:masterClrMapping/>
  </p:clrMapOvr>
  <p:transition>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B49768C-6C60-9E49-A90C-DC3316BB0E2D}" type="slidenum">
              <a:rPr lang="en-US" smtClean="0"/>
              <a:pPr>
                <a:defRPr/>
              </a:pPr>
              <a:t>‹#›</a:t>
            </a:fld>
            <a:endParaRPr lang="en-US" dirty="0"/>
          </a:p>
        </p:txBody>
      </p:sp>
    </p:spTree>
    <p:extLst>
      <p:ext uri="{BB962C8B-B14F-4D97-AF65-F5344CB8AC3E}">
        <p14:creationId xmlns:p14="http://schemas.microsoft.com/office/powerpoint/2010/main" val="2430159396"/>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7"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8"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7343699"/>
      </p:ext>
    </p:extLst>
  </p:cSld>
  <p:clrMapOvr>
    <a:masterClrMapping/>
  </p:clrMapOvr>
  <p:transition>
    <p:fade/>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3"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4" name="Rectangle 22"/>
          <p:cNvSpPr>
            <a:spLocks noChangeArrowheads="1"/>
          </p:cNvSpPr>
          <p:nvPr userDrawn="1"/>
        </p:nvSpPr>
        <p:spPr bwMode="auto">
          <a:xfrm>
            <a:off x="7543257" y="6525340"/>
            <a:ext cx="736099"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9.65.05B.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598869451"/>
      </p:ext>
    </p:extLst>
  </p:cSld>
  <p:clrMapOvr>
    <a:masterClrMapping/>
  </p:clrMapOvr>
  <p:transition>
    <p:fade/>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Text Box 21"/>
          <p:cNvSpPr txBox="1">
            <a:spLocks noChangeArrowheads="1"/>
          </p:cNvSpPr>
          <p:nvPr userDrawn="1"/>
        </p:nvSpPr>
        <p:spPr bwMode="auto">
          <a:xfrm>
            <a:off x="449263" y="6537325"/>
            <a:ext cx="9763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3" name="Rectangle 22"/>
          <p:cNvSpPr>
            <a:spLocks noChangeArrowheads="1"/>
          </p:cNvSpPr>
          <p:nvPr userDrawn="1"/>
        </p:nvSpPr>
        <p:spPr bwMode="auto">
          <a:xfrm>
            <a:off x="7579317"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9.7.05B.</a:t>
            </a:r>
          </a:p>
        </p:txBody>
      </p:sp>
    </p:spTree>
    <p:extLst>
      <p:ext uri="{BB962C8B-B14F-4D97-AF65-F5344CB8AC3E}">
        <p14:creationId xmlns:p14="http://schemas.microsoft.com/office/powerpoint/2010/main" val="1523235112"/>
      </p:ext>
    </p:extLst>
  </p:cSld>
  <p:clrMapOvr>
    <a:masterClrMapping/>
  </p:clrMapOvr>
  <p:transition>
    <p:fade/>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19719430"/>
      </p:ext>
    </p:extLst>
  </p:cSld>
  <p:clrMapOvr>
    <a:masterClrMapping/>
  </p:clrMapOvr>
  <p:transition>
    <p:fade/>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75905740"/>
      </p:ext>
    </p:extLst>
  </p:cSld>
  <p:clrMapOvr>
    <a:masterClrMapping/>
  </p:clrMapOvr>
  <p:transition>
    <p:fade/>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8453808"/>
      </p:ext>
    </p:extLst>
  </p:cSld>
  <p:clrMapOvr>
    <a:masterClrMapping/>
  </p:clrMapOvr>
  <p:transition>
    <p:fade/>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51093747"/>
      </p:ext>
    </p:extLst>
  </p:cSld>
  <p:clrMapOvr>
    <a:masterClrMapping/>
  </p:clrMapOvr>
  <p:transition>
    <p:fade/>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F2BADFA-14AB-7D43-9DEC-FBDC8E01488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72123663"/>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02990D8-6FB6-7F4B-BA93-C66B0DD1B80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75828572"/>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BC0E03E-4CB9-4046-90CB-81C3DEE4E8A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388109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48D5C75B-9008-5045-B333-A2A80748001A}" type="slidenum">
              <a:rPr lang="en-US" smtClean="0"/>
              <a:pPr>
                <a:defRPr/>
              </a:pPr>
              <a:t>‹#›</a:t>
            </a:fld>
            <a:endParaRPr lang="en-US" dirty="0"/>
          </a:p>
        </p:txBody>
      </p:sp>
    </p:spTree>
    <p:extLst>
      <p:ext uri="{BB962C8B-B14F-4D97-AF65-F5344CB8AC3E}">
        <p14:creationId xmlns:p14="http://schemas.microsoft.com/office/powerpoint/2010/main" val="3941924383"/>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1F59B9-9CB2-3B4A-AB04-B47990BE209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11445231"/>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418287-4EB7-8B4B-B953-DF8614D14F2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84364687"/>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4618754-9569-FE4A-A296-3EFCF1FD1C0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70726942"/>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F90554-FC23-B641-972D-59DBC7F1DD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9037185"/>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D87B5E-C093-FB4C-A46D-39BD18CACC5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00430351"/>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5A6F57-F07B-6D47-9520-9A044C1CC2F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02879409"/>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3E85EEF-783A-3447-B412-D5B2B7D8C6D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97653825"/>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954615E-6C62-FF4B-8A67-53E7ADAEE19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55527458"/>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C90EBF2-CAB3-B540-A4F4-2884CBFD461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32231921"/>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6952" indent="0" algn="ctr">
              <a:buNone/>
              <a:defRPr/>
            </a:lvl2pPr>
            <a:lvl3pPr marL="913905" indent="0" algn="ctr">
              <a:buNone/>
              <a:defRPr/>
            </a:lvl3pPr>
            <a:lvl4pPr marL="1370852" indent="0" algn="ctr">
              <a:buNone/>
              <a:defRPr/>
            </a:lvl4pPr>
            <a:lvl5pPr marL="1827807" indent="0" algn="ctr">
              <a:buNone/>
              <a:defRPr/>
            </a:lvl5pPr>
            <a:lvl6pPr marL="2284752" indent="0" algn="ctr">
              <a:buNone/>
              <a:defRPr/>
            </a:lvl6pPr>
            <a:lvl7pPr marL="2741704" indent="0" algn="ctr">
              <a:buNone/>
              <a:defRPr/>
            </a:lvl7pPr>
            <a:lvl8pPr marL="3198654" indent="0" algn="ctr">
              <a:buNone/>
              <a:defRPr/>
            </a:lvl8pPr>
            <a:lvl9pPr marL="365560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97410417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25B23F7-77EF-E448-B772-169437BAC5DA}" type="slidenum">
              <a:rPr lang="en-US" smtClean="0"/>
              <a:pPr>
                <a:defRPr/>
              </a:pPr>
              <a:t>‹#›</a:t>
            </a:fld>
            <a:endParaRPr lang="en-US" dirty="0"/>
          </a:p>
        </p:txBody>
      </p:sp>
    </p:spTree>
    <p:extLst>
      <p:ext uri="{BB962C8B-B14F-4D97-AF65-F5344CB8AC3E}">
        <p14:creationId xmlns:p14="http://schemas.microsoft.com/office/powerpoint/2010/main" val="2274588609"/>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966541802"/>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964626787"/>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476828269"/>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709103055"/>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70041783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982523949"/>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932710787"/>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251066643"/>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14244792"/>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0410028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9E28810-566C-134A-97CA-F41B8569CE85}" type="slidenum">
              <a:rPr lang="en-US" smtClean="0"/>
              <a:pPr>
                <a:defRPr/>
              </a:pPr>
              <a:t>‹#›</a:t>
            </a:fld>
            <a:endParaRPr lang="en-US" dirty="0"/>
          </a:p>
        </p:txBody>
      </p:sp>
    </p:spTree>
    <p:extLst>
      <p:ext uri="{BB962C8B-B14F-4D97-AF65-F5344CB8AC3E}">
        <p14:creationId xmlns:p14="http://schemas.microsoft.com/office/powerpoint/2010/main" val="141334129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280176585"/>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263138652"/>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9F5AEF-92C3-2542-AB3C-55F5535DB34B}" type="slidenum">
              <a:rPr lang="en-US" smtClean="0"/>
              <a:pPr>
                <a:defRPr/>
              </a:pPr>
              <a:t>‹#›</a:t>
            </a:fld>
            <a:endParaRPr lang="en-US" dirty="0"/>
          </a:p>
        </p:txBody>
      </p:sp>
    </p:spTree>
    <p:extLst>
      <p:ext uri="{BB962C8B-B14F-4D97-AF65-F5344CB8AC3E}">
        <p14:creationId xmlns:p14="http://schemas.microsoft.com/office/powerpoint/2010/main" val="1263385445"/>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7929576-F1C3-8342-A9F5-6361B573A61B}"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236709697"/>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4EF7205-82CB-5F47-9C05-6765BF3FC59B}"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597561656"/>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199C3AE-A5B5-D844-A9B2-7FC720DCF4A9}"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4262469762"/>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25E5ED4-156C-E041-AF48-0582017FCE0B}" type="slidenum">
              <a:rPr lang="en-US" smtClean="0"/>
              <a:pPr>
                <a:defRPr/>
              </a:pPr>
              <a:t>‹#›</a:t>
            </a:fld>
            <a:endParaRPr lang="en-US" dirty="0"/>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27508333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9CC7C82-67F6-5040-8AA0-F231F1AAB699}" type="slidenum">
              <a:rPr lang="en-US" smtClean="0"/>
              <a:pPr>
                <a:defRPr/>
              </a:pPr>
              <a:t>‹#›</a:t>
            </a:fld>
            <a:endParaRPr lang="en-US" dirty="0"/>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500770235"/>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35EACE8-9D42-8340-8C96-8E700BAE356C}" type="slidenum">
              <a:rPr lang="en-US" smtClean="0"/>
              <a:pPr>
                <a:defRPr/>
              </a:pPr>
              <a:t>‹#›</a:t>
            </a:fld>
            <a:endParaRPr lang="en-US" dirty="0"/>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207729651"/>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169A106-F484-DE44-9688-0001599BF234}"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35558997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0DAD4F82-1CAB-444A-BB39-1A5898B470DB}" type="slidenum">
              <a:rPr lang="en-US" smtClean="0"/>
              <a:pPr>
                <a:defRPr/>
              </a:pPr>
              <a:t>‹#›</a:t>
            </a:fld>
            <a:endParaRPr lang="en-US" dirty="0"/>
          </a:p>
        </p:txBody>
      </p:sp>
    </p:spTree>
    <p:extLst>
      <p:ext uri="{BB962C8B-B14F-4D97-AF65-F5344CB8AC3E}">
        <p14:creationId xmlns:p14="http://schemas.microsoft.com/office/powerpoint/2010/main" val="423991622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52FF2FA-F185-F646-B824-701E7DAF077E}"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466393516"/>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3EC499D-EA11-4F40-8D80-16E45D372B53}"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745040980"/>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FEB3406-F7F4-9F47-BF26-23D377B7B439}"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578807033"/>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80B07B2-1B3E-6248-9534-825461B2BD0D}"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128374223"/>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grpSp>
      <p:sp>
        <p:nvSpPr>
          <p:cNvPr id="68" name="Freeform 70"/>
          <p:cNvSpPr>
            <a:spLocks/>
          </p:cNvSpPr>
          <p:nvPr/>
        </p:nvSpPr>
        <p:spPr bwMode="auto">
          <a:xfrm rot="16200000">
            <a:off x="3871125"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endParaRPr lang="en-US" b="1" i="0" dirty="0">
              <a:solidFill>
                <a:srgbClr val="FFFFFF"/>
              </a:solidFill>
              <a:latin typeface="Arial" panose="020B0604020202020204" pitchFamily="34" charset="0"/>
            </a:endParaRPr>
          </a:p>
        </p:txBody>
      </p:sp>
      <p:sp>
        <p:nvSpPr>
          <p:cNvPr id="135236"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35237" name="Rectangle 69"/>
          <p:cNvSpPr>
            <a:spLocks noGrp="1" noChangeArrowheads="1"/>
          </p:cNvSpPr>
          <p:nvPr>
            <p:ph type="subTitle" idx="1"/>
          </p:nvPr>
        </p:nvSpPr>
        <p:spPr>
          <a:xfrm>
            <a:off x="1371600" y="3886201"/>
            <a:ext cx="6400800" cy="1752600"/>
          </a:xfrm>
        </p:spPr>
        <p:txBody>
          <a:bodyPr/>
          <a:lstStyle>
            <a:lvl1pPr marL="0" indent="101565" algn="ctr">
              <a:buFont typeface="Wingdings" pitchFamily="-110"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eaLnBrk="0" hangingPunct="0">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lgn="l" eaLnBrk="0" hangingPunct="0">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eaLnBrk="0" hangingPunct="0">
              <a:defRPr/>
            </a:lvl1pPr>
          </a:lstStyle>
          <a:p>
            <a:pPr>
              <a:defRPr/>
            </a:pPr>
            <a:fld id="{AECAABC8-BF9B-9445-B9C3-14EF51B5C27D}" type="slidenum">
              <a:rPr lang="en-US" altLang="ja-JP"/>
              <a:pPr>
                <a:defRPr/>
              </a:pPr>
              <a:t>‹#›</a:t>
            </a:fld>
            <a:endParaRPr lang="en-US" altLang="ja-JP"/>
          </a:p>
        </p:txBody>
      </p:sp>
    </p:spTree>
    <p:extLst>
      <p:ext uri="{BB962C8B-B14F-4D97-AF65-F5344CB8AC3E}">
        <p14:creationId xmlns:p14="http://schemas.microsoft.com/office/powerpoint/2010/main" val="285501999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637675969"/>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73706436"/>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6139984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325003935"/>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4723437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1A80700-B780-7945-9C81-7F0D12BAD642}" type="slidenum">
              <a:rPr lang="en-US" smtClean="0"/>
              <a:pPr>
                <a:defRPr/>
              </a:pPr>
              <a:t>‹#›</a:t>
            </a:fld>
            <a:endParaRPr lang="en-US" dirty="0"/>
          </a:p>
        </p:txBody>
      </p:sp>
    </p:spTree>
    <p:extLst>
      <p:ext uri="{BB962C8B-B14F-4D97-AF65-F5344CB8AC3E}">
        <p14:creationId xmlns:p14="http://schemas.microsoft.com/office/powerpoint/2010/main" val="207655613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717001565"/>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024650697"/>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731219123"/>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875829963"/>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383493095"/>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62263260"/>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069879051"/>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90448001"/>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itle">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2517704284"/>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smtClean="0">
                <a:latin typeface="Arial" panose="020B0604020202020204" pitchFamily="34" charset="0"/>
              </a:defRPr>
            </a:lvl1pPr>
          </a:lstStyle>
          <a:p>
            <a:pPr>
              <a:defRPr/>
            </a:pPr>
            <a:fld id="{9210A951-7663-3A4F-9AA1-90BBA16088EB}" type="slidenum">
              <a:rPr lang="en-US" smtClean="0"/>
              <a:pPr>
                <a:defRPr/>
              </a:pPr>
              <a:t>‹#›</a:t>
            </a:fld>
            <a:endParaRPr lang="en-US" dirty="0"/>
          </a:p>
        </p:txBody>
      </p:sp>
    </p:spTree>
    <p:extLst>
      <p:ext uri="{BB962C8B-B14F-4D97-AF65-F5344CB8AC3E}">
        <p14:creationId xmlns:p14="http://schemas.microsoft.com/office/powerpoint/2010/main" val="250158537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25FB2C29-9287-8540-A1AA-BBB4045096DF}" type="slidenum">
              <a:rPr lang="en-US" smtClean="0"/>
              <a:pPr>
                <a:defRPr/>
              </a:pPr>
              <a:t>‹#›</a:t>
            </a:fld>
            <a:endParaRPr lang="en-US" dirty="0"/>
          </a:p>
        </p:txBody>
      </p:sp>
    </p:spTree>
    <p:extLst>
      <p:ext uri="{BB962C8B-B14F-4D97-AF65-F5344CB8AC3E}">
        <p14:creationId xmlns:p14="http://schemas.microsoft.com/office/powerpoint/2010/main" val="2613465498"/>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fld id="{C8B48D49-58EE-1047-8D1F-363F0BD4F37F}" type="datetime1">
              <a:rPr lang="en-US" smtClean="0"/>
              <a:pPr>
                <a:defRPr/>
              </a:pPr>
              <a:t>3/10/24</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pPr>
              <a:defRPr/>
            </a:pPr>
            <a:fld id="{D91E51D3-9C4F-FC4A-A7B7-0DFD64DFE315}" type="slidenum">
              <a:rPr lang="en-US" smtClean="0"/>
              <a:pPr>
                <a:defRPr/>
              </a:pPr>
              <a:t>‹#›</a:t>
            </a:fld>
            <a:endParaRPr lang="en-US" dirty="0"/>
          </a:p>
        </p:txBody>
      </p:sp>
    </p:spTree>
    <p:extLst>
      <p:ext uri="{BB962C8B-B14F-4D97-AF65-F5344CB8AC3E}">
        <p14:creationId xmlns:p14="http://schemas.microsoft.com/office/powerpoint/2010/main" val="1460255738"/>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9880712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28830030"/>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47007525"/>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26372779"/>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99993110"/>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07362258"/>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36485791"/>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33950822"/>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4084157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3504487-D262-CD43-B084-3E6D8B87C50A}" type="slidenum">
              <a:rPr lang="en-US" smtClean="0"/>
              <a:pPr>
                <a:defRPr/>
              </a:pPr>
              <a:t>‹#›</a:t>
            </a:fld>
            <a:endParaRPr lang="en-US" dirty="0"/>
          </a:p>
        </p:txBody>
      </p:sp>
    </p:spTree>
    <p:extLst>
      <p:ext uri="{BB962C8B-B14F-4D97-AF65-F5344CB8AC3E}">
        <p14:creationId xmlns:p14="http://schemas.microsoft.com/office/powerpoint/2010/main" val="56522744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E30A8BE1-9A0C-D64D-8DAE-F37E2280F861}" type="slidenum">
              <a:rPr lang="en-US"/>
              <a:pPr>
                <a:defRPr/>
              </a:pPr>
              <a:t>‹#›</a:t>
            </a:fld>
            <a:endParaRPr lang="en-US"/>
          </a:p>
        </p:txBody>
      </p:sp>
    </p:spTree>
    <p:extLst>
      <p:ext uri="{BB962C8B-B14F-4D97-AF65-F5344CB8AC3E}">
        <p14:creationId xmlns:p14="http://schemas.microsoft.com/office/powerpoint/2010/main" val="3501361798"/>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07085109"/>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64113953"/>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4513544"/>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6390824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96632751"/>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17544581"/>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09977186"/>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08772992"/>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30182842"/>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339181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75772D5C-325B-E84B-9FC6-5DABC9E79208}" type="slidenum">
              <a:rPr lang="en-US"/>
              <a:pPr>
                <a:defRPr/>
              </a:pPr>
              <a:t>‹#›</a:t>
            </a:fld>
            <a:endParaRPr lang="en-US"/>
          </a:p>
        </p:txBody>
      </p:sp>
    </p:spTree>
    <p:extLst>
      <p:ext uri="{BB962C8B-B14F-4D97-AF65-F5344CB8AC3E}">
        <p14:creationId xmlns:p14="http://schemas.microsoft.com/office/powerpoint/2010/main" val="3708370410"/>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60905593"/>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16350704"/>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40591033"/>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b="1" i="0">
                <a:latin typeface="Arial" panose="020B0604020202020204" pitchFamily="34" charset="0"/>
              </a:defRPr>
            </a:lvl1pPr>
          </a:lstStyle>
          <a:p>
            <a:fld id="{0A018BD7-FF27-41E5-B35B-5766B5EDE659}" type="datetimeFigureOut">
              <a:rPr lang="en-US" altLang="en-US" smtClean="0"/>
              <a:pPr/>
              <a:t>3/10/24</a:t>
            </a:fld>
            <a:endParaRPr lang="en-US" altLang="en-US" dirty="0"/>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b="1" i="0">
                <a:latin typeface="Arial" panose="020B0604020202020204" pitchFamily="34" charset="0"/>
              </a:defRPr>
            </a:lvl1pPr>
          </a:lstStyle>
          <a:p>
            <a:fld id="{ADB30D82-399B-4255-A4EF-F059C753E515}" type="slidenum">
              <a:rPr lang="en-US" altLang="en-US" smtClean="0"/>
              <a:pPr/>
              <a:t>‹#›</a:t>
            </a:fld>
            <a:endParaRPr lang="en-US" altLang="en-US" dirty="0"/>
          </a:p>
        </p:txBody>
      </p:sp>
    </p:spTree>
    <p:extLst>
      <p:ext uri="{BB962C8B-B14F-4D97-AF65-F5344CB8AC3E}">
        <p14:creationId xmlns:p14="http://schemas.microsoft.com/office/powerpoint/2010/main" val="4123485936"/>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b="1" i="0">
                <a:latin typeface="Arial" panose="020B0604020202020204" pitchFamily="34" charset="0"/>
              </a:defRPr>
            </a:lvl1pPr>
          </a:lstStyle>
          <a:p>
            <a:fld id="{D09710AA-3B51-4212-84EA-826F634ACB7F}" type="datetimeFigureOut">
              <a:rPr lang="en-US" altLang="en-US" smtClean="0"/>
              <a:pPr/>
              <a:t>3/10/24</a:t>
            </a:fld>
            <a:endParaRPr lang="en-US" altLang="en-US" dirty="0"/>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b="1" i="0">
                <a:latin typeface="Arial" panose="020B0604020202020204" pitchFamily="34" charset="0"/>
              </a:defRPr>
            </a:lvl1pPr>
          </a:lstStyle>
          <a:p>
            <a:fld id="{DDC9D7EE-0902-4628-BC0F-81235EF56D94}" type="slidenum">
              <a:rPr lang="en-US" altLang="en-US" smtClean="0"/>
              <a:pPr/>
              <a:t>‹#›</a:t>
            </a:fld>
            <a:endParaRPr lang="en-US" altLang="en-US" dirty="0"/>
          </a:p>
        </p:txBody>
      </p:sp>
    </p:spTree>
    <p:extLst>
      <p:ext uri="{BB962C8B-B14F-4D97-AF65-F5344CB8AC3E}">
        <p14:creationId xmlns:p14="http://schemas.microsoft.com/office/powerpoint/2010/main" val="1208713482"/>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b="1" i="0">
                <a:latin typeface="Arial" panose="020B0604020202020204" pitchFamily="34" charset="0"/>
              </a:defRPr>
            </a:lvl1pPr>
          </a:lstStyle>
          <a:p>
            <a:fld id="{EB9282CF-5347-42F3-A081-20F90D8CF652}" type="datetimeFigureOut">
              <a:rPr lang="en-US" altLang="en-US" smtClean="0"/>
              <a:pPr/>
              <a:t>3/10/24</a:t>
            </a:fld>
            <a:endParaRPr lang="en-US" altLang="en-US" dirty="0"/>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b="1" i="0">
                <a:latin typeface="Arial" panose="020B0604020202020204" pitchFamily="34" charset="0"/>
              </a:defRPr>
            </a:lvl1pPr>
          </a:lstStyle>
          <a:p>
            <a:fld id="{E02B8619-DD10-430A-B3C5-BC9E49A402F2}" type="slidenum">
              <a:rPr lang="en-US" altLang="en-US" smtClean="0"/>
              <a:pPr/>
              <a:t>‹#›</a:t>
            </a:fld>
            <a:endParaRPr lang="en-US" altLang="en-US" dirty="0"/>
          </a:p>
        </p:txBody>
      </p:sp>
    </p:spTree>
    <p:extLst>
      <p:ext uri="{BB962C8B-B14F-4D97-AF65-F5344CB8AC3E}">
        <p14:creationId xmlns:p14="http://schemas.microsoft.com/office/powerpoint/2010/main" val="676174106"/>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b="1" i="0">
                <a:latin typeface="Arial" panose="020B0604020202020204" pitchFamily="34" charset="0"/>
              </a:defRPr>
            </a:lvl1pPr>
          </a:lstStyle>
          <a:p>
            <a:fld id="{1AF8433C-DF9E-487E-A932-F7AD6F508697}" type="datetimeFigureOut">
              <a:rPr lang="en-US" altLang="en-US" smtClean="0"/>
              <a:pPr/>
              <a:t>3/10/24</a:t>
            </a:fld>
            <a:endParaRPr lang="en-US" altLang="en-US" dirty="0"/>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b="1" i="0">
                <a:latin typeface="Arial" panose="020B0604020202020204" pitchFamily="34" charset="0"/>
              </a:defRPr>
            </a:lvl1pPr>
          </a:lstStyle>
          <a:p>
            <a:fld id="{22BA111D-411E-4E35-8D5D-216A81AF5EFD}" type="slidenum">
              <a:rPr lang="en-US" altLang="en-US" smtClean="0"/>
              <a:pPr/>
              <a:t>‹#›</a:t>
            </a:fld>
            <a:endParaRPr lang="en-US" altLang="en-US" dirty="0"/>
          </a:p>
        </p:txBody>
      </p:sp>
    </p:spTree>
    <p:extLst>
      <p:ext uri="{BB962C8B-B14F-4D97-AF65-F5344CB8AC3E}">
        <p14:creationId xmlns:p14="http://schemas.microsoft.com/office/powerpoint/2010/main" val="1229145378"/>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b="1" i="0">
                <a:latin typeface="Arial" panose="020B0604020202020204" pitchFamily="34" charset="0"/>
              </a:defRPr>
            </a:lvl1pPr>
          </a:lstStyle>
          <a:p>
            <a:fld id="{D5FF2D78-F4AF-4CAA-A6CA-D493B8AA8401}" type="datetimeFigureOut">
              <a:rPr lang="en-US" altLang="en-US" smtClean="0"/>
              <a:pPr/>
              <a:t>3/10/24</a:t>
            </a:fld>
            <a:endParaRPr lang="en-US" altLang="en-US" dirty="0"/>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b="1" i="0">
                <a:latin typeface="Arial" panose="020B0604020202020204" pitchFamily="34" charset="0"/>
              </a:defRPr>
            </a:lvl1pPr>
          </a:lstStyle>
          <a:p>
            <a:fld id="{8B8E1A7B-422F-4417-A54C-C8351998E153}" type="slidenum">
              <a:rPr lang="en-US" altLang="en-US" smtClean="0"/>
              <a:pPr/>
              <a:t>‹#›</a:t>
            </a:fld>
            <a:endParaRPr lang="en-US" altLang="en-US" dirty="0"/>
          </a:p>
        </p:txBody>
      </p:sp>
    </p:spTree>
    <p:extLst>
      <p:ext uri="{BB962C8B-B14F-4D97-AF65-F5344CB8AC3E}">
        <p14:creationId xmlns:p14="http://schemas.microsoft.com/office/powerpoint/2010/main" val="3371130585"/>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b="1" i="0">
                <a:latin typeface="Arial" panose="020B0604020202020204" pitchFamily="34" charset="0"/>
              </a:defRPr>
            </a:lvl1pPr>
          </a:lstStyle>
          <a:p>
            <a:fld id="{C378A645-CB4A-4FD4-B012-EF4FC8C5873C}" type="datetimeFigureOut">
              <a:rPr lang="en-US" altLang="en-US" smtClean="0"/>
              <a:pPr/>
              <a:t>3/10/24</a:t>
            </a:fld>
            <a:endParaRPr lang="en-US" altLang="en-US" dirty="0"/>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b="1" i="0">
                <a:latin typeface="Arial" panose="020B0604020202020204" pitchFamily="34" charset="0"/>
              </a:defRPr>
            </a:lvl1pPr>
          </a:lstStyle>
          <a:p>
            <a:fld id="{7222231B-4285-4C26-809F-72BD6ACFC000}" type="slidenum">
              <a:rPr lang="en-US" altLang="en-US" smtClean="0"/>
              <a:pPr/>
              <a:t>‹#›</a:t>
            </a:fld>
            <a:endParaRPr lang="en-US" altLang="en-US" dirty="0"/>
          </a:p>
        </p:txBody>
      </p:sp>
    </p:spTree>
    <p:extLst>
      <p:ext uri="{BB962C8B-B14F-4D97-AF65-F5344CB8AC3E}">
        <p14:creationId xmlns:p14="http://schemas.microsoft.com/office/powerpoint/2010/main" val="2470866162"/>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b="1" i="0">
                <a:latin typeface="Arial" panose="020B0604020202020204" pitchFamily="34" charset="0"/>
              </a:defRPr>
            </a:lvl1pPr>
          </a:lstStyle>
          <a:p>
            <a:fld id="{FA145066-D068-43E0-AF28-29CF73457E9B}" type="datetimeFigureOut">
              <a:rPr lang="en-US" altLang="en-US" smtClean="0"/>
              <a:pPr/>
              <a:t>3/10/24</a:t>
            </a:fld>
            <a:endParaRPr lang="en-US" altLang="en-US" dirty="0"/>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b="1" i="0">
                <a:latin typeface="Arial" panose="020B0604020202020204" pitchFamily="34" charset="0"/>
              </a:defRPr>
            </a:lvl1pPr>
          </a:lstStyle>
          <a:p>
            <a:fld id="{DA5822F4-ACE4-429B-8A79-EAB79824101E}" type="slidenum">
              <a:rPr lang="en-US" altLang="en-US" smtClean="0"/>
              <a:pPr/>
              <a:t>‹#›</a:t>
            </a:fld>
            <a:endParaRPr lang="en-US" altLang="en-US" dirty="0"/>
          </a:p>
        </p:txBody>
      </p:sp>
    </p:spTree>
    <p:extLst>
      <p:ext uri="{BB962C8B-B14F-4D97-AF65-F5344CB8AC3E}">
        <p14:creationId xmlns:p14="http://schemas.microsoft.com/office/powerpoint/2010/main" val="205867770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0162515A-FF4C-A94B-8CC0-47DC2C57A5A2}" type="slidenum">
              <a:rPr lang="en-US"/>
              <a:pPr>
                <a:defRPr/>
              </a:pPr>
              <a:t>‹#›</a:t>
            </a:fld>
            <a:endParaRPr lang="en-US"/>
          </a:p>
        </p:txBody>
      </p:sp>
    </p:spTree>
    <p:extLst>
      <p:ext uri="{BB962C8B-B14F-4D97-AF65-F5344CB8AC3E}">
        <p14:creationId xmlns:p14="http://schemas.microsoft.com/office/powerpoint/2010/main" val="146928070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b="1" i="0">
                <a:latin typeface="Arial" panose="020B0604020202020204" pitchFamily="34" charset="0"/>
              </a:defRPr>
            </a:lvl1pPr>
          </a:lstStyle>
          <a:p>
            <a:fld id="{478B5E92-E244-4AE2-AA22-F384603C8BC5}" type="datetimeFigureOut">
              <a:rPr lang="en-US" altLang="en-US" smtClean="0"/>
              <a:pPr/>
              <a:t>3/10/24</a:t>
            </a:fld>
            <a:endParaRPr lang="en-US" altLang="en-US" dirty="0"/>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b="1" i="0">
                <a:latin typeface="Arial" panose="020B0604020202020204" pitchFamily="34" charset="0"/>
              </a:defRPr>
            </a:lvl1pPr>
          </a:lstStyle>
          <a:p>
            <a:fld id="{55CCDD8B-44D0-4BCF-9AAA-ED289168185B}" type="slidenum">
              <a:rPr lang="en-US" altLang="en-US" smtClean="0"/>
              <a:pPr/>
              <a:t>‹#›</a:t>
            </a:fld>
            <a:endParaRPr lang="en-US" altLang="en-US" dirty="0"/>
          </a:p>
        </p:txBody>
      </p:sp>
    </p:spTree>
    <p:extLst>
      <p:ext uri="{BB962C8B-B14F-4D97-AF65-F5344CB8AC3E}">
        <p14:creationId xmlns:p14="http://schemas.microsoft.com/office/powerpoint/2010/main" val="1044003042"/>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b="1" i="0">
                <a:latin typeface="Arial" panose="020B0604020202020204" pitchFamily="34" charset="0"/>
              </a:defRPr>
            </a:lvl1pPr>
          </a:lstStyle>
          <a:p>
            <a:fld id="{917C4C86-BC50-4156-A0D4-A1B174BA7C79}" type="datetimeFigureOut">
              <a:rPr lang="en-US" altLang="en-US" smtClean="0"/>
              <a:pPr/>
              <a:t>3/10/24</a:t>
            </a:fld>
            <a:endParaRPr lang="en-US" altLang="en-US" dirty="0"/>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b="1" i="0">
                <a:latin typeface="Arial" panose="020B0604020202020204" pitchFamily="34" charset="0"/>
              </a:defRPr>
            </a:lvl1pPr>
          </a:lstStyle>
          <a:p>
            <a:fld id="{7E61EC3E-5007-4B38-8ED8-22996A853182}" type="slidenum">
              <a:rPr lang="en-US" altLang="en-US" smtClean="0"/>
              <a:pPr/>
              <a:t>‹#›</a:t>
            </a:fld>
            <a:endParaRPr lang="en-US" altLang="en-US" dirty="0"/>
          </a:p>
        </p:txBody>
      </p:sp>
    </p:spTree>
    <p:extLst>
      <p:ext uri="{BB962C8B-B14F-4D97-AF65-F5344CB8AC3E}">
        <p14:creationId xmlns:p14="http://schemas.microsoft.com/office/powerpoint/2010/main" val="4224759338"/>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b="1" i="0">
                <a:latin typeface="Arial" panose="020B0604020202020204" pitchFamily="34" charset="0"/>
              </a:defRPr>
            </a:lvl1pPr>
          </a:lstStyle>
          <a:p>
            <a:fld id="{1B075FA5-E21A-41D9-B703-CEFF1FBFE981}" type="datetimeFigureOut">
              <a:rPr lang="en-US" altLang="en-US" smtClean="0"/>
              <a:pPr/>
              <a:t>3/10/24</a:t>
            </a:fld>
            <a:endParaRPr lang="en-US" altLang="en-US" dirty="0"/>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b="1" i="0">
                <a:latin typeface="Arial" panose="020B0604020202020204" pitchFamily="34" charset="0"/>
              </a:defRPr>
            </a:lvl1pPr>
          </a:lstStyle>
          <a:p>
            <a:fld id="{B8A0ED68-AD7C-410B-AF51-C346DEFCB0D4}" type="slidenum">
              <a:rPr lang="en-US" altLang="en-US" smtClean="0"/>
              <a:pPr/>
              <a:t>‹#›</a:t>
            </a:fld>
            <a:endParaRPr lang="en-US" altLang="en-US" dirty="0"/>
          </a:p>
        </p:txBody>
      </p:sp>
    </p:spTree>
    <p:extLst>
      <p:ext uri="{BB962C8B-B14F-4D97-AF65-F5344CB8AC3E}">
        <p14:creationId xmlns:p14="http://schemas.microsoft.com/office/powerpoint/2010/main" val="3945625881"/>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b="1" i="0">
                <a:latin typeface="Arial" panose="020B0604020202020204" pitchFamily="34" charset="0"/>
              </a:defRPr>
            </a:lvl1pPr>
          </a:lstStyle>
          <a:p>
            <a:fld id="{DFB6BD2A-A66E-4D9A-99E3-439318D61F69}" type="datetimeFigureOut">
              <a:rPr lang="en-US" altLang="en-US" smtClean="0"/>
              <a:pPr/>
              <a:t>3/10/24</a:t>
            </a:fld>
            <a:endParaRPr lang="en-US" altLang="en-US" dirty="0"/>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b="1" i="0">
                <a:latin typeface="Arial" panose="020B0604020202020204" pitchFamily="34" charset="0"/>
              </a:defRPr>
            </a:lvl1pPr>
          </a:lstStyle>
          <a:p>
            <a:fld id="{0F4E85FB-9AFA-4C22-A8DA-4BD0A191F9A8}" type="slidenum">
              <a:rPr lang="en-US" altLang="en-US" smtClean="0"/>
              <a:pPr/>
              <a:t>‹#›</a:t>
            </a:fld>
            <a:endParaRPr lang="en-US" altLang="en-US" dirty="0"/>
          </a:p>
        </p:txBody>
      </p:sp>
    </p:spTree>
    <p:extLst>
      <p:ext uri="{BB962C8B-B14F-4D97-AF65-F5344CB8AC3E}">
        <p14:creationId xmlns:p14="http://schemas.microsoft.com/office/powerpoint/2010/main" val="1993732552"/>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B605C6B5-F4DB-1F4C-932D-1C3F33EBCEB3}"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3546798471"/>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A920D1DA-1396-DE4C-98B0-7F410662FBFA}"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2463924525"/>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3D5C99D4-A2F5-9442-9C31-7D46F4EA01A2}"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2572881750"/>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2CB989B6-1DDC-4E41-B776-C10A5F62469B}" type="datetimeFigureOut">
              <a:rPr lang="en-US"/>
              <a:pPr>
                <a:defRPr/>
              </a:pPr>
              <a:t>3/10/24</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2663205452"/>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E94C0690-9A53-0942-BCC5-6A138EF6A454}" type="datetimeFigureOut">
              <a:rPr lang="en-US"/>
              <a:pPr>
                <a:defRPr/>
              </a:pPr>
              <a:t>3/10/24</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2350185338"/>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08E9111D-008A-5D4C-80E1-67A0B0076F6E}" type="datetimeFigureOut">
              <a:rPr lang="en-US"/>
              <a:pPr>
                <a:defRPr/>
              </a:pPr>
              <a:t>3/10/24</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164765398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6C896D00-006D-1746-A2AB-3A9B78EDF4DE}" type="slidenum">
              <a:rPr lang="en-US"/>
              <a:pPr>
                <a:defRPr/>
              </a:pPr>
              <a:t>‹#›</a:t>
            </a:fld>
            <a:endParaRPr lang="en-US"/>
          </a:p>
        </p:txBody>
      </p:sp>
    </p:spTree>
    <p:extLst>
      <p:ext uri="{BB962C8B-B14F-4D97-AF65-F5344CB8AC3E}">
        <p14:creationId xmlns:p14="http://schemas.microsoft.com/office/powerpoint/2010/main" val="31952120"/>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05EB222C-B7E7-1F4A-A282-F664BAC7BDB2}" type="datetimeFigureOut">
              <a:rPr lang="en-US"/>
              <a:pPr>
                <a:defRPr/>
              </a:pPr>
              <a:t>3/10/24</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922666585"/>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CE0A1A91-BB72-DF49-BCC6-DBAAF342085B}" type="datetimeFigureOut">
              <a:rPr lang="en-US"/>
              <a:pPr>
                <a:defRPr/>
              </a:pPr>
              <a:t>3/10/24</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3759779214"/>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192B9F1-FB38-5B43-B97F-366718914DDE}" type="datetimeFigureOut">
              <a:rPr lang="en-US"/>
              <a:pPr>
                <a:defRPr/>
              </a:pPr>
              <a:t>3/10/24</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873587616"/>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17731BFF-FAB2-7F4E-BD0D-80B345E6EB0F}"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353582352"/>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0E533861-A3B7-1142-B9E0-8DFBB59E64CC}"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3258548423"/>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411" indent="0" algn="ctr">
              <a:buNone/>
              <a:defRPr/>
            </a:lvl2pPr>
            <a:lvl3pPr marL="912825" indent="0" algn="ctr">
              <a:buNone/>
              <a:defRPr/>
            </a:lvl3pPr>
            <a:lvl4pPr marL="1369220" indent="0" algn="ctr">
              <a:buNone/>
              <a:defRPr/>
            </a:lvl4pPr>
            <a:lvl5pPr marL="1825644" indent="0" algn="ctr">
              <a:buNone/>
              <a:defRPr/>
            </a:lvl5pPr>
            <a:lvl6pPr marL="2282036" indent="0" algn="ctr">
              <a:buNone/>
              <a:defRPr/>
            </a:lvl6pPr>
            <a:lvl7pPr marL="2738440" indent="0" algn="ctr">
              <a:buNone/>
              <a:defRPr/>
            </a:lvl7pPr>
            <a:lvl8pPr marL="3194844" indent="0" algn="ctr">
              <a:buNone/>
              <a:defRPr/>
            </a:lvl8pPr>
            <a:lvl9pPr marL="3651255"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3F0035-94AC-0D4E-9D6F-9687A6670E4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28398615"/>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0C29A3-6096-3743-AFEA-A20BA46729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82523903"/>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411" indent="0">
              <a:buNone/>
              <a:defRPr sz="1800"/>
            </a:lvl2pPr>
            <a:lvl3pPr marL="912825" indent="0">
              <a:buNone/>
              <a:defRPr sz="1600"/>
            </a:lvl3pPr>
            <a:lvl4pPr marL="1369220" indent="0">
              <a:buNone/>
              <a:defRPr sz="1400"/>
            </a:lvl4pPr>
            <a:lvl5pPr marL="1825644" indent="0">
              <a:buNone/>
              <a:defRPr sz="1400"/>
            </a:lvl5pPr>
            <a:lvl6pPr marL="2282036" indent="0">
              <a:buNone/>
              <a:defRPr sz="1400"/>
            </a:lvl6pPr>
            <a:lvl7pPr marL="2738440" indent="0">
              <a:buNone/>
              <a:defRPr sz="1400"/>
            </a:lvl7pPr>
            <a:lvl8pPr marL="3194844" indent="0">
              <a:buNone/>
              <a:defRPr sz="1400"/>
            </a:lvl8pPr>
            <a:lvl9pPr marL="3651255"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2D6D8D-3172-AD4E-85E1-610C63EAD74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4821911"/>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36551-E3BC-B341-B1AD-EA23D6A335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75909392"/>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0" y="1535113"/>
            <a:ext cx="4041775" cy="639762"/>
          </a:xfrm>
        </p:spPr>
        <p:txBody>
          <a:bodyPr anchor="b"/>
          <a:lstStyle>
            <a:lvl1pPr marL="0" indent="0">
              <a:buNone/>
              <a:defRPr sz="2400" b="1" i="0">
                <a:latin typeface="Arial" panose="020B0604020202020204" pitchFamily="34" charset="0"/>
              </a:defRPr>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0"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30A276-F9AD-0E4E-853F-E971BD7046C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0417554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5C566237-C4D6-DA4C-9EC9-B5C65AE6F663}" type="slidenum">
              <a:rPr lang="en-US"/>
              <a:pPr>
                <a:defRPr/>
              </a:pPr>
              <a:t>‹#›</a:t>
            </a:fld>
            <a:endParaRPr lang="en-US"/>
          </a:p>
        </p:txBody>
      </p:sp>
    </p:spTree>
    <p:extLst>
      <p:ext uri="{BB962C8B-B14F-4D97-AF65-F5344CB8AC3E}">
        <p14:creationId xmlns:p14="http://schemas.microsoft.com/office/powerpoint/2010/main" val="1397673397"/>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9CB1BB-D850-5248-9972-1F80E5F675E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36700302"/>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A3588F-B8D4-F147-B937-9CDDDB492BC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66310029"/>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5"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5" y="1435101"/>
            <a:ext cx="3008313" cy="4691063"/>
          </a:xfrm>
        </p:spPr>
        <p:txBody>
          <a:bodyPr/>
          <a:lstStyle>
            <a:lvl1pPr marL="0" indent="0">
              <a:buNone/>
              <a:defRPr sz="1400" b="1" i="0">
                <a:latin typeface="Arial" panose="020B0604020202020204" pitchFamily="34" charset="0"/>
              </a:defRPr>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FFC14C-8EA7-1847-80D7-F1B8D7C5ADC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53860819"/>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411" indent="0">
              <a:buNone/>
              <a:defRPr sz="2800"/>
            </a:lvl2pPr>
            <a:lvl3pPr marL="912825" indent="0">
              <a:buNone/>
              <a:defRPr sz="2400"/>
            </a:lvl3pPr>
            <a:lvl4pPr marL="1369220" indent="0">
              <a:buNone/>
              <a:defRPr sz="2000"/>
            </a:lvl4pPr>
            <a:lvl5pPr marL="1825644" indent="0">
              <a:buNone/>
              <a:defRPr sz="2000"/>
            </a:lvl5pPr>
            <a:lvl6pPr marL="2282036" indent="0">
              <a:buNone/>
              <a:defRPr sz="2000"/>
            </a:lvl6pPr>
            <a:lvl7pPr marL="2738440" indent="0">
              <a:buNone/>
              <a:defRPr sz="2000"/>
            </a:lvl7pPr>
            <a:lvl8pPr marL="3194844" indent="0">
              <a:buNone/>
              <a:defRPr sz="2000"/>
            </a:lvl8pPr>
            <a:lvl9pPr marL="36512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24C302-77C7-5E4A-9489-532BB3F48D1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16653345"/>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272982-8AFB-6642-B266-D71F92D309F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75012843"/>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3"/>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3"/>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72569F-7FCD-8842-AADE-AC14AF69E68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77763886"/>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auto">
          <a:xfrm>
            <a:off x="3024222" y="46038"/>
            <a:ext cx="3144837" cy="1046162"/>
          </a:xfrm>
          <a:custGeom>
            <a:avLst/>
            <a:gdLst>
              <a:gd name="T0" fmla="*/ 2147483647 w 1981"/>
              <a:gd name="T1" fmla="*/ 2147483647 h 659"/>
              <a:gd name="T2" fmla="*/ 2147483647 w 1981"/>
              <a:gd name="T3" fmla="*/ 2147483647 h 659"/>
              <a:gd name="T4" fmla="*/ 2147483647 w 1981"/>
              <a:gd name="T5" fmla="*/ 2147483647 h 659"/>
              <a:gd name="T6" fmla="*/ 2147483647 w 1981"/>
              <a:gd name="T7" fmla="*/ 2147483647 h 659"/>
              <a:gd name="T8" fmla="*/ 2147483647 w 1981"/>
              <a:gd name="T9" fmla="*/ 2147483647 h 659"/>
              <a:gd name="T10" fmla="*/ 2147483647 w 1981"/>
              <a:gd name="T11" fmla="*/ 2147483647 h 659"/>
              <a:gd name="T12" fmla="*/ 2147483647 w 1981"/>
              <a:gd name="T13" fmla="*/ 2147483647 h 659"/>
              <a:gd name="T14" fmla="*/ 2147483647 w 1981"/>
              <a:gd name="T15" fmla="*/ 2147483647 h 659"/>
              <a:gd name="T16" fmla="*/ 2147483647 w 1981"/>
              <a:gd name="T17" fmla="*/ 2147483647 h 659"/>
              <a:gd name="T18" fmla="*/ 2147483647 w 1981"/>
              <a:gd name="T19" fmla="*/ 0 h 659"/>
              <a:gd name="T20" fmla="*/ 2147483647 w 1981"/>
              <a:gd name="T21" fmla="*/ 2147483647 h 659"/>
              <a:gd name="T22" fmla="*/ 2147483647 w 1981"/>
              <a:gd name="T23" fmla="*/ 2147483647 h 659"/>
              <a:gd name="T24" fmla="*/ 2147483647 w 1981"/>
              <a:gd name="T25" fmla="*/ 2147483647 h 659"/>
              <a:gd name="T26" fmla="*/ 2147483647 w 1981"/>
              <a:gd name="T27" fmla="*/ 2147483647 h 659"/>
              <a:gd name="T28" fmla="*/ 2147483647 w 1981"/>
              <a:gd name="T29" fmla="*/ 2147483647 h 659"/>
              <a:gd name="T30" fmla="*/ 2147483647 w 1981"/>
              <a:gd name="T31" fmla="*/ 2147483647 h 659"/>
              <a:gd name="T32" fmla="*/ 2147483647 w 1981"/>
              <a:gd name="T33" fmla="*/ 2147483647 h 659"/>
              <a:gd name="T34" fmla="*/ 2147483647 w 1981"/>
              <a:gd name="T35" fmla="*/ 2147483647 h 659"/>
              <a:gd name="T36" fmla="*/ 2147483647 w 1981"/>
              <a:gd name="T37" fmla="*/ 2147483647 h 659"/>
              <a:gd name="T38" fmla="*/ 2147483647 w 1981"/>
              <a:gd name="T39" fmla="*/ 2147483647 h 659"/>
              <a:gd name="T40" fmla="*/ 2147483647 w 1981"/>
              <a:gd name="T41" fmla="*/ 2147483647 h 659"/>
              <a:gd name="T42" fmla="*/ 2147483647 w 1981"/>
              <a:gd name="T43" fmla="*/ 2147483647 h 659"/>
              <a:gd name="T44" fmla="*/ 2147483647 w 1981"/>
              <a:gd name="T45" fmla="*/ 2147483647 h 659"/>
              <a:gd name="T46" fmla="*/ 2147483647 w 1981"/>
              <a:gd name="T47" fmla="*/ 2147483647 h 659"/>
              <a:gd name="T48" fmla="*/ 2147483647 w 1981"/>
              <a:gd name="T49" fmla="*/ 2147483647 h 659"/>
              <a:gd name="T50" fmla="*/ 2147483647 w 1981"/>
              <a:gd name="T51" fmla="*/ 2147483647 h 659"/>
              <a:gd name="T52" fmla="*/ 2147483647 w 1981"/>
              <a:gd name="T53" fmla="*/ 2147483647 h 659"/>
              <a:gd name="T54" fmla="*/ 2147483647 w 1981"/>
              <a:gd name="T55" fmla="*/ 2147483647 h 659"/>
              <a:gd name="T56" fmla="*/ 0 w 1981"/>
              <a:gd name="T57" fmla="*/ 2147483647 h 659"/>
              <a:gd name="T58" fmla="*/ 0 w 1981"/>
              <a:gd name="T59" fmla="*/ 2147483647 h 659"/>
              <a:gd name="T60" fmla="*/ 0 w 1981"/>
              <a:gd name="T61" fmla="*/ 2147483647 h 659"/>
              <a:gd name="T62" fmla="*/ 2147483647 w 1981"/>
              <a:gd name="T63" fmla="*/ 2147483647 h 659"/>
              <a:gd name="T64" fmla="*/ 2147483647 w 1981"/>
              <a:gd name="T65" fmla="*/ 2147483647 h 659"/>
              <a:gd name="T66" fmla="*/ 2147483647 w 1981"/>
              <a:gd name="T67" fmla="*/ 214748364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5" name="Oval 3"/>
          <p:cNvSpPr>
            <a:spLocks noChangeArrowheads="1"/>
          </p:cNvSpPr>
          <p:nvPr/>
        </p:nvSpPr>
        <p:spPr bwMode="auto">
          <a:xfrm>
            <a:off x="4003709"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lIns="91280" tIns="45640" rIns="91280" bIns="45640"/>
          <a:lstStyle/>
          <a:p>
            <a:pPr algn="ctr"/>
            <a:endParaRPr kumimoji="1" lang="en-US" b="1" i="0" dirty="0">
              <a:solidFill>
                <a:srgbClr val="FFFFCC"/>
              </a:solidFill>
              <a:latin typeface="Arial" panose="020B0604020202020204" pitchFamily="34" charset="0"/>
            </a:endParaRPr>
          </a:p>
        </p:txBody>
      </p:sp>
      <p:sp>
        <p:nvSpPr>
          <p:cNvPr id="6" name="Freeform 4"/>
          <p:cNvSpPr>
            <a:spLocks/>
          </p:cNvSpPr>
          <p:nvPr/>
        </p:nvSpPr>
        <p:spPr bwMode="auto">
          <a:xfrm>
            <a:off x="3022634" y="684213"/>
            <a:ext cx="3146425" cy="485775"/>
          </a:xfrm>
          <a:custGeom>
            <a:avLst/>
            <a:gdLst>
              <a:gd name="T0" fmla="*/ 2147483647 w 1982"/>
              <a:gd name="T1" fmla="*/ 2147483647 h 306"/>
              <a:gd name="T2" fmla="*/ 2147483647 w 1982"/>
              <a:gd name="T3" fmla="*/ 2147483647 h 306"/>
              <a:gd name="T4" fmla="*/ 2147483647 w 1982"/>
              <a:gd name="T5" fmla="*/ 2147483647 h 306"/>
              <a:gd name="T6" fmla="*/ 2147483647 w 1982"/>
              <a:gd name="T7" fmla="*/ 2147483647 h 306"/>
              <a:gd name="T8" fmla="*/ 2147483647 w 1982"/>
              <a:gd name="T9" fmla="*/ 2147483647 h 306"/>
              <a:gd name="T10" fmla="*/ 2147483647 w 1982"/>
              <a:gd name="T11" fmla="*/ 2147483647 h 306"/>
              <a:gd name="T12" fmla="*/ 2147483647 w 1982"/>
              <a:gd name="T13" fmla="*/ 2147483647 h 306"/>
              <a:gd name="T14" fmla="*/ 2147483647 w 1982"/>
              <a:gd name="T15" fmla="*/ 2147483647 h 306"/>
              <a:gd name="T16" fmla="*/ 2147483647 w 1982"/>
              <a:gd name="T17" fmla="*/ 2147483647 h 306"/>
              <a:gd name="T18" fmla="*/ 2147483647 w 1982"/>
              <a:gd name="T19" fmla="*/ 2147483647 h 306"/>
              <a:gd name="T20" fmla="*/ 2147483647 w 1982"/>
              <a:gd name="T21" fmla="*/ 2147483647 h 306"/>
              <a:gd name="T22" fmla="*/ 2147483647 w 1982"/>
              <a:gd name="T23" fmla="*/ 2147483647 h 306"/>
              <a:gd name="T24" fmla="*/ 2147483647 w 1982"/>
              <a:gd name="T25" fmla="*/ 2147483647 h 306"/>
              <a:gd name="T26" fmla="*/ 2147483647 w 1982"/>
              <a:gd name="T27" fmla="*/ 2147483647 h 306"/>
              <a:gd name="T28" fmla="*/ 2147483647 w 1982"/>
              <a:gd name="T29" fmla="*/ 2147483647 h 306"/>
              <a:gd name="T30" fmla="*/ 2147483647 w 1982"/>
              <a:gd name="T31" fmla="*/ 2147483647 h 306"/>
              <a:gd name="T32" fmla="*/ 2147483647 w 1982"/>
              <a:gd name="T33" fmla="*/ 2147483647 h 306"/>
              <a:gd name="T34" fmla="*/ 2147483647 w 1982"/>
              <a:gd name="T35" fmla="*/ 2147483647 h 306"/>
              <a:gd name="T36" fmla="*/ 2147483647 w 1982"/>
              <a:gd name="T37" fmla="*/ 2147483647 h 306"/>
              <a:gd name="T38" fmla="*/ 2147483647 w 1982"/>
              <a:gd name="T39" fmla="*/ 2147483647 h 306"/>
              <a:gd name="T40" fmla="*/ 2147483647 w 1982"/>
              <a:gd name="T41" fmla="*/ 2147483647 h 306"/>
              <a:gd name="T42" fmla="*/ 2147483647 w 1982"/>
              <a:gd name="T43" fmla="*/ 2147483647 h 306"/>
              <a:gd name="T44" fmla="*/ 2147483647 w 1982"/>
              <a:gd name="T45" fmla="*/ 2147483647 h 306"/>
              <a:gd name="T46" fmla="*/ 2147483647 w 1982"/>
              <a:gd name="T47" fmla="*/ 2147483647 h 306"/>
              <a:gd name="T48" fmla="*/ 2147483647 w 1982"/>
              <a:gd name="T49" fmla="*/ 2147483647 h 306"/>
              <a:gd name="T50" fmla="*/ 2147483647 w 1982"/>
              <a:gd name="T51" fmla="*/ 2147483647 h 306"/>
              <a:gd name="T52" fmla="*/ 2147483647 w 1982"/>
              <a:gd name="T53" fmla="*/ 2147483647 h 306"/>
              <a:gd name="T54" fmla="*/ 2147483647 w 1982"/>
              <a:gd name="T55" fmla="*/ 2147483647 h 306"/>
              <a:gd name="T56" fmla="*/ 2147483647 w 1982"/>
              <a:gd name="T57" fmla="*/ 0 h 306"/>
              <a:gd name="T58" fmla="*/ 2147483647 w 1982"/>
              <a:gd name="T59" fmla="*/ 2147483647 h 306"/>
              <a:gd name="T60" fmla="*/ 2147483647 w 1982"/>
              <a:gd name="T61" fmla="*/ 2147483647 h 306"/>
              <a:gd name="T62" fmla="*/ 2147483647 w 1982"/>
              <a:gd name="T63" fmla="*/ 2147483647 h 306"/>
              <a:gd name="T64" fmla="*/ 2147483647 w 1982"/>
              <a:gd name="T65" fmla="*/ 2147483647 h 306"/>
              <a:gd name="T66" fmla="*/ 2147483647 w 1982"/>
              <a:gd name="T67" fmla="*/ 2147483647 h 306"/>
              <a:gd name="T68" fmla="*/ 2147483647 w 1982"/>
              <a:gd name="T69" fmla="*/ 2147483647 h 306"/>
              <a:gd name="T70" fmla="*/ 0 w 1982"/>
              <a:gd name="T71" fmla="*/ 2147483647 h 306"/>
              <a:gd name="T72" fmla="*/ 2147483647 w 1982"/>
              <a:gd name="T73" fmla="*/ 2147483647 h 306"/>
              <a:gd name="T74" fmla="*/ 2147483647 w 1982"/>
              <a:gd name="T75" fmla="*/ 2147483647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7" name="Freeform 5"/>
          <p:cNvSpPr>
            <a:spLocks/>
          </p:cNvSpPr>
          <p:nvPr/>
        </p:nvSpPr>
        <p:spPr bwMode="auto">
          <a:xfrm>
            <a:off x="3022634" y="771525"/>
            <a:ext cx="3146425" cy="490538"/>
          </a:xfrm>
          <a:custGeom>
            <a:avLst/>
            <a:gdLst>
              <a:gd name="T0" fmla="*/ 2147483647 w 1982"/>
              <a:gd name="T1" fmla="*/ 2147483647 h 309"/>
              <a:gd name="T2" fmla="*/ 2147483647 w 1982"/>
              <a:gd name="T3" fmla="*/ 2147483647 h 309"/>
              <a:gd name="T4" fmla="*/ 2147483647 w 1982"/>
              <a:gd name="T5" fmla="*/ 2147483647 h 309"/>
              <a:gd name="T6" fmla="*/ 2147483647 w 1982"/>
              <a:gd name="T7" fmla="*/ 2147483647 h 309"/>
              <a:gd name="T8" fmla="*/ 2147483647 w 1982"/>
              <a:gd name="T9" fmla="*/ 2147483647 h 309"/>
              <a:gd name="T10" fmla="*/ 2147483647 w 1982"/>
              <a:gd name="T11" fmla="*/ 2147483647 h 309"/>
              <a:gd name="T12" fmla="*/ 2147483647 w 1982"/>
              <a:gd name="T13" fmla="*/ 2147483647 h 309"/>
              <a:gd name="T14" fmla="*/ 2147483647 w 1982"/>
              <a:gd name="T15" fmla="*/ 2147483647 h 309"/>
              <a:gd name="T16" fmla="*/ 2147483647 w 1982"/>
              <a:gd name="T17" fmla="*/ 2147483647 h 309"/>
              <a:gd name="T18" fmla="*/ 2147483647 w 1982"/>
              <a:gd name="T19" fmla="*/ 2147483647 h 309"/>
              <a:gd name="T20" fmla="*/ 2147483647 w 1982"/>
              <a:gd name="T21" fmla="*/ 2147483647 h 309"/>
              <a:gd name="T22" fmla="*/ 2147483647 w 1982"/>
              <a:gd name="T23" fmla="*/ 0 h 309"/>
              <a:gd name="T24" fmla="*/ 2147483647 w 1982"/>
              <a:gd name="T25" fmla="*/ 2147483647 h 309"/>
              <a:gd name="T26" fmla="*/ 2147483647 w 1982"/>
              <a:gd name="T27" fmla="*/ 2147483647 h 309"/>
              <a:gd name="T28" fmla="*/ 2147483647 w 1982"/>
              <a:gd name="T29" fmla="*/ 2147483647 h 309"/>
              <a:gd name="T30" fmla="*/ 2147483647 w 1982"/>
              <a:gd name="T31" fmla="*/ 2147483647 h 309"/>
              <a:gd name="T32" fmla="*/ 2147483647 w 1982"/>
              <a:gd name="T33" fmla="*/ 2147483647 h 309"/>
              <a:gd name="T34" fmla="*/ 2147483647 w 1982"/>
              <a:gd name="T35" fmla="*/ 2147483647 h 309"/>
              <a:gd name="T36" fmla="*/ 2147483647 w 1982"/>
              <a:gd name="T37" fmla="*/ 2147483647 h 309"/>
              <a:gd name="T38" fmla="*/ 2147483647 w 1982"/>
              <a:gd name="T39" fmla="*/ 2147483647 h 309"/>
              <a:gd name="T40" fmla="*/ 2147483647 w 1982"/>
              <a:gd name="T41" fmla="*/ 2147483647 h 309"/>
              <a:gd name="T42" fmla="*/ 2147483647 w 1982"/>
              <a:gd name="T43" fmla="*/ 2147483647 h 309"/>
              <a:gd name="T44" fmla="*/ 2147483647 w 1982"/>
              <a:gd name="T45" fmla="*/ 2147483647 h 309"/>
              <a:gd name="T46" fmla="*/ 2147483647 w 1982"/>
              <a:gd name="T47" fmla="*/ 2147483647 h 309"/>
              <a:gd name="T48" fmla="*/ 2147483647 w 1982"/>
              <a:gd name="T49" fmla="*/ 2147483647 h 309"/>
              <a:gd name="T50" fmla="*/ 2147483647 w 1982"/>
              <a:gd name="T51" fmla="*/ 2147483647 h 309"/>
              <a:gd name="T52" fmla="*/ 2147483647 w 1982"/>
              <a:gd name="T53" fmla="*/ 2147483647 h 309"/>
              <a:gd name="T54" fmla="*/ 2147483647 w 1982"/>
              <a:gd name="T55" fmla="*/ 2147483647 h 309"/>
              <a:gd name="T56" fmla="*/ 2147483647 w 1982"/>
              <a:gd name="T57" fmla="*/ 2147483647 h 309"/>
              <a:gd name="T58" fmla="*/ 2147483647 w 1982"/>
              <a:gd name="T59" fmla="*/ 2147483647 h 309"/>
              <a:gd name="T60" fmla="*/ 2147483647 w 1982"/>
              <a:gd name="T61" fmla="*/ 2147483647 h 309"/>
              <a:gd name="T62" fmla="*/ 2147483647 w 1982"/>
              <a:gd name="T63" fmla="*/ 2147483647 h 309"/>
              <a:gd name="T64" fmla="*/ 2147483647 w 1982"/>
              <a:gd name="T65" fmla="*/ 2147483647 h 309"/>
              <a:gd name="T66" fmla="*/ 2147483647 w 1982"/>
              <a:gd name="T67" fmla="*/ 2147483647 h 309"/>
              <a:gd name="T68" fmla="*/ 2147483647 w 1982"/>
              <a:gd name="T69" fmla="*/ 2147483647 h 309"/>
              <a:gd name="T70" fmla="*/ 2147483647 w 1982"/>
              <a:gd name="T71" fmla="*/ 2147483647 h 309"/>
              <a:gd name="T72" fmla="*/ 2147483647 w 1982"/>
              <a:gd name="T73" fmla="*/ 2147483647 h 309"/>
              <a:gd name="T74" fmla="*/ 2147483647 w 1982"/>
              <a:gd name="T75" fmla="*/ 2147483647 h 309"/>
              <a:gd name="T76" fmla="*/ 2147483647 w 1982"/>
              <a:gd name="T77" fmla="*/ 2147483647 h 309"/>
              <a:gd name="T78" fmla="*/ 2147483647 w 1982"/>
              <a:gd name="T79" fmla="*/ 2147483647 h 309"/>
              <a:gd name="T80" fmla="*/ 2147483647 w 1982"/>
              <a:gd name="T81" fmla="*/ 2147483647 h 309"/>
              <a:gd name="T82" fmla="*/ 2147483647 w 1982"/>
              <a:gd name="T83" fmla="*/ 2147483647 h 309"/>
              <a:gd name="T84" fmla="*/ 2147483647 w 1982"/>
              <a:gd name="T85" fmla="*/ 2147483647 h 309"/>
              <a:gd name="T86" fmla="*/ 2147483647 w 1982"/>
              <a:gd name="T87" fmla="*/ 2147483647 h 309"/>
              <a:gd name="T88" fmla="*/ 2147483647 w 1982"/>
              <a:gd name="T89" fmla="*/ 2147483647 h 309"/>
              <a:gd name="T90" fmla="*/ 2147483647 w 1982"/>
              <a:gd name="T91" fmla="*/ 2147483647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8" name="Freeform 6"/>
          <p:cNvSpPr>
            <a:spLocks/>
          </p:cNvSpPr>
          <p:nvPr/>
        </p:nvSpPr>
        <p:spPr bwMode="auto">
          <a:xfrm>
            <a:off x="3044825" y="850901"/>
            <a:ext cx="3086100" cy="365125"/>
          </a:xfrm>
          <a:custGeom>
            <a:avLst/>
            <a:gdLst>
              <a:gd name="T0" fmla="*/ 2147483647 w 1944"/>
              <a:gd name="T1" fmla="*/ 2147483647 h 230"/>
              <a:gd name="T2" fmla="*/ 2147483647 w 1944"/>
              <a:gd name="T3" fmla="*/ 2147483647 h 230"/>
              <a:gd name="T4" fmla="*/ 2147483647 w 1944"/>
              <a:gd name="T5" fmla="*/ 2147483647 h 230"/>
              <a:gd name="T6" fmla="*/ 2147483647 w 1944"/>
              <a:gd name="T7" fmla="*/ 2147483647 h 230"/>
              <a:gd name="T8" fmla="*/ 2147483647 w 1944"/>
              <a:gd name="T9" fmla="*/ 2147483647 h 230"/>
              <a:gd name="T10" fmla="*/ 0 w 1944"/>
              <a:gd name="T11" fmla="*/ 2147483647 h 230"/>
              <a:gd name="T12" fmla="*/ 2147483647 w 1944"/>
              <a:gd name="T13" fmla="*/ 2147483647 h 230"/>
              <a:gd name="T14" fmla="*/ 2147483647 w 1944"/>
              <a:gd name="T15" fmla="*/ 2147483647 h 230"/>
              <a:gd name="T16" fmla="*/ 2147483647 w 1944"/>
              <a:gd name="T17" fmla="*/ 2147483647 h 230"/>
              <a:gd name="T18" fmla="*/ 2147483647 w 1944"/>
              <a:gd name="T19" fmla="*/ 2147483647 h 230"/>
              <a:gd name="T20" fmla="*/ 2147483647 w 1944"/>
              <a:gd name="T21" fmla="*/ 2147483647 h 230"/>
              <a:gd name="T22" fmla="*/ 2147483647 w 1944"/>
              <a:gd name="T23" fmla="*/ 2147483647 h 230"/>
              <a:gd name="T24" fmla="*/ 2147483647 w 1944"/>
              <a:gd name="T25" fmla="*/ 2147483647 h 230"/>
              <a:gd name="T26" fmla="*/ 2147483647 w 1944"/>
              <a:gd name="T27" fmla="*/ 2147483647 h 230"/>
              <a:gd name="T28" fmla="*/ 2147483647 w 1944"/>
              <a:gd name="T29" fmla="*/ 2147483647 h 230"/>
              <a:gd name="T30" fmla="*/ 2147483647 w 1944"/>
              <a:gd name="T31" fmla="*/ 2147483647 h 230"/>
              <a:gd name="T32" fmla="*/ 2147483647 w 1944"/>
              <a:gd name="T33" fmla="*/ 2147483647 h 230"/>
              <a:gd name="T34" fmla="*/ 2147483647 w 1944"/>
              <a:gd name="T35" fmla="*/ 2147483647 h 230"/>
              <a:gd name="T36" fmla="*/ 2147483647 w 1944"/>
              <a:gd name="T37" fmla="*/ 2147483647 h 230"/>
              <a:gd name="T38" fmla="*/ 2147483647 w 1944"/>
              <a:gd name="T39" fmla="*/ 2147483647 h 230"/>
              <a:gd name="T40" fmla="*/ 2147483647 w 1944"/>
              <a:gd name="T41" fmla="*/ 2147483647 h 230"/>
              <a:gd name="T42" fmla="*/ 2147483647 w 1944"/>
              <a:gd name="T43" fmla="*/ 2147483647 h 230"/>
              <a:gd name="T44" fmla="*/ 2147483647 w 1944"/>
              <a:gd name="T45" fmla="*/ 2147483647 h 230"/>
              <a:gd name="T46" fmla="*/ 2147483647 w 1944"/>
              <a:gd name="T47" fmla="*/ 2147483647 h 230"/>
              <a:gd name="T48" fmla="*/ 2147483647 w 1944"/>
              <a:gd name="T49" fmla="*/ 2147483647 h 230"/>
              <a:gd name="T50" fmla="*/ 2147483647 w 1944"/>
              <a:gd name="T51" fmla="*/ 2147483647 h 230"/>
              <a:gd name="T52" fmla="*/ 2147483647 w 1944"/>
              <a:gd name="T53" fmla="*/ 2147483647 h 230"/>
              <a:gd name="T54" fmla="*/ 2147483647 w 1944"/>
              <a:gd name="T55" fmla="*/ 2147483647 h 230"/>
              <a:gd name="T56" fmla="*/ 2147483647 w 1944"/>
              <a:gd name="T57" fmla="*/ 2147483647 h 230"/>
              <a:gd name="T58" fmla="*/ 2147483647 w 1944"/>
              <a:gd name="T59" fmla="*/ 2147483647 h 230"/>
              <a:gd name="T60" fmla="*/ 2147483647 w 1944"/>
              <a:gd name="T61" fmla="*/ 2147483647 h 230"/>
              <a:gd name="T62" fmla="*/ 2147483647 w 1944"/>
              <a:gd name="T63" fmla="*/ 2147483647 h 230"/>
              <a:gd name="T64" fmla="*/ 2147483647 w 1944"/>
              <a:gd name="T65" fmla="*/ 2147483647 h 230"/>
              <a:gd name="T66" fmla="*/ 2147483647 w 1944"/>
              <a:gd name="T67" fmla="*/ 2147483647 h 230"/>
              <a:gd name="T68" fmla="*/ 2147483647 w 1944"/>
              <a:gd name="T69" fmla="*/ 2147483647 h 230"/>
              <a:gd name="T70" fmla="*/ 2147483647 w 1944"/>
              <a:gd name="T71" fmla="*/ 2147483647 h 230"/>
              <a:gd name="T72" fmla="*/ 2147483647 w 1944"/>
              <a:gd name="T73" fmla="*/ 2147483647 h 230"/>
              <a:gd name="T74" fmla="*/ 2147483647 w 1944"/>
              <a:gd name="T75" fmla="*/ 2147483647 h 230"/>
              <a:gd name="T76" fmla="*/ 2147483647 w 1944"/>
              <a:gd name="T77" fmla="*/ 2147483647 h 230"/>
              <a:gd name="T78" fmla="*/ 2147483647 w 1944"/>
              <a:gd name="T79" fmla="*/ 2147483647 h 230"/>
              <a:gd name="T80" fmla="*/ 2147483647 w 1944"/>
              <a:gd name="T81" fmla="*/ 2147483647 h 230"/>
              <a:gd name="T82" fmla="*/ 2147483647 w 1944"/>
              <a:gd name="T83" fmla="*/ 214748364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9" name="Freeform 7"/>
          <p:cNvSpPr>
            <a:spLocks/>
          </p:cNvSpPr>
          <p:nvPr/>
        </p:nvSpPr>
        <p:spPr bwMode="auto">
          <a:xfrm>
            <a:off x="5057809" y="358775"/>
            <a:ext cx="193675" cy="649288"/>
          </a:xfrm>
          <a:custGeom>
            <a:avLst/>
            <a:gdLst>
              <a:gd name="T0" fmla="*/ 2147483647 w 122"/>
              <a:gd name="T1" fmla="*/ 2147483647 h 409"/>
              <a:gd name="T2" fmla="*/ 2147483647 w 122"/>
              <a:gd name="T3" fmla="*/ 2147483647 h 409"/>
              <a:gd name="T4" fmla="*/ 2147483647 w 122"/>
              <a:gd name="T5" fmla="*/ 2147483647 h 409"/>
              <a:gd name="T6" fmla="*/ 2147483647 w 122"/>
              <a:gd name="T7" fmla="*/ 2147483647 h 409"/>
              <a:gd name="T8" fmla="*/ 2147483647 w 122"/>
              <a:gd name="T9" fmla="*/ 2147483647 h 409"/>
              <a:gd name="T10" fmla="*/ 2147483647 w 122"/>
              <a:gd name="T11" fmla="*/ 2147483647 h 409"/>
              <a:gd name="T12" fmla="*/ 2147483647 w 122"/>
              <a:gd name="T13" fmla="*/ 2147483647 h 409"/>
              <a:gd name="T14" fmla="*/ 2147483647 w 122"/>
              <a:gd name="T15" fmla="*/ 2147483647 h 409"/>
              <a:gd name="T16" fmla="*/ 2147483647 w 122"/>
              <a:gd name="T17" fmla="*/ 2147483647 h 409"/>
              <a:gd name="T18" fmla="*/ 2147483647 w 122"/>
              <a:gd name="T19" fmla="*/ 2147483647 h 409"/>
              <a:gd name="T20" fmla="*/ 2147483647 w 122"/>
              <a:gd name="T21" fmla="*/ 2147483647 h 409"/>
              <a:gd name="T22" fmla="*/ 2147483647 w 122"/>
              <a:gd name="T23" fmla="*/ 2147483647 h 409"/>
              <a:gd name="T24" fmla="*/ 2147483647 w 122"/>
              <a:gd name="T25" fmla="*/ 2147483647 h 409"/>
              <a:gd name="T26" fmla="*/ 0 w 122"/>
              <a:gd name="T27" fmla="*/ 2147483647 h 409"/>
              <a:gd name="T28" fmla="*/ 2147483647 w 122"/>
              <a:gd name="T29" fmla="*/ 2147483647 h 409"/>
              <a:gd name="T30" fmla="*/ 2147483647 w 122"/>
              <a:gd name="T31" fmla="*/ 2147483647 h 409"/>
              <a:gd name="T32" fmla="*/ 2147483647 w 122"/>
              <a:gd name="T33" fmla="*/ 2147483647 h 409"/>
              <a:gd name="T34" fmla="*/ 2147483647 w 122"/>
              <a:gd name="T35" fmla="*/ 2147483647 h 409"/>
              <a:gd name="T36" fmla="*/ 2147483647 w 122"/>
              <a:gd name="T37" fmla="*/ 2147483647 h 409"/>
              <a:gd name="T38" fmla="*/ 2147483647 w 122"/>
              <a:gd name="T39" fmla="*/ 2147483647 h 409"/>
              <a:gd name="T40" fmla="*/ 2147483647 w 122"/>
              <a:gd name="T41" fmla="*/ 2147483647 h 409"/>
              <a:gd name="T42" fmla="*/ 2147483647 w 122"/>
              <a:gd name="T43" fmla="*/ 2147483647 h 409"/>
              <a:gd name="T44" fmla="*/ 2147483647 w 122"/>
              <a:gd name="T45" fmla="*/ 2147483647 h 409"/>
              <a:gd name="T46" fmla="*/ 2147483647 w 122"/>
              <a:gd name="T47" fmla="*/ 2147483647 h 409"/>
              <a:gd name="T48" fmla="*/ 2147483647 w 122"/>
              <a:gd name="T49" fmla="*/ 0 h 409"/>
              <a:gd name="T50" fmla="*/ 2147483647 w 122"/>
              <a:gd name="T51" fmla="*/ 2147483647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0" name="Freeform 8"/>
          <p:cNvSpPr>
            <a:spLocks/>
          </p:cNvSpPr>
          <p:nvPr/>
        </p:nvSpPr>
        <p:spPr bwMode="auto">
          <a:xfrm>
            <a:off x="3052763" y="4797"/>
            <a:ext cx="3092450" cy="642937"/>
          </a:xfrm>
          <a:custGeom>
            <a:avLst/>
            <a:gdLst>
              <a:gd name="T0" fmla="*/ 0 w 1948"/>
              <a:gd name="T1" fmla="*/ 2147483647 h 405"/>
              <a:gd name="T2" fmla="*/ 2147483647 w 1948"/>
              <a:gd name="T3" fmla="*/ 2147483647 h 405"/>
              <a:gd name="T4" fmla="*/ 2147483647 w 1948"/>
              <a:gd name="T5" fmla="*/ 2147483647 h 405"/>
              <a:gd name="T6" fmla="*/ 2147483647 w 1948"/>
              <a:gd name="T7" fmla="*/ 2147483647 h 405"/>
              <a:gd name="T8" fmla="*/ 2147483647 w 1948"/>
              <a:gd name="T9" fmla="*/ 2147483647 h 405"/>
              <a:gd name="T10" fmla="*/ 2147483647 w 1948"/>
              <a:gd name="T11" fmla="*/ 2147483647 h 405"/>
              <a:gd name="T12" fmla="*/ 2147483647 w 1948"/>
              <a:gd name="T13" fmla="*/ 2147483647 h 405"/>
              <a:gd name="T14" fmla="*/ 2147483647 w 1948"/>
              <a:gd name="T15" fmla="*/ 2147483647 h 405"/>
              <a:gd name="T16" fmla="*/ 2147483647 w 1948"/>
              <a:gd name="T17" fmla="*/ 2147483647 h 405"/>
              <a:gd name="T18" fmla="*/ 2147483647 w 1948"/>
              <a:gd name="T19" fmla="*/ 2147483647 h 405"/>
              <a:gd name="T20" fmla="*/ 2147483647 w 1948"/>
              <a:gd name="T21" fmla="*/ 2147483647 h 405"/>
              <a:gd name="T22" fmla="*/ 2147483647 w 1948"/>
              <a:gd name="T23" fmla="*/ 2147483647 h 405"/>
              <a:gd name="T24" fmla="*/ 2147483647 w 1948"/>
              <a:gd name="T25" fmla="*/ 2147483647 h 405"/>
              <a:gd name="T26" fmla="*/ 2147483647 w 1948"/>
              <a:gd name="T27" fmla="*/ 2147483647 h 405"/>
              <a:gd name="T28" fmla="*/ 2147483647 w 1948"/>
              <a:gd name="T29" fmla="*/ 2147483647 h 405"/>
              <a:gd name="T30" fmla="*/ 2147483647 w 1948"/>
              <a:gd name="T31" fmla="*/ 2147483647 h 405"/>
              <a:gd name="T32" fmla="*/ 2147483647 w 1948"/>
              <a:gd name="T33" fmla="*/ 2147483647 h 405"/>
              <a:gd name="T34" fmla="*/ 2147483647 w 1948"/>
              <a:gd name="T35" fmla="*/ 2147483647 h 405"/>
              <a:gd name="T36" fmla="*/ 2147483647 w 1948"/>
              <a:gd name="T37" fmla="*/ 2147483647 h 405"/>
              <a:gd name="T38" fmla="*/ 2147483647 w 1948"/>
              <a:gd name="T39" fmla="*/ 2147483647 h 405"/>
              <a:gd name="T40" fmla="*/ 2147483647 w 1948"/>
              <a:gd name="T41" fmla="*/ 2147483647 h 405"/>
              <a:gd name="T42" fmla="*/ 2147483647 w 1948"/>
              <a:gd name="T43" fmla="*/ 2147483647 h 405"/>
              <a:gd name="T44" fmla="*/ 2147483647 w 1948"/>
              <a:gd name="T45" fmla="*/ 2147483647 h 405"/>
              <a:gd name="T46" fmla="*/ 2147483647 w 1948"/>
              <a:gd name="T47" fmla="*/ 2147483647 h 405"/>
              <a:gd name="T48" fmla="*/ 2147483647 w 1948"/>
              <a:gd name="T49" fmla="*/ 2147483647 h 405"/>
              <a:gd name="T50" fmla="*/ 2147483647 w 1948"/>
              <a:gd name="T51" fmla="*/ 2147483647 h 405"/>
              <a:gd name="T52" fmla="*/ 2147483647 w 1948"/>
              <a:gd name="T53" fmla="*/ 2147483647 h 405"/>
              <a:gd name="T54" fmla="*/ 2147483647 w 1948"/>
              <a:gd name="T55" fmla="*/ 2147483647 h 405"/>
              <a:gd name="T56" fmla="*/ 2147483647 w 1948"/>
              <a:gd name="T57" fmla="*/ 2147483647 h 405"/>
              <a:gd name="T58" fmla="*/ 2147483647 w 1948"/>
              <a:gd name="T59" fmla="*/ 2147483647 h 405"/>
              <a:gd name="T60" fmla="*/ 2147483647 w 1948"/>
              <a:gd name="T61" fmla="*/ 2147483647 h 405"/>
              <a:gd name="T62" fmla="*/ 2147483647 w 1948"/>
              <a:gd name="T63" fmla="*/ 2147483647 h 405"/>
              <a:gd name="T64" fmla="*/ 2147483647 w 1948"/>
              <a:gd name="T65" fmla="*/ 2147483647 h 405"/>
              <a:gd name="T66" fmla="*/ 2147483647 w 1948"/>
              <a:gd name="T67" fmla="*/ 2147483647 h 405"/>
              <a:gd name="T68" fmla="*/ 2147483647 w 1948"/>
              <a:gd name="T69" fmla="*/ 2147483647 h 405"/>
              <a:gd name="T70" fmla="*/ 2147483647 w 1948"/>
              <a:gd name="T71" fmla="*/ 2147483647 h 405"/>
              <a:gd name="T72" fmla="*/ 2147483647 w 1948"/>
              <a:gd name="T73" fmla="*/ 2147483647 h 405"/>
              <a:gd name="T74" fmla="*/ 2147483647 w 1948"/>
              <a:gd name="T75" fmla="*/ 2147483647 h 405"/>
              <a:gd name="T76" fmla="*/ 2147483647 w 1948"/>
              <a:gd name="T77" fmla="*/ 2147483647 h 405"/>
              <a:gd name="T78" fmla="*/ 2147483647 w 1948"/>
              <a:gd name="T79" fmla="*/ 2147483647 h 405"/>
              <a:gd name="T80" fmla="*/ 2147483647 w 1948"/>
              <a:gd name="T81" fmla="*/ 2147483647 h 405"/>
              <a:gd name="T82" fmla="*/ 2147483647 w 1948"/>
              <a:gd name="T83" fmla="*/ 2147483647 h 405"/>
              <a:gd name="T84" fmla="*/ 2147483647 w 1948"/>
              <a:gd name="T85" fmla="*/ 2147483647 h 405"/>
              <a:gd name="T86" fmla="*/ 2147483647 w 1948"/>
              <a:gd name="T87" fmla="*/ 2147483647 h 405"/>
              <a:gd name="T88" fmla="*/ 2147483647 w 1948"/>
              <a:gd name="T89" fmla="*/ 2147483647 h 405"/>
              <a:gd name="T90" fmla="*/ 2147483647 w 1948"/>
              <a:gd name="T91" fmla="*/ 2147483647 h 405"/>
              <a:gd name="T92" fmla="*/ 2147483647 w 1948"/>
              <a:gd name="T93" fmla="*/ 2147483647 h 405"/>
              <a:gd name="T94" fmla="*/ 2147483647 w 1948"/>
              <a:gd name="T95" fmla="*/ 2147483647 h 405"/>
              <a:gd name="T96" fmla="*/ 2147483647 w 1948"/>
              <a:gd name="T97" fmla="*/ 2147483647 h 405"/>
              <a:gd name="T98" fmla="*/ 2147483647 w 1948"/>
              <a:gd name="T99" fmla="*/ 2147483647 h 405"/>
              <a:gd name="T100" fmla="*/ 2147483647 w 1948"/>
              <a:gd name="T101" fmla="*/ 2147483647 h 405"/>
              <a:gd name="T102" fmla="*/ 2147483647 w 1948"/>
              <a:gd name="T103" fmla="*/ 2147483647 h 405"/>
              <a:gd name="T104" fmla="*/ 2147483647 w 1948"/>
              <a:gd name="T105" fmla="*/ 2147483647 h 405"/>
              <a:gd name="T106" fmla="*/ 2147483647 w 1948"/>
              <a:gd name="T107" fmla="*/ 2147483647 h 405"/>
              <a:gd name="T108" fmla="*/ 2147483647 w 1948"/>
              <a:gd name="T109" fmla="*/ 0 h 405"/>
              <a:gd name="T110" fmla="*/ 2147483647 w 1948"/>
              <a:gd name="T111" fmla="*/ 2147483647 h 405"/>
              <a:gd name="T112" fmla="*/ 2147483647 w 1948"/>
              <a:gd name="T113" fmla="*/ 2147483647 h 405"/>
              <a:gd name="T114" fmla="*/ 2147483647 w 1948"/>
              <a:gd name="T115" fmla="*/ 2147483647 h 405"/>
              <a:gd name="T116" fmla="*/ 2147483647 w 1948"/>
              <a:gd name="T117" fmla="*/ 2147483647 h 405"/>
              <a:gd name="T118" fmla="*/ 2147483647 w 1948"/>
              <a:gd name="T119" fmla="*/ 2147483647 h 405"/>
              <a:gd name="T120" fmla="*/ 2147483647 w 1948"/>
              <a:gd name="T121" fmla="*/ 2147483647 h 405"/>
              <a:gd name="T122" fmla="*/ 2147483647 w 1948"/>
              <a:gd name="T123" fmla="*/ 2147483647 h 405"/>
              <a:gd name="T124" fmla="*/ 0 w 1948"/>
              <a:gd name="T125" fmla="*/ 2147483647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1" name="Freeform 9"/>
          <p:cNvSpPr>
            <a:spLocks/>
          </p:cNvSpPr>
          <p:nvPr/>
        </p:nvSpPr>
        <p:spPr bwMode="auto">
          <a:xfrm>
            <a:off x="3981484" y="334997"/>
            <a:ext cx="142875" cy="638175"/>
          </a:xfrm>
          <a:custGeom>
            <a:avLst/>
            <a:gdLst>
              <a:gd name="T0" fmla="*/ 2147483647 w 90"/>
              <a:gd name="T1" fmla="*/ 2147483647 h 402"/>
              <a:gd name="T2" fmla="*/ 2147483647 w 90"/>
              <a:gd name="T3" fmla="*/ 2147483647 h 402"/>
              <a:gd name="T4" fmla="*/ 2147483647 w 90"/>
              <a:gd name="T5" fmla="*/ 2147483647 h 402"/>
              <a:gd name="T6" fmla="*/ 2147483647 w 90"/>
              <a:gd name="T7" fmla="*/ 2147483647 h 402"/>
              <a:gd name="T8" fmla="*/ 2147483647 w 90"/>
              <a:gd name="T9" fmla="*/ 2147483647 h 402"/>
              <a:gd name="T10" fmla="*/ 0 w 90"/>
              <a:gd name="T11" fmla="*/ 2147483647 h 402"/>
              <a:gd name="T12" fmla="*/ 2147483647 w 90"/>
              <a:gd name="T13" fmla="*/ 2147483647 h 402"/>
              <a:gd name="T14" fmla="*/ 2147483647 w 90"/>
              <a:gd name="T15" fmla="*/ 2147483647 h 402"/>
              <a:gd name="T16" fmla="*/ 2147483647 w 90"/>
              <a:gd name="T17" fmla="*/ 2147483647 h 402"/>
              <a:gd name="T18" fmla="*/ 2147483647 w 90"/>
              <a:gd name="T19" fmla="*/ 2147483647 h 402"/>
              <a:gd name="T20" fmla="*/ 2147483647 w 90"/>
              <a:gd name="T21" fmla="*/ 2147483647 h 402"/>
              <a:gd name="T22" fmla="*/ 2147483647 w 90"/>
              <a:gd name="T23" fmla="*/ 2147483647 h 402"/>
              <a:gd name="T24" fmla="*/ 2147483647 w 90"/>
              <a:gd name="T25" fmla="*/ 2147483647 h 402"/>
              <a:gd name="T26" fmla="*/ 2147483647 w 90"/>
              <a:gd name="T27" fmla="*/ 2147483647 h 402"/>
              <a:gd name="T28" fmla="*/ 2147483647 w 90"/>
              <a:gd name="T29" fmla="*/ 2147483647 h 402"/>
              <a:gd name="T30" fmla="*/ 2147483647 w 90"/>
              <a:gd name="T31" fmla="*/ 2147483647 h 402"/>
              <a:gd name="T32" fmla="*/ 2147483647 w 90"/>
              <a:gd name="T33" fmla="*/ 2147483647 h 402"/>
              <a:gd name="T34" fmla="*/ 2147483647 w 90"/>
              <a:gd name="T35" fmla="*/ 2147483647 h 402"/>
              <a:gd name="T36" fmla="*/ 2147483647 w 90"/>
              <a:gd name="T37" fmla="*/ 2147483647 h 402"/>
              <a:gd name="T38" fmla="*/ 2147483647 w 90"/>
              <a:gd name="T39" fmla="*/ 2147483647 h 402"/>
              <a:gd name="T40" fmla="*/ 2147483647 w 90"/>
              <a:gd name="T41" fmla="*/ 2147483647 h 402"/>
              <a:gd name="T42" fmla="*/ 2147483647 w 90"/>
              <a:gd name="T43" fmla="*/ 2147483647 h 402"/>
              <a:gd name="T44" fmla="*/ 2147483647 w 90"/>
              <a:gd name="T45" fmla="*/ 0 h 402"/>
              <a:gd name="T46" fmla="*/ 2147483647 w 90"/>
              <a:gd name="T47" fmla="*/ 2147483647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grpSp>
        <p:nvGrpSpPr>
          <p:cNvPr id="12" name="Group 10"/>
          <p:cNvGrpSpPr>
            <a:grpSpLocks/>
          </p:cNvGrpSpPr>
          <p:nvPr/>
        </p:nvGrpSpPr>
        <p:grpSpPr bwMode="auto">
          <a:xfrm>
            <a:off x="134972" y="209550"/>
            <a:ext cx="2808287" cy="844550"/>
            <a:chOff x="85" y="132"/>
            <a:chExt cx="1769" cy="532"/>
          </a:xfrm>
        </p:grpSpPr>
        <p:sp>
          <p:nvSpPr>
            <p:cNvPr id="13" name="Freeform 11"/>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4" name="Freeform 12"/>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5" name="Freeform 13"/>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6" name="Freeform 14"/>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7" name="Freeform 15"/>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grpSp>
        <p:nvGrpSpPr>
          <p:cNvPr id="18" name="Group 16"/>
          <p:cNvGrpSpPr>
            <a:grpSpLocks/>
          </p:cNvGrpSpPr>
          <p:nvPr/>
        </p:nvGrpSpPr>
        <p:grpSpPr bwMode="auto">
          <a:xfrm>
            <a:off x="6243672" y="222250"/>
            <a:ext cx="2795587" cy="866775"/>
            <a:chOff x="3933" y="140"/>
            <a:chExt cx="1761" cy="546"/>
          </a:xfrm>
        </p:grpSpPr>
        <p:sp>
          <p:nvSpPr>
            <p:cNvPr id="19" name="Freeform 17"/>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0" name="Freeform 18"/>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1" name="Freeform 19"/>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2" name="Freeform 20"/>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3" name="Freeform 21"/>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sp>
        <p:nvSpPr>
          <p:cNvPr id="173078" name="Rectangle 22"/>
          <p:cNvSpPr>
            <a:spLocks noGrp="1" noChangeArrowheads="1"/>
          </p:cNvSpPr>
          <p:nvPr>
            <p:ph type="ctrTitle" sz="quarter"/>
          </p:nvPr>
        </p:nvSpPr>
        <p:spPr>
          <a:xfrm>
            <a:off x="685800" y="2286000"/>
            <a:ext cx="7772400" cy="1143000"/>
          </a:xfrm>
          <a:ln w="12700" cap="sq">
            <a:headEnd type="none" w="sm" len="sm"/>
            <a:tailEnd type="none" w="sm" len="sm"/>
          </a:ln>
        </p:spPr>
        <p:txBody>
          <a:bodyPr lIns="91280" tIns="45640" rIns="91280" bIns="45640"/>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73079" name="Rectangle 23"/>
          <p:cNvSpPr>
            <a:spLocks noGrp="1" noChangeArrowheads="1"/>
          </p:cNvSpPr>
          <p:nvPr>
            <p:ph type="subTitle" sz="quarter" idx="1"/>
          </p:nvPr>
        </p:nvSpPr>
        <p:spPr>
          <a:xfrm>
            <a:off x="1371600" y="3886201"/>
            <a:ext cx="6400800" cy="1752600"/>
          </a:xfrm>
          <a:ln w="12700" cap="sq">
            <a:headEnd type="none" w="sm" len="sm"/>
            <a:tailEnd type="none" w="sm" len="sm"/>
          </a:ln>
        </p:spPr>
        <p:txBody>
          <a:bodyPr lIns="91280" tIns="45640" rIns="91280" bIns="45640"/>
          <a:lstStyle>
            <a:lvl1pPr marL="0" indent="0" algn="ctr">
              <a:buFont typeface="Wingdings"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4" name="Rectangle 24"/>
          <p:cNvSpPr>
            <a:spLocks noGrp="1" noChangeArrowheads="1"/>
          </p:cNvSpPr>
          <p:nvPr>
            <p:ph type="dt" sz="quarter" idx="10"/>
          </p:nvPr>
        </p:nvSpPr>
        <p:spPr/>
        <p:txBody>
          <a:bodyPr/>
          <a:lstStyle>
            <a:lvl1pPr>
              <a:defRPr/>
            </a:lvl1pPr>
          </a:lstStyle>
          <a:p>
            <a:pPr>
              <a:defRPr/>
            </a:pPr>
            <a:endParaRPr lang="en-US">
              <a:solidFill>
                <a:srgbClr val="FFFFCC"/>
              </a:solidFill>
              <a:latin typeface="Times New Roman"/>
            </a:endParaRPr>
          </a:p>
        </p:txBody>
      </p:sp>
      <p:sp>
        <p:nvSpPr>
          <p:cNvPr id="25" name="Rectangle 25"/>
          <p:cNvSpPr>
            <a:spLocks noGrp="1" noChangeArrowheads="1"/>
          </p:cNvSpPr>
          <p:nvPr>
            <p:ph type="ftr" sz="quarter" idx="11"/>
          </p:nvPr>
        </p:nvSpPr>
        <p:spPr/>
        <p:txBody>
          <a:bodyPr/>
          <a:lstStyle>
            <a:lvl1pPr>
              <a:defRPr/>
            </a:lvl1pPr>
          </a:lstStyle>
          <a:p>
            <a:pPr>
              <a:defRPr/>
            </a:pPr>
            <a:endParaRPr lang="en-US">
              <a:solidFill>
                <a:srgbClr val="FFFFCC"/>
              </a:solidFill>
              <a:latin typeface="Times New Roman"/>
            </a:endParaRPr>
          </a:p>
        </p:txBody>
      </p:sp>
      <p:sp>
        <p:nvSpPr>
          <p:cNvPr id="26" name="Rectangle 26"/>
          <p:cNvSpPr>
            <a:spLocks noGrp="1" noChangeArrowheads="1"/>
          </p:cNvSpPr>
          <p:nvPr>
            <p:ph type="sldNum" sz="quarter" idx="12"/>
          </p:nvPr>
        </p:nvSpPr>
        <p:spPr/>
        <p:txBody>
          <a:bodyPr/>
          <a:lstStyle>
            <a:lvl1pPr>
              <a:defRPr/>
            </a:lvl1pPr>
          </a:lstStyle>
          <a:p>
            <a:pPr>
              <a:defRPr/>
            </a:pPr>
            <a:fld id="{E9138036-73AF-254D-B06C-EF38F5B3988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332569860"/>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F8026663-6F3C-284E-A54B-E97E0300498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78956422"/>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433" indent="0">
              <a:buNone/>
              <a:defRPr sz="1800"/>
            </a:lvl2pPr>
            <a:lvl3pPr marL="912870" indent="0">
              <a:buNone/>
              <a:defRPr sz="1600"/>
            </a:lvl3pPr>
            <a:lvl4pPr marL="1369288" indent="0">
              <a:buNone/>
              <a:defRPr sz="1400"/>
            </a:lvl4pPr>
            <a:lvl5pPr marL="1825734" indent="0">
              <a:buNone/>
              <a:defRPr sz="1400"/>
            </a:lvl5pPr>
            <a:lvl6pPr marL="2282149" indent="0">
              <a:buNone/>
              <a:defRPr sz="1400"/>
            </a:lvl6pPr>
            <a:lvl7pPr marL="2738576" indent="0">
              <a:buNone/>
              <a:defRPr sz="1400"/>
            </a:lvl7pPr>
            <a:lvl8pPr marL="3195003" indent="0">
              <a:buNone/>
              <a:defRPr sz="1400"/>
            </a:lvl8pPr>
            <a:lvl9pPr marL="3651436" indent="0">
              <a:buNone/>
              <a:defRPr sz="1400"/>
            </a:lvl9pPr>
          </a:lstStyle>
          <a:p>
            <a:pPr lvl="0"/>
            <a:r>
              <a:rPr lang="en-US" dirty="0"/>
              <a:t>Click to edit Master text styles</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C0C17496-D223-9146-A594-B2654906A26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43294861"/>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34972" y="2116172"/>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59347" y="2116172"/>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AB2021B6-3180-5E40-867C-4A066FA17AB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3485434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D8CA160E-52B3-BD4D-AFCD-50D3993818FB}" type="slidenum">
              <a:rPr lang="en-US"/>
              <a:pPr>
                <a:defRPr/>
              </a:pPr>
              <a:t>‹#›</a:t>
            </a:fld>
            <a:endParaRPr lang="en-US"/>
          </a:p>
        </p:txBody>
      </p:sp>
    </p:spTree>
    <p:extLst>
      <p:ext uri="{BB962C8B-B14F-4D97-AF65-F5344CB8AC3E}">
        <p14:creationId xmlns:p14="http://schemas.microsoft.com/office/powerpoint/2010/main" val="411302023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9"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9"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26"/>
          <p:cNvSpPr>
            <a:spLocks noGrp="1" noChangeArrowheads="1"/>
          </p:cNvSpPr>
          <p:nvPr>
            <p:ph type="sldNum" sz="quarter" idx="12"/>
          </p:nvPr>
        </p:nvSpPr>
        <p:spPr>
          <a:ln/>
        </p:spPr>
        <p:txBody>
          <a:bodyPr/>
          <a:lstStyle>
            <a:lvl1pPr>
              <a:defRPr/>
            </a:lvl1pPr>
          </a:lstStyle>
          <a:p>
            <a:pPr>
              <a:defRPr/>
            </a:pPr>
            <a:fld id="{3125D8AA-5D6E-D449-82C8-B74A1E28249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89421314"/>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26"/>
          <p:cNvSpPr>
            <a:spLocks noGrp="1" noChangeArrowheads="1"/>
          </p:cNvSpPr>
          <p:nvPr>
            <p:ph type="sldNum" sz="quarter" idx="12"/>
          </p:nvPr>
        </p:nvSpPr>
        <p:spPr>
          <a:ln/>
        </p:spPr>
        <p:txBody>
          <a:bodyPr/>
          <a:lstStyle>
            <a:lvl1pPr>
              <a:defRPr/>
            </a:lvl1pPr>
          </a:lstStyle>
          <a:p>
            <a:pPr>
              <a:defRPr/>
            </a:pPr>
            <a:fld id="{391033DE-8512-FB4C-BB6F-7004AC20DFC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139506227"/>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26"/>
          <p:cNvSpPr>
            <a:spLocks noGrp="1" noChangeArrowheads="1"/>
          </p:cNvSpPr>
          <p:nvPr>
            <p:ph type="sldNum" sz="quarter" idx="12"/>
          </p:nvPr>
        </p:nvSpPr>
        <p:spPr>
          <a:ln/>
        </p:spPr>
        <p:txBody>
          <a:bodyPr/>
          <a:lstStyle>
            <a:lvl1pPr>
              <a:defRPr/>
            </a:lvl1pPr>
          </a:lstStyle>
          <a:p>
            <a:pPr>
              <a:defRPr/>
            </a:pPr>
            <a:fld id="{48906D17-106D-D344-A858-E6A44AB52BA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88926235"/>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4"/>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dirty="0"/>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0214AE33-933F-9F4B-9671-C7E7AC54E21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439315048"/>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433" indent="0">
              <a:buNone/>
              <a:defRPr sz="2800"/>
            </a:lvl2pPr>
            <a:lvl3pPr marL="912870" indent="0">
              <a:buNone/>
              <a:defRPr sz="2400"/>
            </a:lvl3pPr>
            <a:lvl4pPr marL="1369288" indent="0">
              <a:buNone/>
              <a:defRPr sz="2000"/>
            </a:lvl4pPr>
            <a:lvl5pPr marL="1825734" indent="0">
              <a:buNone/>
              <a:defRPr sz="2000"/>
            </a:lvl5pPr>
            <a:lvl6pPr marL="2282149" indent="0">
              <a:buNone/>
              <a:defRPr sz="2000"/>
            </a:lvl6pPr>
            <a:lvl7pPr marL="2738576" indent="0">
              <a:buNone/>
              <a:defRPr sz="2000"/>
            </a:lvl7pPr>
            <a:lvl8pPr marL="3195003" indent="0">
              <a:buNone/>
              <a:defRPr sz="2000"/>
            </a:lvl8pPr>
            <a:lvl9pPr marL="365143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dirty="0"/>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C05A4956-F9AF-CC49-A688-71E57B523B0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958779191"/>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5C97DAC9-08CC-8044-B137-6AE0B87ED0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40674385"/>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1"/>
            <a:ext cx="2224088" cy="53625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34938" y="889001"/>
            <a:ext cx="6519862" cy="5362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B51CD059-8728-8746-80F7-37C1B87BDBF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20263522"/>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343" indent="0" algn="ctr">
              <a:buNone/>
              <a:defRPr/>
            </a:lvl2pPr>
            <a:lvl3pPr marL="912690" indent="0" algn="ctr">
              <a:buNone/>
              <a:defRPr/>
            </a:lvl3pPr>
            <a:lvl4pPr marL="1369016" indent="0" algn="ctr">
              <a:buNone/>
              <a:defRPr/>
            </a:lvl4pPr>
            <a:lvl5pPr marL="1825374" indent="0" algn="ctr">
              <a:buNone/>
              <a:defRPr/>
            </a:lvl5pPr>
            <a:lvl6pPr marL="2281697" indent="0" algn="ctr">
              <a:buNone/>
              <a:defRPr/>
            </a:lvl6pPr>
            <a:lvl7pPr marL="2738032" indent="0" algn="ctr">
              <a:buNone/>
              <a:defRPr/>
            </a:lvl7pPr>
            <a:lvl8pPr marL="3194368" indent="0" algn="ctr">
              <a:buNone/>
              <a:defRPr/>
            </a:lvl8pPr>
            <a:lvl9pPr marL="3650712"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3F0035-94AC-0D4E-9D6F-9687A6670E4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90575781"/>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0C29A3-6096-3743-AFEA-A20BA46729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18837583"/>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2D6D8D-3172-AD4E-85E1-610C63EAD74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8692847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125C70F-8B79-4B4F-88FE-0D80FCFBDE64}" type="slidenum">
              <a:rPr lang="en-US"/>
              <a:pPr>
                <a:defRPr/>
              </a:pPr>
              <a:t>‹#›</a:t>
            </a:fld>
            <a:endParaRPr lang="en-US"/>
          </a:p>
        </p:txBody>
      </p:sp>
    </p:spTree>
    <p:extLst>
      <p:ext uri="{BB962C8B-B14F-4D97-AF65-F5344CB8AC3E}">
        <p14:creationId xmlns:p14="http://schemas.microsoft.com/office/powerpoint/2010/main" val="2023617359"/>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36551-E3BC-B341-B1AD-EA23D6A335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47166864"/>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30A276-F9AD-0E4E-853F-E971BD7046C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13706393"/>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9CB1BB-D850-5248-9972-1F80E5F675E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85002963"/>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A3588F-B8D4-F147-B937-9CDDDB492BC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59567804"/>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FFC14C-8EA7-1847-80D7-F1B8D7C5ADC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35353336"/>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24C302-77C7-5E4A-9489-532BB3F48D1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74961875"/>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272982-8AFB-6642-B266-D71F92D309F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58437357"/>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6"/>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72569F-7FCD-8842-AADE-AC14AF69E68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16993173"/>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6"/>
          <p:cNvGrpSpPr>
            <a:grpSpLocks/>
          </p:cNvGrpSpPr>
          <p:nvPr/>
        </p:nvGrpSpPr>
        <p:grpSpPr bwMode="auto">
          <a:xfrm>
            <a:off x="457200" y="2362200"/>
            <a:ext cx="8305800" cy="1295400"/>
            <a:chOff x="288" y="192"/>
            <a:chExt cx="5232" cy="816"/>
          </a:xfrm>
        </p:grpSpPr>
        <p:sp>
          <p:nvSpPr>
            <p:cNvPr id="5" name="AutoShape 7"/>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6" name="AutoShape 8"/>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7" name="Freeform 9"/>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8" name="Freeform 10"/>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9" name="Freeform 11"/>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160773" name="Rectangle 5"/>
          <p:cNvSpPr>
            <a:spLocks noGrp="1" noChangeArrowheads="1"/>
          </p:cNvSpPr>
          <p:nvPr>
            <p:ph type="subTitle" idx="1"/>
          </p:nvPr>
        </p:nvSpPr>
        <p:spPr>
          <a:xfrm>
            <a:off x="1371600" y="3886200"/>
            <a:ext cx="6400800" cy="1752600"/>
          </a:xfrm>
        </p:spPr>
        <p:txBody>
          <a:bodyPr/>
          <a:lstStyle>
            <a:lvl1pPr marL="0" indent="0" algn="ctr">
              <a:buFont typeface="Arial" pitchFamily="26" charset="0"/>
              <a:buNone/>
              <a:defRPr b="1" i="0">
                <a:latin typeface="Arial" panose="020B0604020202020204" pitchFamily="34" charset="0"/>
              </a:defRPr>
            </a:lvl1pPr>
          </a:lstStyle>
          <a:p>
            <a:r>
              <a:rPr lang="en-US" dirty="0"/>
              <a:t>Click to edit Master subtitle style</a:t>
            </a:r>
          </a:p>
        </p:txBody>
      </p:sp>
      <p:sp>
        <p:nvSpPr>
          <p:cNvPr id="160780" name="Rectangle 12"/>
          <p:cNvSpPr>
            <a:spLocks noGrp="1" noChangeArrowheads="1"/>
          </p:cNvSpPr>
          <p:nvPr>
            <p:ph type="ctrTitle" sz="quarter"/>
          </p:nvPr>
        </p:nvSpPr>
        <p:spPr>
          <a:xfrm>
            <a:off x="685800" y="24384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0" name="Rectangle 2"/>
          <p:cNvSpPr>
            <a:spLocks noGrp="1" noChangeArrowheads="1"/>
          </p:cNvSpPr>
          <p:nvPr>
            <p:ph type="dt" sz="half" idx="10"/>
          </p:nvPr>
        </p:nvSpPr>
        <p:spPr>
          <a:xfrm>
            <a:off x="152400" y="6248400"/>
            <a:ext cx="1905000" cy="457200"/>
          </a:xfrm>
        </p:spPr>
        <p:txBody>
          <a:bodyPr/>
          <a:lstStyle>
            <a:lvl1pPr eaLnBrk="1" hangingPunct="1">
              <a:defRPr b="1" i="0">
                <a:latin typeface="Arial" panose="020B0604020202020204" pitchFamily="34" charset="0"/>
              </a:defRPr>
            </a:lvl1pPr>
          </a:lstStyle>
          <a:p>
            <a:pPr>
              <a:defRPr/>
            </a:pPr>
            <a:endParaRPr lang="en-US" dirty="0"/>
          </a:p>
        </p:txBody>
      </p:sp>
      <p:sp>
        <p:nvSpPr>
          <p:cNvPr id="11" name="Rectangle 3"/>
          <p:cNvSpPr>
            <a:spLocks noGrp="1" noChangeArrowheads="1"/>
          </p:cNvSpPr>
          <p:nvPr>
            <p:ph type="ftr" sz="quarter" idx="11"/>
          </p:nvPr>
        </p:nvSpPr>
        <p:spPr>
          <a:xfrm>
            <a:off x="2133600" y="6248400"/>
            <a:ext cx="4876800" cy="457200"/>
          </a:xfrm>
        </p:spPr>
        <p:txBody>
          <a:bodyPr/>
          <a:lstStyle>
            <a:lvl1pPr eaLnBrk="1" hangingPunct="1">
              <a:defRPr b="1" i="0">
                <a:latin typeface="Arial" panose="020B0604020202020204" pitchFamily="34" charset="0"/>
              </a:defRPr>
            </a:lvl1pPr>
          </a:lstStyle>
          <a:p>
            <a:pPr>
              <a:defRPr/>
            </a:pPr>
            <a:endParaRPr lang="en-US" dirty="0"/>
          </a:p>
        </p:txBody>
      </p:sp>
      <p:sp>
        <p:nvSpPr>
          <p:cNvPr id="12" name="Rectangle 4"/>
          <p:cNvSpPr>
            <a:spLocks noGrp="1" noChangeArrowheads="1"/>
          </p:cNvSpPr>
          <p:nvPr>
            <p:ph type="sldNum" sz="quarter" idx="12"/>
          </p:nvPr>
        </p:nvSpPr>
        <p:spPr>
          <a:xfrm>
            <a:off x="7086600" y="6248400"/>
            <a:ext cx="1905000" cy="457200"/>
          </a:xfrm>
        </p:spPr>
        <p:txBody>
          <a:bodyPr/>
          <a:lstStyle>
            <a:lvl1pPr eaLnBrk="1" hangingPunct="1">
              <a:defRPr b="1" i="0">
                <a:latin typeface="Arial" panose="020B0604020202020204" pitchFamily="34" charset="0"/>
              </a:defRPr>
            </a:lvl1pPr>
          </a:lstStyle>
          <a:p>
            <a:pPr>
              <a:defRPr/>
            </a:pPr>
            <a:fld id="{8D18C0F2-9653-2A4A-9F04-DFE29B652D03}" type="slidenum">
              <a:rPr lang="en-US" smtClean="0"/>
              <a:pPr>
                <a:defRPr/>
              </a:pPr>
              <a:t>‹#›</a:t>
            </a:fld>
            <a:endParaRPr lang="en-US" dirty="0"/>
          </a:p>
        </p:txBody>
      </p:sp>
    </p:spTree>
    <p:extLst>
      <p:ext uri="{BB962C8B-B14F-4D97-AF65-F5344CB8AC3E}">
        <p14:creationId xmlns:p14="http://schemas.microsoft.com/office/powerpoint/2010/main" val="145628451"/>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E8CAB4-DDA4-2640-8B02-31EFBE38F93A}" type="slidenum">
              <a:rPr lang="en-US" smtClean="0"/>
              <a:pPr>
                <a:defRPr/>
              </a:pPr>
              <a:t>‹#›</a:t>
            </a:fld>
            <a:endParaRPr lang="en-US" dirty="0"/>
          </a:p>
        </p:txBody>
      </p:sp>
    </p:spTree>
    <p:extLst>
      <p:ext uri="{BB962C8B-B14F-4D97-AF65-F5344CB8AC3E}">
        <p14:creationId xmlns:p14="http://schemas.microsoft.com/office/powerpoint/2010/main" val="65503664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921F0E0D-FC94-3744-9A41-507C9FC53498}" type="slidenum">
              <a:rPr lang="en-US"/>
              <a:pPr>
                <a:defRPr/>
              </a:pPr>
              <a:t>‹#›</a:t>
            </a:fld>
            <a:endParaRPr lang="en-US"/>
          </a:p>
        </p:txBody>
      </p:sp>
    </p:spTree>
    <p:extLst>
      <p:ext uri="{BB962C8B-B14F-4D97-AF65-F5344CB8AC3E}">
        <p14:creationId xmlns:p14="http://schemas.microsoft.com/office/powerpoint/2010/main" val="1298104092"/>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9006C9-813C-4D4A-A4C3-CD947E23FC48}" type="slidenum">
              <a:rPr lang="en-US" smtClean="0"/>
              <a:pPr>
                <a:defRPr/>
              </a:pPr>
              <a:t>‹#›</a:t>
            </a:fld>
            <a:endParaRPr lang="en-US" dirty="0"/>
          </a:p>
        </p:txBody>
      </p:sp>
    </p:spTree>
    <p:extLst>
      <p:ext uri="{BB962C8B-B14F-4D97-AF65-F5344CB8AC3E}">
        <p14:creationId xmlns:p14="http://schemas.microsoft.com/office/powerpoint/2010/main" val="2599174815"/>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828800"/>
            <a:ext cx="4076700" cy="4267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76700" cy="4267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EC83C0D-283A-E54D-A218-0E92DCC302CC}" type="slidenum">
              <a:rPr lang="en-US" smtClean="0"/>
              <a:pPr>
                <a:defRPr/>
              </a:pPr>
              <a:t>‹#›</a:t>
            </a:fld>
            <a:endParaRPr lang="en-US" dirty="0"/>
          </a:p>
        </p:txBody>
      </p:sp>
    </p:spTree>
    <p:extLst>
      <p:ext uri="{BB962C8B-B14F-4D97-AF65-F5344CB8AC3E}">
        <p14:creationId xmlns:p14="http://schemas.microsoft.com/office/powerpoint/2010/main" val="2805416405"/>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664F74-C89F-D44A-97C6-966BAD47C311}" type="slidenum">
              <a:rPr lang="en-US" smtClean="0"/>
              <a:pPr>
                <a:defRPr/>
              </a:pPr>
              <a:t>‹#›</a:t>
            </a:fld>
            <a:endParaRPr lang="en-US" dirty="0"/>
          </a:p>
        </p:txBody>
      </p:sp>
    </p:spTree>
    <p:extLst>
      <p:ext uri="{BB962C8B-B14F-4D97-AF65-F5344CB8AC3E}">
        <p14:creationId xmlns:p14="http://schemas.microsoft.com/office/powerpoint/2010/main" val="901996442"/>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BB971A9-D68E-0D47-96A2-695D7651BD11}" type="slidenum">
              <a:rPr lang="en-US" smtClean="0"/>
              <a:pPr>
                <a:defRPr/>
              </a:pPr>
              <a:t>‹#›</a:t>
            </a:fld>
            <a:endParaRPr lang="en-US" dirty="0"/>
          </a:p>
        </p:txBody>
      </p:sp>
    </p:spTree>
    <p:extLst>
      <p:ext uri="{BB962C8B-B14F-4D97-AF65-F5344CB8AC3E}">
        <p14:creationId xmlns:p14="http://schemas.microsoft.com/office/powerpoint/2010/main" val="1290805344"/>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ACF3BFE-1308-8E41-A9CD-36D6C784CD1F}" type="slidenum">
              <a:rPr lang="en-US" smtClean="0"/>
              <a:pPr>
                <a:defRPr/>
              </a:pPr>
              <a:t>‹#›</a:t>
            </a:fld>
            <a:endParaRPr lang="en-US" dirty="0"/>
          </a:p>
        </p:txBody>
      </p:sp>
    </p:spTree>
    <p:extLst>
      <p:ext uri="{BB962C8B-B14F-4D97-AF65-F5344CB8AC3E}">
        <p14:creationId xmlns:p14="http://schemas.microsoft.com/office/powerpoint/2010/main" val="1260302761"/>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1DD76E-0978-024D-A01F-4BD3B3A4CCE6}" type="slidenum">
              <a:rPr lang="en-US" smtClean="0"/>
              <a:pPr>
                <a:defRPr/>
              </a:pPr>
              <a:t>‹#›</a:t>
            </a:fld>
            <a:endParaRPr lang="en-US" dirty="0"/>
          </a:p>
        </p:txBody>
      </p:sp>
    </p:spTree>
    <p:extLst>
      <p:ext uri="{BB962C8B-B14F-4D97-AF65-F5344CB8AC3E}">
        <p14:creationId xmlns:p14="http://schemas.microsoft.com/office/powerpoint/2010/main" val="709202885"/>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2385987-1FC2-F040-8E2B-2E12B45614ED}" type="slidenum">
              <a:rPr lang="en-US" smtClean="0"/>
              <a:pPr>
                <a:defRPr/>
              </a:pPr>
              <a:t>‹#›</a:t>
            </a:fld>
            <a:endParaRPr lang="en-US" dirty="0"/>
          </a:p>
        </p:txBody>
      </p:sp>
    </p:spTree>
    <p:extLst>
      <p:ext uri="{BB962C8B-B14F-4D97-AF65-F5344CB8AC3E}">
        <p14:creationId xmlns:p14="http://schemas.microsoft.com/office/powerpoint/2010/main" val="1017983211"/>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A97BA1-7BF1-2843-9537-6B5A828EE099}" type="slidenum">
              <a:rPr lang="en-US" smtClean="0"/>
              <a:pPr>
                <a:defRPr/>
              </a:pPr>
              <a:t>‹#›</a:t>
            </a:fld>
            <a:endParaRPr lang="en-US" dirty="0"/>
          </a:p>
        </p:txBody>
      </p:sp>
    </p:spTree>
    <p:extLst>
      <p:ext uri="{BB962C8B-B14F-4D97-AF65-F5344CB8AC3E}">
        <p14:creationId xmlns:p14="http://schemas.microsoft.com/office/powerpoint/2010/main" val="4141002126"/>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368300"/>
            <a:ext cx="2076450" cy="57277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68300"/>
            <a:ext cx="6076950" cy="57277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4F6D35-1516-A041-B732-F1ABDF95BEB7}" type="slidenum">
              <a:rPr lang="en-US" smtClean="0"/>
              <a:pPr>
                <a:defRPr/>
              </a:pPr>
              <a:t>‹#›</a:t>
            </a:fld>
            <a:endParaRPr lang="en-US" dirty="0"/>
          </a:p>
        </p:txBody>
      </p:sp>
    </p:spTree>
    <p:extLst>
      <p:ext uri="{BB962C8B-B14F-4D97-AF65-F5344CB8AC3E}">
        <p14:creationId xmlns:p14="http://schemas.microsoft.com/office/powerpoint/2010/main" val="2185747031"/>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98"/>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167" indent="0" algn="ctr">
              <a:buNone/>
              <a:defRPr/>
            </a:lvl2pPr>
            <a:lvl3pPr marL="642334" indent="0" algn="ctr">
              <a:buNone/>
              <a:defRPr/>
            </a:lvl3pPr>
            <a:lvl4pPr marL="963502" indent="0" algn="ctr">
              <a:buNone/>
              <a:defRPr/>
            </a:lvl4pPr>
            <a:lvl5pPr marL="1284668" indent="0" algn="ctr">
              <a:buNone/>
              <a:defRPr/>
            </a:lvl5pPr>
            <a:lvl6pPr marL="1605842" indent="0" algn="ctr">
              <a:buNone/>
              <a:defRPr/>
            </a:lvl6pPr>
            <a:lvl7pPr marL="1927008" indent="0" algn="ctr">
              <a:buNone/>
              <a:defRPr/>
            </a:lvl7pPr>
            <a:lvl8pPr marL="2248182" indent="0" algn="ctr">
              <a:buNone/>
              <a:defRPr/>
            </a:lvl8pPr>
            <a:lvl9pPr marL="2569337"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653EC008-758F-7B42-9E0B-92277D0CCD5D}" type="slidenum">
              <a:rPr lang="en-US" smtClean="0"/>
              <a:pPr/>
              <a:t>‹#›</a:t>
            </a:fld>
            <a:endParaRPr lang="en-US" dirty="0"/>
          </a:p>
        </p:txBody>
      </p:sp>
    </p:spTree>
    <p:extLst>
      <p:ext uri="{BB962C8B-B14F-4D97-AF65-F5344CB8AC3E}">
        <p14:creationId xmlns:p14="http://schemas.microsoft.com/office/powerpoint/2010/main" val="260201581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2E431285-EBCB-9D4D-92DD-672B68C4D320}" type="slidenum">
              <a:rPr lang="en-US"/>
              <a:pPr>
                <a:defRPr/>
              </a:pPr>
              <a:t>‹#›</a:t>
            </a:fld>
            <a:endParaRPr lang="en-US"/>
          </a:p>
        </p:txBody>
      </p:sp>
    </p:spTree>
    <p:extLst>
      <p:ext uri="{BB962C8B-B14F-4D97-AF65-F5344CB8AC3E}">
        <p14:creationId xmlns:p14="http://schemas.microsoft.com/office/powerpoint/2010/main" val="288000706"/>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AF0392-788C-2540-B133-5E6D7C41DB3B}" type="slidenum">
              <a:rPr lang="en-US" smtClean="0"/>
              <a:pPr/>
              <a:t>‹#›</a:t>
            </a:fld>
            <a:endParaRPr lang="en-US" dirty="0"/>
          </a:p>
        </p:txBody>
      </p:sp>
    </p:spTree>
    <p:extLst>
      <p:ext uri="{BB962C8B-B14F-4D97-AF65-F5344CB8AC3E}">
        <p14:creationId xmlns:p14="http://schemas.microsoft.com/office/powerpoint/2010/main" val="388891742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98" y="4406423"/>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98" y="2907086"/>
            <a:ext cx="7772009" cy="1499316"/>
          </a:xfrm>
        </p:spPr>
        <p:txBody>
          <a:bodyPr anchor="b"/>
          <a:lstStyle>
            <a:lvl1pPr marL="0" indent="0">
              <a:buNone/>
              <a:defRPr sz="1400" b="1" i="0">
                <a:latin typeface="Arial" panose="020B0604020202020204" pitchFamily="34" charset="0"/>
              </a:defRPr>
            </a:lvl1pPr>
            <a:lvl2pPr marL="321167" indent="0">
              <a:buNone/>
              <a:defRPr sz="1300"/>
            </a:lvl2pPr>
            <a:lvl3pPr marL="642334" indent="0">
              <a:buNone/>
              <a:defRPr sz="1100"/>
            </a:lvl3pPr>
            <a:lvl4pPr marL="963502" indent="0">
              <a:buNone/>
              <a:defRPr sz="1000"/>
            </a:lvl4pPr>
            <a:lvl5pPr marL="1284668" indent="0">
              <a:buNone/>
              <a:defRPr sz="1000"/>
            </a:lvl5pPr>
            <a:lvl6pPr marL="1605842" indent="0">
              <a:buNone/>
              <a:defRPr sz="1000"/>
            </a:lvl6pPr>
            <a:lvl7pPr marL="1927008" indent="0">
              <a:buNone/>
              <a:defRPr sz="1000"/>
            </a:lvl7pPr>
            <a:lvl8pPr marL="2248182" indent="0">
              <a:buNone/>
              <a:defRPr sz="1000"/>
            </a:lvl8pPr>
            <a:lvl9pPr marL="2569337"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86C779-6C00-B84F-A073-6B7997BDD82C}" type="slidenum">
              <a:rPr lang="en-US" smtClean="0"/>
              <a:pPr/>
              <a:t>‹#›</a:t>
            </a:fld>
            <a:endParaRPr lang="en-US" dirty="0"/>
          </a:p>
        </p:txBody>
      </p:sp>
    </p:spTree>
    <p:extLst>
      <p:ext uri="{BB962C8B-B14F-4D97-AF65-F5344CB8AC3E}">
        <p14:creationId xmlns:p14="http://schemas.microsoft.com/office/powerpoint/2010/main" val="2747205516"/>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29" y="1125345"/>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45"/>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6FD702BC-4615-7B48-A4EF-6037754F65BC}" type="slidenum">
              <a:rPr lang="en-US" smtClean="0"/>
              <a:pPr/>
              <a:t>‹#›</a:t>
            </a:fld>
            <a:endParaRPr lang="en-US" dirty="0"/>
          </a:p>
        </p:txBody>
      </p:sp>
    </p:spTree>
    <p:extLst>
      <p:ext uri="{BB962C8B-B14F-4D97-AF65-F5344CB8AC3E}">
        <p14:creationId xmlns:p14="http://schemas.microsoft.com/office/powerpoint/2010/main" val="1662015973"/>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24"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24" y="1535040"/>
            <a:ext cx="4040061" cy="639693"/>
          </a:xfrm>
        </p:spPr>
        <p:txBody>
          <a:bodyPr anchor="b"/>
          <a:lstStyle>
            <a:lvl1pPr marL="0" indent="0">
              <a:buNone/>
              <a:defRPr sz="1700" b="1" i="0">
                <a:latin typeface="Arial" panose="020B0604020202020204" pitchFamily="34" charset="0"/>
              </a:defRPr>
            </a:lvl1pPr>
            <a:lvl2pPr marL="321167" indent="0">
              <a:buNone/>
              <a:defRPr sz="1400" b="1"/>
            </a:lvl2pPr>
            <a:lvl3pPr marL="642334" indent="0">
              <a:buNone/>
              <a:defRPr sz="1300" b="1"/>
            </a:lvl3pPr>
            <a:lvl4pPr marL="963502" indent="0">
              <a:buNone/>
              <a:defRPr sz="1100" b="1"/>
            </a:lvl4pPr>
            <a:lvl5pPr marL="1284668" indent="0">
              <a:buNone/>
              <a:defRPr sz="1100" b="1"/>
            </a:lvl5pPr>
            <a:lvl6pPr marL="1605842" indent="0">
              <a:buNone/>
              <a:defRPr sz="1100" b="1"/>
            </a:lvl6pPr>
            <a:lvl7pPr marL="1927008" indent="0">
              <a:buNone/>
              <a:defRPr sz="1100" b="1"/>
            </a:lvl7pPr>
            <a:lvl8pPr marL="2248182" indent="0">
              <a:buNone/>
              <a:defRPr sz="1100" b="1"/>
            </a:lvl8pPr>
            <a:lvl9pPr marL="2569337"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24"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167" indent="0">
              <a:buNone/>
              <a:defRPr sz="1400" b="1"/>
            </a:lvl2pPr>
            <a:lvl3pPr marL="642334" indent="0">
              <a:buNone/>
              <a:defRPr sz="1300" b="1"/>
            </a:lvl3pPr>
            <a:lvl4pPr marL="963502" indent="0">
              <a:buNone/>
              <a:defRPr sz="1100" b="1"/>
            </a:lvl4pPr>
            <a:lvl5pPr marL="1284668" indent="0">
              <a:buNone/>
              <a:defRPr sz="1100" b="1"/>
            </a:lvl5pPr>
            <a:lvl6pPr marL="1605842" indent="0">
              <a:buNone/>
              <a:defRPr sz="1100" b="1"/>
            </a:lvl6pPr>
            <a:lvl7pPr marL="1927008" indent="0">
              <a:buNone/>
              <a:defRPr sz="1100" b="1"/>
            </a:lvl7pPr>
            <a:lvl8pPr marL="2248182" indent="0">
              <a:buNone/>
              <a:defRPr sz="1100" b="1"/>
            </a:lvl8pPr>
            <a:lvl9pPr marL="2569337"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6666A0A8-77EA-D54B-8113-6348C84F0CAB}" type="slidenum">
              <a:rPr lang="en-US" smtClean="0"/>
              <a:pPr/>
              <a:t>‹#›</a:t>
            </a:fld>
            <a:endParaRPr lang="en-US" dirty="0"/>
          </a:p>
        </p:txBody>
      </p:sp>
    </p:spTree>
    <p:extLst>
      <p:ext uri="{BB962C8B-B14F-4D97-AF65-F5344CB8AC3E}">
        <p14:creationId xmlns:p14="http://schemas.microsoft.com/office/powerpoint/2010/main" val="3710634992"/>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B93AA022-E9C5-EF42-ABDB-FC2E7B05C276}" type="slidenum">
              <a:rPr lang="en-US" smtClean="0"/>
              <a:pPr/>
              <a:t>‹#›</a:t>
            </a:fld>
            <a:endParaRPr lang="en-US" dirty="0"/>
          </a:p>
        </p:txBody>
      </p:sp>
    </p:spTree>
    <p:extLst>
      <p:ext uri="{BB962C8B-B14F-4D97-AF65-F5344CB8AC3E}">
        <p14:creationId xmlns:p14="http://schemas.microsoft.com/office/powerpoint/2010/main" val="1605494739"/>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520986E-922D-A644-9F4E-4C9181542CB9}" type="slidenum">
              <a:rPr lang="en-US" smtClean="0"/>
              <a:pPr/>
              <a:t>‹#›</a:t>
            </a:fld>
            <a:endParaRPr lang="en-US" dirty="0"/>
          </a:p>
        </p:txBody>
      </p:sp>
    </p:spTree>
    <p:extLst>
      <p:ext uri="{BB962C8B-B14F-4D97-AF65-F5344CB8AC3E}">
        <p14:creationId xmlns:p14="http://schemas.microsoft.com/office/powerpoint/2010/main" val="2407154954"/>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24"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24" y="1434565"/>
            <a:ext cx="3007439" cy="4691082"/>
          </a:xfrm>
        </p:spPr>
        <p:txBody>
          <a:bodyPr/>
          <a:lstStyle>
            <a:lvl1pPr marL="0" indent="0">
              <a:buNone/>
              <a:defRPr sz="1000" b="1" i="0">
                <a:latin typeface="Arial" panose="020B0604020202020204" pitchFamily="34" charset="0"/>
              </a:defRPr>
            </a:lvl1pPr>
            <a:lvl2pPr marL="321167" indent="0">
              <a:buNone/>
              <a:defRPr sz="800"/>
            </a:lvl2pPr>
            <a:lvl3pPr marL="642334" indent="0">
              <a:buNone/>
              <a:defRPr sz="700"/>
            </a:lvl3pPr>
            <a:lvl4pPr marL="963502" indent="0">
              <a:buNone/>
              <a:defRPr sz="600"/>
            </a:lvl4pPr>
            <a:lvl5pPr marL="1284668" indent="0">
              <a:buNone/>
              <a:defRPr sz="600"/>
            </a:lvl5pPr>
            <a:lvl6pPr marL="1605842" indent="0">
              <a:buNone/>
              <a:defRPr sz="600"/>
            </a:lvl6pPr>
            <a:lvl7pPr marL="1927008" indent="0">
              <a:buNone/>
              <a:defRPr sz="600"/>
            </a:lvl7pPr>
            <a:lvl8pPr marL="2248182" indent="0">
              <a:buNone/>
              <a:defRPr sz="600"/>
            </a:lvl8pPr>
            <a:lvl9pPr marL="2569337"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250DA46-3828-1D43-8DB6-EDC03EB2CD15}" type="slidenum">
              <a:rPr lang="en-US" smtClean="0"/>
              <a:pPr/>
              <a:t>‹#›</a:t>
            </a:fld>
            <a:endParaRPr lang="en-US" dirty="0"/>
          </a:p>
        </p:txBody>
      </p:sp>
    </p:spTree>
    <p:extLst>
      <p:ext uri="{BB962C8B-B14F-4D97-AF65-F5344CB8AC3E}">
        <p14:creationId xmlns:p14="http://schemas.microsoft.com/office/powerpoint/2010/main" val="420686078"/>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9"/>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21"/>
            <a:ext cx="5486846" cy="4115023"/>
          </a:xfrm>
        </p:spPr>
        <p:txBody>
          <a:bodyPr/>
          <a:lstStyle>
            <a:lvl1pPr marL="0" indent="0">
              <a:buNone/>
              <a:defRPr sz="2300" b="1" i="0">
                <a:latin typeface="Arial" panose="020B0604020202020204" pitchFamily="34" charset="0"/>
              </a:defRPr>
            </a:lvl1pPr>
            <a:lvl2pPr marL="321167" indent="0">
              <a:buNone/>
              <a:defRPr sz="2000"/>
            </a:lvl2pPr>
            <a:lvl3pPr marL="642334" indent="0">
              <a:buNone/>
              <a:defRPr sz="1700"/>
            </a:lvl3pPr>
            <a:lvl4pPr marL="963502" indent="0">
              <a:buNone/>
              <a:defRPr sz="1400"/>
            </a:lvl4pPr>
            <a:lvl5pPr marL="1284668" indent="0">
              <a:buNone/>
              <a:defRPr sz="1400"/>
            </a:lvl5pPr>
            <a:lvl6pPr marL="1605842" indent="0">
              <a:buNone/>
              <a:defRPr sz="1400"/>
            </a:lvl6pPr>
            <a:lvl7pPr marL="1927008" indent="0">
              <a:buNone/>
              <a:defRPr sz="1400"/>
            </a:lvl7pPr>
            <a:lvl8pPr marL="2248182" indent="0">
              <a:buNone/>
              <a:defRPr sz="1400"/>
            </a:lvl8pPr>
            <a:lvl9pPr marL="2569337" indent="0">
              <a:buNone/>
              <a:defRPr sz="1400"/>
            </a:lvl9pPr>
          </a:lstStyle>
          <a:p>
            <a:endParaRPr lang="en-US" dirty="0"/>
          </a:p>
        </p:txBody>
      </p:sp>
      <p:sp>
        <p:nvSpPr>
          <p:cNvPr id="4" name="Text Placeholder 3"/>
          <p:cNvSpPr>
            <a:spLocks noGrp="1"/>
          </p:cNvSpPr>
          <p:nvPr>
            <p:ph type="body" sz="half" idx="2"/>
          </p:nvPr>
        </p:nvSpPr>
        <p:spPr>
          <a:xfrm>
            <a:off x="1791738" y="5367637"/>
            <a:ext cx="5486846" cy="804919"/>
          </a:xfrm>
        </p:spPr>
        <p:txBody>
          <a:bodyPr/>
          <a:lstStyle>
            <a:lvl1pPr marL="0" indent="0">
              <a:buNone/>
              <a:defRPr sz="1000" b="1" i="0">
                <a:latin typeface="Arial" panose="020B0604020202020204" pitchFamily="34" charset="0"/>
              </a:defRPr>
            </a:lvl1pPr>
            <a:lvl2pPr marL="321167" indent="0">
              <a:buNone/>
              <a:defRPr sz="800"/>
            </a:lvl2pPr>
            <a:lvl3pPr marL="642334" indent="0">
              <a:buNone/>
              <a:defRPr sz="700"/>
            </a:lvl3pPr>
            <a:lvl4pPr marL="963502" indent="0">
              <a:buNone/>
              <a:defRPr sz="600"/>
            </a:lvl4pPr>
            <a:lvl5pPr marL="1284668" indent="0">
              <a:buNone/>
              <a:defRPr sz="600"/>
            </a:lvl5pPr>
            <a:lvl6pPr marL="1605842" indent="0">
              <a:buNone/>
              <a:defRPr sz="600"/>
            </a:lvl6pPr>
            <a:lvl7pPr marL="1927008" indent="0">
              <a:buNone/>
              <a:defRPr sz="600"/>
            </a:lvl7pPr>
            <a:lvl8pPr marL="2248182" indent="0">
              <a:buNone/>
              <a:defRPr sz="600"/>
            </a:lvl8pPr>
            <a:lvl9pPr marL="2569337"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B29FD107-5268-AF43-82FB-1EB899535495}" type="slidenum">
              <a:rPr lang="en-US" smtClean="0"/>
              <a:pPr/>
              <a:t>‹#›</a:t>
            </a:fld>
            <a:endParaRPr lang="en-US" dirty="0"/>
          </a:p>
        </p:txBody>
      </p:sp>
    </p:spTree>
    <p:extLst>
      <p:ext uri="{BB962C8B-B14F-4D97-AF65-F5344CB8AC3E}">
        <p14:creationId xmlns:p14="http://schemas.microsoft.com/office/powerpoint/2010/main" val="2038168916"/>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21CD9A3-754A-0448-8091-A4CF75B55A72}" type="slidenum">
              <a:rPr lang="en-US" smtClean="0"/>
              <a:pPr/>
              <a:t>‹#›</a:t>
            </a:fld>
            <a:endParaRPr lang="en-US" dirty="0"/>
          </a:p>
        </p:txBody>
      </p:sp>
    </p:spTree>
    <p:extLst>
      <p:ext uri="{BB962C8B-B14F-4D97-AF65-F5344CB8AC3E}">
        <p14:creationId xmlns:p14="http://schemas.microsoft.com/office/powerpoint/2010/main" val="3538125290"/>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AAFC555-B722-5A49-9074-51CF47924932}" type="slidenum">
              <a:rPr lang="en-US" smtClean="0"/>
              <a:pPr/>
              <a:t>‹#›</a:t>
            </a:fld>
            <a:endParaRPr lang="en-US" dirty="0"/>
          </a:p>
        </p:txBody>
      </p:sp>
    </p:spTree>
    <p:extLst>
      <p:ext uri="{BB962C8B-B14F-4D97-AF65-F5344CB8AC3E}">
        <p14:creationId xmlns:p14="http://schemas.microsoft.com/office/powerpoint/2010/main" val="104645380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C35CC956-40F1-ED47-9767-DE269542442D}" type="slidenum">
              <a:rPr lang="en-US"/>
              <a:pPr>
                <a:defRPr/>
              </a:pPr>
              <a:t>‹#›</a:t>
            </a:fld>
            <a:endParaRPr lang="en-US"/>
          </a:p>
        </p:txBody>
      </p:sp>
    </p:spTree>
    <p:extLst>
      <p:ext uri="{BB962C8B-B14F-4D97-AF65-F5344CB8AC3E}">
        <p14:creationId xmlns:p14="http://schemas.microsoft.com/office/powerpoint/2010/main" val="931947464"/>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B335514-F3A9-CD43-B09B-A2C19BA4D565}" type="slidenum">
              <a:rPr lang="en-US" smtClean="0"/>
              <a:pPr>
                <a:defRPr/>
              </a:pPr>
              <a:t>‹#›</a:t>
            </a:fld>
            <a:endParaRPr lang="en-US" dirty="0"/>
          </a:p>
        </p:txBody>
      </p:sp>
    </p:spTree>
    <p:extLst>
      <p:ext uri="{BB962C8B-B14F-4D97-AF65-F5344CB8AC3E}">
        <p14:creationId xmlns:p14="http://schemas.microsoft.com/office/powerpoint/2010/main" val="2718868126"/>
      </p:ext>
    </p:extLst>
  </p:cSld>
  <p:clrMapOvr>
    <a:masterClrMapping/>
  </p:clrMapOvr>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B62F6CF-330E-AB49-99AB-B910C1068C64}" type="slidenum">
              <a:rPr lang="en-US" smtClean="0"/>
              <a:pPr>
                <a:defRPr/>
              </a:pPr>
              <a:t>‹#›</a:t>
            </a:fld>
            <a:endParaRPr lang="en-US" dirty="0"/>
          </a:p>
        </p:txBody>
      </p:sp>
    </p:spTree>
    <p:extLst>
      <p:ext uri="{BB962C8B-B14F-4D97-AF65-F5344CB8AC3E}">
        <p14:creationId xmlns:p14="http://schemas.microsoft.com/office/powerpoint/2010/main" val="3447207416"/>
      </p:ext>
    </p:extLst>
  </p:cSld>
  <p:clrMapOvr>
    <a:masterClrMapping/>
  </p:clrMapOvr>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solidFill>
                  <a:schemeClr val="tx1"/>
                </a:solidFill>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solidFill>
                  <a:schemeClr val="tx1"/>
                </a:solidFill>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solidFill>
                  <a:schemeClr val="tx1"/>
                </a:solidFill>
                <a:latin typeface="Arial" panose="020B0604020202020204" pitchFamily="34" charset="0"/>
              </a:defRPr>
            </a:lvl1pPr>
          </a:lstStyle>
          <a:p>
            <a:pPr>
              <a:defRPr/>
            </a:pPr>
            <a:fld id="{7B944A21-8DB2-824F-A98D-0A4B583100CF}" type="slidenum">
              <a:rPr lang="en-US" smtClean="0"/>
              <a:pPr>
                <a:defRPr/>
              </a:pPr>
              <a:t>‹#›</a:t>
            </a:fld>
            <a:endParaRPr lang="en-US" dirty="0"/>
          </a:p>
        </p:txBody>
      </p:sp>
    </p:spTree>
    <p:extLst>
      <p:ext uri="{BB962C8B-B14F-4D97-AF65-F5344CB8AC3E}">
        <p14:creationId xmlns:p14="http://schemas.microsoft.com/office/powerpoint/2010/main" val="661072579"/>
      </p:ext>
    </p:extLst>
  </p:cSld>
  <p:clrMapOvr>
    <a:masterClrMapping/>
  </p:clrMapOvr>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3C81F60-D393-E14D-B98F-9DC971BC3DB5}" type="slidenum">
              <a:rPr lang="en-US" smtClean="0"/>
              <a:pPr>
                <a:defRPr/>
              </a:pPr>
              <a:t>‹#›</a:t>
            </a:fld>
            <a:endParaRPr lang="en-US" dirty="0"/>
          </a:p>
        </p:txBody>
      </p:sp>
    </p:spTree>
    <p:extLst>
      <p:ext uri="{BB962C8B-B14F-4D97-AF65-F5344CB8AC3E}">
        <p14:creationId xmlns:p14="http://schemas.microsoft.com/office/powerpoint/2010/main" val="1556153276"/>
      </p:ext>
    </p:extLst>
  </p:cSld>
  <p:clrMapOvr>
    <a:masterClrMapping/>
  </p:clrMapOvr>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grpSp>
      <p:sp>
        <p:nvSpPr>
          <p:cNvPr id="68" name="Freeform 70"/>
          <p:cNvSpPr>
            <a:spLocks/>
          </p:cNvSpPr>
          <p:nvPr/>
        </p:nvSpPr>
        <p:spPr bwMode="auto">
          <a:xfrm rot="16200000">
            <a:off x="3871125"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lIns="91408" tIns="45704" rIns="91408" bIns="45704"/>
          <a:lstStyle/>
          <a:p>
            <a:endParaRPr lang="en-US" b="1" i="0" dirty="0">
              <a:latin typeface="Arial" panose="020B0604020202020204" pitchFamily="34" charset="0"/>
            </a:endParaRPr>
          </a:p>
        </p:txBody>
      </p:sp>
      <p:sp>
        <p:nvSpPr>
          <p:cNvPr id="135236"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35237" name="Rectangle 69"/>
          <p:cNvSpPr>
            <a:spLocks noGrp="1" noChangeArrowheads="1"/>
          </p:cNvSpPr>
          <p:nvPr>
            <p:ph type="subTitle" idx="1"/>
          </p:nvPr>
        </p:nvSpPr>
        <p:spPr>
          <a:xfrm>
            <a:off x="1371600" y="3886201"/>
            <a:ext cx="6400800" cy="1752600"/>
          </a:xfrm>
        </p:spPr>
        <p:txBody>
          <a:bodyPr/>
          <a:lstStyle>
            <a:lvl1pPr marL="0" indent="101565" algn="ctr">
              <a:buFont typeface="Wingdings" pitchFamily="-110"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eaLnBrk="0" hangingPunct="0">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lgn="l" eaLnBrk="0" hangingPunct="0">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eaLnBrk="0" hangingPunct="0">
              <a:defRPr/>
            </a:lvl1pPr>
          </a:lstStyle>
          <a:p>
            <a:pPr>
              <a:defRPr/>
            </a:pPr>
            <a:fld id="{AECAABC8-BF9B-9445-B9C3-14EF51B5C27D}" type="slidenum">
              <a:rPr lang="en-US" altLang="ja-JP"/>
              <a:pPr>
                <a:defRPr/>
              </a:pPr>
              <a:t>‹#›</a:t>
            </a:fld>
            <a:endParaRPr lang="en-US" altLang="ja-JP"/>
          </a:p>
        </p:txBody>
      </p:sp>
    </p:spTree>
    <p:extLst>
      <p:ext uri="{BB962C8B-B14F-4D97-AF65-F5344CB8AC3E}">
        <p14:creationId xmlns:p14="http://schemas.microsoft.com/office/powerpoint/2010/main" val="272596488"/>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Tree>
    <p:extLst>
      <p:ext uri="{BB962C8B-B14F-4D97-AF65-F5344CB8AC3E}">
        <p14:creationId xmlns:p14="http://schemas.microsoft.com/office/powerpoint/2010/main" val="1106906911"/>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2445411"/>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Tree>
    <p:extLst>
      <p:ext uri="{BB962C8B-B14F-4D97-AF65-F5344CB8AC3E}">
        <p14:creationId xmlns:p14="http://schemas.microsoft.com/office/powerpoint/2010/main" val="1517891207"/>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9"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38672338"/>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1174620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DEE8C4-B124-1645-808D-5D84E4A4CCD4}" type="slidenum">
              <a:rPr lang="en-US" smtClean="0"/>
              <a:pPr>
                <a:defRPr/>
              </a:pPr>
              <a:t>‹#›</a:t>
            </a:fld>
            <a:endParaRPr lang="en-US" dirty="0"/>
          </a:p>
        </p:txBody>
      </p:sp>
    </p:spTree>
    <p:extLst>
      <p:ext uri="{BB962C8B-B14F-4D97-AF65-F5344CB8AC3E}">
        <p14:creationId xmlns:p14="http://schemas.microsoft.com/office/powerpoint/2010/main" val="364462570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D3F6A60C-AA5D-5540-9881-448DB7A9C411}" type="slidenum">
              <a:rPr lang="en-US"/>
              <a:pPr>
                <a:defRPr/>
              </a:pPr>
              <a:t>‹#›</a:t>
            </a:fld>
            <a:endParaRPr lang="en-US"/>
          </a:p>
        </p:txBody>
      </p:sp>
    </p:spTree>
    <p:extLst>
      <p:ext uri="{BB962C8B-B14F-4D97-AF65-F5344CB8AC3E}">
        <p14:creationId xmlns:p14="http://schemas.microsoft.com/office/powerpoint/2010/main" val="1506653185"/>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229990223"/>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82159783"/>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Tree>
    <p:extLst>
      <p:ext uri="{BB962C8B-B14F-4D97-AF65-F5344CB8AC3E}">
        <p14:creationId xmlns:p14="http://schemas.microsoft.com/office/powerpoint/2010/main" val="2874391782"/>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Tree>
    <p:extLst>
      <p:ext uri="{BB962C8B-B14F-4D97-AF65-F5344CB8AC3E}">
        <p14:creationId xmlns:p14="http://schemas.microsoft.com/office/powerpoint/2010/main" val="365171468"/>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40570587"/>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6"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91"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2284561"/>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603"/>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b="1" i="0">
                <a:latin typeface="Arial" panose="020B0604020202020204" pitchFamily="34" charset="0"/>
              </a:defRPr>
            </a:lvl1pPr>
          </a:lstStyle>
          <a:p>
            <a:r>
              <a:rPr lang="en-US" dirty="0"/>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628" tIns="45812" rIns="91628" bIns="45812" anchor="ctr"/>
          <a:lstStyle>
            <a:lvl1pPr marL="0" indent="0" algn="ctr">
              <a:buFont typeface="Wingding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8" name="Rectangle 8"/>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9"/>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335E267-0744-5545-A261-A53AAA964F69}" type="slidenum">
              <a:rPr lang="en-US" smtClean="0"/>
              <a:pPr>
                <a:defRPr/>
              </a:pPr>
              <a:t>‹#›</a:t>
            </a:fld>
            <a:endParaRPr lang="en-US" dirty="0"/>
          </a:p>
        </p:txBody>
      </p:sp>
    </p:spTree>
    <p:extLst>
      <p:ext uri="{BB962C8B-B14F-4D97-AF65-F5344CB8AC3E}">
        <p14:creationId xmlns:p14="http://schemas.microsoft.com/office/powerpoint/2010/main" val="2753905912"/>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C75D92-1C10-CF4B-A27C-5224A0494295}" type="slidenum">
              <a:rPr lang="en-US" smtClean="0"/>
              <a:pPr>
                <a:defRPr/>
              </a:pPr>
              <a:t>‹#›</a:t>
            </a:fld>
            <a:endParaRPr lang="en-US" dirty="0"/>
          </a:p>
        </p:txBody>
      </p:sp>
    </p:spTree>
    <p:extLst>
      <p:ext uri="{BB962C8B-B14F-4D97-AF65-F5344CB8AC3E}">
        <p14:creationId xmlns:p14="http://schemas.microsoft.com/office/powerpoint/2010/main" val="3176929765"/>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
        <p:nvSpPr>
          <p:cNvPr id="4"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58A8FC-4D69-0F4F-80B7-30AA88BBA0E4}" type="slidenum">
              <a:rPr lang="en-US" smtClean="0"/>
              <a:pPr>
                <a:defRPr/>
              </a:pPr>
              <a:t>‹#›</a:t>
            </a:fld>
            <a:endParaRPr lang="en-US" dirty="0"/>
          </a:p>
        </p:txBody>
      </p:sp>
    </p:spTree>
    <p:extLst>
      <p:ext uri="{BB962C8B-B14F-4D97-AF65-F5344CB8AC3E}">
        <p14:creationId xmlns:p14="http://schemas.microsoft.com/office/powerpoint/2010/main" val="3483074250"/>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BCD9396-5D04-BA4A-B915-C6F4FD812AE9}" type="slidenum">
              <a:rPr lang="en-US" smtClean="0"/>
              <a:pPr>
                <a:defRPr/>
              </a:pPr>
              <a:t>‹#›</a:t>
            </a:fld>
            <a:endParaRPr lang="en-US" dirty="0"/>
          </a:p>
        </p:txBody>
      </p:sp>
    </p:spTree>
    <p:extLst>
      <p:ext uri="{BB962C8B-B14F-4D97-AF65-F5344CB8AC3E}">
        <p14:creationId xmlns:p14="http://schemas.microsoft.com/office/powerpoint/2010/main" val="72451867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0282CEC2-9AA6-AD4B-8500-A0FF99D991AE}" type="slidenum">
              <a:rPr lang="en-US"/>
              <a:pPr>
                <a:defRPr/>
              </a:pPr>
              <a:t>‹#›</a:t>
            </a:fld>
            <a:endParaRPr lang="en-US"/>
          </a:p>
        </p:txBody>
      </p:sp>
    </p:spTree>
    <p:extLst>
      <p:ext uri="{BB962C8B-B14F-4D97-AF65-F5344CB8AC3E}">
        <p14:creationId xmlns:p14="http://schemas.microsoft.com/office/powerpoint/2010/main" val="4139366400"/>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AA3612-B84F-F940-88B0-1A42C92F0309}" type="slidenum">
              <a:rPr lang="en-US" smtClean="0"/>
              <a:pPr>
                <a:defRPr/>
              </a:pPr>
              <a:t>‹#›</a:t>
            </a:fld>
            <a:endParaRPr lang="en-US" dirty="0"/>
          </a:p>
        </p:txBody>
      </p:sp>
    </p:spTree>
    <p:extLst>
      <p:ext uri="{BB962C8B-B14F-4D97-AF65-F5344CB8AC3E}">
        <p14:creationId xmlns:p14="http://schemas.microsoft.com/office/powerpoint/2010/main" val="3438368693"/>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306BA26-5FAF-FE44-860E-AA49FDBF00DB}" type="slidenum">
              <a:rPr lang="en-US" smtClean="0"/>
              <a:pPr>
                <a:defRPr/>
              </a:pPr>
              <a:t>‹#›</a:t>
            </a:fld>
            <a:endParaRPr lang="en-US" dirty="0"/>
          </a:p>
        </p:txBody>
      </p:sp>
    </p:spTree>
    <p:extLst>
      <p:ext uri="{BB962C8B-B14F-4D97-AF65-F5344CB8AC3E}">
        <p14:creationId xmlns:p14="http://schemas.microsoft.com/office/powerpoint/2010/main" val="3692012778"/>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2119F1F-A5F2-0844-8502-0234C5EA4946}" type="slidenum">
              <a:rPr lang="en-US" smtClean="0"/>
              <a:pPr>
                <a:defRPr/>
              </a:pPr>
              <a:t>‹#›</a:t>
            </a:fld>
            <a:endParaRPr lang="en-US" dirty="0"/>
          </a:p>
        </p:txBody>
      </p:sp>
    </p:spTree>
    <p:extLst>
      <p:ext uri="{BB962C8B-B14F-4D97-AF65-F5344CB8AC3E}">
        <p14:creationId xmlns:p14="http://schemas.microsoft.com/office/powerpoint/2010/main" val="156944485"/>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4E02AC-C9FE-2244-A82B-1434294C81A6}" type="slidenum">
              <a:rPr lang="en-US" smtClean="0"/>
              <a:pPr>
                <a:defRPr/>
              </a:pPr>
              <a:t>‹#›</a:t>
            </a:fld>
            <a:endParaRPr lang="en-US" dirty="0"/>
          </a:p>
        </p:txBody>
      </p:sp>
    </p:spTree>
    <p:extLst>
      <p:ext uri="{BB962C8B-B14F-4D97-AF65-F5344CB8AC3E}">
        <p14:creationId xmlns:p14="http://schemas.microsoft.com/office/powerpoint/2010/main" val="3176745920"/>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B39229-0EBD-BA49-A0B1-F4778E24FF64}" type="slidenum">
              <a:rPr lang="en-US" smtClean="0"/>
              <a:pPr>
                <a:defRPr/>
              </a:pPr>
              <a:t>‹#›</a:t>
            </a:fld>
            <a:endParaRPr lang="en-US" dirty="0"/>
          </a:p>
        </p:txBody>
      </p:sp>
    </p:spTree>
    <p:extLst>
      <p:ext uri="{BB962C8B-B14F-4D97-AF65-F5344CB8AC3E}">
        <p14:creationId xmlns:p14="http://schemas.microsoft.com/office/powerpoint/2010/main" val="800599096"/>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0F872BE-84B3-F644-A099-40F652A9EC55}" type="slidenum">
              <a:rPr lang="en-US" smtClean="0"/>
              <a:pPr>
                <a:defRPr/>
              </a:pPr>
              <a:t>‹#›</a:t>
            </a:fld>
            <a:endParaRPr lang="en-US" dirty="0"/>
          </a:p>
        </p:txBody>
      </p:sp>
    </p:spTree>
    <p:extLst>
      <p:ext uri="{BB962C8B-B14F-4D97-AF65-F5344CB8AC3E}">
        <p14:creationId xmlns:p14="http://schemas.microsoft.com/office/powerpoint/2010/main" val="1125625675"/>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9F90741-A848-2341-83A8-045A96CCA97E}" type="slidenum">
              <a:rPr lang="en-US" smtClean="0"/>
              <a:pPr>
                <a:defRPr/>
              </a:pPr>
              <a:t>‹#›</a:t>
            </a:fld>
            <a:endParaRPr lang="en-US" dirty="0"/>
          </a:p>
        </p:txBody>
      </p:sp>
    </p:spTree>
    <p:extLst>
      <p:ext uri="{BB962C8B-B14F-4D97-AF65-F5344CB8AC3E}">
        <p14:creationId xmlns:p14="http://schemas.microsoft.com/office/powerpoint/2010/main" val="1481443604"/>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7"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8"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1ED6456-469E-EE41-9064-F19ECE8C3FD1}" type="slidenum">
              <a:rPr lang="en-US" smtClean="0"/>
              <a:pPr>
                <a:defRPr/>
              </a:pPr>
              <a:t>‹#›</a:t>
            </a:fld>
            <a:endParaRPr lang="en-US" dirty="0"/>
          </a:p>
        </p:txBody>
      </p:sp>
    </p:spTree>
    <p:extLst>
      <p:ext uri="{BB962C8B-B14F-4D97-AF65-F5344CB8AC3E}">
        <p14:creationId xmlns:p14="http://schemas.microsoft.com/office/powerpoint/2010/main" val="4153183854"/>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9312D12F-0513-D749-77EA-61B7B7F3A82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a:extLst>
              <a:ext uri="{FF2B5EF4-FFF2-40B4-BE49-F238E27FC236}">
                <a16:creationId xmlns:a16="http://schemas.microsoft.com/office/drawing/2014/main" id="{FEAEB2AE-0B88-69C9-C403-00D06D3EB4B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a:extLst>
              <a:ext uri="{FF2B5EF4-FFF2-40B4-BE49-F238E27FC236}">
                <a16:creationId xmlns:a16="http://schemas.microsoft.com/office/drawing/2014/main" id="{BA7090C6-82DC-6A36-2200-50DE9DF6A4A8}"/>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933DE5F-9F10-4F4B-B46A-1079EBC773F6}" type="slidenum">
              <a:rPr lang="en-US" altLang="en-US" smtClean="0"/>
              <a:pPr/>
              <a:t>‹#›</a:t>
            </a:fld>
            <a:endParaRPr lang="en-US" altLang="en-US" dirty="0"/>
          </a:p>
        </p:txBody>
      </p:sp>
    </p:spTree>
    <p:extLst>
      <p:ext uri="{BB962C8B-B14F-4D97-AF65-F5344CB8AC3E}">
        <p14:creationId xmlns:p14="http://schemas.microsoft.com/office/powerpoint/2010/main" val="2939450024"/>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0CE02C-5ECD-4440-87A1-9FAB3C027C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5108185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DB243D0-D997-4A45-A45D-9D15AEC818FF}" type="slidenum">
              <a:rPr lang="en-US"/>
              <a:pPr>
                <a:defRPr/>
              </a:pPr>
              <a:t>‹#›</a:t>
            </a:fld>
            <a:endParaRPr lang="en-US"/>
          </a:p>
        </p:txBody>
      </p:sp>
    </p:spTree>
    <p:extLst>
      <p:ext uri="{BB962C8B-B14F-4D97-AF65-F5344CB8AC3E}">
        <p14:creationId xmlns:p14="http://schemas.microsoft.com/office/powerpoint/2010/main" val="3419152490"/>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64582-B312-6844-BCDA-AF2C476C763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33739520"/>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1BC210-CEC6-A748-9933-45CB3C7E674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00526119"/>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120AF5-671C-884D-9390-4A42EA01495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96719168"/>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4C3E1-BE07-E540-8DE4-81D1C78A76C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3961267"/>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4232F1-3829-3E49-B582-9A2176742BB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07196668"/>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6FFB45-37B5-4B45-AD48-66D2279B0B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58732072"/>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642635-5EBE-9844-B1E5-8C774C560CF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77420178"/>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AE759C-8921-B649-A67A-89431D684EC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61519668"/>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26BA45-1C7C-8E4E-8624-6248D05B7E7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30683102"/>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7DD29-7E0A-B145-B599-DC4F10539E2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1066713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96E4F3D-FECE-834A-862C-E6FC82AFD474}" type="slidenum">
              <a:rPr lang="en-US" smtClean="0"/>
              <a:pPr>
                <a:defRPr/>
              </a:pPr>
              <a:t>‹#›</a:t>
            </a:fld>
            <a:endParaRPr lang="en-US" dirty="0"/>
          </a:p>
        </p:txBody>
      </p:sp>
    </p:spTree>
    <p:extLst>
      <p:ext uri="{BB962C8B-B14F-4D97-AF65-F5344CB8AC3E}">
        <p14:creationId xmlns:p14="http://schemas.microsoft.com/office/powerpoint/2010/main" val="1711909535"/>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287227071"/>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219269939"/>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230109839"/>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6741570"/>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516829514"/>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030657424"/>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47462688"/>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509952840"/>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663666745"/>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03169156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B31592B-91ED-2346-B733-2A3F4E33A983}" type="slidenum">
              <a:rPr lang="en-US" smtClean="0"/>
              <a:pPr>
                <a:defRPr/>
              </a:pPr>
              <a:t>‹#›</a:t>
            </a:fld>
            <a:endParaRPr lang="en-US" dirty="0"/>
          </a:p>
        </p:txBody>
      </p:sp>
    </p:spTree>
    <p:extLst>
      <p:ext uri="{BB962C8B-B14F-4D97-AF65-F5344CB8AC3E}">
        <p14:creationId xmlns:p14="http://schemas.microsoft.com/office/powerpoint/2010/main" val="679971624"/>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61910312"/>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109408673"/>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418493456"/>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10/03/2024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751057761"/>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10/03/2024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522748136"/>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pPr/>
              <a:t>10/03/2024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638510800"/>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pPr/>
              <a:t>10/03/2024</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625535922"/>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pPr/>
              <a:t>10/03/2024</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451437948"/>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pPr/>
              <a:t>10/03/2024</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480809325"/>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pPr/>
              <a:t>10/03/2024</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93972549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BC2A9EBE-469D-3146-B6C0-71EF18CA5B6C}" type="slidenum">
              <a:rPr lang="en-US" smtClean="0"/>
              <a:pPr>
                <a:defRPr/>
              </a:pPr>
              <a:t>‹#›</a:t>
            </a:fld>
            <a:endParaRPr lang="en-US" dirty="0"/>
          </a:p>
        </p:txBody>
      </p:sp>
    </p:spTree>
    <p:extLst>
      <p:ext uri="{BB962C8B-B14F-4D97-AF65-F5344CB8AC3E}">
        <p14:creationId xmlns:p14="http://schemas.microsoft.com/office/powerpoint/2010/main" val="2324051861"/>
      </p:ext>
    </p:extLst>
  </p:cSld>
  <p:clrMapOvr>
    <a:masterClrMapping/>
  </p:clrMapOvr>
  <p:transition spd="med">
    <p:fade/>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10/03/2024</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272498407"/>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10/03/2024</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657294596"/>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10/03/2024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760048967"/>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10/03/2024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346117642"/>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blank" preserve="1">
  <p:cSld name="2_Blank">
    <p:bg>
      <p:bgPr>
        <a:solidFill>
          <a:srgbClr val="80768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71125441"/>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blank" preserve="1">
  <p:cSld name="11_Blank">
    <p:bg>
      <p:bgPr>
        <a:solidFill>
          <a:srgbClr val="F4F0D9"/>
        </a:solidFill>
        <a:effectLst/>
      </p:bgPr>
    </p:bg>
    <p:spTree>
      <p:nvGrpSpPr>
        <p:cNvPr id="1" name=""/>
        <p:cNvGrpSpPr/>
        <p:nvPr/>
      </p:nvGrpSpPr>
      <p:grpSpPr>
        <a:xfrm>
          <a:off x="0" y="0"/>
          <a:ext cx="0" cy="0"/>
          <a:chOff x="0" y="0"/>
          <a:chExt cx="0" cy="0"/>
        </a:xfrm>
      </p:grpSpPr>
      <p:sp>
        <p:nvSpPr>
          <p:cNvPr id="8" name="AutoShape 2">
            <a:extLst>
              <a:ext uri="{FF2B5EF4-FFF2-40B4-BE49-F238E27FC236}">
                <a16:creationId xmlns:a16="http://schemas.microsoft.com/office/drawing/2014/main" id="{C2834551-F769-4437-9107-350F18676686}"/>
              </a:ext>
            </a:extLst>
          </p:cNvPr>
          <p:cNvSpPr/>
          <p:nvPr userDrawn="1"/>
        </p:nvSpPr>
        <p:spPr>
          <a:xfrm>
            <a:off x="0" y="3429000"/>
            <a:ext cx="9144000" cy="3429000"/>
          </a:xfrm>
          <a:prstGeom prst="rect">
            <a:avLst/>
          </a:prstGeom>
          <a:solidFill>
            <a:srgbClr val="638C80">
              <a:alpha val="29804"/>
            </a:srgbClr>
          </a:solidFill>
        </p:spPr>
      </p:sp>
    </p:spTree>
    <p:extLst>
      <p:ext uri="{BB962C8B-B14F-4D97-AF65-F5344CB8AC3E}">
        <p14:creationId xmlns:p14="http://schemas.microsoft.com/office/powerpoint/2010/main" val="1415984462"/>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CBB576F-054B-4BA4-8073-B089207B68F3}"/>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7700" y="0"/>
            <a:ext cx="255447" cy="6858000"/>
          </a:xfrm>
          <a:prstGeom prst="rect">
            <a:avLst/>
          </a:prstGeom>
        </p:spPr>
      </p:pic>
    </p:spTree>
    <p:extLst>
      <p:ext uri="{BB962C8B-B14F-4D97-AF65-F5344CB8AC3E}">
        <p14:creationId xmlns:p14="http://schemas.microsoft.com/office/powerpoint/2010/main" val="3367713304"/>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blank" preserve="1">
  <p:cSld name="4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03305282"/>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blank" preserve="1">
  <p:cSld name="12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3647851"/>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blank" preserve="1">
  <p:cSld name="20_Blank">
    <p:bg>
      <p:bgPr>
        <a:solidFill>
          <a:schemeClr val="tx1"/>
        </a:solidFill>
        <a:effectLst/>
      </p:bgPr>
    </p:bg>
    <p:spTree>
      <p:nvGrpSpPr>
        <p:cNvPr id="1" name=""/>
        <p:cNvGrpSpPr/>
        <p:nvPr/>
      </p:nvGrpSpPr>
      <p:grpSpPr>
        <a:xfrm>
          <a:off x="0" y="0"/>
          <a:ext cx="0" cy="0"/>
          <a:chOff x="0" y="0"/>
          <a:chExt cx="0" cy="0"/>
        </a:xfrm>
      </p:grpSpPr>
      <p:pic>
        <p:nvPicPr>
          <p:cNvPr id="3" name="Picture 2" descr="Question mark on green pastel background">
            <a:extLst>
              <a:ext uri="{FF2B5EF4-FFF2-40B4-BE49-F238E27FC236}">
                <a16:creationId xmlns:a16="http://schemas.microsoft.com/office/drawing/2014/main" id="{66C3B878-1147-4DE9-AB5E-1191107A91E1}"/>
              </a:ext>
            </a:extLst>
          </p:cNvPr>
          <p:cNvPicPr>
            <a:picLocks noChangeAspect="1"/>
          </p:cNvPicPr>
          <p:nvPr userDrawn="1"/>
        </p:nvPicPr>
        <p:blipFill rotWithShape="1">
          <a:blip r:embed="rId2" cstate="email">
            <a:alphaModFix amt="50000"/>
            <a:extLst>
              <a:ext uri="{28A0092B-C50C-407E-A947-70E740481C1C}">
                <a14:useLocalDpi xmlns:a14="http://schemas.microsoft.com/office/drawing/2010/main"/>
              </a:ext>
            </a:extLst>
          </a:blip>
          <a:srcRect/>
          <a:stretch/>
        </p:blipFill>
        <p:spPr>
          <a:xfrm>
            <a:off x="5648769" y="0"/>
            <a:ext cx="3486687" cy="6858000"/>
          </a:xfrm>
          <a:prstGeom prst="rect">
            <a:avLst/>
          </a:prstGeom>
        </p:spPr>
      </p:pic>
      <p:pic>
        <p:nvPicPr>
          <p:cNvPr id="4" name="Picture 3" descr="Question mark on green pastel background">
            <a:extLst>
              <a:ext uri="{FF2B5EF4-FFF2-40B4-BE49-F238E27FC236}">
                <a16:creationId xmlns:a16="http://schemas.microsoft.com/office/drawing/2014/main" id="{491624BB-4465-46F3-9ECD-BABD7DB6F66F}"/>
              </a:ext>
            </a:extLst>
          </p:cNvPr>
          <p:cNvPicPr>
            <a:picLocks noChangeAspect="1"/>
          </p:cNvPicPr>
          <p:nvPr userDrawn="1"/>
        </p:nvPicPr>
        <p:blipFill rotWithShape="1">
          <a:blip r:embed="rId3" cstate="email">
            <a:alphaModFix amt="50000"/>
            <a:extLst>
              <a:ext uri="{28A0092B-C50C-407E-A947-70E740481C1C}">
                <a14:useLocalDpi xmlns:a14="http://schemas.microsoft.com/office/drawing/2010/main"/>
              </a:ext>
            </a:extLst>
          </a:blip>
          <a:srcRect/>
          <a:stretch/>
        </p:blipFill>
        <p:spPr>
          <a:xfrm>
            <a:off x="8543" y="1"/>
            <a:ext cx="5640225" cy="6857999"/>
          </a:xfrm>
          <a:prstGeom prst="rect">
            <a:avLst/>
          </a:prstGeom>
        </p:spPr>
      </p:pic>
    </p:spTree>
    <p:extLst>
      <p:ext uri="{BB962C8B-B14F-4D97-AF65-F5344CB8AC3E}">
        <p14:creationId xmlns:p14="http://schemas.microsoft.com/office/powerpoint/2010/main" val="62482660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9EE3E64F-FA84-914B-9734-55FFADC8B834}" type="slidenum">
              <a:rPr lang="en-US" smtClean="0"/>
              <a:pPr>
                <a:defRPr/>
              </a:pPr>
              <a:t>‹#›</a:t>
            </a:fld>
            <a:endParaRPr lang="en-US" dirty="0"/>
          </a:p>
        </p:txBody>
      </p:sp>
    </p:spTree>
    <p:extLst>
      <p:ext uri="{BB962C8B-B14F-4D97-AF65-F5344CB8AC3E}">
        <p14:creationId xmlns:p14="http://schemas.microsoft.com/office/powerpoint/2010/main" val="1669259572"/>
      </p:ext>
    </p:extLst>
  </p:cSld>
  <p:clrMapOvr>
    <a:masterClrMapping/>
  </p:clrMapOvr>
  <p:transition spd="med">
    <p:fade/>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type="blank" preserve="1">
  <p:cSld name="19_Blank">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BC5AAD9-F5B6-4BBA-AC1E-C7704D2E090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3312160" cy="6858000"/>
          </a:xfrm>
          <a:prstGeom prst="rect">
            <a:avLst/>
          </a:prstGeom>
        </p:spPr>
      </p:pic>
    </p:spTree>
    <p:extLst>
      <p:ext uri="{BB962C8B-B14F-4D97-AF65-F5344CB8AC3E}">
        <p14:creationId xmlns:p14="http://schemas.microsoft.com/office/powerpoint/2010/main" val="4205769615"/>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blank" preserve="1">
  <p:cSld name="10_Blank">
    <p:bg>
      <p:bgPr>
        <a:solidFill>
          <a:schemeClr val="bg1"/>
        </a:solidFill>
        <a:effectLst/>
      </p:bgPr>
    </p:bg>
    <p:spTree>
      <p:nvGrpSpPr>
        <p:cNvPr id="1" name=""/>
        <p:cNvGrpSpPr/>
        <p:nvPr/>
      </p:nvGrpSpPr>
      <p:grpSpPr>
        <a:xfrm>
          <a:off x="0" y="0"/>
          <a:ext cx="0" cy="0"/>
          <a:chOff x="0" y="0"/>
          <a:chExt cx="0" cy="0"/>
        </a:xfrm>
      </p:grpSpPr>
      <p:pic>
        <p:nvPicPr>
          <p:cNvPr id="2" name="Picture 1" descr="Snow-covered mountain peak">
            <a:extLst>
              <a:ext uri="{FF2B5EF4-FFF2-40B4-BE49-F238E27FC236}">
                <a16:creationId xmlns:a16="http://schemas.microsoft.com/office/drawing/2014/main" id="{69FC2946-6EB8-45BC-863F-47EE4C52BAD6}"/>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2306" y="10"/>
            <a:ext cx="9141694"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36076355"/>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blank" preserve="1">
  <p:cSld name="16_Blank">
    <p:bg>
      <p:bgPr>
        <a:solidFill>
          <a:schemeClr val="bg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2057337-F1C1-4743-9DD2-698598C915C2}"/>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 b="-2"/>
          <a:stretch/>
        </p:blipFill>
        <p:spPr>
          <a:xfrm>
            <a:off x="20" y="10"/>
            <a:ext cx="9143980"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C1AC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33057932"/>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blank" preserve="1">
  <p:cSld name="15_Blank">
    <p:bg>
      <p:bgPr>
        <a:solidFill>
          <a:schemeClr val="bg1"/>
        </a:solidFill>
        <a:effectLst/>
      </p:bgPr>
    </p:bg>
    <p:spTree>
      <p:nvGrpSpPr>
        <p:cNvPr id="1" name=""/>
        <p:cNvGrpSpPr/>
        <p:nvPr/>
      </p:nvGrpSpPr>
      <p:grpSpPr>
        <a:xfrm>
          <a:off x="0" y="0"/>
          <a:ext cx="0" cy="0"/>
          <a:chOff x="0" y="0"/>
          <a:chExt cx="0" cy="0"/>
        </a:xfrm>
      </p:grpSpPr>
      <p:pic>
        <p:nvPicPr>
          <p:cNvPr id="4" name="Picture 3" descr="Light trails of traffic at night">
            <a:extLst>
              <a:ext uri="{FF2B5EF4-FFF2-40B4-BE49-F238E27FC236}">
                <a16:creationId xmlns:a16="http://schemas.microsoft.com/office/drawing/2014/main" id="{372DB6D1-58AD-4220-84EE-9B3A5227373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b="-1"/>
          <a:stretch/>
        </p:blipFill>
        <p:spPr>
          <a:xfrm>
            <a:off x="20" y="10"/>
            <a:ext cx="9143980"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86446435"/>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blank" preserve="1">
  <p:cSld name="17_Blank">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C3E8EB1-481E-4BBA-9E94-A2F2E768833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b="-1"/>
          <a:stretch/>
        </p:blipFill>
        <p:spPr>
          <a:xfrm>
            <a:off x="20" y="10"/>
            <a:ext cx="9143980"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00544898"/>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blank" preserve="1">
  <p:cSld name="18_Blank">
    <p:bg>
      <p:bgPr>
        <a:solidFill>
          <a:schemeClr val="bg1"/>
        </a:solidFill>
        <a:effectLst/>
      </p:bgPr>
    </p:bg>
    <p:spTree>
      <p:nvGrpSpPr>
        <p:cNvPr id="1" name=""/>
        <p:cNvGrpSpPr/>
        <p:nvPr/>
      </p:nvGrpSpPr>
      <p:grpSpPr>
        <a:xfrm>
          <a:off x="0" y="0"/>
          <a:ext cx="0" cy="0"/>
          <a:chOff x="0" y="0"/>
          <a:chExt cx="0" cy="0"/>
        </a:xfrm>
      </p:grpSpPr>
      <p:pic>
        <p:nvPicPr>
          <p:cNvPr id="4" name="Picture 3" descr="Glacial flow with an orange path">
            <a:extLst>
              <a:ext uri="{FF2B5EF4-FFF2-40B4-BE49-F238E27FC236}">
                <a16:creationId xmlns:a16="http://schemas.microsoft.com/office/drawing/2014/main" id="{50DD6C01-0AD7-454A-8B08-34BFF3E32582}"/>
              </a:ext>
            </a:extLst>
          </p:cNvPr>
          <p:cNvPicPr>
            <a:picLocks noChangeAspect="1"/>
          </p:cNvPicPr>
          <p:nvPr userDrawn="1"/>
        </p:nvPicPr>
        <p:blipFill rotWithShape="1">
          <a:blip r:embed="rId2" cstate="email">
            <a:alphaModFix/>
            <a:extLst>
              <a:ext uri="{28A0092B-C50C-407E-A947-70E740481C1C}">
                <a14:useLocalDpi xmlns:a14="http://schemas.microsoft.com/office/drawing/2010/main"/>
              </a:ext>
            </a:extLst>
          </a:blip>
          <a:srcRect/>
          <a:stretch/>
        </p:blipFill>
        <p:spPr>
          <a:xfrm>
            <a:off x="20" y="10"/>
            <a:ext cx="9143980" cy="6856614"/>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0862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35846519"/>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blank" preserve="1">
  <p:cSld name="13_Blank">
    <p:bg>
      <p:bgPr>
        <a:solidFill>
          <a:schemeClr val="bg1"/>
        </a:solidFill>
        <a:effectLst/>
      </p:bgPr>
    </p:bg>
    <p:spTree>
      <p:nvGrpSpPr>
        <p:cNvPr id="1" name=""/>
        <p:cNvGrpSpPr/>
        <p:nvPr/>
      </p:nvGrpSpPr>
      <p:grpSpPr>
        <a:xfrm>
          <a:off x="0" y="0"/>
          <a:ext cx="0" cy="0"/>
          <a:chOff x="0" y="0"/>
          <a:chExt cx="0" cy="0"/>
        </a:xfrm>
      </p:grpSpPr>
      <p:pic>
        <p:nvPicPr>
          <p:cNvPr id="4" name="Picture 3" descr="Background pattern&#10;&#10;Description automatically generated">
            <a:extLst>
              <a:ext uri="{FF2B5EF4-FFF2-40B4-BE49-F238E27FC236}">
                <a16:creationId xmlns:a16="http://schemas.microsoft.com/office/drawing/2014/main" id="{AF901F96-5ED0-4711-AE17-7C9245AEC6EE}"/>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20" y="10"/>
            <a:ext cx="9141694"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367152222"/>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blank" preserve="1">
  <p:cSld name="14_Blank">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E94850D-BE1E-4371-8FE1-646B5D09EFC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1"/>
          <a:stretch/>
        </p:blipFill>
        <p:spPr>
          <a:xfrm>
            <a:off x="2306" y="0"/>
            <a:ext cx="9141694"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512219767"/>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blank" preserve="1">
  <p:cSld name="7_Blank">
    <p:bg>
      <p:bgPr>
        <a:solidFill>
          <a:schemeClr val="bg1"/>
        </a:solidFill>
        <a:effectLst/>
      </p:bgPr>
    </p:bg>
    <p:spTree>
      <p:nvGrpSpPr>
        <p:cNvPr id="1" name=""/>
        <p:cNvGrpSpPr/>
        <p:nvPr/>
      </p:nvGrpSpPr>
      <p:grpSpPr>
        <a:xfrm>
          <a:off x="0" y="0"/>
          <a:ext cx="0" cy="0"/>
          <a:chOff x="0" y="0"/>
          <a:chExt cx="0" cy="0"/>
        </a:xfrm>
      </p:grpSpPr>
      <p:pic>
        <p:nvPicPr>
          <p:cNvPr id="2" name="Picture 1" descr="A network made up of connected lines and dots">
            <a:extLst>
              <a:ext uri="{FF2B5EF4-FFF2-40B4-BE49-F238E27FC236}">
                <a16:creationId xmlns:a16="http://schemas.microsoft.com/office/drawing/2014/main" id="{CB177CE1-9F26-43B5-A00E-E5BD8B96A2D0}"/>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1" b="-1"/>
          <a:stretch/>
        </p:blipFill>
        <p:spPr>
          <a:xfrm>
            <a:off x="2286" y="10"/>
            <a:ext cx="9141714" cy="6857990"/>
          </a:xfrm>
          <a:prstGeom prst="rect">
            <a:avLst/>
          </a:prstGeom>
        </p:spPr>
      </p:pic>
      <p:sp>
        <p:nvSpPr>
          <p:cNvPr id="3" name="Rectangle 2">
            <a:extLst>
              <a:ext uri="{FF2B5EF4-FFF2-40B4-BE49-F238E27FC236}">
                <a16:creationId xmlns:a16="http://schemas.microsoft.com/office/drawing/2014/main" id="{C301904A-13D1-4A06-94C2-58BC0520067E}"/>
              </a:ext>
            </a:extLst>
          </p:cNvPr>
          <p:cNvSpPr/>
          <p:nvPr userDrawn="1"/>
        </p:nvSpPr>
        <p:spPr>
          <a:xfrm>
            <a:off x="390708" y="6200642"/>
            <a:ext cx="6515100" cy="149279"/>
          </a:xfrm>
          <a:prstGeom prst="rect">
            <a:avLst/>
          </a:prstGeom>
          <a:solidFill>
            <a:srgbClr val="ED756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295122060"/>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blank" preserve="1">
  <p:cSld name="5_Blank">
    <p:bg>
      <p:bgPr>
        <a:solidFill>
          <a:srgbClr val="9BAFB5"/>
        </a:solidFill>
        <a:effectLst/>
      </p:bgPr>
    </p:bg>
    <p:spTree>
      <p:nvGrpSpPr>
        <p:cNvPr id="1" name=""/>
        <p:cNvGrpSpPr/>
        <p:nvPr/>
      </p:nvGrpSpPr>
      <p:grpSpPr>
        <a:xfrm>
          <a:off x="0" y="0"/>
          <a:ext cx="0" cy="0"/>
          <a:chOff x="0" y="0"/>
          <a:chExt cx="0" cy="0"/>
        </a:xfrm>
      </p:grpSpPr>
      <p:pic>
        <p:nvPicPr>
          <p:cNvPr id="2" name="Picture 2" descr="Timelapse Photography Off Water Fountain">
            <a:extLst>
              <a:ext uri="{FF2B5EF4-FFF2-40B4-BE49-F238E27FC236}">
                <a16:creationId xmlns:a16="http://schemas.microsoft.com/office/drawing/2014/main" id="{5AAEC7A2-F2B6-42FF-B890-59450FD51E22}"/>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6566436" y="3429000"/>
            <a:ext cx="2330984" cy="3228394"/>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6" descr="silhouette photo of man on cliff during sunset">
            <a:extLst>
              <a:ext uri="{FF2B5EF4-FFF2-40B4-BE49-F238E27FC236}">
                <a16:creationId xmlns:a16="http://schemas.microsoft.com/office/drawing/2014/main" id="{73C69D56-71A3-495A-882B-D39F75DD1D0E}"/>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2577565" y="3779228"/>
            <a:ext cx="3815714" cy="2545134"/>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8" descr="blue and brown painted wall">
            <a:extLst>
              <a:ext uri="{FF2B5EF4-FFF2-40B4-BE49-F238E27FC236}">
                <a16:creationId xmlns:a16="http://schemas.microsoft.com/office/drawing/2014/main" id="{B821515F-AAB1-4480-BFB3-9E40227049B9}"/>
              </a:ext>
            </a:extLst>
          </p:cNvPr>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55873" y="3429000"/>
            <a:ext cx="2435113" cy="3245816"/>
          </a:xfrm>
          <a:prstGeom prst="rect">
            <a:avLst/>
          </a:prstGeom>
          <a:noFill/>
          <a:extLst>
            <a:ext uri="{909E8E84-426E-40DD-AFC4-6F175D3DCCD1}">
              <a14:hiddenFill xmlns:a14="http://schemas.microsoft.com/office/drawing/2010/main">
                <a:solidFill>
                  <a:srgbClr val="FFFFFF"/>
                </a:solidFill>
              </a14:hiddenFill>
            </a:ext>
          </a:extLst>
        </p:spPr>
      </p:pic>
      <p:sp>
        <p:nvSpPr>
          <p:cNvPr id="5" name="Title 1">
            <a:extLst>
              <a:ext uri="{FF2B5EF4-FFF2-40B4-BE49-F238E27FC236}">
                <a16:creationId xmlns:a16="http://schemas.microsoft.com/office/drawing/2014/main" id="{9BE9C527-5211-42E1-85BB-B56D3165E4E2}"/>
              </a:ext>
            </a:extLst>
          </p:cNvPr>
          <p:cNvSpPr txBox="1">
            <a:spLocks/>
          </p:cNvSpPr>
          <p:nvPr userDrawn="1"/>
        </p:nvSpPr>
        <p:spPr bwMode="blackWhite">
          <a:xfrm>
            <a:off x="246580" y="126429"/>
            <a:ext cx="8650840" cy="3202398"/>
          </a:xfrm>
          <a:prstGeom prst="rect">
            <a:avLst/>
          </a:prstGeom>
          <a:gradFill flip="none" rotWithShape="1">
            <a:gsLst>
              <a:gs pos="0">
                <a:srgbClr val="9BAFB5">
                  <a:lumMod val="0"/>
                  <a:lumOff val="100000"/>
                </a:srgbClr>
              </a:gs>
              <a:gs pos="35000">
                <a:srgbClr val="9BAFB5">
                  <a:lumMod val="0"/>
                  <a:lumOff val="100000"/>
                </a:srgbClr>
              </a:gs>
              <a:gs pos="100000">
                <a:srgbClr val="9BAFB5">
                  <a:lumMod val="100000"/>
                </a:srgbClr>
              </a:gs>
            </a:gsLst>
            <a:path path="circle">
              <a:fillToRect l="50000" t="-80000" r="50000" b="180000"/>
            </a:path>
            <a:tileRect/>
          </a:gradFill>
          <a:ln w="38100" cap="sq">
            <a:solidFill>
              <a:srgbClr val="404040"/>
            </a:solidFill>
            <a:miter lim="800000"/>
          </a:ln>
        </p:spPr>
        <p:txBody>
          <a:bodyPr vert="horz" lIns="274320" tIns="182880" rIns="274320" bIns="182880" rtlCol="0" anchor="ctr" anchorCtr="1">
            <a:noAutofit/>
          </a:bodyPr>
          <a:lstStyle>
            <a:lvl1pPr algn="ctr" defTabSz="914400" rtl="0" eaLnBrk="1" latinLnBrk="0" hangingPunct="1">
              <a:lnSpc>
                <a:spcPct val="90000"/>
              </a:lnSpc>
              <a:spcBef>
                <a:spcPct val="0"/>
              </a:spcBef>
              <a:buNone/>
              <a:defRPr sz="3500" kern="1200" cap="all" spc="200" baseline="0">
                <a:solidFill>
                  <a:srgbClr val="262626"/>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TH" sz="6000" b="0" i="0" u="none" strike="noStrike" kern="1200" cap="all" spc="200" normalizeH="0" baseline="0" noProof="0" dirty="0">
              <a:ln>
                <a:noFill/>
              </a:ln>
              <a:solidFill>
                <a:srgbClr val="262626"/>
              </a:solidFill>
              <a:effectLst/>
              <a:uLnTx/>
              <a:uFillTx/>
              <a:latin typeface="Chalkduster" panose="03050602040202020205" pitchFamily="66" charset="77"/>
              <a:ea typeface="+mj-ea"/>
              <a:cs typeface="+mj-cs"/>
            </a:endParaRPr>
          </a:p>
        </p:txBody>
      </p:sp>
    </p:spTree>
    <p:extLst>
      <p:ext uri="{BB962C8B-B14F-4D97-AF65-F5344CB8AC3E}">
        <p14:creationId xmlns:p14="http://schemas.microsoft.com/office/powerpoint/2010/main" val="362041529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17FF9348-0D64-2444-881E-79CEBC44CD07}" type="slidenum">
              <a:rPr lang="en-US" smtClean="0"/>
              <a:pPr>
                <a:defRPr/>
              </a:pPr>
              <a:t>‹#›</a:t>
            </a:fld>
            <a:endParaRPr lang="en-US" dirty="0"/>
          </a:p>
        </p:txBody>
      </p:sp>
    </p:spTree>
    <p:extLst>
      <p:ext uri="{BB962C8B-B14F-4D97-AF65-F5344CB8AC3E}">
        <p14:creationId xmlns:p14="http://schemas.microsoft.com/office/powerpoint/2010/main" val="1747642670"/>
      </p:ext>
    </p:extLst>
  </p:cSld>
  <p:clrMapOvr>
    <a:masterClrMapping/>
  </p:clrMapOvr>
  <p:transition spd="med">
    <p:fade/>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type="blank" preserve="1">
  <p:cSld name="6_Blank">
    <p:bg>
      <p:bgPr>
        <a:solidFill>
          <a:srgbClr val="9BAFB5"/>
        </a:solidFill>
        <a:effectLst/>
      </p:bgPr>
    </p:bg>
    <p:spTree>
      <p:nvGrpSpPr>
        <p:cNvPr id="1" name=""/>
        <p:cNvGrpSpPr/>
        <p:nvPr/>
      </p:nvGrpSpPr>
      <p:grpSpPr>
        <a:xfrm>
          <a:off x="0" y="0"/>
          <a:ext cx="0" cy="0"/>
          <a:chOff x="0" y="0"/>
          <a:chExt cx="0" cy="0"/>
        </a:xfrm>
      </p:grpSpPr>
      <p:pic>
        <p:nvPicPr>
          <p:cNvPr id="2" name="Picture 2" descr="Timelapse Photography Off Water Fountain">
            <a:extLst>
              <a:ext uri="{FF2B5EF4-FFF2-40B4-BE49-F238E27FC236}">
                <a16:creationId xmlns:a16="http://schemas.microsoft.com/office/drawing/2014/main" id="{5AAEC7A2-F2B6-42FF-B890-59450FD51E22}"/>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6566436" y="3429000"/>
            <a:ext cx="2330984" cy="3228394"/>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6" descr="silhouette photo of man on cliff during sunset">
            <a:extLst>
              <a:ext uri="{FF2B5EF4-FFF2-40B4-BE49-F238E27FC236}">
                <a16:creationId xmlns:a16="http://schemas.microsoft.com/office/drawing/2014/main" id="{73C69D56-71A3-495A-882B-D39F75DD1D0E}"/>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2577565" y="3779228"/>
            <a:ext cx="3815714" cy="2545134"/>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8" descr="blue and brown painted wall">
            <a:extLst>
              <a:ext uri="{FF2B5EF4-FFF2-40B4-BE49-F238E27FC236}">
                <a16:creationId xmlns:a16="http://schemas.microsoft.com/office/drawing/2014/main" id="{B821515F-AAB1-4480-BFB3-9E40227049B9}"/>
              </a:ext>
            </a:extLst>
          </p:cNvPr>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55873" y="3429000"/>
            <a:ext cx="2435113" cy="32458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59455157"/>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DC966453-56C3-4797-928D-EA3B0A679EED}" type="datetimeFigureOut">
              <a:rPr lang="en-US" smtClean="0"/>
              <a:pPr/>
              <a:t>3/10/24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124482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C966453-56C3-4797-928D-EA3B0A679EED}" type="datetimeFigureOut">
              <a:rPr lang="en-US" smtClean="0"/>
              <a:pPr/>
              <a:t>3/10/24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3411879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DC966453-56C3-4797-928D-EA3B0A679EED}" type="datetimeFigureOut">
              <a:rPr lang="en-US" smtClean="0"/>
              <a:pPr/>
              <a:t>3/10/24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4174197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DC966453-56C3-4797-928D-EA3B0A679EED}" type="datetimeFigureOut">
              <a:rPr lang="en-US" smtClean="0"/>
              <a:pPr/>
              <a:t>3/10/24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1863106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DC966453-56C3-4797-928D-EA3B0A679EED}" type="datetimeFigureOut">
              <a:rPr lang="en-US" smtClean="0"/>
              <a:pPr/>
              <a:t>3/10/24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1210228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DC966453-56C3-4797-928D-EA3B0A679EED}" type="datetimeFigureOut">
              <a:rPr lang="en-US" smtClean="0"/>
              <a:pPr/>
              <a:t>3/10/24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963424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C966453-56C3-4797-928D-EA3B0A679EED}" type="datetimeFigureOut">
              <a:rPr lang="en-US" smtClean="0"/>
              <a:pPr/>
              <a:t>3/10/24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33943604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DC966453-56C3-4797-928D-EA3B0A679EED}" type="datetimeFigureOut">
              <a:rPr lang="en-US" smtClean="0"/>
              <a:pPr/>
              <a:t>3/10/24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3488046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DC966453-56C3-4797-928D-EA3B0A679EED}" type="datetimeFigureOut">
              <a:rPr lang="en-US" smtClean="0"/>
              <a:pPr/>
              <a:t>3/10/24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2034746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2B624EAE-E727-E444-9008-F3A789A02DD7}" type="slidenum">
              <a:rPr lang="en-US" smtClean="0"/>
              <a:pPr>
                <a:defRPr/>
              </a:pPr>
              <a:t>‹#›</a:t>
            </a:fld>
            <a:endParaRPr lang="en-US" dirty="0"/>
          </a:p>
        </p:txBody>
      </p:sp>
    </p:spTree>
    <p:extLst>
      <p:ext uri="{BB962C8B-B14F-4D97-AF65-F5344CB8AC3E}">
        <p14:creationId xmlns:p14="http://schemas.microsoft.com/office/powerpoint/2010/main" val="1858648646"/>
      </p:ext>
    </p:extLst>
  </p:cSld>
  <p:clrMapOvr>
    <a:masterClrMapping/>
  </p:clrMapOvr>
  <p:transition spd="med">
    <p:fade/>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C966453-56C3-4797-928D-EA3B0A679EED}" type="datetimeFigureOut">
              <a:rPr lang="en-US" smtClean="0"/>
              <a:pPr/>
              <a:t>3/10/24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2036482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C966453-56C3-4797-928D-EA3B0A679EED}" type="datetimeFigureOut">
              <a:rPr lang="en-US" smtClean="0"/>
              <a:pPr/>
              <a:t>3/10/24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9089563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82203" y="1497956"/>
            <a:ext cx="5464969" cy="1033611"/>
          </a:xfrm>
        </p:spPr>
        <p:txBody>
          <a:bodyPr/>
          <a:lstStyle/>
          <a:p>
            <a:r>
              <a:rPr lang="en-US"/>
              <a:t>Click to edit Master title style</a:t>
            </a:r>
          </a:p>
        </p:txBody>
      </p:sp>
      <p:sp>
        <p:nvSpPr>
          <p:cNvPr id="3" name="Subtitle 2"/>
          <p:cNvSpPr>
            <a:spLocks noGrp="1"/>
          </p:cNvSpPr>
          <p:nvPr>
            <p:ph type="subTitle" idx="1"/>
          </p:nvPr>
        </p:nvSpPr>
        <p:spPr>
          <a:xfrm>
            <a:off x="964406" y="2732484"/>
            <a:ext cx="4500563" cy="1232297"/>
          </a:xfrm>
        </p:spPr>
        <p:txBody>
          <a:bodyPr/>
          <a:lstStyle>
            <a:lvl1pPr marL="0" indent="0" algn="ctr">
              <a:buNone/>
              <a:defRPr>
                <a:solidFill>
                  <a:schemeClr val="tx1">
                    <a:tint val="75000"/>
                  </a:schemeClr>
                </a:solidFill>
              </a:defRPr>
            </a:lvl1pPr>
            <a:lvl2pPr marL="321457" indent="0" algn="ctr">
              <a:buNone/>
              <a:defRPr>
                <a:solidFill>
                  <a:schemeClr val="tx1">
                    <a:tint val="75000"/>
                  </a:schemeClr>
                </a:solidFill>
              </a:defRPr>
            </a:lvl2pPr>
            <a:lvl3pPr marL="642915" indent="0" algn="ctr">
              <a:buNone/>
              <a:defRPr>
                <a:solidFill>
                  <a:schemeClr val="tx1">
                    <a:tint val="75000"/>
                  </a:schemeClr>
                </a:solidFill>
              </a:defRPr>
            </a:lvl3pPr>
            <a:lvl4pPr marL="964372" indent="0" algn="ctr">
              <a:buNone/>
              <a:defRPr>
                <a:solidFill>
                  <a:schemeClr val="tx1">
                    <a:tint val="75000"/>
                  </a:schemeClr>
                </a:solidFill>
              </a:defRPr>
            </a:lvl4pPr>
            <a:lvl5pPr marL="1285829" indent="0" algn="ctr">
              <a:buNone/>
              <a:defRPr>
                <a:solidFill>
                  <a:schemeClr val="tx1">
                    <a:tint val="75000"/>
                  </a:schemeClr>
                </a:solidFill>
              </a:defRPr>
            </a:lvl5pPr>
            <a:lvl6pPr marL="1607287" indent="0" algn="ctr">
              <a:buNone/>
              <a:defRPr>
                <a:solidFill>
                  <a:schemeClr val="tx1">
                    <a:tint val="75000"/>
                  </a:schemeClr>
                </a:solidFill>
              </a:defRPr>
            </a:lvl6pPr>
            <a:lvl7pPr marL="1928744" indent="0" algn="ctr">
              <a:buNone/>
              <a:defRPr>
                <a:solidFill>
                  <a:schemeClr val="tx1">
                    <a:tint val="75000"/>
                  </a:schemeClr>
                </a:solidFill>
              </a:defRPr>
            </a:lvl7pPr>
            <a:lvl8pPr marL="2250201" indent="0" algn="ctr">
              <a:buNone/>
              <a:defRPr>
                <a:solidFill>
                  <a:schemeClr val="tx1">
                    <a:tint val="75000"/>
                  </a:schemeClr>
                </a:solidFill>
              </a:defRPr>
            </a:lvl8pPr>
            <a:lvl9pPr marL="2571659"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3/10/24</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654745747"/>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3/10/24</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620874307"/>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507876" y="3098602"/>
            <a:ext cx="5464969" cy="957709"/>
          </a:xfrm>
        </p:spPr>
        <p:txBody>
          <a:bodyPr anchor="t"/>
          <a:lstStyle>
            <a:lvl1pPr algn="l">
              <a:defRPr sz="2812" b="1" cap="all"/>
            </a:lvl1pPr>
          </a:lstStyle>
          <a:p>
            <a:r>
              <a:rPr lang="en-US"/>
              <a:t>Click to edit Master title style</a:t>
            </a:r>
          </a:p>
        </p:txBody>
      </p:sp>
      <p:sp>
        <p:nvSpPr>
          <p:cNvPr id="3" name="Text Placeholder 2"/>
          <p:cNvSpPr>
            <a:spLocks noGrp="1"/>
          </p:cNvSpPr>
          <p:nvPr>
            <p:ph type="body" idx="1"/>
          </p:nvPr>
        </p:nvSpPr>
        <p:spPr>
          <a:xfrm>
            <a:off x="507876" y="2043783"/>
            <a:ext cx="5464969" cy="1054819"/>
          </a:xfrm>
        </p:spPr>
        <p:txBody>
          <a:bodyPr anchor="b"/>
          <a:lstStyle>
            <a:lvl1pPr marL="0" indent="0">
              <a:buNone/>
              <a:defRPr sz="1406">
                <a:solidFill>
                  <a:schemeClr val="tx1">
                    <a:tint val="75000"/>
                  </a:schemeClr>
                </a:solidFill>
              </a:defRPr>
            </a:lvl1pPr>
            <a:lvl2pPr marL="321457" indent="0">
              <a:buNone/>
              <a:defRPr sz="1266">
                <a:solidFill>
                  <a:schemeClr val="tx1">
                    <a:tint val="75000"/>
                  </a:schemeClr>
                </a:solidFill>
              </a:defRPr>
            </a:lvl2pPr>
            <a:lvl3pPr marL="642915" indent="0">
              <a:buNone/>
              <a:defRPr sz="1125">
                <a:solidFill>
                  <a:schemeClr val="tx1">
                    <a:tint val="75000"/>
                  </a:schemeClr>
                </a:solidFill>
              </a:defRPr>
            </a:lvl3pPr>
            <a:lvl4pPr marL="964372" indent="0">
              <a:buNone/>
              <a:defRPr sz="984">
                <a:solidFill>
                  <a:schemeClr val="tx1">
                    <a:tint val="75000"/>
                  </a:schemeClr>
                </a:solidFill>
              </a:defRPr>
            </a:lvl4pPr>
            <a:lvl5pPr marL="1285829" indent="0">
              <a:buNone/>
              <a:defRPr sz="984">
                <a:solidFill>
                  <a:schemeClr val="tx1">
                    <a:tint val="75000"/>
                  </a:schemeClr>
                </a:solidFill>
              </a:defRPr>
            </a:lvl5pPr>
            <a:lvl6pPr marL="1607287" indent="0">
              <a:buNone/>
              <a:defRPr sz="984">
                <a:solidFill>
                  <a:schemeClr val="tx1">
                    <a:tint val="75000"/>
                  </a:schemeClr>
                </a:solidFill>
              </a:defRPr>
            </a:lvl6pPr>
            <a:lvl7pPr marL="1928744" indent="0">
              <a:buNone/>
              <a:defRPr sz="984">
                <a:solidFill>
                  <a:schemeClr val="tx1">
                    <a:tint val="75000"/>
                  </a:schemeClr>
                </a:solidFill>
              </a:defRPr>
            </a:lvl7pPr>
            <a:lvl8pPr marL="2250201" indent="0">
              <a:buNone/>
              <a:defRPr sz="984">
                <a:solidFill>
                  <a:schemeClr val="tx1">
                    <a:tint val="75000"/>
                  </a:schemeClr>
                </a:solidFill>
              </a:defRPr>
            </a:lvl8pPr>
            <a:lvl9pPr marL="2571659" indent="0">
              <a:buNone/>
              <a:defRPr sz="984">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3/10/24</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182838884"/>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469" y="1125141"/>
            <a:ext cx="2839641" cy="3182318"/>
          </a:xfrm>
        </p:spPr>
        <p:txBody>
          <a:bodyPr/>
          <a:lstStyle>
            <a:lvl1pPr>
              <a:defRPr sz="1969"/>
            </a:lvl1pPr>
            <a:lvl2pPr>
              <a:defRPr sz="1687"/>
            </a:lvl2pPr>
            <a:lvl3pPr>
              <a:defRPr sz="1406"/>
            </a:lvl3pPr>
            <a:lvl4pPr>
              <a:defRPr sz="1266"/>
            </a:lvl4pPr>
            <a:lvl5pPr>
              <a:defRPr sz="1266"/>
            </a:lvl5pPr>
            <a:lvl6pPr>
              <a:defRPr sz="1266"/>
            </a:lvl6pPr>
            <a:lvl7pPr>
              <a:defRPr sz="1266"/>
            </a:lvl7pPr>
            <a:lvl8pPr>
              <a:defRPr sz="1266"/>
            </a:lvl8pPr>
            <a:lvl9pPr>
              <a:defRPr sz="12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8265" y="1125141"/>
            <a:ext cx="2839641" cy="3182318"/>
          </a:xfrm>
        </p:spPr>
        <p:txBody>
          <a:bodyPr/>
          <a:lstStyle>
            <a:lvl1pPr>
              <a:defRPr sz="1969"/>
            </a:lvl1pPr>
            <a:lvl2pPr>
              <a:defRPr sz="1687"/>
            </a:lvl2pPr>
            <a:lvl3pPr>
              <a:defRPr sz="1406"/>
            </a:lvl3pPr>
            <a:lvl4pPr>
              <a:defRPr sz="1266"/>
            </a:lvl4pPr>
            <a:lvl5pPr>
              <a:defRPr sz="1266"/>
            </a:lvl5pPr>
            <a:lvl6pPr>
              <a:defRPr sz="1266"/>
            </a:lvl6pPr>
            <a:lvl7pPr>
              <a:defRPr sz="1266"/>
            </a:lvl7pPr>
            <a:lvl8pPr>
              <a:defRPr sz="1266"/>
            </a:lvl8pPr>
            <a:lvl9pPr>
              <a:defRPr sz="12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3/10/24</a:t>
            </a:fld>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893409260"/>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21469" y="1079376"/>
            <a:ext cx="2840757" cy="449833"/>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p:cNvSpPr>
            <a:spLocks noGrp="1"/>
          </p:cNvSpPr>
          <p:nvPr>
            <p:ph sz="half" idx="2"/>
          </p:nvPr>
        </p:nvSpPr>
        <p:spPr>
          <a:xfrm>
            <a:off x="321469" y="1529209"/>
            <a:ext cx="2840757" cy="2778249"/>
          </a:xfrm>
        </p:spPr>
        <p:txBody>
          <a:bodyPr/>
          <a:lstStyle>
            <a:lvl1pPr>
              <a:defRPr sz="1687"/>
            </a:lvl1pPr>
            <a:lvl2pPr>
              <a:defRPr sz="1406"/>
            </a:lvl2pPr>
            <a:lvl3pPr>
              <a:defRPr sz="1266"/>
            </a:lvl3pPr>
            <a:lvl4pPr>
              <a:defRPr sz="1125"/>
            </a:lvl4pPr>
            <a:lvl5pPr>
              <a:defRPr sz="1125"/>
            </a:lvl5pPr>
            <a:lvl6pPr>
              <a:defRPr sz="1125"/>
            </a:lvl6pPr>
            <a:lvl7pPr>
              <a:defRPr sz="1125"/>
            </a:lvl7pPr>
            <a:lvl8pPr>
              <a:defRPr sz="1125"/>
            </a:lvl8pPr>
            <a:lvl9pPr>
              <a:defRPr sz="112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266034" y="1079376"/>
            <a:ext cx="2841873" cy="449833"/>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p:cNvSpPr>
            <a:spLocks noGrp="1"/>
          </p:cNvSpPr>
          <p:nvPr>
            <p:ph sz="quarter" idx="4"/>
          </p:nvPr>
        </p:nvSpPr>
        <p:spPr>
          <a:xfrm>
            <a:off x="3266034" y="1529209"/>
            <a:ext cx="2841873" cy="2778249"/>
          </a:xfrm>
        </p:spPr>
        <p:txBody>
          <a:bodyPr/>
          <a:lstStyle>
            <a:lvl1pPr>
              <a:defRPr sz="1687"/>
            </a:lvl1pPr>
            <a:lvl2pPr>
              <a:defRPr sz="1406"/>
            </a:lvl2pPr>
            <a:lvl3pPr>
              <a:defRPr sz="1266"/>
            </a:lvl3pPr>
            <a:lvl4pPr>
              <a:defRPr sz="1125"/>
            </a:lvl4pPr>
            <a:lvl5pPr>
              <a:defRPr sz="1125"/>
            </a:lvl5pPr>
            <a:lvl6pPr>
              <a:defRPr sz="1125"/>
            </a:lvl6pPr>
            <a:lvl7pPr>
              <a:defRPr sz="1125"/>
            </a:lvl7pPr>
            <a:lvl8pPr>
              <a:defRPr sz="1125"/>
            </a:lvl8pPr>
            <a:lvl9pPr>
              <a:defRPr sz="112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3/10/24</a:t>
            </a:fld>
            <a:endParaRPr lang="en-US" dirty="0"/>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8273149"/>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3/10/24</a:t>
            </a:fld>
            <a:endParaRPr lang="en-US" dirty="0"/>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957555418"/>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3/10/24</a:t>
            </a:fld>
            <a:endParaRPr lang="en-US" dirty="0"/>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392709292"/>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21469" y="191988"/>
            <a:ext cx="2115220" cy="817066"/>
          </a:xfrm>
        </p:spPr>
        <p:txBody>
          <a:bodyPr anchor="b"/>
          <a:lstStyle>
            <a:lvl1pPr algn="l">
              <a:defRPr sz="1406" b="1"/>
            </a:lvl1pPr>
          </a:lstStyle>
          <a:p>
            <a:r>
              <a:rPr lang="en-US"/>
              <a:t>Click to edit Master title style</a:t>
            </a:r>
          </a:p>
        </p:txBody>
      </p:sp>
      <p:sp>
        <p:nvSpPr>
          <p:cNvPr id="3" name="Content Placeholder 2"/>
          <p:cNvSpPr>
            <a:spLocks noGrp="1"/>
          </p:cNvSpPr>
          <p:nvPr>
            <p:ph idx="1"/>
          </p:nvPr>
        </p:nvSpPr>
        <p:spPr>
          <a:xfrm>
            <a:off x="2513707" y="191989"/>
            <a:ext cx="3594199" cy="4115470"/>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21469" y="1009055"/>
            <a:ext cx="2115220" cy="3298404"/>
          </a:xfrm>
        </p:spPr>
        <p:txBody>
          <a:bodyPr/>
          <a:lstStyle>
            <a:lvl1pPr marL="0" indent="0">
              <a:buNone/>
              <a:defRPr sz="984"/>
            </a:lvl1pPr>
            <a:lvl2pPr marL="321457" indent="0">
              <a:buNone/>
              <a:defRPr sz="844"/>
            </a:lvl2pPr>
            <a:lvl3pPr marL="642915" indent="0">
              <a:buNone/>
              <a:defRPr sz="703"/>
            </a:lvl3pPr>
            <a:lvl4pPr marL="964372" indent="0">
              <a:buNone/>
              <a:defRPr sz="633"/>
            </a:lvl4pPr>
            <a:lvl5pPr marL="1285829" indent="0">
              <a:buNone/>
              <a:defRPr sz="633"/>
            </a:lvl5pPr>
            <a:lvl6pPr marL="1607287" indent="0">
              <a:buNone/>
              <a:defRPr sz="633"/>
            </a:lvl6pPr>
            <a:lvl7pPr marL="1928744" indent="0">
              <a:buNone/>
              <a:defRPr sz="633"/>
            </a:lvl7pPr>
            <a:lvl8pPr marL="2250201" indent="0">
              <a:buNone/>
              <a:defRPr sz="633"/>
            </a:lvl8pPr>
            <a:lvl9pPr marL="2571659" indent="0">
              <a:buNone/>
              <a:defRPr sz="633"/>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3/10/24</a:t>
            </a:fld>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425557500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8" name="Footer Placeholder 7"/>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9" name="Slide Number Placeholder 8"/>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274F493E-5EA5-EA4F-81C9-AB6C0F5EF027}" type="slidenum">
              <a:rPr lang="en-US" smtClean="0"/>
              <a:pPr>
                <a:defRPr/>
              </a:pPr>
              <a:t>‹#›</a:t>
            </a:fld>
            <a:endParaRPr lang="en-US" dirty="0"/>
          </a:p>
        </p:txBody>
      </p:sp>
    </p:spTree>
    <p:extLst>
      <p:ext uri="{BB962C8B-B14F-4D97-AF65-F5344CB8AC3E}">
        <p14:creationId xmlns:p14="http://schemas.microsoft.com/office/powerpoint/2010/main" val="1689823198"/>
      </p:ext>
    </p:extLst>
  </p:cSld>
  <p:clrMapOvr>
    <a:masterClrMapping/>
  </p:clrMapOvr>
  <p:transition spd="med">
    <p:fade/>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260203" y="3375422"/>
            <a:ext cx="3857625" cy="398488"/>
          </a:xfrm>
        </p:spPr>
        <p:txBody>
          <a:bodyPr anchor="b"/>
          <a:lstStyle>
            <a:lvl1pPr algn="l">
              <a:defRPr sz="1406" b="1"/>
            </a:lvl1pPr>
          </a:lstStyle>
          <a:p>
            <a:r>
              <a:rPr lang="en-US"/>
              <a:t>Click to edit Master title style</a:t>
            </a:r>
          </a:p>
        </p:txBody>
      </p:sp>
      <p:sp>
        <p:nvSpPr>
          <p:cNvPr id="3" name="Picture Placeholder 2"/>
          <p:cNvSpPr>
            <a:spLocks noGrp="1"/>
          </p:cNvSpPr>
          <p:nvPr>
            <p:ph type="pic" idx="1"/>
          </p:nvPr>
        </p:nvSpPr>
        <p:spPr>
          <a:xfrm>
            <a:off x="1260203" y="430857"/>
            <a:ext cx="3857625" cy="2893219"/>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p:cNvSpPr>
            <a:spLocks noGrp="1"/>
          </p:cNvSpPr>
          <p:nvPr>
            <p:ph type="body" sz="half" idx="2"/>
          </p:nvPr>
        </p:nvSpPr>
        <p:spPr>
          <a:xfrm>
            <a:off x="1260203" y="3773909"/>
            <a:ext cx="3857625" cy="565919"/>
          </a:xfrm>
        </p:spPr>
        <p:txBody>
          <a:bodyPr/>
          <a:lstStyle>
            <a:lvl1pPr marL="0" indent="0">
              <a:buNone/>
              <a:defRPr sz="984"/>
            </a:lvl1pPr>
            <a:lvl2pPr marL="321457" indent="0">
              <a:buNone/>
              <a:defRPr sz="844"/>
            </a:lvl2pPr>
            <a:lvl3pPr marL="642915" indent="0">
              <a:buNone/>
              <a:defRPr sz="703"/>
            </a:lvl3pPr>
            <a:lvl4pPr marL="964372" indent="0">
              <a:buNone/>
              <a:defRPr sz="633"/>
            </a:lvl4pPr>
            <a:lvl5pPr marL="1285829" indent="0">
              <a:buNone/>
              <a:defRPr sz="633"/>
            </a:lvl5pPr>
            <a:lvl6pPr marL="1607287" indent="0">
              <a:buNone/>
              <a:defRPr sz="633"/>
            </a:lvl6pPr>
            <a:lvl7pPr marL="1928744" indent="0">
              <a:buNone/>
              <a:defRPr sz="633"/>
            </a:lvl7pPr>
            <a:lvl8pPr marL="2250201" indent="0">
              <a:buNone/>
              <a:defRPr sz="633"/>
            </a:lvl8pPr>
            <a:lvl9pPr marL="2571659" indent="0">
              <a:buNone/>
              <a:defRPr sz="633"/>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3/10/24</a:t>
            </a:fld>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1059889884"/>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3/10/24</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1102700663"/>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297" y="193105"/>
            <a:ext cx="1446609" cy="411435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469" y="193105"/>
            <a:ext cx="4232672" cy="411435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3/10/24</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47244219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9339B26-98E2-8F43-B0B1-7E5730A0A16A}" type="slidenum">
              <a:rPr lang="en-US" smtClean="0"/>
              <a:pPr>
                <a:defRPr/>
              </a:pPr>
              <a:t>‹#›</a:t>
            </a:fld>
            <a:endParaRPr lang="en-US" dirty="0"/>
          </a:p>
        </p:txBody>
      </p:sp>
    </p:spTree>
    <p:extLst>
      <p:ext uri="{BB962C8B-B14F-4D97-AF65-F5344CB8AC3E}">
        <p14:creationId xmlns:p14="http://schemas.microsoft.com/office/powerpoint/2010/main" val="263125770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4" name="Footer Placeholder 3"/>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Slide Number Placeholder 4"/>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F618E0A2-0311-2F4A-ABE0-B7019BE7093D}" type="slidenum">
              <a:rPr lang="en-US" smtClean="0"/>
              <a:pPr>
                <a:defRPr/>
              </a:pPr>
              <a:t>‹#›</a:t>
            </a:fld>
            <a:endParaRPr lang="en-US" dirty="0"/>
          </a:p>
        </p:txBody>
      </p:sp>
    </p:spTree>
    <p:extLst>
      <p:ext uri="{BB962C8B-B14F-4D97-AF65-F5344CB8AC3E}">
        <p14:creationId xmlns:p14="http://schemas.microsoft.com/office/powerpoint/2010/main" val="3617881219"/>
      </p:ext>
    </p:extLst>
  </p:cSld>
  <p:clrMapOvr>
    <a:masterClrMapping/>
  </p:clrMapOvr>
  <p:transition spd="med">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3" name="Footer Placeholder 2"/>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4" name="Slide Number Placeholder 3"/>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AAFA619A-7F3F-D144-ACFC-6856E4C1188C}" type="slidenum">
              <a:rPr lang="en-US" smtClean="0"/>
              <a:pPr>
                <a:defRPr/>
              </a:pPr>
              <a:t>‹#›</a:t>
            </a:fld>
            <a:endParaRPr lang="en-US" dirty="0"/>
          </a:p>
        </p:txBody>
      </p:sp>
    </p:spTree>
    <p:extLst>
      <p:ext uri="{BB962C8B-B14F-4D97-AF65-F5344CB8AC3E}">
        <p14:creationId xmlns:p14="http://schemas.microsoft.com/office/powerpoint/2010/main" val="426012149"/>
      </p:ext>
    </p:extLst>
  </p:cSld>
  <p:clrMapOvr>
    <a:masterClrMapping/>
  </p:clrMapOvr>
  <p:transition spd="med">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6A46288C-8E27-1F43-A4BD-9DBBE840398F}" type="slidenum">
              <a:rPr lang="en-US" smtClean="0"/>
              <a:pPr>
                <a:defRPr/>
              </a:pPr>
              <a:t>‹#›</a:t>
            </a:fld>
            <a:endParaRPr lang="en-US" dirty="0"/>
          </a:p>
        </p:txBody>
      </p:sp>
    </p:spTree>
    <p:extLst>
      <p:ext uri="{BB962C8B-B14F-4D97-AF65-F5344CB8AC3E}">
        <p14:creationId xmlns:p14="http://schemas.microsoft.com/office/powerpoint/2010/main" val="3244922022"/>
      </p:ext>
    </p:extLst>
  </p:cSld>
  <p:clrMapOvr>
    <a:masterClrMapping/>
  </p:clrMapOvr>
  <p:transition spd="med">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4D769E95-BFCC-DF45-97A7-E48396B26CD4}" type="slidenum">
              <a:rPr lang="en-US" smtClean="0"/>
              <a:pPr>
                <a:defRPr/>
              </a:pPr>
              <a:t>‹#›</a:t>
            </a:fld>
            <a:endParaRPr lang="en-US" dirty="0"/>
          </a:p>
        </p:txBody>
      </p:sp>
    </p:spTree>
    <p:extLst>
      <p:ext uri="{BB962C8B-B14F-4D97-AF65-F5344CB8AC3E}">
        <p14:creationId xmlns:p14="http://schemas.microsoft.com/office/powerpoint/2010/main" val="485105927"/>
      </p:ext>
    </p:extLst>
  </p:cSld>
  <p:clrMapOvr>
    <a:masterClrMapping/>
  </p:clrMapOvr>
  <p:transition spd="med">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D0AC2F60-DEC4-A541-8B4B-2EEFA71D2635}" type="slidenum">
              <a:rPr lang="en-US" smtClean="0"/>
              <a:pPr>
                <a:defRPr/>
              </a:pPr>
              <a:t>‹#›</a:t>
            </a:fld>
            <a:endParaRPr lang="en-US" dirty="0"/>
          </a:p>
        </p:txBody>
      </p:sp>
    </p:spTree>
    <p:extLst>
      <p:ext uri="{BB962C8B-B14F-4D97-AF65-F5344CB8AC3E}">
        <p14:creationId xmlns:p14="http://schemas.microsoft.com/office/powerpoint/2010/main" val="1515885601"/>
      </p:ext>
    </p:extLst>
  </p:cSld>
  <p:clrMapOvr>
    <a:masterClrMapping/>
  </p:clrMapOvr>
  <p:transition spd="med">
    <p:fade/>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6ADB0C8B-9758-D544-96F3-F719EC20BD3A}" type="slidenum">
              <a:rPr lang="en-US" smtClean="0"/>
              <a:pPr>
                <a:defRPr/>
              </a:pPr>
              <a:t>‹#›</a:t>
            </a:fld>
            <a:endParaRPr lang="en-US" dirty="0"/>
          </a:p>
        </p:txBody>
      </p:sp>
    </p:spTree>
    <p:extLst>
      <p:ext uri="{BB962C8B-B14F-4D97-AF65-F5344CB8AC3E}">
        <p14:creationId xmlns:p14="http://schemas.microsoft.com/office/powerpoint/2010/main" val="687018278"/>
      </p:ext>
    </p:extLst>
  </p:cSld>
  <p:clrMapOvr>
    <a:masterClrMapping/>
  </p:clrMapOvr>
  <p:transition spd="med">
    <p:fade/>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42" indent="0" algn="ctr">
              <a:buNone/>
              <a:defRPr>
                <a:solidFill>
                  <a:schemeClr val="tx1">
                    <a:tint val="75000"/>
                  </a:schemeClr>
                </a:solidFill>
              </a:defRPr>
            </a:lvl2pPr>
            <a:lvl3pPr marL="914085" indent="0" algn="ctr">
              <a:buNone/>
              <a:defRPr>
                <a:solidFill>
                  <a:schemeClr val="tx1">
                    <a:tint val="75000"/>
                  </a:schemeClr>
                </a:solidFill>
              </a:defRPr>
            </a:lvl3pPr>
            <a:lvl4pPr marL="1371124" indent="0" algn="ctr">
              <a:buNone/>
              <a:defRPr>
                <a:solidFill>
                  <a:schemeClr val="tx1">
                    <a:tint val="75000"/>
                  </a:schemeClr>
                </a:solidFill>
              </a:defRPr>
            </a:lvl4pPr>
            <a:lvl5pPr marL="1828170" indent="0" algn="ctr">
              <a:buNone/>
              <a:defRPr>
                <a:solidFill>
                  <a:schemeClr val="tx1">
                    <a:tint val="75000"/>
                  </a:schemeClr>
                </a:solidFill>
              </a:defRPr>
            </a:lvl5pPr>
            <a:lvl6pPr marL="2285205" indent="0" algn="ctr">
              <a:buNone/>
              <a:defRPr>
                <a:solidFill>
                  <a:schemeClr val="tx1">
                    <a:tint val="75000"/>
                  </a:schemeClr>
                </a:solidFill>
              </a:defRPr>
            </a:lvl6pPr>
            <a:lvl7pPr marL="2742248" indent="0" algn="ctr">
              <a:buNone/>
              <a:defRPr>
                <a:solidFill>
                  <a:schemeClr val="tx1">
                    <a:tint val="75000"/>
                  </a:schemeClr>
                </a:solidFill>
              </a:defRPr>
            </a:lvl7pPr>
            <a:lvl8pPr marL="3199289" indent="0" algn="ctr">
              <a:buNone/>
              <a:defRPr>
                <a:solidFill>
                  <a:schemeClr val="tx1">
                    <a:tint val="75000"/>
                  </a:schemeClr>
                </a:solidFill>
              </a:defRPr>
            </a:lvl8pPr>
            <a:lvl9pPr marL="365632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4833E60D-FD66-EE4E-9301-7254FB30F032}"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02109589-7281-D04A-8D04-08565642A25C}" type="slidenum">
              <a:rPr lang="en-US"/>
              <a:pPr>
                <a:defRPr/>
              </a:pPr>
              <a:t>‹#›</a:t>
            </a:fld>
            <a:endParaRPr lang="en-US"/>
          </a:p>
        </p:txBody>
      </p:sp>
    </p:spTree>
    <p:extLst>
      <p:ext uri="{BB962C8B-B14F-4D97-AF65-F5344CB8AC3E}">
        <p14:creationId xmlns:p14="http://schemas.microsoft.com/office/powerpoint/2010/main" val="426158749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321A7E21-4A28-804F-809B-741830DDBB2A}"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EEC9190C-2BA8-2145-8AD2-0080B2A838EB}" type="slidenum">
              <a:rPr lang="en-US"/>
              <a:pPr>
                <a:defRPr/>
              </a:pPr>
              <a:t>‹#›</a:t>
            </a:fld>
            <a:endParaRPr lang="en-US"/>
          </a:p>
        </p:txBody>
      </p:sp>
    </p:spTree>
    <p:extLst>
      <p:ext uri="{BB962C8B-B14F-4D97-AF65-F5344CB8AC3E}">
        <p14:creationId xmlns:p14="http://schemas.microsoft.com/office/powerpoint/2010/main" val="328651498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42" indent="0">
              <a:buNone/>
              <a:defRPr sz="1800">
                <a:solidFill>
                  <a:schemeClr val="tx1">
                    <a:tint val="75000"/>
                  </a:schemeClr>
                </a:solidFill>
              </a:defRPr>
            </a:lvl2pPr>
            <a:lvl3pPr marL="914085" indent="0">
              <a:buNone/>
              <a:defRPr sz="1600">
                <a:solidFill>
                  <a:schemeClr val="tx1">
                    <a:tint val="75000"/>
                  </a:schemeClr>
                </a:solidFill>
              </a:defRPr>
            </a:lvl3pPr>
            <a:lvl4pPr marL="1371124" indent="0">
              <a:buNone/>
              <a:defRPr sz="1400">
                <a:solidFill>
                  <a:schemeClr val="tx1">
                    <a:tint val="75000"/>
                  </a:schemeClr>
                </a:solidFill>
              </a:defRPr>
            </a:lvl4pPr>
            <a:lvl5pPr marL="1828170" indent="0">
              <a:buNone/>
              <a:defRPr sz="1400">
                <a:solidFill>
                  <a:schemeClr val="tx1">
                    <a:tint val="75000"/>
                  </a:schemeClr>
                </a:solidFill>
              </a:defRPr>
            </a:lvl5pPr>
            <a:lvl6pPr marL="2285205" indent="0">
              <a:buNone/>
              <a:defRPr sz="1400">
                <a:solidFill>
                  <a:schemeClr val="tx1">
                    <a:tint val="75000"/>
                  </a:schemeClr>
                </a:solidFill>
              </a:defRPr>
            </a:lvl6pPr>
            <a:lvl7pPr marL="2742248" indent="0">
              <a:buNone/>
              <a:defRPr sz="1400">
                <a:solidFill>
                  <a:schemeClr val="tx1">
                    <a:tint val="75000"/>
                  </a:schemeClr>
                </a:solidFill>
              </a:defRPr>
            </a:lvl7pPr>
            <a:lvl8pPr marL="3199289" indent="0">
              <a:buNone/>
              <a:defRPr sz="1400">
                <a:solidFill>
                  <a:schemeClr val="tx1">
                    <a:tint val="75000"/>
                  </a:schemeClr>
                </a:solidFill>
              </a:defRPr>
            </a:lvl8pPr>
            <a:lvl9pPr marL="3656328"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1A3FAF62-891C-CE49-B31C-87E10AB7FCA2}"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C193E1C1-6381-2145-B43C-B209C84F37C6}" type="slidenum">
              <a:rPr lang="en-US"/>
              <a:pPr>
                <a:defRPr/>
              </a:pPr>
              <a:t>‹#›</a:t>
            </a:fld>
            <a:endParaRPr lang="en-US"/>
          </a:p>
        </p:txBody>
      </p:sp>
    </p:spTree>
    <p:extLst>
      <p:ext uri="{BB962C8B-B14F-4D97-AF65-F5344CB8AC3E}">
        <p14:creationId xmlns:p14="http://schemas.microsoft.com/office/powerpoint/2010/main" val="11710982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3D0351FE-A2C2-1143-BF06-77EC35DD87E3}" type="datetimeFigureOut">
              <a:rPr lang="en-US"/>
              <a:pPr>
                <a:defRPr/>
              </a:pPr>
              <a:t>3/10/24</a:t>
            </a:fld>
            <a:endParaRPr lang="en-US"/>
          </a:p>
        </p:txBody>
      </p:sp>
      <p:sp>
        <p:nvSpPr>
          <p:cNvPr id="6" name="Footer Placeholder 5"/>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2CFF1095-6153-5943-A8CD-55A55C33A1B2}" type="slidenum">
              <a:rPr lang="en-US"/>
              <a:pPr>
                <a:defRPr/>
              </a:pPr>
              <a:t>‹#›</a:t>
            </a:fld>
            <a:endParaRPr lang="en-US"/>
          </a:p>
        </p:txBody>
      </p:sp>
    </p:spTree>
    <p:extLst>
      <p:ext uri="{BB962C8B-B14F-4D97-AF65-F5344CB8AC3E}">
        <p14:creationId xmlns:p14="http://schemas.microsoft.com/office/powerpoint/2010/main" val="117115211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C992E25-B87F-534A-BDA0-5CB0D60FEC3A}" type="slidenum">
              <a:rPr lang="en-US" smtClean="0"/>
              <a:pPr>
                <a:defRPr/>
              </a:pPr>
              <a:t>‹#›</a:t>
            </a:fld>
            <a:endParaRPr lang="en-US" dirty="0"/>
          </a:p>
        </p:txBody>
      </p:sp>
    </p:spTree>
    <p:extLst>
      <p:ext uri="{BB962C8B-B14F-4D97-AF65-F5344CB8AC3E}">
        <p14:creationId xmlns:p14="http://schemas.microsoft.com/office/powerpoint/2010/main" val="376303084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027A7460-2FE1-1F45-A58B-9B58ED27BABC}" type="datetimeFigureOut">
              <a:rPr lang="en-US"/>
              <a:pPr>
                <a:defRPr/>
              </a:pPr>
              <a:t>3/10/24</a:t>
            </a:fld>
            <a:endParaRPr lang="en-US"/>
          </a:p>
        </p:txBody>
      </p:sp>
      <p:sp>
        <p:nvSpPr>
          <p:cNvPr id="8" name="Footer Placeholder 7"/>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A350DFFE-8657-4644-AEB2-31EE13242DE1}" type="slidenum">
              <a:rPr lang="en-US"/>
              <a:pPr>
                <a:defRPr/>
              </a:pPr>
              <a:t>‹#›</a:t>
            </a:fld>
            <a:endParaRPr lang="en-US"/>
          </a:p>
        </p:txBody>
      </p:sp>
    </p:spTree>
    <p:extLst>
      <p:ext uri="{BB962C8B-B14F-4D97-AF65-F5344CB8AC3E}">
        <p14:creationId xmlns:p14="http://schemas.microsoft.com/office/powerpoint/2010/main" val="209651648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DEE59B57-C65D-F646-A1A7-9E8512D14C9F}" type="datetimeFigureOut">
              <a:rPr lang="en-US"/>
              <a:pPr>
                <a:defRPr/>
              </a:pPr>
              <a:t>3/10/24</a:t>
            </a:fld>
            <a:endParaRPr lang="en-US"/>
          </a:p>
        </p:txBody>
      </p:sp>
      <p:sp>
        <p:nvSpPr>
          <p:cNvPr id="4" name="Footer Placeholder 3"/>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6344DBC5-5DDA-A04F-8F92-8DBDF7970E73}" type="slidenum">
              <a:rPr lang="en-US"/>
              <a:pPr>
                <a:defRPr/>
              </a:pPr>
              <a:t>‹#›</a:t>
            </a:fld>
            <a:endParaRPr lang="en-US"/>
          </a:p>
        </p:txBody>
      </p:sp>
    </p:spTree>
    <p:extLst>
      <p:ext uri="{BB962C8B-B14F-4D97-AF65-F5344CB8AC3E}">
        <p14:creationId xmlns:p14="http://schemas.microsoft.com/office/powerpoint/2010/main" val="280101658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A56D35E5-A6B2-1342-9BAA-A4550EA596B6}" type="datetimeFigureOut">
              <a:rPr lang="en-US"/>
              <a:pPr>
                <a:defRPr/>
              </a:pPr>
              <a:t>3/10/24</a:t>
            </a:fld>
            <a:endParaRPr lang="en-US"/>
          </a:p>
        </p:txBody>
      </p:sp>
      <p:sp>
        <p:nvSpPr>
          <p:cNvPr id="3" name="Footer Placeholder 2"/>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0C3BB43F-E856-F342-88ED-A67D2903EFCF}" type="slidenum">
              <a:rPr lang="en-US"/>
              <a:pPr>
                <a:defRPr/>
              </a:pPr>
              <a:t>‹#›</a:t>
            </a:fld>
            <a:endParaRPr lang="en-US"/>
          </a:p>
        </p:txBody>
      </p:sp>
    </p:spTree>
    <p:extLst>
      <p:ext uri="{BB962C8B-B14F-4D97-AF65-F5344CB8AC3E}">
        <p14:creationId xmlns:p14="http://schemas.microsoft.com/office/powerpoint/2010/main" val="260060582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EFAA0113-248B-3441-BA2A-B7FB1EB2E0EB}" type="datetimeFigureOut">
              <a:rPr lang="en-US"/>
              <a:pPr>
                <a:defRPr/>
              </a:pPr>
              <a:t>3/10/24</a:t>
            </a:fld>
            <a:endParaRPr lang="en-US"/>
          </a:p>
        </p:txBody>
      </p:sp>
      <p:sp>
        <p:nvSpPr>
          <p:cNvPr id="6" name="Footer Placeholder 5"/>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504E9C19-E8D7-514D-9C79-0CC0DD1B350B}" type="slidenum">
              <a:rPr lang="en-US"/>
              <a:pPr>
                <a:defRPr/>
              </a:pPr>
              <a:t>‹#›</a:t>
            </a:fld>
            <a:endParaRPr lang="en-US"/>
          </a:p>
        </p:txBody>
      </p:sp>
    </p:spTree>
    <p:extLst>
      <p:ext uri="{BB962C8B-B14F-4D97-AF65-F5344CB8AC3E}">
        <p14:creationId xmlns:p14="http://schemas.microsoft.com/office/powerpoint/2010/main" val="224502817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B45C8DFF-DFB9-9940-A98E-96C1F271ECE7}" type="datetimeFigureOut">
              <a:rPr lang="en-US"/>
              <a:pPr>
                <a:defRPr/>
              </a:pPr>
              <a:t>3/10/24</a:t>
            </a:fld>
            <a:endParaRPr lang="en-US"/>
          </a:p>
        </p:txBody>
      </p:sp>
      <p:sp>
        <p:nvSpPr>
          <p:cNvPr id="6" name="Footer Placeholder 5"/>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5A94D528-9517-C345-84BE-B7852DA51F40}" type="slidenum">
              <a:rPr lang="en-US"/>
              <a:pPr>
                <a:defRPr/>
              </a:pPr>
              <a:t>‹#›</a:t>
            </a:fld>
            <a:endParaRPr lang="en-US"/>
          </a:p>
        </p:txBody>
      </p:sp>
    </p:spTree>
    <p:extLst>
      <p:ext uri="{BB962C8B-B14F-4D97-AF65-F5344CB8AC3E}">
        <p14:creationId xmlns:p14="http://schemas.microsoft.com/office/powerpoint/2010/main" val="301567966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FF251955-0189-FE47-8F01-2B43B1CE953C}"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616BE839-814C-E349-A8F1-58CFFE5DEC44}" type="slidenum">
              <a:rPr lang="en-US"/>
              <a:pPr>
                <a:defRPr/>
              </a:pPr>
              <a:t>‹#›</a:t>
            </a:fld>
            <a:endParaRPr lang="en-US"/>
          </a:p>
        </p:txBody>
      </p:sp>
    </p:spTree>
    <p:extLst>
      <p:ext uri="{BB962C8B-B14F-4D97-AF65-F5344CB8AC3E}">
        <p14:creationId xmlns:p14="http://schemas.microsoft.com/office/powerpoint/2010/main" val="396462002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9BEAFC57-6E36-304C-A3F8-5F310AC6F74A}" type="datetimeFigureOut">
              <a:rPr lang="en-US"/>
              <a:pPr>
                <a:defRPr/>
              </a:pPr>
              <a:t>3/10/24</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125B336B-BB66-3E44-9D1F-45A8AF531D34}" type="slidenum">
              <a:rPr lang="en-US"/>
              <a:pPr>
                <a:defRPr/>
              </a:pPr>
              <a:t>‹#›</a:t>
            </a:fld>
            <a:endParaRPr lang="en-US"/>
          </a:p>
        </p:txBody>
      </p:sp>
    </p:spTree>
    <p:extLst>
      <p:ext uri="{BB962C8B-B14F-4D97-AF65-F5344CB8AC3E}">
        <p14:creationId xmlns:p14="http://schemas.microsoft.com/office/powerpoint/2010/main" val="323815286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lIns="91408" tIns="45704" rIns="91408" bIns="45704"/>
          <a:lstStyle/>
          <a:p>
            <a:endParaRPr lang="en-US" b="1" i="0" dirty="0">
              <a:latin typeface="Arial" panose="020B0604020202020204" pitchFamily="34"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lIns="91408" tIns="45704" rIns="91408" bIns="45704"/>
          <a:lstStyle/>
          <a:p>
            <a:endParaRPr lang="en-US" b="1" i="0" dirty="0">
              <a:latin typeface="Arial" panose="020B0604020202020204" pitchFamily="34" charset="0"/>
            </a:endParaRPr>
          </a:p>
        </p:txBody>
      </p:sp>
      <p:sp>
        <p:nvSpPr>
          <p:cNvPr id="5122" name="Rectangle 2"/>
          <p:cNvSpPr>
            <a:spLocks noGrp="1" noChangeArrowheads="1"/>
          </p:cNvSpPr>
          <p:nvPr>
            <p:ph type="ctrTitle"/>
          </p:nvPr>
        </p:nvSpPr>
        <p:spPr>
          <a:xfrm>
            <a:off x="2895600" y="1371601"/>
            <a:ext cx="5867400" cy="2286000"/>
          </a:xfrm>
        </p:spPr>
        <p:txBody>
          <a:bodyPr/>
          <a:lstStyle>
            <a:lvl1pPr>
              <a:defRPr sz="4500" b="1" i="0">
                <a:latin typeface="Arial" panose="020B0604020202020204" pitchFamily="34" charset="0"/>
              </a:defRPr>
            </a:lvl1pPr>
          </a:lstStyle>
          <a:p>
            <a:r>
              <a:rPr lang="en-US" dirty="0"/>
              <a:t>Click to edit Master title style</a:t>
            </a:r>
          </a:p>
        </p:txBody>
      </p:sp>
      <p:sp>
        <p:nvSpPr>
          <p:cNvPr id="5123" name="Rectangle 3"/>
          <p:cNvSpPr>
            <a:spLocks noGrp="1" noChangeArrowheads="1"/>
          </p:cNvSpPr>
          <p:nvPr>
            <p:ph type="subTitle" idx="1"/>
          </p:nvPr>
        </p:nvSpPr>
        <p:spPr>
          <a:xfrm>
            <a:off x="2971800" y="4267200"/>
            <a:ext cx="5791200" cy="1447800"/>
          </a:xfrm>
        </p:spPr>
        <p:txBody>
          <a:bodyPr/>
          <a:lstStyle>
            <a:lvl1pPr marL="0" indent="0">
              <a:buFont typeface="Wingdings" pitchFamily="-105" charset="2"/>
              <a:buNone/>
              <a:defRPr sz="2600" b="1" i="0">
                <a:latin typeface="Arial" panose="020B0604020202020204" pitchFamily="34" charset="0"/>
              </a:defRPr>
            </a:lvl1pPr>
          </a:lstStyle>
          <a:p>
            <a:r>
              <a:rPr lang="en-US" dirty="0"/>
              <a:t>Click to edit Master subtitle style</a:t>
            </a:r>
          </a:p>
        </p:txBody>
      </p:sp>
      <p:sp>
        <p:nvSpPr>
          <p:cNvPr id="20" name="Rectangle 4"/>
          <p:cNvSpPr>
            <a:spLocks noGrp="1" noChangeArrowheads="1"/>
          </p:cNvSpPr>
          <p:nvPr>
            <p:ph type="dt" sz="half" idx="10"/>
          </p:nvPr>
        </p:nvSpPr>
        <p:spPr>
          <a:xfrm>
            <a:off x="457201" y="6248400"/>
            <a:ext cx="2133600" cy="457200"/>
          </a:xfrm>
        </p:spPr>
        <p:txBody>
          <a:bodyPr/>
          <a:lstStyle>
            <a:lvl1pPr>
              <a:defRPr b="1" i="0">
                <a:latin typeface="Arial" panose="020B0604020202020204" pitchFamily="34" charset="0"/>
              </a:defRPr>
            </a:lvl1pPr>
          </a:lstStyle>
          <a:p>
            <a:pPr>
              <a:defRPr/>
            </a:pPr>
            <a:endParaRPr lang="en-US" dirty="0"/>
          </a:p>
        </p:txBody>
      </p:sp>
      <p:sp>
        <p:nvSpPr>
          <p:cNvPr id="21"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22"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2284CD5-6139-114D-91D7-7DB491F4C687}" type="slidenum">
              <a:rPr lang="en-US" smtClean="0"/>
              <a:pPr>
                <a:defRPr/>
              </a:pPr>
              <a:t>‹#›</a:t>
            </a:fld>
            <a:endParaRPr lang="en-US" dirty="0"/>
          </a:p>
        </p:txBody>
      </p:sp>
    </p:spTree>
    <p:extLst>
      <p:ext uri="{BB962C8B-B14F-4D97-AF65-F5344CB8AC3E}">
        <p14:creationId xmlns:p14="http://schemas.microsoft.com/office/powerpoint/2010/main" val="190754172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5CE6B81-355C-9C4A-8B1A-B2D3D4A7EEBF}" type="slidenum">
              <a:rPr lang="en-US" smtClean="0"/>
              <a:pPr>
                <a:defRPr/>
              </a:pPr>
              <a:t>‹#›</a:t>
            </a:fld>
            <a:endParaRPr lang="en-US" dirty="0"/>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79487502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D3C5FDB-7C00-C34B-B478-34FF8681491E}" type="slidenum">
              <a:rPr lang="en-US" smtClean="0"/>
              <a:pPr>
                <a:defRPr/>
              </a:pPr>
              <a:t>‹#›</a:t>
            </a:fld>
            <a:endParaRPr lang="en-US" dirty="0"/>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41685702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3.xml"/><Relationship Id="rId3" Type="http://schemas.openxmlformats.org/officeDocument/2006/relationships/slideLayout" Target="../slideLayouts/slideLayout88.xml"/><Relationship Id="rId7" Type="http://schemas.openxmlformats.org/officeDocument/2006/relationships/slideLayout" Target="../slideLayouts/slideLayout92.xml"/><Relationship Id="rId12" Type="http://schemas.openxmlformats.org/officeDocument/2006/relationships/theme" Target="../theme/theme10.xml"/><Relationship Id="rId2" Type="http://schemas.openxmlformats.org/officeDocument/2006/relationships/slideLayout" Target="../slideLayouts/slideLayout87.xml"/><Relationship Id="rId1" Type="http://schemas.openxmlformats.org/officeDocument/2006/relationships/slideLayout" Target="../slideLayouts/slideLayout86.xml"/><Relationship Id="rId6" Type="http://schemas.openxmlformats.org/officeDocument/2006/relationships/slideLayout" Target="../slideLayouts/slideLayout91.xml"/><Relationship Id="rId11" Type="http://schemas.openxmlformats.org/officeDocument/2006/relationships/slideLayout" Target="../slideLayouts/slideLayout96.xml"/><Relationship Id="rId5" Type="http://schemas.openxmlformats.org/officeDocument/2006/relationships/slideLayout" Target="../slideLayouts/slideLayout90.xml"/><Relationship Id="rId10" Type="http://schemas.openxmlformats.org/officeDocument/2006/relationships/slideLayout" Target="../slideLayouts/slideLayout95.xml"/><Relationship Id="rId4" Type="http://schemas.openxmlformats.org/officeDocument/2006/relationships/slideLayout" Target="../slideLayouts/slideLayout89.xml"/><Relationship Id="rId9" Type="http://schemas.openxmlformats.org/officeDocument/2006/relationships/slideLayout" Target="../slideLayouts/slideLayout9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4.xml"/><Relationship Id="rId3" Type="http://schemas.openxmlformats.org/officeDocument/2006/relationships/slideLayout" Target="../slideLayouts/slideLayout99.xml"/><Relationship Id="rId7" Type="http://schemas.openxmlformats.org/officeDocument/2006/relationships/slideLayout" Target="../slideLayouts/slideLayout103.xml"/><Relationship Id="rId12" Type="http://schemas.openxmlformats.org/officeDocument/2006/relationships/theme" Target="../theme/theme11.xml"/><Relationship Id="rId2" Type="http://schemas.openxmlformats.org/officeDocument/2006/relationships/slideLayout" Target="../slideLayouts/slideLayout98.xml"/><Relationship Id="rId1" Type="http://schemas.openxmlformats.org/officeDocument/2006/relationships/slideLayout" Target="../slideLayouts/slideLayout97.xml"/><Relationship Id="rId6" Type="http://schemas.openxmlformats.org/officeDocument/2006/relationships/slideLayout" Target="../slideLayouts/slideLayout102.xml"/><Relationship Id="rId11" Type="http://schemas.openxmlformats.org/officeDocument/2006/relationships/slideLayout" Target="../slideLayouts/slideLayout107.xml"/><Relationship Id="rId5" Type="http://schemas.openxmlformats.org/officeDocument/2006/relationships/slideLayout" Target="../slideLayouts/slideLayout101.xml"/><Relationship Id="rId10" Type="http://schemas.openxmlformats.org/officeDocument/2006/relationships/slideLayout" Target="../slideLayouts/slideLayout106.xml"/><Relationship Id="rId4" Type="http://schemas.openxmlformats.org/officeDocument/2006/relationships/slideLayout" Target="../slideLayouts/slideLayout100.xml"/><Relationship Id="rId9" Type="http://schemas.openxmlformats.org/officeDocument/2006/relationships/slideLayout" Target="../slideLayouts/slideLayout10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15.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theme" Target="../theme/theme12.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26.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theme" Target="../theme/theme13.xml"/><Relationship Id="rId2" Type="http://schemas.openxmlformats.org/officeDocument/2006/relationships/slideLayout" Target="../slideLayouts/slideLayout120.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s>
</file>

<file path=ppt/slideMasters/_rels/slideMaster14.xml.rels><?xml version="1.0" encoding="UTF-8" standalone="yes"?>
<Relationships xmlns="http://schemas.openxmlformats.org/package/2006/relationships"><Relationship Id="rId3" Type="http://schemas.openxmlformats.org/officeDocument/2006/relationships/theme" Target="../theme/theme14.xml"/><Relationship Id="rId2" Type="http://schemas.openxmlformats.org/officeDocument/2006/relationships/slideLayout" Target="../slideLayouts/slideLayout131.xml"/><Relationship Id="rId1" Type="http://schemas.openxmlformats.org/officeDocument/2006/relationships/slideLayout" Target="../slideLayouts/slideLayout13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39.xml"/><Relationship Id="rId3" Type="http://schemas.openxmlformats.org/officeDocument/2006/relationships/slideLayout" Target="../slideLayouts/slideLayout134.xml"/><Relationship Id="rId7" Type="http://schemas.openxmlformats.org/officeDocument/2006/relationships/slideLayout" Target="../slideLayouts/slideLayout138.xml"/><Relationship Id="rId12" Type="http://schemas.openxmlformats.org/officeDocument/2006/relationships/theme" Target="../theme/theme15.xml"/><Relationship Id="rId2" Type="http://schemas.openxmlformats.org/officeDocument/2006/relationships/slideLayout" Target="../slideLayouts/slideLayout133.xml"/><Relationship Id="rId1" Type="http://schemas.openxmlformats.org/officeDocument/2006/relationships/slideLayout" Target="../slideLayouts/slideLayout132.xml"/><Relationship Id="rId6" Type="http://schemas.openxmlformats.org/officeDocument/2006/relationships/slideLayout" Target="../slideLayouts/slideLayout137.xml"/><Relationship Id="rId11" Type="http://schemas.openxmlformats.org/officeDocument/2006/relationships/slideLayout" Target="../slideLayouts/slideLayout142.xml"/><Relationship Id="rId5" Type="http://schemas.openxmlformats.org/officeDocument/2006/relationships/slideLayout" Target="../slideLayouts/slideLayout136.xml"/><Relationship Id="rId10" Type="http://schemas.openxmlformats.org/officeDocument/2006/relationships/slideLayout" Target="../slideLayouts/slideLayout141.xml"/><Relationship Id="rId4" Type="http://schemas.openxmlformats.org/officeDocument/2006/relationships/slideLayout" Target="../slideLayouts/slideLayout135.xml"/><Relationship Id="rId9" Type="http://schemas.openxmlformats.org/officeDocument/2006/relationships/slideLayout" Target="../slideLayouts/slideLayout140.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50.xml"/><Relationship Id="rId3" Type="http://schemas.openxmlformats.org/officeDocument/2006/relationships/slideLayout" Target="../slideLayouts/slideLayout145.xml"/><Relationship Id="rId7" Type="http://schemas.openxmlformats.org/officeDocument/2006/relationships/slideLayout" Target="../slideLayouts/slideLayout149.xml"/><Relationship Id="rId12" Type="http://schemas.openxmlformats.org/officeDocument/2006/relationships/theme" Target="../theme/theme16.xml"/><Relationship Id="rId2" Type="http://schemas.openxmlformats.org/officeDocument/2006/relationships/slideLayout" Target="../slideLayouts/slideLayout144.xml"/><Relationship Id="rId1" Type="http://schemas.openxmlformats.org/officeDocument/2006/relationships/slideLayout" Target="../slideLayouts/slideLayout143.xml"/><Relationship Id="rId6" Type="http://schemas.openxmlformats.org/officeDocument/2006/relationships/slideLayout" Target="../slideLayouts/slideLayout148.xml"/><Relationship Id="rId11" Type="http://schemas.openxmlformats.org/officeDocument/2006/relationships/slideLayout" Target="../slideLayouts/slideLayout153.xml"/><Relationship Id="rId5" Type="http://schemas.openxmlformats.org/officeDocument/2006/relationships/slideLayout" Target="../slideLayouts/slideLayout147.xml"/><Relationship Id="rId10" Type="http://schemas.openxmlformats.org/officeDocument/2006/relationships/slideLayout" Target="../slideLayouts/slideLayout152.xml"/><Relationship Id="rId4" Type="http://schemas.openxmlformats.org/officeDocument/2006/relationships/slideLayout" Target="../slideLayouts/slideLayout146.xml"/><Relationship Id="rId9" Type="http://schemas.openxmlformats.org/officeDocument/2006/relationships/slideLayout" Target="../slideLayouts/slideLayout151.xml"/></Relationships>
</file>

<file path=ppt/slideMasters/_rels/slideMaster17.xml.rels><?xml version="1.0" encoding="UTF-8" standalone="yes"?>
<Relationships xmlns="http://schemas.openxmlformats.org/package/2006/relationships"><Relationship Id="rId3" Type="http://schemas.openxmlformats.org/officeDocument/2006/relationships/slideLayout" Target="../slideLayouts/slideLayout156.xml"/><Relationship Id="rId2" Type="http://schemas.openxmlformats.org/officeDocument/2006/relationships/slideLayout" Target="../slideLayouts/slideLayout155.xml"/><Relationship Id="rId1" Type="http://schemas.openxmlformats.org/officeDocument/2006/relationships/slideLayout" Target="../slideLayouts/slideLayout154.xml"/><Relationship Id="rId4"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3" Type="http://schemas.openxmlformats.org/officeDocument/2006/relationships/slideLayout" Target="../slideLayouts/slideLayout159.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9.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jpe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20.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89.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21.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00.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22.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11.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23.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22.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4.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33.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25.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44.xml"/><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theme" Target="../theme/theme26.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55.xml"/><Relationship Id="rId3" Type="http://schemas.openxmlformats.org/officeDocument/2006/relationships/slideLayout" Target="../slideLayouts/slideLayout250.xml"/><Relationship Id="rId7" Type="http://schemas.openxmlformats.org/officeDocument/2006/relationships/slideLayout" Target="../slideLayouts/slideLayout254.xml"/><Relationship Id="rId12" Type="http://schemas.openxmlformats.org/officeDocument/2006/relationships/theme" Target="../theme/theme27.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6" Type="http://schemas.openxmlformats.org/officeDocument/2006/relationships/slideLayout" Target="../slideLayouts/slideLayout253.xml"/><Relationship Id="rId11" Type="http://schemas.openxmlformats.org/officeDocument/2006/relationships/slideLayout" Target="../slideLayouts/slideLayout258.xml"/><Relationship Id="rId5" Type="http://schemas.openxmlformats.org/officeDocument/2006/relationships/slideLayout" Target="../slideLayouts/slideLayout252.xml"/><Relationship Id="rId10" Type="http://schemas.openxmlformats.org/officeDocument/2006/relationships/slideLayout" Target="../slideLayouts/slideLayout257.xml"/><Relationship Id="rId4" Type="http://schemas.openxmlformats.org/officeDocument/2006/relationships/slideLayout" Target="../slideLayouts/slideLayout251.xml"/><Relationship Id="rId9" Type="http://schemas.openxmlformats.org/officeDocument/2006/relationships/slideLayout" Target="../slideLayouts/slideLayout256.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66.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theme" Target="../theme/theme28.xml"/><Relationship Id="rId2" Type="http://schemas.openxmlformats.org/officeDocument/2006/relationships/slideLayout" Target="../slideLayouts/slideLayout26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77.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12" Type="http://schemas.openxmlformats.org/officeDocument/2006/relationships/theme" Target="../theme/theme29.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0" Type="http://schemas.openxmlformats.org/officeDocument/2006/relationships/slideLayout" Target="../slideLayouts/slideLayout279.xml"/><Relationship Id="rId4" Type="http://schemas.openxmlformats.org/officeDocument/2006/relationships/slideLayout" Target="../slideLayouts/slideLayout273.xml"/><Relationship Id="rId9" Type="http://schemas.openxmlformats.org/officeDocument/2006/relationships/slideLayout" Target="../slideLayouts/slideLayout27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88.xml"/><Relationship Id="rId3" Type="http://schemas.openxmlformats.org/officeDocument/2006/relationships/slideLayout" Target="../slideLayouts/slideLayout283.xml"/><Relationship Id="rId7" Type="http://schemas.openxmlformats.org/officeDocument/2006/relationships/slideLayout" Target="../slideLayouts/slideLayout287.xml"/><Relationship Id="rId12" Type="http://schemas.openxmlformats.org/officeDocument/2006/relationships/theme" Target="../theme/theme30.xml"/><Relationship Id="rId2" Type="http://schemas.openxmlformats.org/officeDocument/2006/relationships/slideLayout" Target="../slideLayouts/slideLayout282.xml"/><Relationship Id="rId1" Type="http://schemas.openxmlformats.org/officeDocument/2006/relationships/slideLayout" Target="../slideLayouts/slideLayout281.xml"/><Relationship Id="rId6" Type="http://schemas.openxmlformats.org/officeDocument/2006/relationships/slideLayout" Target="../slideLayouts/slideLayout286.xml"/><Relationship Id="rId11" Type="http://schemas.openxmlformats.org/officeDocument/2006/relationships/slideLayout" Target="../slideLayouts/slideLayout291.xml"/><Relationship Id="rId5" Type="http://schemas.openxmlformats.org/officeDocument/2006/relationships/slideLayout" Target="../slideLayouts/slideLayout285.xml"/><Relationship Id="rId10" Type="http://schemas.openxmlformats.org/officeDocument/2006/relationships/slideLayout" Target="../slideLayouts/slideLayout290.xml"/><Relationship Id="rId4" Type="http://schemas.openxmlformats.org/officeDocument/2006/relationships/slideLayout" Target="../slideLayouts/slideLayout284.xml"/><Relationship Id="rId9" Type="http://schemas.openxmlformats.org/officeDocument/2006/relationships/slideLayout" Target="../slideLayouts/slideLayout289.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99.xml"/><Relationship Id="rId3" Type="http://schemas.openxmlformats.org/officeDocument/2006/relationships/slideLayout" Target="../slideLayouts/slideLayout294.xml"/><Relationship Id="rId7" Type="http://schemas.openxmlformats.org/officeDocument/2006/relationships/slideLayout" Target="../slideLayouts/slideLayout298.xml"/><Relationship Id="rId12" Type="http://schemas.openxmlformats.org/officeDocument/2006/relationships/theme" Target="../theme/theme31.xml"/><Relationship Id="rId2" Type="http://schemas.openxmlformats.org/officeDocument/2006/relationships/slideLayout" Target="../slideLayouts/slideLayout293.xml"/><Relationship Id="rId1" Type="http://schemas.openxmlformats.org/officeDocument/2006/relationships/slideLayout" Target="../slideLayouts/slideLayout292.xml"/><Relationship Id="rId6" Type="http://schemas.openxmlformats.org/officeDocument/2006/relationships/slideLayout" Target="../slideLayouts/slideLayout297.xml"/><Relationship Id="rId11" Type="http://schemas.openxmlformats.org/officeDocument/2006/relationships/slideLayout" Target="../slideLayouts/slideLayout302.xml"/><Relationship Id="rId5" Type="http://schemas.openxmlformats.org/officeDocument/2006/relationships/slideLayout" Target="../slideLayouts/slideLayout296.xml"/><Relationship Id="rId10" Type="http://schemas.openxmlformats.org/officeDocument/2006/relationships/slideLayout" Target="../slideLayouts/slideLayout301.xml"/><Relationship Id="rId4" Type="http://schemas.openxmlformats.org/officeDocument/2006/relationships/slideLayout" Target="../slideLayouts/slideLayout295.xml"/><Relationship Id="rId9" Type="http://schemas.openxmlformats.org/officeDocument/2006/relationships/slideLayout" Target="../slideLayouts/slideLayout300.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10.xml"/><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theme" Target="../theme/theme32.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21.xml"/><Relationship Id="rId13" Type="http://schemas.openxmlformats.org/officeDocument/2006/relationships/slideLayout" Target="../slideLayouts/slideLayout326.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slideLayout" Target="../slideLayouts/slideLayout325.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 Id="rId14" Type="http://schemas.openxmlformats.org/officeDocument/2006/relationships/theme" Target="../theme/theme33.xml"/></Relationships>
</file>

<file path=ppt/slideMasters/_rels/slideMaster34.xml.rels><?xml version="1.0" encoding="UTF-8" standalone="yes"?>
<Relationships xmlns="http://schemas.openxmlformats.org/package/2006/relationships"><Relationship Id="rId2" Type="http://schemas.openxmlformats.org/officeDocument/2006/relationships/theme" Target="../theme/theme34.xml"/><Relationship Id="rId1" Type="http://schemas.openxmlformats.org/officeDocument/2006/relationships/slideLayout" Target="../slideLayouts/slideLayout327.xml"/></Relationships>
</file>

<file path=ppt/slideMasters/_rels/slideMaster35.xml.rels><?xml version="1.0" encoding="UTF-8" standalone="yes"?>
<Relationships xmlns="http://schemas.openxmlformats.org/package/2006/relationships"><Relationship Id="rId3" Type="http://schemas.openxmlformats.org/officeDocument/2006/relationships/theme" Target="../theme/theme35.xml"/><Relationship Id="rId2" Type="http://schemas.openxmlformats.org/officeDocument/2006/relationships/slideLayout" Target="../slideLayouts/slideLayout329.xml"/><Relationship Id="rId1" Type="http://schemas.openxmlformats.org/officeDocument/2006/relationships/slideLayout" Target="../slideLayouts/slideLayout328.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37.xml"/><Relationship Id="rId3" Type="http://schemas.openxmlformats.org/officeDocument/2006/relationships/slideLayout" Target="../slideLayouts/slideLayout332.xml"/><Relationship Id="rId7" Type="http://schemas.openxmlformats.org/officeDocument/2006/relationships/slideLayout" Target="../slideLayouts/slideLayout336.xml"/><Relationship Id="rId12" Type="http://schemas.openxmlformats.org/officeDocument/2006/relationships/theme" Target="../theme/theme36.xml"/><Relationship Id="rId2" Type="http://schemas.openxmlformats.org/officeDocument/2006/relationships/slideLayout" Target="../slideLayouts/slideLayout331.xml"/><Relationship Id="rId1" Type="http://schemas.openxmlformats.org/officeDocument/2006/relationships/slideLayout" Target="../slideLayouts/slideLayout330.xml"/><Relationship Id="rId6" Type="http://schemas.openxmlformats.org/officeDocument/2006/relationships/slideLayout" Target="../slideLayouts/slideLayout335.xml"/><Relationship Id="rId11" Type="http://schemas.openxmlformats.org/officeDocument/2006/relationships/slideLayout" Target="../slideLayouts/slideLayout340.xml"/><Relationship Id="rId5" Type="http://schemas.openxmlformats.org/officeDocument/2006/relationships/slideLayout" Target="../slideLayouts/slideLayout334.xml"/><Relationship Id="rId10" Type="http://schemas.openxmlformats.org/officeDocument/2006/relationships/slideLayout" Target="../slideLayouts/slideLayout339.xml"/><Relationship Id="rId4" Type="http://schemas.openxmlformats.org/officeDocument/2006/relationships/slideLayout" Target="../slideLayouts/slideLayout333.xml"/><Relationship Id="rId9" Type="http://schemas.openxmlformats.org/officeDocument/2006/relationships/slideLayout" Target="../slideLayouts/slideLayout338.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48.xml"/><Relationship Id="rId3" Type="http://schemas.openxmlformats.org/officeDocument/2006/relationships/slideLayout" Target="../slideLayouts/slideLayout343.xml"/><Relationship Id="rId7" Type="http://schemas.openxmlformats.org/officeDocument/2006/relationships/slideLayout" Target="../slideLayouts/slideLayout347.xml"/><Relationship Id="rId12" Type="http://schemas.openxmlformats.org/officeDocument/2006/relationships/theme" Target="../theme/theme37.xml"/><Relationship Id="rId2" Type="http://schemas.openxmlformats.org/officeDocument/2006/relationships/slideLayout" Target="../slideLayouts/slideLayout342.xml"/><Relationship Id="rId1" Type="http://schemas.openxmlformats.org/officeDocument/2006/relationships/slideLayout" Target="../slideLayouts/slideLayout341.xml"/><Relationship Id="rId6" Type="http://schemas.openxmlformats.org/officeDocument/2006/relationships/slideLayout" Target="../slideLayouts/slideLayout346.xml"/><Relationship Id="rId11" Type="http://schemas.openxmlformats.org/officeDocument/2006/relationships/slideLayout" Target="../slideLayouts/slideLayout351.xml"/><Relationship Id="rId5" Type="http://schemas.openxmlformats.org/officeDocument/2006/relationships/slideLayout" Target="../slideLayouts/slideLayout345.xml"/><Relationship Id="rId10" Type="http://schemas.openxmlformats.org/officeDocument/2006/relationships/slideLayout" Target="../slideLayouts/slideLayout350.xml"/><Relationship Id="rId4" Type="http://schemas.openxmlformats.org/officeDocument/2006/relationships/slideLayout" Target="../slideLayouts/slideLayout344.xml"/><Relationship Id="rId9" Type="http://schemas.openxmlformats.org/officeDocument/2006/relationships/slideLayout" Target="../slideLayouts/slideLayout349.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59.xml"/><Relationship Id="rId3" Type="http://schemas.openxmlformats.org/officeDocument/2006/relationships/slideLayout" Target="../slideLayouts/slideLayout354.xml"/><Relationship Id="rId7" Type="http://schemas.openxmlformats.org/officeDocument/2006/relationships/slideLayout" Target="../slideLayouts/slideLayout358.xml"/><Relationship Id="rId12" Type="http://schemas.openxmlformats.org/officeDocument/2006/relationships/theme" Target="../theme/theme38.xml"/><Relationship Id="rId2" Type="http://schemas.openxmlformats.org/officeDocument/2006/relationships/slideLayout" Target="../slideLayouts/slideLayout353.xml"/><Relationship Id="rId1" Type="http://schemas.openxmlformats.org/officeDocument/2006/relationships/slideLayout" Target="../slideLayouts/slideLayout352.xml"/><Relationship Id="rId6" Type="http://schemas.openxmlformats.org/officeDocument/2006/relationships/slideLayout" Target="../slideLayouts/slideLayout357.xml"/><Relationship Id="rId11" Type="http://schemas.openxmlformats.org/officeDocument/2006/relationships/slideLayout" Target="../slideLayouts/slideLayout362.xml"/><Relationship Id="rId5" Type="http://schemas.openxmlformats.org/officeDocument/2006/relationships/slideLayout" Target="../slideLayouts/slideLayout356.xml"/><Relationship Id="rId10" Type="http://schemas.openxmlformats.org/officeDocument/2006/relationships/slideLayout" Target="../slideLayouts/slideLayout361.xml"/><Relationship Id="rId4" Type="http://schemas.openxmlformats.org/officeDocument/2006/relationships/slideLayout" Target="../slideLayouts/slideLayout355.xml"/><Relationship Id="rId9" Type="http://schemas.openxmlformats.org/officeDocument/2006/relationships/slideLayout" Target="../slideLayouts/slideLayout360.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70.xml"/><Relationship Id="rId3" Type="http://schemas.openxmlformats.org/officeDocument/2006/relationships/slideLayout" Target="../slideLayouts/slideLayout365.xml"/><Relationship Id="rId7" Type="http://schemas.openxmlformats.org/officeDocument/2006/relationships/slideLayout" Target="../slideLayouts/slideLayout369.xml"/><Relationship Id="rId12" Type="http://schemas.openxmlformats.org/officeDocument/2006/relationships/theme" Target="../theme/theme39.xml"/><Relationship Id="rId2" Type="http://schemas.openxmlformats.org/officeDocument/2006/relationships/slideLayout" Target="../slideLayouts/slideLayout364.xml"/><Relationship Id="rId1" Type="http://schemas.openxmlformats.org/officeDocument/2006/relationships/slideLayout" Target="../slideLayouts/slideLayout363.xml"/><Relationship Id="rId6" Type="http://schemas.openxmlformats.org/officeDocument/2006/relationships/slideLayout" Target="../slideLayouts/slideLayout368.xml"/><Relationship Id="rId11" Type="http://schemas.openxmlformats.org/officeDocument/2006/relationships/slideLayout" Target="../slideLayouts/slideLayout373.xml"/><Relationship Id="rId5" Type="http://schemas.openxmlformats.org/officeDocument/2006/relationships/slideLayout" Target="../slideLayouts/slideLayout367.xml"/><Relationship Id="rId10" Type="http://schemas.openxmlformats.org/officeDocument/2006/relationships/slideLayout" Target="../slideLayouts/slideLayout372.xml"/><Relationship Id="rId4" Type="http://schemas.openxmlformats.org/officeDocument/2006/relationships/slideLayout" Target="../slideLayouts/slideLayout366.xml"/><Relationship Id="rId9" Type="http://schemas.openxmlformats.org/officeDocument/2006/relationships/slideLayout" Target="../slideLayouts/slideLayout37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81.xml"/><Relationship Id="rId13" Type="http://schemas.openxmlformats.org/officeDocument/2006/relationships/theme" Target="../theme/theme40.xml"/><Relationship Id="rId3" Type="http://schemas.openxmlformats.org/officeDocument/2006/relationships/slideLayout" Target="../slideLayouts/slideLayout376.xml"/><Relationship Id="rId7" Type="http://schemas.openxmlformats.org/officeDocument/2006/relationships/slideLayout" Target="../slideLayouts/slideLayout380.xml"/><Relationship Id="rId12" Type="http://schemas.openxmlformats.org/officeDocument/2006/relationships/slideLayout" Target="../slideLayouts/slideLayout385.xml"/><Relationship Id="rId2" Type="http://schemas.openxmlformats.org/officeDocument/2006/relationships/slideLayout" Target="../slideLayouts/slideLayout375.xml"/><Relationship Id="rId1" Type="http://schemas.openxmlformats.org/officeDocument/2006/relationships/slideLayout" Target="../slideLayouts/slideLayout374.xml"/><Relationship Id="rId6" Type="http://schemas.openxmlformats.org/officeDocument/2006/relationships/slideLayout" Target="../slideLayouts/slideLayout379.xml"/><Relationship Id="rId11" Type="http://schemas.openxmlformats.org/officeDocument/2006/relationships/slideLayout" Target="../slideLayouts/slideLayout384.xml"/><Relationship Id="rId5" Type="http://schemas.openxmlformats.org/officeDocument/2006/relationships/slideLayout" Target="../slideLayouts/slideLayout378.xml"/><Relationship Id="rId10" Type="http://schemas.openxmlformats.org/officeDocument/2006/relationships/slideLayout" Target="../slideLayouts/slideLayout383.xml"/><Relationship Id="rId4" Type="http://schemas.openxmlformats.org/officeDocument/2006/relationships/slideLayout" Target="../slideLayouts/slideLayout377.xml"/><Relationship Id="rId9" Type="http://schemas.openxmlformats.org/officeDocument/2006/relationships/slideLayout" Target="../slideLayouts/slideLayout382.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93.xml"/><Relationship Id="rId13" Type="http://schemas.openxmlformats.org/officeDocument/2006/relationships/slideLayout" Target="../slideLayouts/slideLayout398.xml"/><Relationship Id="rId3" Type="http://schemas.openxmlformats.org/officeDocument/2006/relationships/slideLayout" Target="../slideLayouts/slideLayout388.xml"/><Relationship Id="rId7" Type="http://schemas.openxmlformats.org/officeDocument/2006/relationships/slideLayout" Target="../slideLayouts/slideLayout392.xml"/><Relationship Id="rId12" Type="http://schemas.openxmlformats.org/officeDocument/2006/relationships/slideLayout" Target="../slideLayouts/slideLayout397.xml"/><Relationship Id="rId2" Type="http://schemas.openxmlformats.org/officeDocument/2006/relationships/slideLayout" Target="../slideLayouts/slideLayout387.xml"/><Relationship Id="rId1" Type="http://schemas.openxmlformats.org/officeDocument/2006/relationships/slideLayout" Target="../slideLayouts/slideLayout386.xml"/><Relationship Id="rId6" Type="http://schemas.openxmlformats.org/officeDocument/2006/relationships/slideLayout" Target="../slideLayouts/slideLayout391.xml"/><Relationship Id="rId11" Type="http://schemas.openxmlformats.org/officeDocument/2006/relationships/slideLayout" Target="../slideLayouts/slideLayout396.xml"/><Relationship Id="rId5" Type="http://schemas.openxmlformats.org/officeDocument/2006/relationships/slideLayout" Target="../slideLayouts/slideLayout390.xml"/><Relationship Id="rId10" Type="http://schemas.openxmlformats.org/officeDocument/2006/relationships/slideLayout" Target="../slideLayouts/slideLayout395.xml"/><Relationship Id="rId4" Type="http://schemas.openxmlformats.org/officeDocument/2006/relationships/slideLayout" Target="../slideLayouts/slideLayout389.xml"/><Relationship Id="rId9" Type="http://schemas.openxmlformats.org/officeDocument/2006/relationships/slideLayout" Target="../slideLayouts/slideLayout394.xml"/><Relationship Id="rId14" Type="http://schemas.openxmlformats.org/officeDocument/2006/relationships/theme" Target="../theme/theme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06.xml"/><Relationship Id="rId13" Type="http://schemas.openxmlformats.org/officeDocument/2006/relationships/slideLayout" Target="../slideLayouts/slideLayout411.xml"/><Relationship Id="rId3" Type="http://schemas.openxmlformats.org/officeDocument/2006/relationships/slideLayout" Target="../slideLayouts/slideLayout401.xml"/><Relationship Id="rId7" Type="http://schemas.openxmlformats.org/officeDocument/2006/relationships/slideLayout" Target="../slideLayouts/slideLayout405.xml"/><Relationship Id="rId12" Type="http://schemas.openxmlformats.org/officeDocument/2006/relationships/slideLayout" Target="../slideLayouts/slideLayout410.xml"/><Relationship Id="rId2" Type="http://schemas.openxmlformats.org/officeDocument/2006/relationships/slideLayout" Target="../slideLayouts/slideLayout400.xml"/><Relationship Id="rId1" Type="http://schemas.openxmlformats.org/officeDocument/2006/relationships/slideLayout" Target="../slideLayouts/slideLayout399.xml"/><Relationship Id="rId6" Type="http://schemas.openxmlformats.org/officeDocument/2006/relationships/slideLayout" Target="../slideLayouts/slideLayout404.xml"/><Relationship Id="rId11" Type="http://schemas.openxmlformats.org/officeDocument/2006/relationships/slideLayout" Target="../slideLayouts/slideLayout409.xml"/><Relationship Id="rId5" Type="http://schemas.openxmlformats.org/officeDocument/2006/relationships/slideLayout" Target="../slideLayouts/slideLayout403.xml"/><Relationship Id="rId10" Type="http://schemas.openxmlformats.org/officeDocument/2006/relationships/slideLayout" Target="../slideLayouts/slideLayout408.xml"/><Relationship Id="rId4" Type="http://schemas.openxmlformats.org/officeDocument/2006/relationships/slideLayout" Target="../slideLayouts/slideLayout402.xml"/><Relationship Id="rId9" Type="http://schemas.openxmlformats.org/officeDocument/2006/relationships/slideLayout" Target="../slideLayouts/slideLayout407.xml"/><Relationship Id="rId14"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19.xml"/><Relationship Id="rId3" Type="http://schemas.openxmlformats.org/officeDocument/2006/relationships/slideLayout" Target="../slideLayouts/slideLayout414.xml"/><Relationship Id="rId7" Type="http://schemas.openxmlformats.org/officeDocument/2006/relationships/slideLayout" Target="../slideLayouts/slideLayout418.xml"/><Relationship Id="rId12" Type="http://schemas.openxmlformats.org/officeDocument/2006/relationships/theme" Target="../theme/theme43.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5" Type="http://schemas.openxmlformats.org/officeDocument/2006/relationships/slideLayout" Target="../slideLayouts/slideLayout416.xml"/><Relationship Id="rId10" Type="http://schemas.openxmlformats.org/officeDocument/2006/relationships/slideLayout" Target="../slideLayouts/slideLayout421.xml"/><Relationship Id="rId4" Type="http://schemas.openxmlformats.org/officeDocument/2006/relationships/slideLayout" Target="../slideLayouts/slideLayout415.xml"/><Relationship Id="rId9" Type="http://schemas.openxmlformats.org/officeDocument/2006/relationships/slideLayout" Target="../slideLayouts/slideLayout420.xml"/></Relationships>
</file>

<file path=ppt/slideMasters/_rels/slideMaster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theme" Target="../theme/theme44.xml"/><Relationship Id="rId1" Type="http://schemas.openxmlformats.org/officeDocument/2006/relationships/slideLayout" Target="../slideLayouts/slideLayout423.xml"/></Relationships>
</file>

<file path=ppt/slideMasters/_rels/slideMaster45.xml.rels><?xml version="1.0" encoding="UTF-8" standalone="yes"?>
<Relationships xmlns="http://schemas.openxmlformats.org/package/2006/relationships"><Relationship Id="rId3" Type="http://schemas.openxmlformats.org/officeDocument/2006/relationships/theme" Target="../theme/theme45.xml"/><Relationship Id="rId2" Type="http://schemas.openxmlformats.org/officeDocument/2006/relationships/slideLayout" Target="../slideLayouts/slideLayout425.xml"/><Relationship Id="rId1" Type="http://schemas.openxmlformats.org/officeDocument/2006/relationships/slideLayout" Target="../slideLayouts/slideLayout424.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33.xml"/><Relationship Id="rId13" Type="http://schemas.openxmlformats.org/officeDocument/2006/relationships/theme" Target="../theme/theme46.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slideLayout" Target="../slideLayouts/slideLayout437.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45.xml"/><Relationship Id="rId3" Type="http://schemas.openxmlformats.org/officeDocument/2006/relationships/slideLayout" Target="../slideLayouts/slideLayout440.xml"/><Relationship Id="rId7" Type="http://schemas.openxmlformats.org/officeDocument/2006/relationships/slideLayout" Target="../slideLayouts/slideLayout444.xml"/><Relationship Id="rId12" Type="http://schemas.openxmlformats.org/officeDocument/2006/relationships/theme" Target="../theme/theme47.xml"/><Relationship Id="rId2" Type="http://schemas.openxmlformats.org/officeDocument/2006/relationships/slideLayout" Target="../slideLayouts/slideLayout439.xml"/><Relationship Id="rId1" Type="http://schemas.openxmlformats.org/officeDocument/2006/relationships/slideLayout" Target="../slideLayouts/slideLayout438.xml"/><Relationship Id="rId6" Type="http://schemas.openxmlformats.org/officeDocument/2006/relationships/slideLayout" Target="../slideLayouts/slideLayout443.xml"/><Relationship Id="rId11" Type="http://schemas.openxmlformats.org/officeDocument/2006/relationships/slideLayout" Target="../slideLayouts/slideLayout448.xml"/><Relationship Id="rId5" Type="http://schemas.openxmlformats.org/officeDocument/2006/relationships/slideLayout" Target="../slideLayouts/slideLayout442.xml"/><Relationship Id="rId10" Type="http://schemas.openxmlformats.org/officeDocument/2006/relationships/slideLayout" Target="../slideLayouts/slideLayout447.xml"/><Relationship Id="rId4" Type="http://schemas.openxmlformats.org/officeDocument/2006/relationships/slideLayout" Target="../slideLayouts/slideLayout441.xml"/><Relationship Id="rId9" Type="http://schemas.openxmlformats.org/officeDocument/2006/relationships/slideLayout" Target="../slideLayouts/slideLayout446.xml"/></Relationships>
</file>

<file path=ppt/slideMasters/_rels/slideMaster4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48.xml"/><Relationship Id="rId1" Type="http://schemas.openxmlformats.org/officeDocument/2006/relationships/slideLayout" Target="../slideLayouts/slideLayout449.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57.xml"/><Relationship Id="rId13" Type="http://schemas.openxmlformats.org/officeDocument/2006/relationships/slideLayout" Target="../slideLayouts/slideLayout462.xml"/><Relationship Id="rId3" Type="http://schemas.openxmlformats.org/officeDocument/2006/relationships/slideLayout" Target="../slideLayouts/slideLayout452.xml"/><Relationship Id="rId7" Type="http://schemas.openxmlformats.org/officeDocument/2006/relationships/slideLayout" Target="../slideLayouts/slideLayout456.xml"/><Relationship Id="rId12" Type="http://schemas.openxmlformats.org/officeDocument/2006/relationships/slideLayout" Target="../slideLayouts/slideLayout461.xml"/><Relationship Id="rId2" Type="http://schemas.openxmlformats.org/officeDocument/2006/relationships/slideLayout" Target="../slideLayouts/slideLayout451.xml"/><Relationship Id="rId1" Type="http://schemas.openxmlformats.org/officeDocument/2006/relationships/slideLayout" Target="../slideLayouts/slideLayout450.xml"/><Relationship Id="rId6" Type="http://schemas.openxmlformats.org/officeDocument/2006/relationships/slideLayout" Target="../slideLayouts/slideLayout455.xml"/><Relationship Id="rId11" Type="http://schemas.openxmlformats.org/officeDocument/2006/relationships/slideLayout" Target="../slideLayouts/slideLayout460.xml"/><Relationship Id="rId5" Type="http://schemas.openxmlformats.org/officeDocument/2006/relationships/slideLayout" Target="../slideLayouts/slideLayout454.xml"/><Relationship Id="rId10" Type="http://schemas.openxmlformats.org/officeDocument/2006/relationships/slideLayout" Target="../slideLayouts/slideLayout459.xml"/><Relationship Id="rId4" Type="http://schemas.openxmlformats.org/officeDocument/2006/relationships/slideLayout" Target="../slideLayouts/slideLayout453.xml"/><Relationship Id="rId9" Type="http://schemas.openxmlformats.org/officeDocument/2006/relationships/slideLayout" Target="../slideLayouts/slideLayout458.xml"/><Relationship Id="rId14"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47.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70.xml"/><Relationship Id="rId3" Type="http://schemas.openxmlformats.org/officeDocument/2006/relationships/slideLayout" Target="../slideLayouts/slideLayout465.xml"/><Relationship Id="rId7" Type="http://schemas.openxmlformats.org/officeDocument/2006/relationships/slideLayout" Target="../slideLayouts/slideLayout469.xml"/><Relationship Id="rId12" Type="http://schemas.openxmlformats.org/officeDocument/2006/relationships/theme" Target="../theme/theme50.xml"/><Relationship Id="rId2" Type="http://schemas.openxmlformats.org/officeDocument/2006/relationships/slideLayout" Target="../slideLayouts/slideLayout464.xml"/><Relationship Id="rId1" Type="http://schemas.openxmlformats.org/officeDocument/2006/relationships/slideLayout" Target="../slideLayouts/slideLayout463.xml"/><Relationship Id="rId6" Type="http://schemas.openxmlformats.org/officeDocument/2006/relationships/slideLayout" Target="../slideLayouts/slideLayout468.xml"/><Relationship Id="rId11" Type="http://schemas.openxmlformats.org/officeDocument/2006/relationships/slideLayout" Target="../slideLayouts/slideLayout473.xml"/><Relationship Id="rId5" Type="http://schemas.openxmlformats.org/officeDocument/2006/relationships/slideLayout" Target="../slideLayouts/slideLayout467.xml"/><Relationship Id="rId10" Type="http://schemas.openxmlformats.org/officeDocument/2006/relationships/slideLayout" Target="../slideLayouts/slideLayout472.xml"/><Relationship Id="rId4" Type="http://schemas.openxmlformats.org/officeDocument/2006/relationships/slideLayout" Target="../slideLayouts/slideLayout466.xml"/><Relationship Id="rId9" Type="http://schemas.openxmlformats.org/officeDocument/2006/relationships/slideLayout" Target="../slideLayouts/slideLayout471.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81.xml"/><Relationship Id="rId13" Type="http://schemas.openxmlformats.org/officeDocument/2006/relationships/theme" Target="../theme/theme51.xml"/><Relationship Id="rId3" Type="http://schemas.openxmlformats.org/officeDocument/2006/relationships/slideLayout" Target="../slideLayouts/slideLayout476.xml"/><Relationship Id="rId7" Type="http://schemas.openxmlformats.org/officeDocument/2006/relationships/slideLayout" Target="../slideLayouts/slideLayout480.xml"/><Relationship Id="rId12" Type="http://schemas.openxmlformats.org/officeDocument/2006/relationships/slideLayout" Target="../slideLayouts/slideLayout485.xml"/><Relationship Id="rId2" Type="http://schemas.openxmlformats.org/officeDocument/2006/relationships/slideLayout" Target="../slideLayouts/slideLayout475.xml"/><Relationship Id="rId1" Type="http://schemas.openxmlformats.org/officeDocument/2006/relationships/slideLayout" Target="../slideLayouts/slideLayout474.xml"/><Relationship Id="rId6" Type="http://schemas.openxmlformats.org/officeDocument/2006/relationships/slideLayout" Target="../slideLayouts/slideLayout479.xml"/><Relationship Id="rId11" Type="http://schemas.openxmlformats.org/officeDocument/2006/relationships/slideLayout" Target="../slideLayouts/slideLayout484.xml"/><Relationship Id="rId5" Type="http://schemas.openxmlformats.org/officeDocument/2006/relationships/slideLayout" Target="../slideLayouts/slideLayout478.xml"/><Relationship Id="rId10" Type="http://schemas.openxmlformats.org/officeDocument/2006/relationships/slideLayout" Target="../slideLayouts/slideLayout483.xml"/><Relationship Id="rId4" Type="http://schemas.openxmlformats.org/officeDocument/2006/relationships/slideLayout" Target="../slideLayouts/slideLayout477.xml"/><Relationship Id="rId9" Type="http://schemas.openxmlformats.org/officeDocument/2006/relationships/slideLayout" Target="../slideLayouts/slideLayout482.xml"/></Relationships>
</file>

<file path=ppt/slideMasters/_rels/slideMaster52.xml.rels><?xml version="1.0" encoding="UTF-8" standalone="yes"?>
<Relationships xmlns="http://schemas.openxmlformats.org/package/2006/relationships"><Relationship Id="rId2" Type="http://schemas.openxmlformats.org/officeDocument/2006/relationships/theme" Target="../theme/theme52.xml"/><Relationship Id="rId1" Type="http://schemas.openxmlformats.org/officeDocument/2006/relationships/slideLayout" Target="../slideLayouts/slideLayout486.xml"/></Relationships>
</file>

<file path=ppt/slideMasters/_rels/slideMaster5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theme" Target="../theme/theme53.xml"/><Relationship Id="rId1" Type="http://schemas.openxmlformats.org/officeDocument/2006/relationships/slideLayout" Target="../slideLayouts/slideLayout487.xml"/><Relationship Id="rId4" Type="http://schemas.openxmlformats.org/officeDocument/2006/relationships/image" Target="../media/image5.jpeg"/></Relationships>
</file>

<file path=ppt/slideMasters/_rels/slideMaster54.xml.rels><?xml version="1.0" encoding="UTF-8" standalone="yes"?>
<Relationships xmlns="http://schemas.openxmlformats.org/package/2006/relationships"><Relationship Id="rId2" Type="http://schemas.openxmlformats.org/officeDocument/2006/relationships/theme" Target="../theme/theme54.xml"/><Relationship Id="rId1" Type="http://schemas.openxmlformats.org/officeDocument/2006/relationships/slideLayout" Target="../slideLayouts/slideLayout488.xml"/></Relationships>
</file>

<file path=ppt/slideMasters/_rels/slideMaster55.xml.rels><?xml version="1.0" encoding="UTF-8" standalone="yes"?>
<Relationships xmlns="http://schemas.openxmlformats.org/package/2006/relationships"><Relationship Id="rId2" Type="http://schemas.openxmlformats.org/officeDocument/2006/relationships/theme" Target="../theme/theme55.xml"/><Relationship Id="rId1" Type="http://schemas.openxmlformats.org/officeDocument/2006/relationships/slideLayout" Target="../slideLayouts/slideLayout489.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497.xml"/><Relationship Id="rId13" Type="http://schemas.openxmlformats.org/officeDocument/2006/relationships/theme" Target="../theme/theme56.xml"/><Relationship Id="rId3" Type="http://schemas.openxmlformats.org/officeDocument/2006/relationships/slideLayout" Target="../slideLayouts/slideLayout492.xml"/><Relationship Id="rId7" Type="http://schemas.openxmlformats.org/officeDocument/2006/relationships/slideLayout" Target="../slideLayouts/slideLayout496.xml"/><Relationship Id="rId12" Type="http://schemas.openxmlformats.org/officeDocument/2006/relationships/slideLayout" Target="../slideLayouts/slideLayout501.xml"/><Relationship Id="rId2" Type="http://schemas.openxmlformats.org/officeDocument/2006/relationships/slideLayout" Target="../slideLayouts/slideLayout491.xml"/><Relationship Id="rId1" Type="http://schemas.openxmlformats.org/officeDocument/2006/relationships/slideLayout" Target="../slideLayouts/slideLayout490.xml"/><Relationship Id="rId6" Type="http://schemas.openxmlformats.org/officeDocument/2006/relationships/slideLayout" Target="../slideLayouts/slideLayout495.xml"/><Relationship Id="rId11" Type="http://schemas.openxmlformats.org/officeDocument/2006/relationships/slideLayout" Target="../slideLayouts/slideLayout500.xml"/><Relationship Id="rId5" Type="http://schemas.openxmlformats.org/officeDocument/2006/relationships/slideLayout" Target="../slideLayouts/slideLayout494.xml"/><Relationship Id="rId10" Type="http://schemas.openxmlformats.org/officeDocument/2006/relationships/slideLayout" Target="../slideLayouts/slideLayout499.xml"/><Relationship Id="rId4" Type="http://schemas.openxmlformats.org/officeDocument/2006/relationships/slideLayout" Target="../slideLayouts/slideLayout493.xml"/><Relationship Id="rId9" Type="http://schemas.openxmlformats.org/officeDocument/2006/relationships/slideLayout" Target="../slideLayouts/slideLayout498.xml"/><Relationship Id="rId14" Type="http://schemas.openxmlformats.org/officeDocument/2006/relationships/image" Target="../media/image6.jpeg"/></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09.xml"/><Relationship Id="rId3" Type="http://schemas.openxmlformats.org/officeDocument/2006/relationships/slideLayout" Target="../slideLayouts/slideLayout504.xml"/><Relationship Id="rId7" Type="http://schemas.openxmlformats.org/officeDocument/2006/relationships/slideLayout" Target="../slideLayouts/slideLayout508.xml"/><Relationship Id="rId12" Type="http://schemas.openxmlformats.org/officeDocument/2006/relationships/theme" Target="../theme/theme57.xml"/><Relationship Id="rId2" Type="http://schemas.openxmlformats.org/officeDocument/2006/relationships/slideLayout" Target="../slideLayouts/slideLayout503.xml"/><Relationship Id="rId1" Type="http://schemas.openxmlformats.org/officeDocument/2006/relationships/slideLayout" Target="../slideLayouts/slideLayout502.xml"/><Relationship Id="rId6" Type="http://schemas.openxmlformats.org/officeDocument/2006/relationships/slideLayout" Target="../slideLayouts/slideLayout507.xml"/><Relationship Id="rId11" Type="http://schemas.openxmlformats.org/officeDocument/2006/relationships/slideLayout" Target="../slideLayouts/slideLayout512.xml"/><Relationship Id="rId5" Type="http://schemas.openxmlformats.org/officeDocument/2006/relationships/slideLayout" Target="../slideLayouts/slideLayout506.xml"/><Relationship Id="rId10" Type="http://schemas.openxmlformats.org/officeDocument/2006/relationships/slideLayout" Target="../slideLayouts/slideLayout511.xml"/><Relationship Id="rId4" Type="http://schemas.openxmlformats.org/officeDocument/2006/relationships/slideLayout" Target="../slideLayouts/slideLayout505.xml"/><Relationship Id="rId9" Type="http://schemas.openxmlformats.org/officeDocument/2006/relationships/slideLayout" Target="../slideLayouts/slideLayout510.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20.xml"/><Relationship Id="rId13" Type="http://schemas.openxmlformats.org/officeDocument/2006/relationships/theme" Target="../theme/theme58.xml"/><Relationship Id="rId3" Type="http://schemas.openxmlformats.org/officeDocument/2006/relationships/slideLayout" Target="../slideLayouts/slideLayout515.xml"/><Relationship Id="rId7" Type="http://schemas.openxmlformats.org/officeDocument/2006/relationships/slideLayout" Target="../slideLayouts/slideLayout519.xml"/><Relationship Id="rId12" Type="http://schemas.openxmlformats.org/officeDocument/2006/relationships/slideLayout" Target="../slideLayouts/slideLayout524.xml"/><Relationship Id="rId2" Type="http://schemas.openxmlformats.org/officeDocument/2006/relationships/slideLayout" Target="../slideLayouts/slideLayout514.xml"/><Relationship Id="rId1" Type="http://schemas.openxmlformats.org/officeDocument/2006/relationships/slideLayout" Target="../slideLayouts/slideLayout513.xml"/><Relationship Id="rId6" Type="http://schemas.openxmlformats.org/officeDocument/2006/relationships/slideLayout" Target="../slideLayouts/slideLayout518.xml"/><Relationship Id="rId11" Type="http://schemas.openxmlformats.org/officeDocument/2006/relationships/slideLayout" Target="../slideLayouts/slideLayout523.xml"/><Relationship Id="rId5" Type="http://schemas.openxmlformats.org/officeDocument/2006/relationships/slideLayout" Target="../slideLayouts/slideLayout517.xml"/><Relationship Id="rId10" Type="http://schemas.openxmlformats.org/officeDocument/2006/relationships/slideLayout" Target="../slideLayouts/slideLayout522.xml"/><Relationship Id="rId4" Type="http://schemas.openxmlformats.org/officeDocument/2006/relationships/slideLayout" Target="../slideLayouts/slideLayout516.xml"/><Relationship Id="rId9" Type="http://schemas.openxmlformats.org/officeDocument/2006/relationships/slideLayout" Target="../slideLayouts/slideLayout521.xml"/></Relationships>
</file>

<file path=ppt/slideMasters/_rels/slideMaster59.xml.rels><?xml version="1.0" encoding="UTF-8" standalone="yes"?>
<Relationships xmlns="http://schemas.openxmlformats.org/package/2006/relationships"><Relationship Id="rId2" Type="http://schemas.openxmlformats.org/officeDocument/2006/relationships/theme" Target="../theme/theme59.xml"/><Relationship Id="rId1" Type="http://schemas.openxmlformats.org/officeDocument/2006/relationships/slideLayout" Target="../slideLayouts/slideLayout52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theme" Target="../theme/theme6.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33.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theme" Target="../theme/theme60.xml"/><Relationship Id="rId2" Type="http://schemas.openxmlformats.org/officeDocument/2006/relationships/slideLayout" Target="../slideLayouts/slideLayout527.xml"/><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44.xml"/><Relationship Id="rId13" Type="http://schemas.openxmlformats.org/officeDocument/2006/relationships/theme" Target="../theme/theme61.xml"/><Relationship Id="rId3" Type="http://schemas.openxmlformats.org/officeDocument/2006/relationships/slideLayout" Target="../slideLayouts/slideLayout539.xml"/><Relationship Id="rId7" Type="http://schemas.openxmlformats.org/officeDocument/2006/relationships/slideLayout" Target="../slideLayouts/slideLayout543.xml"/><Relationship Id="rId12" Type="http://schemas.openxmlformats.org/officeDocument/2006/relationships/slideLayout" Target="../slideLayouts/slideLayout548.xml"/><Relationship Id="rId2" Type="http://schemas.openxmlformats.org/officeDocument/2006/relationships/slideLayout" Target="../slideLayouts/slideLayout538.xml"/><Relationship Id="rId1" Type="http://schemas.openxmlformats.org/officeDocument/2006/relationships/slideLayout" Target="../slideLayouts/slideLayout537.xml"/><Relationship Id="rId6" Type="http://schemas.openxmlformats.org/officeDocument/2006/relationships/slideLayout" Target="../slideLayouts/slideLayout542.xml"/><Relationship Id="rId11" Type="http://schemas.openxmlformats.org/officeDocument/2006/relationships/slideLayout" Target="../slideLayouts/slideLayout547.xml"/><Relationship Id="rId5" Type="http://schemas.openxmlformats.org/officeDocument/2006/relationships/slideLayout" Target="../slideLayouts/slideLayout541.xml"/><Relationship Id="rId10" Type="http://schemas.openxmlformats.org/officeDocument/2006/relationships/slideLayout" Target="../slideLayouts/slideLayout546.xml"/><Relationship Id="rId4" Type="http://schemas.openxmlformats.org/officeDocument/2006/relationships/slideLayout" Target="../slideLayouts/slideLayout540.xml"/><Relationship Id="rId9" Type="http://schemas.openxmlformats.org/officeDocument/2006/relationships/slideLayout" Target="../slideLayouts/slideLayout545.xml"/><Relationship Id="rId14" Type="http://schemas.openxmlformats.org/officeDocument/2006/relationships/image" Target="../media/image6.jpeg"/></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56.xml"/><Relationship Id="rId13" Type="http://schemas.openxmlformats.org/officeDocument/2006/relationships/slideLayout" Target="../slideLayouts/slideLayout561.xml"/><Relationship Id="rId3" Type="http://schemas.openxmlformats.org/officeDocument/2006/relationships/slideLayout" Target="../slideLayouts/slideLayout551.xml"/><Relationship Id="rId7" Type="http://schemas.openxmlformats.org/officeDocument/2006/relationships/slideLayout" Target="../slideLayouts/slideLayout555.xml"/><Relationship Id="rId12" Type="http://schemas.openxmlformats.org/officeDocument/2006/relationships/slideLayout" Target="../slideLayouts/slideLayout560.xml"/><Relationship Id="rId2" Type="http://schemas.openxmlformats.org/officeDocument/2006/relationships/slideLayout" Target="../slideLayouts/slideLayout550.xml"/><Relationship Id="rId1" Type="http://schemas.openxmlformats.org/officeDocument/2006/relationships/slideLayout" Target="../slideLayouts/slideLayout549.xml"/><Relationship Id="rId6" Type="http://schemas.openxmlformats.org/officeDocument/2006/relationships/slideLayout" Target="../slideLayouts/slideLayout554.xml"/><Relationship Id="rId11" Type="http://schemas.openxmlformats.org/officeDocument/2006/relationships/slideLayout" Target="../slideLayouts/slideLayout559.xml"/><Relationship Id="rId5" Type="http://schemas.openxmlformats.org/officeDocument/2006/relationships/slideLayout" Target="../slideLayouts/slideLayout553.xml"/><Relationship Id="rId10" Type="http://schemas.openxmlformats.org/officeDocument/2006/relationships/slideLayout" Target="../slideLayouts/slideLayout558.xml"/><Relationship Id="rId4" Type="http://schemas.openxmlformats.org/officeDocument/2006/relationships/slideLayout" Target="../slideLayouts/slideLayout552.xml"/><Relationship Id="rId9" Type="http://schemas.openxmlformats.org/officeDocument/2006/relationships/slideLayout" Target="../slideLayouts/slideLayout557.xml"/><Relationship Id="rId14" Type="http://schemas.openxmlformats.org/officeDocument/2006/relationships/theme" Target="../theme/theme62.xml"/></Relationships>
</file>

<file path=ppt/slideMasters/_rels/slideMaster6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63.xml"/><Relationship Id="rId1" Type="http://schemas.openxmlformats.org/officeDocument/2006/relationships/slideLayout" Target="../slideLayouts/slideLayout562.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570.xml"/><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theme" Target="../theme/theme64.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s>
</file>

<file path=ppt/slideMasters/_rels/slideMaster65.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theme" Target="../theme/theme65.xml"/><Relationship Id="rId1" Type="http://schemas.openxmlformats.org/officeDocument/2006/relationships/slideLayout" Target="../slideLayouts/slideLayout574.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582.xml"/><Relationship Id="rId13" Type="http://schemas.openxmlformats.org/officeDocument/2006/relationships/slideLayout" Target="../slideLayouts/slideLayout587.xml"/><Relationship Id="rId3" Type="http://schemas.openxmlformats.org/officeDocument/2006/relationships/slideLayout" Target="../slideLayouts/slideLayout577.xml"/><Relationship Id="rId7" Type="http://schemas.openxmlformats.org/officeDocument/2006/relationships/slideLayout" Target="../slideLayouts/slideLayout581.xml"/><Relationship Id="rId12" Type="http://schemas.openxmlformats.org/officeDocument/2006/relationships/slideLayout" Target="../slideLayouts/slideLayout586.xml"/><Relationship Id="rId2" Type="http://schemas.openxmlformats.org/officeDocument/2006/relationships/slideLayout" Target="../slideLayouts/slideLayout576.xml"/><Relationship Id="rId1" Type="http://schemas.openxmlformats.org/officeDocument/2006/relationships/slideLayout" Target="../slideLayouts/slideLayout575.xml"/><Relationship Id="rId6" Type="http://schemas.openxmlformats.org/officeDocument/2006/relationships/slideLayout" Target="../slideLayouts/slideLayout580.xml"/><Relationship Id="rId11" Type="http://schemas.openxmlformats.org/officeDocument/2006/relationships/slideLayout" Target="../slideLayouts/slideLayout585.xml"/><Relationship Id="rId5" Type="http://schemas.openxmlformats.org/officeDocument/2006/relationships/slideLayout" Target="../slideLayouts/slideLayout579.xml"/><Relationship Id="rId10" Type="http://schemas.openxmlformats.org/officeDocument/2006/relationships/slideLayout" Target="../slideLayouts/slideLayout584.xml"/><Relationship Id="rId4" Type="http://schemas.openxmlformats.org/officeDocument/2006/relationships/slideLayout" Target="../slideLayouts/slideLayout578.xml"/><Relationship Id="rId9" Type="http://schemas.openxmlformats.org/officeDocument/2006/relationships/slideLayout" Target="../slideLayouts/slideLayout583.xml"/><Relationship Id="rId14" Type="http://schemas.openxmlformats.org/officeDocument/2006/relationships/theme" Target="../theme/theme66.xml"/></Relationships>
</file>

<file path=ppt/slideMasters/_rels/slideMaster6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67.xml"/><Relationship Id="rId1" Type="http://schemas.openxmlformats.org/officeDocument/2006/relationships/slideLayout" Target="../slideLayouts/slideLayout588.xml"/></Relationships>
</file>

<file path=ppt/slideMasters/_rels/slideMaster68.xml.rels><?xml version="1.0" encoding="UTF-8" standalone="yes"?>
<Relationships xmlns="http://schemas.openxmlformats.org/package/2006/relationships"><Relationship Id="rId3" Type="http://schemas.openxmlformats.org/officeDocument/2006/relationships/theme" Target="../theme/theme68.xml"/><Relationship Id="rId2" Type="http://schemas.openxmlformats.org/officeDocument/2006/relationships/slideLayout" Target="../slideLayouts/slideLayout590.xml"/><Relationship Id="rId1" Type="http://schemas.openxmlformats.org/officeDocument/2006/relationships/slideLayout" Target="../slideLayouts/slideLayout589.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598.xml"/><Relationship Id="rId3" Type="http://schemas.openxmlformats.org/officeDocument/2006/relationships/slideLayout" Target="../slideLayouts/slideLayout593.xml"/><Relationship Id="rId7" Type="http://schemas.openxmlformats.org/officeDocument/2006/relationships/slideLayout" Target="../slideLayouts/slideLayout597.xml"/><Relationship Id="rId12" Type="http://schemas.openxmlformats.org/officeDocument/2006/relationships/theme" Target="../theme/theme69.xml"/><Relationship Id="rId2" Type="http://schemas.openxmlformats.org/officeDocument/2006/relationships/slideLayout" Target="../slideLayouts/slideLayout592.xml"/><Relationship Id="rId1" Type="http://schemas.openxmlformats.org/officeDocument/2006/relationships/slideLayout" Target="../slideLayouts/slideLayout591.xml"/><Relationship Id="rId6" Type="http://schemas.openxmlformats.org/officeDocument/2006/relationships/slideLayout" Target="../slideLayouts/slideLayout596.xml"/><Relationship Id="rId11" Type="http://schemas.openxmlformats.org/officeDocument/2006/relationships/slideLayout" Target="../slideLayouts/slideLayout601.xml"/><Relationship Id="rId5" Type="http://schemas.openxmlformats.org/officeDocument/2006/relationships/slideLayout" Target="../slideLayouts/slideLayout595.xml"/><Relationship Id="rId10" Type="http://schemas.openxmlformats.org/officeDocument/2006/relationships/slideLayout" Target="../slideLayouts/slideLayout600.xml"/><Relationship Id="rId4" Type="http://schemas.openxmlformats.org/officeDocument/2006/relationships/slideLayout" Target="../slideLayouts/slideLayout594.xml"/><Relationship Id="rId9" Type="http://schemas.openxmlformats.org/officeDocument/2006/relationships/slideLayout" Target="../slideLayouts/slideLayout59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slideLayout" Target="../slideLayouts/slideLayout72.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slideLayout" Target="../slideLayouts/slideLayout71.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09.xml"/><Relationship Id="rId3" Type="http://schemas.openxmlformats.org/officeDocument/2006/relationships/slideLayout" Target="../slideLayouts/slideLayout604.xml"/><Relationship Id="rId7" Type="http://schemas.openxmlformats.org/officeDocument/2006/relationships/slideLayout" Target="../slideLayouts/slideLayout608.xml"/><Relationship Id="rId12" Type="http://schemas.openxmlformats.org/officeDocument/2006/relationships/theme" Target="../theme/theme70.xml"/><Relationship Id="rId2" Type="http://schemas.openxmlformats.org/officeDocument/2006/relationships/slideLayout" Target="../slideLayouts/slideLayout603.xml"/><Relationship Id="rId1" Type="http://schemas.openxmlformats.org/officeDocument/2006/relationships/slideLayout" Target="../slideLayouts/slideLayout602.xml"/><Relationship Id="rId6" Type="http://schemas.openxmlformats.org/officeDocument/2006/relationships/slideLayout" Target="../slideLayouts/slideLayout607.xml"/><Relationship Id="rId11" Type="http://schemas.openxmlformats.org/officeDocument/2006/relationships/slideLayout" Target="../slideLayouts/slideLayout612.xml"/><Relationship Id="rId5" Type="http://schemas.openxmlformats.org/officeDocument/2006/relationships/slideLayout" Target="../slideLayouts/slideLayout606.xml"/><Relationship Id="rId10" Type="http://schemas.openxmlformats.org/officeDocument/2006/relationships/slideLayout" Target="../slideLayouts/slideLayout611.xml"/><Relationship Id="rId4" Type="http://schemas.openxmlformats.org/officeDocument/2006/relationships/slideLayout" Target="../slideLayouts/slideLayout605.xml"/><Relationship Id="rId9" Type="http://schemas.openxmlformats.org/officeDocument/2006/relationships/slideLayout" Target="../slideLayouts/slideLayout61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620.xml"/><Relationship Id="rId3" Type="http://schemas.openxmlformats.org/officeDocument/2006/relationships/slideLayout" Target="../slideLayouts/slideLayout615.xml"/><Relationship Id="rId7" Type="http://schemas.openxmlformats.org/officeDocument/2006/relationships/slideLayout" Target="../slideLayouts/slideLayout619.xml"/><Relationship Id="rId12" Type="http://schemas.openxmlformats.org/officeDocument/2006/relationships/theme" Target="../theme/theme71.xml"/><Relationship Id="rId2" Type="http://schemas.openxmlformats.org/officeDocument/2006/relationships/slideLayout" Target="../slideLayouts/slideLayout614.xml"/><Relationship Id="rId1" Type="http://schemas.openxmlformats.org/officeDocument/2006/relationships/slideLayout" Target="../slideLayouts/slideLayout613.xml"/><Relationship Id="rId6" Type="http://schemas.openxmlformats.org/officeDocument/2006/relationships/slideLayout" Target="../slideLayouts/slideLayout618.xml"/><Relationship Id="rId11" Type="http://schemas.openxmlformats.org/officeDocument/2006/relationships/slideLayout" Target="../slideLayouts/slideLayout623.xml"/><Relationship Id="rId5" Type="http://schemas.openxmlformats.org/officeDocument/2006/relationships/slideLayout" Target="../slideLayouts/slideLayout617.xml"/><Relationship Id="rId10" Type="http://schemas.openxmlformats.org/officeDocument/2006/relationships/slideLayout" Target="../slideLayouts/slideLayout622.xml"/><Relationship Id="rId4" Type="http://schemas.openxmlformats.org/officeDocument/2006/relationships/slideLayout" Target="../slideLayouts/slideLayout616.xml"/><Relationship Id="rId9" Type="http://schemas.openxmlformats.org/officeDocument/2006/relationships/slideLayout" Target="../slideLayouts/slideLayout621.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31.xml"/><Relationship Id="rId3" Type="http://schemas.openxmlformats.org/officeDocument/2006/relationships/slideLayout" Target="../slideLayouts/slideLayout626.xml"/><Relationship Id="rId7" Type="http://schemas.openxmlformats.org/officeDocument/2006/relationships/slideLayout" Target="../slideLayouts/slideLayout630.xml"/><Relationship Id="rId12" Type="http://schemas.openxmlformats.org/officeDocument/2006/relationships/theme" Target="../theme/theme72.xml"/><Relationship Id="rId2" Type="http://schemas.openxmlformats.org/officeDocument/2006/relationships/slideLayout" Target="../slideLayouts/slideLayout625.xml"/><Relationship Id="rId1" Type="http://schemas.openxmlformats.org/officeDocument/2006/relationships/slideLayout" Target="../slideLayouts/slideLayout624.xml"/><Relationship Id="rId6" Type="http://schemas.openxmlformats.org/officeDocument/2006/relationships/slideLayout" Target="../slideLayouts/slideLayout629.xml"/><Relationship Id="rId11" Type="http://schemas.openxmlformats.org/officeDocument/2006/relationships/slideLayout" Target="../slideLayouts/slideLayout634.xml"/><Relationship Id="rId5" Type="http://schemas.openxmlformats.org/officeDocument/2006/relationships/slideLayout" Target="../slideLayouts/slideLayout628.xml"/><Relationship Id="rId10" Type="http://schemas.openxmlformats.org/officeDocument/2006/relationships/slideLayout" Target="../slideLayouts/slideLayout633.xml"/><Relationship Id="rId4" Type="http://schemas.openxmlformats.org/officeDocument/2006/relationships/slideLayout" Target="../slideLayouts/slideLayout627.xml"/><Relationship Id="rId9" Type="http://schemas.openxmlformats.org/officeDocument/2006/relationships/slideLayout" Target="../slideLayouts/slideLayout632.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642.xml"/><Relationship Id="rId13" Type="http://schemas.openxmlformats.org/officeDocument/2006/relationships/image" Target="../media/image1.jpeg"/><Relationship Id="rId3" Type="http://schemas.openxmlformats.org/officeDocument/2006/relationships/slideLayout" Target="../slideLayouts/slideLayout637.xml"/><Relationship Id="rId7" Type="http://schemas.openxmlformats.org/officeDocument/2006/relationships/slideLayout" Target="../slideLayouts/slideLayout641.xml"/><Relationship Id="rId12" Type="http://schemas.openxmlformats.org/officeDocument/2006/relationships/theme" Target="../theme/theme73.xml"/><Relationship Id="rId2" Type="http://schemas.openxmlformats.org/officeDocument/2006/relationships/slideLayout" Target="../slideLayouts/slideLayout636.xml"/><Relationship Id="rId1" Type="http://schemas.openxmlformats.org/officeDocument/2006/relationships/slideLayout" Target="../slideLayouts/slideLayout635.xml"/><Relationship Id="rId6" Type="http://schemas.openxmlformats.org/officeDocument/2006/relationships/slideLayout" Target="../slideLayouts/slideLayout640.xml"/><Relationship Id="rId11" Type="http://schemas.openxmlformats.org/officeDocument/2006/relationships/slideLayout" Target="../slideLayouts/slideLayout645.xml"/><Relationship Id="rId5" Type="http://schemas.openxmlformats.org/officeDocument/2006/relationships/slideLayout" Target="../slideLayouts/slideLayout639.xml"/><Relationship Id="rId10" Type="http://schemas.openxmlformats.org/officeDocument/2006/relationships/slideLayout" Target="../slideLayouts/slideLayout644.xml"/><Relationship Id="rId4" Type="http://schemas.openxmlformats.org/officeDocument/2006/relationships/slideLayout" Target="../slideLayouts/slideLayout638.xml"/><Relationship Id="rId9" Type="http://schemas.openxmlformats.org/officeDocument/2006/relationships/slideLayout" Target="../slideLayouts/slideLayout64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653.xml"/><Relationship Id="rId3" Type="http://schemas.openxmlformats.org/officeDocument/2006/relationships/slideLayout" Target="../slideLayouts/slideLayout648.xml"/><Relationship Id="rId7" Type="http://schemas.openxmlformats.org/officeDocument/2006/relationships/slideLayout" Target="../slideLayouts/slideLayout652.xml"/><Relationship Id="rId12" Type="http://schemas.openxmlformats.org/officeDocument/2006/relationships/theme" Target="../theme/theme74.xml"/><Relationship Id="rId2" Type="http://schemas.openxmlformats.org/officeDocument/2006/relationships/slideLayout" Target="../slideLayouts/slideLayout647.xml"/><Relationship Id="rId1" Type="http://schemas.openxmlformats.org/officeDocument/2006/relationships/slideLayout" Target="../slideLayouts/slideLayout646.xml"/><Relationship Id="rId6" Type="http://schemas.openxmlformats.org/officeDocument/2006/relationships/slideLayout" Target="../slideLayouts/slideLayout651.xml"/><Relationship Id="rId11" Type="http://schemas.openxmlformats.org/officeDocument/2006/relationships/slideLayout" Target="../slideLayouts/slideLayout656.xml"/><Relationship Id="rId5" Type="http://schemas.openxmlformats.org/officeDocument/2006/relationships/slideLayout" Target="../slideLayouts/slideLayout650.xml"/><Relationship Id="rId10" Type="http://schemas.openxmlformats.org/officeDocument/2006/relationships/slideLayout" Target="../slideLayouts/slideLayout655.xml"/><Relationship Id="rId4" Type="http://schemas.openxmlformats.org/officeDocument/2006/relationships/slideLayout" Target="../slideLayouts/slideLayout649.xml"/><Relationship Id="rId9" Type="http://schemas.openxmlformats.org/officeDocument/2006/relationships/slideLayout" Target="../slideLayouts/slideLayout65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64.xml"/><Relationship Id="rId13" Type="http://schemas.openxmlformats.org/officeDocument/2006/relationships/image" Target="../media/image1.jpeg"/><Relationship Id="rId3" Type="http://schemas.openxmlformats.org/officeDocument/2006/relationships/slideLayout" Target="../slideLayouts/slideLayout659.xml"/><Relationship Id="rId7" Type="http://schemas.openxmlformats.org/officeDocument/2006/relationships/slideLayout" Target="../slideLayouts/slideLayout663.xml"/><Relationship Id="rId12" Type="http://schemas.openxmlformats.org/officeDocument/2006/relationships/theme" Target="../theme/theme75.xml"/><Relationship Id="rId2" Type="http://schemas.openxmlformats.org/officeDocument/2006/relationships/slideLayout" Target="../slideLayouts/slideLayout658.xml"/><Relationship Id="rId1" Type="http://schemas.openxmlformats.org/officeDocument/2006/relationships/slideLayout" Target="../slideLayouts/slideLayout657.xml"/><Relationship Id="rId6" Type="http://schemas.openxmlformats.org/officeDocument/2006/relationships/slideLayout" Target="../slideLayouts/slideLayout662.xml"/><Relationship Id="rId11" Type="http://schemas.openxmlformats.org/officeDocument/2006/relationships/slideLayout" Target="../slideLayouts/slideLayout667.xml"/><Relationship Id="rId5" Type="http://schemas.openxmlformats.org/officeDocument/2006/relationships/slideLayout" Target="../slideLayouts/slideLayout661.xml"/><Relationship Id="rId10" Type="http://schemas.openxmlformats.org/officeDocument/2006/relationships/slideLayout" Target="../slideLayouts/slideLayout666.xml"/><Relationship Id="rId4" Type="http://schemas.openxmlformats.org/officeDocument/2006/relationships/slideLayout" Target="../slideLayouts/slideLayout660.xml"/><Relationship Id="rId9" Type="http://schemas.openxmlformats.org/officeDocument/2006/relationships/slideLayout" Target="../slideLayouts/slideLayout66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675.xml"/><Relationship Id="rId13" Type="http://schemas.openxmlformats.org/officeDocument/2006/relationships/image" Target="../media/image8.png"/><Relationship Id="rId3" Type="http://schemas.openxmlformats.org/officeDocument/2006/relationships/slideLayout" Target="../slideLayouts/slideLayout670.xml"/><Relationship Id="rId7" Type="http://schemas.openxmlformats.org/officeDocument/2006/relationships/slideLayout" Target="../slideLayouts/slideLayout674.xml"/><Relationship Id="rId12" Type="http://schemas.openxmlformats.org/officeDocument/2006/relationships/theme" Target="../theme/theme76.xml"/><Relationship Id="rId2" Type="http://schemas.openxmlformats.org/officeDocument/2006/relationships/slideLayout" Target="../slideLayouts/slideLayout669.xml"/><Relationship Id="rId1" Type="http://schemas.openxmlformats.org/officeDocument/2006/relationships/slideLayout" Target="../slideLayouts/slideLayout668.xml"/><Relationship Id="rId6" Type="http://schemas.openxmlformats.org/officeDocument/2006/relationships/slideLayout" Target="../slideLayouts/slideLayout673.xml"/><Relationship Id="rId11" Type="http://schemas.openxmlformats.org/officeDocument/2006/relationships/slideLayout" Target="../slideLayouts/slideLayout678.xml"/><Relationship Id="rId5" Type="http://schemas.openxmlformats.org/officeDocument/2006/relationships/slideLayout" Target="../slideLayouts/slideLayout672.xml"/><Relationship Id="rId10" Type="http://schemas.openxmlformats.org/officeDocument/2006/relationships/slideLayout" Target="../slideLayouts/slideLayout677.xml"/><Relationship Id="rId4" Type="http://schemas.openxmlformats.org/officeDocument/2006/relationships/slideLayout" Target="../slideLayouts/slideLayout671.xml"/><Relationship Id="rId9" Type="http://schemas.openxmlformats.org/officeDocument/2006/relationships/slideLayout" Target="../slideLayouts/slideLayout676.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686.xml"/><Relationship Id="rId3" Type="http://schemas.openxmlformats.org/officeDocument/2006/relationships/slideLayout" Target="../slideLayouts/slideLayout681.xml"/><Relationship Id="rId7" Type="http://schemas.openxmlformats.org/officeDocument/2006/relationships/slideLayout" Target="../slideLayouts/slideLayout685.xml"/><Relationship Id="rId12" Type="http://schemas.openxmlformats.org/officeDocument/2006/relationships/theme" Target="../theme/theme77.xml"/><Relationship Id="rId2" Type="http://schemas.openxmlformats.org/officeDocument/2006/relationships/slideLayout" Target="../slideLayouts/slideLayout680.xml"/><Relationship Id="rId1" Type="http://schemas.openxmlformats.org/officeDocument/2006/relationships/slideLayout" Target="../slideLayouts/slideLayout679.xml"/><Relationship Id="rId6" Type="http://schemas.openxmlformats.org/officeDocument/2006/relationships/slideLayout" Target="../slideLayouts/slideLayout684.xml"/><Relationship Id="rId11" Type="http://schemas.openxmlformats.org/officeDocument/2006/relationships/slideLayout" Target="../slideLayouts/slideLayout689.xml"/><Relationship Id="rId5" Type="http://schemas.openxmlformats.org/officeDocument/2006/relationships/slideLayout" Target="../slideLayouts/slideLayout683.xml"/><Relationship Id="rId10" Type="http://schemas.openxmlformats.org/officeDocument/2006/relationships/slideLayout" Target="../slideLayouts/slideLayout688.xml"/><Relationship Id="rId4" Type="http://schemas.openxmlformats.org/officeDocument/2006/relationships/slideLayout" Target="../slideLayouts/slideLayout682.xml"/><Relationship Id="rId9" Type="http://schemas.openxmlformats.org/officeDocument/2006/relationships/slideLayout" Target="../slideLayouts/slideLayout687.xml"/></Relationships>
</file>

<file path=ppt/slideMasters/_rels/slideMaster78.xml.rels><?xml version="1.0" encoding="UTF-8" standalone="yes"?>
<Relationships xmlns="http://schemas.openxmlformats.org/package/2006/relationships"><Relationship Id="rId3" Type="http://schemas.openxmlformats.org/officeDocument/2006/relationships/slideLayout" Target="../slideLayouts/slideLayout692.xml"/><Relationship Id="rId2" Type="http://schemas.openxmlformats.org/officeDocument/2006/relationships/slideLayout" Target="../slideLayouts/slideLayout691.xml"/><Relationship Id="rId1" Type="http://schemas.openxmlformats.org/officeDocument/2006/relationships/slideLayout" Target="../slideLayouts/slideLayout690.xml"/><Relationship Id="rId5" Type="http://schemas.openxmlformats.org/officeDocument/2006/relationships/theme" Target="../theme/theme78.xml"/><Relationship Id="rId4" Type="http://schemas.openxmlformats.org/officeDocument/2006/relationships/slideLayout" Target="../slideLayouts/slideLayout693.xml"/></Relationships>
</file>

<file path=ppt/slideMasters/_rels/slideMaster79.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theme" Target="../theme/theme79.xml"/><Relationship Id="rId1" Type="http://schemas.openxmlformats.org/officeDocument/2006/relationships/slideLayout" Target="../slideLayouts/slideLayout694.xml"/></Relationships>
</file>

<file path=ppt/slideMasters/_rels/slideMaster8.xml.rels><?xml version="1.0" encoding="UTF-8" standalone="yes"?>
<Relationships xmlns="http://schemas.openxmlformats.org/package/2006/relationships"><Relationship Id="rId3" Type="http://schemas.openxmlformats.org/officeDocument/2006/relationships/theme" Target="../theme/theme8.xml"/><Relationship Id="rId2" Type="http://schemas.openxmlformats.org/officeDocument/2006/relationships/slideLayout" Target="../slideLayouts/slideLayout74.xml"/><Relationship Id="rId1" Type="http://schemas.openxmlformats.org/officeDocument/2006/relationships/slideLayout" Target="../slideLayouts/slideLayout73.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702.xml"/><Relationship Id="rId3" Type="http://schemas.openxmlformats.org/officeDocument/2006/relationships/slideLayout" Target="../slideLayouts/slideLayout697.xml"/><Relationship Id="rId7" Type="http://schemas.openxmlformats.org/officeDocument/2006/relationships/slideLayout" Target="../slideLayouts/slideLayout701.xml"/><Relationship Id="rId12" Type="http://schemas.openxmlformats.org/officeDocument/2006/relationships/theme" Target="../theme/theme80.xml"/><Relationship Id="rId2" Type="http://schemas.openxmlformats.org/officeDocument/2006/relationships/slideLayout" Target="../slideLayouts/slideLayout696.xml"/><Relationship Id="rId1" Type="http://schemas.openxmlformats.org/officeDocument/2006/relationships/slideLayout" Target="../slideLayouts/slideLayout695.xml"/><Relationship Id="rId6" Type="http://schemas.openxmlformats.org/officeDocument/2006/relationships/slideLayout" Target="../slideLayouts/slideLayout700.xml"/><Relationship Id="rId11" Type="http://schemas.openxmlformats.org/officeDocument/2006/relationships/slideLayout" Target="../slideLayouts/slideLayout705.xml"/><Relationship Id="rId5" Type="http://schemas.openxmlformats.org/officeDocument/2006/relationships/slideLayout" Target="../slideLayouts/slideLayout699.xml"/><Relationship Id="rId10" Type="http://schemas.openxmlformats.org/officeDocument/2006/relationships/slideLayout" Target="../slideLayouts/slideLayout704.xml"/><Relationship Id="rId4" Type="http://schemas.openxmlformats.org/officeDocument/2006/relationships/slideLayout" Target="../slideLayouts/slideLayout698.xml"/><Relationship Id="rId9" Type="http://schemas.openxmlformats.org/officeDocument/2006/relationships/slideLayout" Target="../slideLayouts/slideLayout703.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713.xml"/><Relationship Id="rId13" Type="http://schemas.openxmlformats.org/officeDocument/2006/relationships/theme" Target="../theme/theme81.xml"/><Relationship Id="rId3" Type="http://schemas.openxmlformats.org/officeDocument/2006/relationships/slideLayout" Target="../slideLayouts/slideLayout708.xml"/><Relationship Id="rId7" Type="http://schemas.openxmlformats.org/officeDocument/2006/relationships/slideLayout" Target="../slideLayouts/slideLayout712.xml"/><Relationship Id="rId12" Type="http://schemas.openxmlformats.org/officeDocument/2006/relationships/slideLayout" Target="../slideLayouts/slideLayout717.xml"/><Relationship Id="rId2" Type="http://schemas.openxmlformats.org/officeDocument/2006/relationships/slideLayout" Target="../slideLayouts/slideLayout707.xml"/><Relationship Id="rId1" Type="http://schemas.openxmlformats.org/officeDocument/2006/relationships/slideLayout" Target="../slideLayouts/slideLayout706.xml"/><Relationship Id="rId6" Type="http://schemas.openxmlformats.org/officeDocument/2006/relationships/slideLayout" Target="../slideLayouts/slideLayout711.xml"/><Relationship Id="rId11" Type="http://schemas.openxmlformats.org/officeDocument/2006/relationships/slideLayout" Target="../slideLayouts/slideLayout716.xml"/><Relationship Id="rId5" Type="http://schemas.openxmlformats.org/officeDocument/2006/relationships/slideLayout" Target="../slideLayouts/slideLayout710.xml"/><Relationship Id="rId10" Type="http://schemas.openxmlformats.org/officeDocument/2006/relationships/slideLayout" Target="../slideLayouts/slideLayout715.xml"/><Relationship Id="rId4" Type="http://schemas.openxmlformats.org/officeDocument/2006/relationships/slideLayout" Target="../slideLayouts/slideLayout709.xml"/><Relationship Id="rId9" Type="http://schemas.openxmlformats.org/officeDocument/2006/relationships/slideLayout" Target="../slideLayouts/slideLayout714.xml"/></Relationships>
</file>

<file path=ppt/slideMasters/_rels/slideMaster82.xml.rels><?xml version="1.0" encoding="UTF-8" standalone="yes"?>
<Relationships xmlns="http://schemas.openxmlformats.org/package/2006/relationships"><Relationship Id="rId2" Type="http://schemas.openxmlformats.org/officeDocument/2006/relationships/theme" Target="../theme/theme82.xml"/><Relationship Id="rId1" Type="http://schemas.openxmlformats.org/officeDocument/2006/relationships/slideLayout" Target="../slideLayouts/slideLayout718.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726.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theme" Target="../theme/theme83.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737.xml"/><Relationship Id="rId13" Type="http://schemas.openxmlformats.org/officeDocument/2006/relationships/slideLayout" Target="../slideLayouts/slideLayout742.xml"/><Relationship Id="rId3" Type="http://schemas.openxmlformats.org/officeDocument/2006/relationships/slideLayout" Target="../slideLayouts/slideLayout732.xml"/><Relationship Id="rId7" Type="http://schemas.openxmlformats.org/officeDocument/2006/relationships/slideLayout" Target="../slideLayouts/slideLayout736.xml"/><Relationship Id="rId12" Type="http://schemas.openxmlformats.org/officeDocument/2006/relationships/slideLayout" Target="../slideLayouts/slideLayout741.xml"/><Relationship Id="rId2" Type="http://schemas.openxmlformats.org/officeDocument/2006/relationships/slideLayout" Target="../slideLayouts/slideLayout731.xml"/><Relationship Id="rId1" Type="http://schemas.openxmlformats.org/officeDocument/2006/relationships/slideLayout" Target="../slideLayouts/slideLayout730.xml"/><Relationship Id="rId6" Type="http://schemas.openxmlformats.org/officeDocument/2006/relationships/slideLayout" Target="../slideLayouts/slideLayout735.xml"/><Relationship Id="rId11" Type="http://schemas.openxmlformats.org/officeDocument/2006/relationships/slideLayout" Target="../slideLayouts/slideLayout740.xml"/><Relationship Id="rId5" Type="http://schemas.openxmlformats.org/officeDocument/2006/relationships/slideLayout" Target="../slideLayouts/slideLayout734.xml"/><Relationship Id="rId10" Type="http://schemas.openxmlformats.org/officeDocument/2006/relationships/slideLayout" Target="../slideLayouts/slideLayout739.xml"/><Relationship Id="rId4" Type="http://schemas.openxmlformats.org/officeDocument/2006/relationships/slideLayout" Target="../slideLayouts/slideLayout733.xml"/><Relationship Id="rId9" Type="http://schemas.openxmlformats.org/officeDocument/2006/relationships/slideLayout" Target="../slideLayouts/slideLayout738.xml"/><Relationship Id="rId14" Type="http://schemas.openxmlformats.org/officeDocument/2006/relationships/theme" Target="../theme/theme84.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750.xml"/><Relationship Id="rId3" Type="http://schemas.openxmlformats.org/officeDocument/2006/relationships/slideLayout" Target="../slideLayouts/slideLayout745.xml"/><Relationship Id="rId7" Type="http://schemas.openxmlformats.org/officeDocument/2006/relationships/slideLayout" Target="../slideLayouts/slideLayout749.xml"/><Relationship Id="rId12" Type="http://schemas.openxmlformats.org/officeDocument/2006/relationships/theme" Target="../theme/theme85.xml"/><Relationship Id="rId2" Type="http://schemas.openxmlformats.org/officeDocument/2006/relationships/slideLayout" Target="../slideLayouts/slideLayout744.xml"/><Relationship Id="rId1" Type="http://schemas.openxmlformats.org/officeDocument/2006/relationships/slideLayout" Target="../slideLayouts/slideLayout743.xml"/><Relationship Id="rId6" Type="http://schemas.openxmlformats.org/officeDocument/2006/relationships/slideLayout" Target="../slideLayouts/slideLayout748.xml"/><Relationship Id="rId11" Type="http://schemas.openxmlformats.org/officeDocument/2006/relationships/slideLayout" Target="../slideLayouts/slideLayout753.xml"/><Relationship Id="rId5" Type="http://schemas.openxmlformats.org/officeDocument/2006/relationships/slideLayout" Target="../slideLayouts/slideLayout747.xml"/><Relationship Id="rId10" Type="http://schemas.openxmlformats.org/officeDocument/2006/relationships/slideLayout" Target="../slideLayouts/slideLayout752.xml"/><Relationship Id="rId4" Type="http://schemas.openxmlformats.org/officeDocument/2006/relationships/slideLayout" Target="../slideLayouts/slideLayout746.xml"/><Relationship Id="rId9" Type="http://schemas.openxmlformats.org/officeDocument/2006/relationships/slideLayout" Target="../slideLayouts/slideLayout751.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761.xml"/><Relationship Id="rId13" Type="http://schemas.openxmlformats.org/officeDocument/2006/relationships/slideLayout" Target="../slideLayouts/slideLayout766.xml"/><Relationship Id="rId18" Type="http://schemas.openxmlformats.org/officeDocument/2006/relationships/theme" Target="../theme/theme86.xml"/><Relationship Id="rId3" Type="http://schemas.openxmlformats.org/officeDocument/2006/relationships/slideLayout" Target="../slideLayouts/slideLayout756.xml"/><Relationship Id="rId7" Type="http://schemas.openxmlformats.org/officeDocument/2006/relationships/slideLayout" Target="../slideLayouts/slideLayout760.xml"/><Relationship Id="rId12" Type="http://schemas.openxmlformats.org/officeDocument/2006/relationships/slideLayout" Target="../slideLayouts/slideLayout765.xml"/><Relationship Id="rId17" Type="http://schemas.openxmlformats.org/officeDocument/2006/relationships/slideLayout" Target="../slideLayouts/slideLayout770.xml"/><Relationship Id="rId2" Type="http://schemas.openxmlformats.org/officeDocument/2006/relationships/slideLayout" Target="../slideLayouts/slideLayout755.xml"/><Relationship Id="rId16" Type="http://schemas.openxmlformats.org/officeDocument/2006/relationships/slideLayout" Target="../slideLayouts/slideLayout769.xml"/><Relationship Id="rId1" Type="http://schemas.openxmlformats.org/officeDocument/2006/relationships/slideLayout" Target="../slideLayouts/slideLayout754.xml"/><Relationship Id="rId6" Type="http://schemas.openxmlformats.org/officeDocument/2006/relationships/slideLayout" Target="../slideLayouts/slideLayout759.xml"/><Relationship Id="rId11" Type="http://schemas.openxmlformats.org/officeDocument/2006/relationships/slideLayout" Target="../slideLayouts/slideLayout764.xml"/><Relationship Id="rId5" Type="http://schemas.openxmlformats.org/officeDocument/2006/relationships/slideLayout" Target="../slideLayouts/slideLayout758.xml"/><Relationship Id="rId15" Type="http://schemas.openxmlformats.org/officeDocument/2006/relationships/slideLayout" Target="../slideLayouts/slideLayout768.xml"/><Relationship Id="rId10" Type="http://schemas.openxmlformats.org/officeDocument/2006/relationships/slideLayout" Target="../slideLayouts/slideLayout763.xml"/><Relationship Id="rId4" Type="http://schemas.openxmlformats.org/officeDocument/2006/relationships/slideLayout" Target="../slideLayouts/slideLayout757.xml"/><Relationship Id="rId9" Type="http://schemas.openxmlformats.org/officeDocument/2006/relationships/slideLayout" Target="../slideLayouts/slideLayout762.xml"/><Relationship Id="rId14" Type="http://schemas.openxmlformats.org/officeDocument/2006/relationships/slideLayout" Target="../slideLayouts/slideLayout767.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778.xml"/><Relationship Id="rId3" Type="http://schemas.openxmlformats.org/officeDocument/2006/relationships/slideLayout" Target="../slideLayouts/slideLayout773.xml"/><Relationship Id="rId7" Type="http://schemas.openxmlformats.org/officeDocument/2006/relationships/slideLayout" Target="../slideLayouts/slideLayout777.xml"/><Relationship Id="rId12" Type="http://schemas.openxmlformats.org/officeDocument/2006/relationships/theme" Target="../theme/theme87.xml"/><Relationship Id="rId2" Type="http://schemas.openxmlformats.org/officeDocument/2006/relationships/slideLayout" Target="../slideLayouts/slideLayout772.xml"/><Relationship Id="rId1" Type="http://schemas.openxmlformats.org/officeDocument/2006/relationships/slideLayout" Target="../slideLayouts/slideLayout771.xml"/><Relationship Id="rId6" Type="http://schemas.openxmlformats.org/officeDocument/2006/relationships/slideLayout" Target="../slideLayouts/slideLayout776.xml"/><Relationship Id="rId11" Type="http://schemas.openxmlformats.org/officeDocument/2006/relationships/slideLayout" Target="../slideLayouts/slideLayout781.xml"/><Relationship Id="rId5" Type="http://schemas.openxmlformats.org/officeDocument/2006/relationships/slideLayout" Target="../slideLayouts/slideLayout775.xml"/><Relationship Id="rId10" Type="http://schemas.openxmlformats.org/officeDocument/2006/relationships/slideLayout" Target="../slideLayouts/slideLayout780.xml"/><Relationship Id="rId4" Type="http://schemas.openxmlformats.org/officeDocument/2006/relationships/slideLayout" Target="../slideLayouts/slideLayout774.xml"/><Relationship Id="rId9" Type="http://schemas.openxmlformats.org/officeDocument/2006/relationships/slideLayout" Target="../slideLayouts/slideLayout779.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789.xml"/><Relationship Id="rId3" Type="http://schemas.openxmlformats.org/officeDocument/2006/relationships/slideLayout" Target="../slideLayouts/slideLayout784.xml"/><Relationship Id="rId7" Type="http://schemas.openxmlformats.org/officeDocument/2006/relationships/slideLayout" Target="../slideLayouts/slideLayout788.xml"/><Relationship Id="rId12" Type="http://schemas.openxmlformats.org/officeDocument/2006/relationships/theme" Target="../theme/theme88.xml"/><Relationship Id="rId2" Type="http://schemas.openxmlformats.org/officeDocument/2006/relationships/slideLayout" Target="../slideLayouts/slideLayout783.xml"/><Relationship Id="rId1" Type="http://schemas.openxmlformats.org/officeDocument/2006/relationships/slideLayout" Target="../slideLayouts/slideLayout782.xml"/><Relationship Id="rId6" Type="http://schemas.openxmlformats.org/officeDocument/2006/relationships/slideLayout" Target="../slideLayouts/slideLayout787.xml"/><Relationship Id="rId11" Type="http://schemas.openxmlformats.org/officeDocument/2006/relationships/slideLayout" Target="../slideLayouts/slideLayout792.xml"/><Relationship Id="rId5" Type="http://schemas.openxmlformats.org/officeDocument/2006/relationships/slideLayout" Target="../slideLayouts/slideLayout786.xml"/><Relationship Id="rId10" Type="http://schemas.openxmlformats.org/officeDocument/2006/relationships/slideLayout" Target="../slideLayouts/slideLayout791.xml"/><Relationship Id="rId4" Type="http://schemas.openxmlformats.org/officeDocument/2006/relationships/slideLayout" Target="../slideLayouts/slideLayout785.xml"/><Relationship Id="rId9" Type="http://schemas.openxmlformats.org/officeDocument/2006/relationships/slideLayout" Target="../slideLayouts/slideLayout79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2.xml"/><Relationship Id="rId3" Type="http://schemas.openxmlformats.org/officeDocument/2006/relationships/slideLayout" Target="../slideLayouts/slideLayout77.xml"/><Relationship Id="rId7" Type="http://schemas.openxmlformats.org/officeDocument/2006/relationships/slideLayout" Target="../slideLayouts/slideLayout81.xml"/><Relationship Id="rId12" Type="http://schemas.openxmlformats.org/officeDocument/2006/relationships/theme" Target="../theme/theme9.xml"/><Relationship Id="rId2" Type="http://schemas.openxmlformats.org/officeDocument/2006/relationships/slideLayout" Target="../slideLayouts/slideLayout76.xml"/><Relationship Id="rId1" Type="http://schemas.openxmlformats.org/officeDocument/2006/relationships/slideLayout" Target="../slideLayouts/slideLayout75.xml"/><Relationship Id="rId6" Type="http://schemas.openxmlformats.org/officeDocument/2006/relationships/slideLayout" Target="../slideLayouts/slideLayout80.xml"/><Relationship Id="rId11" Type="http://schemas.openxmlformats.org/officeDocument/2006/relationships/slideLayout" Target="../slideLayouts/slideLayout85.xml"/><Relationship Id="rId5" Type="http://schemas.openxmlformats.org/officeDocument/2006/relationships/slideLayout" Target="../slideLayouts/slideLayout79.xml"/><Relationship Id="rId10" Type="http://schemas.openxmlformats.org/officeDocument/2006/relationships/slideLayout" Target="../slideLayouts/slideLayout84.xml"/><Relationship Id="rId4" Type="http://schemas.openxmlformats.org/officeDocument/2006/relationships/slideLayout" Target="../slideLayouts/slideLayout78.xml"/><Relationship Id="rId9" Type="http://schemas.openxmlformats.org/officeDocument/2006/relationships/slideLayout" Target="../slideLayouts/slideLayout8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r">
              <a:defRPr sz="1400" b="1" i="0">
                <a:latin typeface="Arial" panose="020B0604020202020204" pitchFamily="34" charset="0"/>
              </a:defRPr>
            </a:lvl1pPr>
          </a:lstStyle>
          <a:p>
            <a:pPr>
              <a:defRPr/>
            </a:pPr>
            <a:fld id="{48D1DC39-2249-EF43-85DB-8F887324E578}"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765" r:id="rId1"/>
    <p:sldLayoutId id="2147491766" r:id="rId2"/>
    <p:sldLayoutId id="2147491767" r:id="rId3"/>
    <p:sldLayoutId id="2147491768" r:id="rId4"/>
    <p:sldLayoutId id="2147491769" r:id="rId5"/>
    <p:sldLayoutId id="2147491770" r:id="rId6"/>
    <p:sldLayoutId id="2147491771" r:id="rId7"/>
    <p:sldLayoutId id="2147491772" r:id="rId8"/>
    <p:sldLayoutId id="2147491773" r:id="rId9"/>
    <p:sldLayoutId id="2147491774" r:id="rId10"/>
    <p:sldLayoutId id="214749177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042"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085"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124"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17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3726" indent="-228522" algn="l" rtl="0" fontAlgn="base">
        <a:spcBef>
          <a:spcPct val="20000"/>
        </a:spcBef>
        <a:spcAft>
          <a:spcPct val="0"/>
        </a:spcAft>
        <a:buChar char="»"/>
        <a:defRPr sz="2000">
          <a:solidFill>
            <a:schemeClr val="tx1"/>
          </a:solidFill>
          <a:latin typeface="+mn-lt"/>
          <a:ea typeface="+mn-ea"/>
        </a:defRPr>
      </a:lvl6pPr>
      <a:lvl7pPr marL="2970770" indent="-228522" algn="l" rtl="0" fontAlgn="base">
        <a:spcBef>
          <a:spcPct val="20000"/>
        </a:spcBef>
        <a:spcAft>
          <a:spcPct val="0"/>
        </a:spcAft>
        <a:buChar char="»"/>
        <a:defRPr sz="2000">
          <a:solidFill>
            <a:schemeClr val="tx1"/>
          </a:solidFill>
          <a:latin typeface="+mn-lt"/>
          <a:ea typeface="+mn-ea"/>
        </a:defRPr>
      </a:lvl7pPr>
      <a:lvl8pPr marL="3427810" indent="-228522" algn="l" rtl="0" fontAlgn="base">
        <a:spcBef>
          <a:spcPct val="20000"/>
        </a:spcBef>
        <a:spcAft>
          <a:spcPct val="0"/>
        </a:spcAft>
        <a:buChar char="»"/>
        <a:defRPr sz="2000">
          <a:solidFill>
            <a:schemeClr val="tx1"/>
          </a:solidFill>
          <a:latin typeface="+mn-lt"/>
          <a:ea typeface="+mn-ea"/>
        </a:defRPr>
      </a:lvl8pPr>
      <a:lvl9pPr marL="3884852" indent="-22852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998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6998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lIns="91408" tIns="45704" rIns="91408" bIns="45704" rtlCol="0" anchor="ctr"/>
          <a:lstStyle>
            <a:lvl1pPr algn="l" defTabSz="457042"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fld id="{D3066CDE-E245-1941-9A46-B067926BF714}" type="datetimeFigureOut">
              <a:rPr lang="en-US"/>
              <a:pPr>
                <a:defRPr/>
              </a:pPr>
              <a:t>3/10/24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8" tIns="45704" rIns="91408" bIns="45704" rtlCol="0" anchor="ctr"/>
          <a:lstStyle>
            <a:lvl1pPr algn="ctr" defTabSz="457042"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8" tIns="45704" rIns="91408" bIns="45704" rtlCol="0" anchor="ctr"/>
          <a:lstStyle>
            <a:lvl1pPr algn="r" defTabSz="457042"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fld id="{7C44355B-7239-EC4E-B2D4-2932EFD772F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956" r:id="rId1"/>
    <p:sldLayoutId id="2147491957" r:id="rId2"/>
    <p:sldLayoutId id="2147491958" r:id="rId3"/>
    <p:sldLayoutId id="2147491959" r:id="rId4"/>
    <p:sldLayoutId id="2147491960" r:id="rId5"/>
    <p:sldLayoutId id="2147491961" r:id="rId6"/>
    <p:sldLayoutId id="2147491962" r:id="rId7"/>
    <p:sldLayoutId id="2147491963" r:id="rId8"/>
    <p:sldLayoutId id="2147491964" r:id="rId9"/>
    <p:sldLayoutId id="2147491965" r:id="rId10"/>
    <p:sldLayoutId id="2147491966" r:id="rId11"/>
  </p:sldLayoutIdLst>
  <p:txStyles>
    <p:titleStyle>
      <a:lvl1pPr algn="ctr" defTabSz="457042"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42"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85"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124"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170"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81" indent="-342781" algn="l" defTabSz="457042"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91" indent="-285652" algn="l" defTabSz="457042"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602" indent="-228522" algn="l" defTabSz="457042"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645" indent="-228522" algn="l" defTabSz="457042"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686" indent="-228522" algn="l" defTabSz="457042"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726" indent="-228522" algn="l" defTabSz="457042" rtl="0" eaLnBrk="1" latinLnBrk="0" hangingPunct="1">
        <a:spcBef>
          <a:spcPct val="20000"/>
        </a:spcBef>
        <a:buFont typeface="Arial"/>
        <a:buChar char="•"/>
        <a:defRPr sz="2000" kern="1200">
          <a:solidFill>
            <a:schemeClr val="tx1"/>
          </a:solidFill>
          <a:latin typeface="+mn-lt"/>
          <a:ea typeface="+mn-ea"/>
          <a:cs typeface="+mn-cs"/>
        </a:defRPr>
      </a:lvl6pPr>
      <a:lvl7pPr marL="2970770" indent="-228522" algn="l" defTabSz="457042" rtl="0" eaLnBrk="1" latinLnBrk="0" hangingPunct="1">
        <a:spcBef>
          <a:spcPct val="20000"/>
        </a:spcBef>
        <a:buFont typeface="Arial"/>
        <a:buChar char="•"/>
        <a:defRPr sz="2000" kern="1200">
          <a:solidFill>
            <a:schemeClr val="tx1"/>
          </a:solidFill>
          <a:latin typeface="+mn-lt"/>
          <a:ea typeface="+mn-ea"/>
          <a:cs typeface="+mn-cs"/>
        </a:defRPr>
      </a:lvl7pPr>
      <a:lvl8pPr marL="3427810" indent="-228522" algn="l" defTabSz="457042" rtl="0" eaLnBrk="1" latinLnBrk="0" hangingPunct="1">
        <a:spcBef>
          <a:spcPct val="20000"/>
        </a:spcBef>
        <a:buFont typeface="Arial"/>
        <a:buChar char="•"/>
        <a:defRPr sz="2000" kern="1200">
          <a:solidFill>
            <a:schemeClr val="tx1"/>
          </a:solidFill>
          <a:latin typeface="+mn-lt"/>
          <a:ea typeface="+mn-ea"/>
          <a:cs typeface="+mn-cs"/>
        </a:defRPr>
      </a:lvl8pPr>
      <a:lvl9pPr marL="3884852" indent="-228522" algn="l" defTabSz="457042"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2274"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82275"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10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200" b="1" i="0">
                <a:solidFill>
                  <a:srgbClr val="FFFFFF"/>
                </a:solidFill>
                <a:latin typeface="Arial" panose="020B0604020202020204" pitchFamily="34" charset="0"/>
                <a:ea typeface="+mn-ea"/>
                <a:cs typeface="+mn-cs"/>
              </a:defRPr>
            </a:lvl1pPr>
          </a:lstStyle>
          <a:p>
            <a:pPr>
              <a:defRPr/>
            </a:pPr>
            <a:endParaRPr lang="en-US" dirty="0"/>
          </a:p>
        </p:txBody>
      </p:sp>
      <p:sp>
        <p:nvSpPr>
          <p:cNvPr id="4101"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200" b="1" i="0">
                <a:solidFill>
                  <a:srgbClr val="FFFFFF"/>
                </a:solidFill>
                <a:latin typeface="Arial" panose="020B0604020202020204" pitchFamily="34" charset="0"/>
              </a:defRPr>
            </a:lvl1pPr>
          </a:lstStyle>
          <a:p>
            <a:pPr>
              <a:defRPr/>
            </a:pPr>
            <a:fld id="{5111B90C-1740-D347-8E77-8D7456B575E6}" type="slidenum">
              <a:rPr lang="en-US" smtClean="0"/>
              <a:pPr>
                <a:defRPr/>
              </a:pPr>
              <a:t>‹#›</a:t>
            </a:fld>
            <a:endParaRPr lang="en-US" dirty="0"/>
          </a:p>
        </p:txBody>
      </p:sp>
      <p:sp>
        <p:nvSpPr>
          <p:cNvPr id="182278"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lIns="91408" tIns="45704" rIns="91408" bIns="45704"/>
          <a:lstStyle/>
          <a:p>
            <a:endParaRPr lang="en-US" b="1" i="0" dirty="0">
              <a:latin typeface="Arial" panose="020B0604020202020204" pitchFamily="34" charset="0"/>
            </a:endParaRPr>
          </a:p>
        </p:txBody>
      </p:sp>
      <p:sp>
        <p:nvSpPr>
          <p:cNvPr id="182279"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lIns="91408" tIns="45704" rIns="91408" bIns="45704"/>
          <a:lstStyle/>
          <a:p>
            <a:endParaRPr lang="en-US" b="1" i="0" dirty="0">
              <a:latin typeface="Arial" panose="020B0604020202020204" pitchFamily="34" charset="0"/>
            </a:endParaRPr>
          </a:p>
        </p:txBody>
      </p:sp>
      <p:grpSp>
        <p:nvGrpSpPr>
          <p:cNvPr id="182280" name="Group 8"/>
          <p:cNvGrpSpPr>
            <a:grpSpLocks/>
          </p:cNvGrpSpPr>
          <p:nvPr/>
        </p:nvGrpSpPr>
        <p:grpSpPr bwMode="auto">
          <a:xfrm>
            <a:off x="228600" y="457200"/>
            <a:ext cx="1246188" cy="1371600"/>
            <a:chOff x="144" y="288"/>
            <a:chExt cx="785" cy="864"/>
          </a:xfrm>
        </p:grpSpPr>
        <p:sp>
          <p:nvSpPr>
            <p:cNvPr id="182282"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3"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4"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5"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6"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7"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8"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9"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0"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1"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2"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3"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4"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grpSp>
      <p:sp>
        <p:nvSpPr>
          <p:cNvPr id="4118" name="Rectangle 22"/>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200" b="1" i="0">
                <a:solidFill>
                  <a:srgbClr val="FFFFFF"/>
                </a:solidFill>
                <a:latin typeface="Arial" panose="020B0604020202020204" pitchFamily="34" charset="0"/>
                <a:ea typeface="+mn-ea"/>
                <a:cs typeface="+mn-cs"/>
              </a:defRPr>
            </a:lvl1pPr>
          </a:lstStyle>
          <a:p>
            <a:pPr>
              <a:defRPr/>
            </a:pPr>
            <a:endParaRPr lang="en-US" dirty="0"/>
          </a:p>
        </p:txBody>
      </p:sp>
    </p:spTree>
  </p:cSld>
  <p:clrMap bg1="dk2" tx1="lt1" bg2="dk1" tx2="lt2" accent1="accent1" accent2="accent2" accent3="accent3" accent4="accent4" accent5="accent5" accent6="accent6" hlink="hlink" folHlink="folHlink"/>
  <p:sldLayoutIdLst>
    <p:sldLayoutId id="2147491967" r:id="rId1"/>
    <p:sldLayoutId id="2147491831" r:id="rId2"/>
    <p:sldLayoutId id="2147491832" r:id="rId3"/>
    <p:sldLayoutId id="2147491833" r:id="rId4"/>
    <p:sldLayoutId id="2147491834" r:id="rId5"/>
    <p:sldLayoutId id="2147491835" r:id="rId6"/>
    <p:sldLayoutId id="2147491836" r:id="rId7"/>
    <p:sldLayoutId id="2147491837" r:id="rId8"/>
    <p:sldLayoutId id="2147491838" r:id="rId9"/>
    <p:sldLayoutId id="2147491839" r:id="rId10"/>
    <p:sldLayoutId id="2147491840" r:id="rId11"/>
  </p:sldLayoutIdLst>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5pPr>
      <a:lvl6pPr marL="457042" algn="l" rtl="0" fontAlgn="base">
        <a:spcBef>
          <a:spcPct val="0"/>
        </a:spcBef>
        <a:spcAft>
          <a:spcPct val="0"/>
        </a:spcAft>
        <a:defRPr sz="3900">
          <a:solidFill>
            <a:schemeClr val="tx2"/>
          </a:solidFill>
          <a:latin typeface="Arial" pitchFamily="-105" charset="0"/>
        </a:defRPr>
      </a:lvl6pPr>
      <a:lvl7pPr marL="914085" algn="l" rtl="0" fontAlgn="base">
        <a:spcBef>
          <a:spcPct val="0"/>
        </a:spcBef>
        <a:spcAft>
          <a:spcPct val="0"/>
        </a:spcAft>
        <a:defRPr sz="3900">
          <a:solidFill>
            <a:schemeClr val="tx2"/>
          </a:solidFill>
          <a:latin typeface="Arial" pitchFamily="-105" charset="0"/>
        </a:defRPr>
      </a:lvl7pPr>
      <a:lvl8pPr marL="1371124" algn="l" rtl="0" fontAlgn="base">
        <a:spcBef>
          <a:spcPct val="0"/>
        </a:spcBef>
        <a:spcAft>
          <a:spcPct val="0"/>
        </a:spcAft>
        <a:defRPr sz="3900">
          <a:solidFill>
            <a:schemeClr val="tx2"/>
          </a:solidFill>
          <a:latin typeface="Arial" pitchFamily="-105" charset="0"/>
        </a:defRPr>
      </a:lvl8pPr>
      <a:lvl9pPr marL="1828170" algn="l" rtl="0" fontAlgn="base">
        <a:spcBef>
          <a:spcPct val="0"/>
        </a:spcBef>
        <a:spcAft>
          <a:spcPct val="0"/>
        </a:spcAft>
        <a:defRPr sz="3900">
          <a:solidFill>
            <a:schemeClr val="tx2"/>
          </a:solidFill>
          <a:latin typeface="Arial" pitchFamily="-105" charset="0"/>
        </a:defRPr>
      </a:lvl9pPr>
    </p:titleStyle>
    <p:bodyStyle>
      <a:lvl1pPr marL="342781" indent="-342781" algn="l" rtl="0" eaLnBrk="0" fontAlgn="base" hangingPunct="0">
        <a:spcBef>
          <a:spcPct val="20000"/>
        </a:spcBef>
        <a:spcAft>
          <a:spcPct val="0"/>
        </a:spcAft>
        <a:buClr>
          <a:schemeClr val="accent1"/>
        </a:buClr>
        <a:buSzPct val="85000"/>
        <a:buFont typeface="Wingdings" charset="0"/>
        <a:buChar char="o"/>
        <a:defRPr sz="2800" b="1" i="0">
          <a:solidFill>
            <a:schemeClr val="tx2"/>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buClr>
          <a:schemeClr val="accent1"/>
        </a:buClr>
        <a:buSzPct val="70000"/>
        <a:buFont typeface="Wingdings" charset="0"/>
        <a:buChar char="n"/>
        <a:defRPr sz="2500" b="1" i="0">
          <a:solidFill>
            <a:schemeClr val="tx2"/>
          </a:solidFill>
          <a:latin typeface="Arial" panose="020B0604020202020204" pitchFamily="34" charset="0"/>
          <a:ea typeface="ＭＳ Ｐゴシック" pitchFamily="-105" charset="-128"/>
        </a:defRPr>
      </a:lvl2pPr>
      <a:lvl3pPr marL="1142602" indent="-228522" algn="l" rtl="0" eaLnBrk="0" fontAlgn="base" hangingPunct="0">
        <a:spcBef>
          <a:spcPct val="20000"/>
        </a:spcBef>
        <a:spcAft>
          <a:spcPct val="0"/>
        </a:spcAft>
        <a:buClr>
          <a:schemeClr val="accent1"/>
        </a:buClr>
        <a:buSzPct val="70000"/>
        <a:buFont typeface="Wingdings" charset="0"/>
        <a:buChar char="p"/>
        <a:defRPr sz="2200" b="1" i="0">
          <a:solidFill>
            <a:schemeClr val="tx2"/>
          </a:solidFill>
          <a:latin typeface="Arial" panose="020B0604020202020204" pitchFamily="34" charset="0"/>
          <a:ea typeface="ＭＳ Ｐゴシック" pitchFamily="-105" charset="-128"/>
        </a:defRPr>
      </a:lvl3pPr>
      <a:lvl4pPr marL="1599645" indent="-228522" algn="l" rtl="0" eaLnBrk="0" fontAlgn="base" hangingPunct="0">
        <a:spcBef>
          <a:spcPct val="20000"/>
        </a:spcBef>
        <a:spcAft>
          <a:spcPct val="0"/>
        </a:spcAft>
        <a:buClr>
          <a:schemeClr val="accent1"/>
        </a:buClr>
        <a:buSzPct val="70000"/>
        <a:buFont typeface="Wingdings" charset="0"/>
        <a:buChar char="n"/>
        <a:defRPr sz="2000" b="1" i="0">
          <a:solidFill>
            <a:schemeClr val="tx2"/>
          </a:solidFill>
          <a:latin typeface="Arial" panose="020B0604020202020204" pitchFamily="34" charset="0"/>
          <a:ea typeface="ＭＳ Ｐゴシック" pitchFamily="-105" charset="-128"/>
        </a:defRPr>
      </a:lvl4pPr>
      <a:lvl5pPr marL="2056686" indent="-228522" algn="l" rtl="0" eaLnBrk="0" fontAlgn="base" hangingPunct="0">
        <a:spcBef>
          <a:spcPct val="20000"/>
        </a:spcBef>
        <a:spcAft>
          <a:spcPct val="0"/>
        </a:spcAft>
        <a:buClr>
          <a:schemeClr val="accent1"/>
        </a:buClr>
        <a:buSzPct val="70000"/>
        <a:buFont typeface="Wingdings" charset="0"/>
        <a:buChar char="o"/>
        <a:defRPr sz="2000" b="1" i="0">
          <a:solidFill>
            <a:schemeClr val="tx2"/>
          </a:solidFill>
          <a:latin typeface="Arial" panose="020B0604020202020204" pitchFamily="34" charset="0"/>
          <a:ea typeface="ＭＳ Ｐゴシック" pitchFamily="-105" charset="-128"/>
        </a:defRPr>
      </a:lvl5pPr>
      <a:lvl6pPr marL="2513726"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6pPr>
      <a:lvl7pPr marL="2970770"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7pPr>
      <a:lvl8pPr marL="3427810"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8pPr>
      <a:lvl9pPr marL="3884852"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7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207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4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a:solidFill>
                  <a:srgbClr val="000000"/>
                </a:solidFill>
                <a:latin typeface="Times New Roman" charset="0"/>
              </a:defRPr>
            </a:lvl1pPr>
          </a:lstStyle>
          <a:p>
            <a:pPr>
              <a:defRPr/>
            </a:pPr>
            <a:endParaRPr lang="en-US"/>
          </a:p>
        </p:txBody>
      </p:sp>
      <p:sp>
        <p:nvSpPr>
          <p:cNvPr id="1434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a:solidFill>
                  <a:srgbClr val="000000"/>
                </a:solidFill>
                <a:latin typeface="Times New Roman" charset="0"/>
              </a:defRPr>
            </a:lvl1pPr>
          </a:lstStyle>
          <a:p>
            <a:pPr>
              <a:defRPr/>
            </a:pPr>
            <a:endParaRPr lang="en-US"/>
          </a:p>
        </p:txBody>
      </p:sp>
      <p:sp>
        <p:nvSpPr>
          <p:cNvPr id="1434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a:solidFill>
                  <a:srgbClr val="000000"/>
                </a:solidFill>
                <a:latin typeface="Times New Roman" charset="0"/>
              </a:defRPr>
            </a:lvl1pPr>
          </a:lstStyle>
          <a:p>
            <a:pPr>
              <a:defRPr/>
            </a:pPr>
            <a:fld id="{51C2212B-939A-7A47-A382-6EC5DE19547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853" r:id="rId1"/>
    <p:sldLayoutId id="2147491854" r:id="rId2"/>
    <p:sldLayoutId id="2147491855" r:id="rId3"/>
    <p:sldLayoutId id="2147491856" r:id="rId4"/>
    <p:sldLayoutId id="2147491857" r:id="rId5"/>
    <p:sldLayoutId id="2147491858" r:id="rId6"/>
    <p:sldLayoutId id="2147491859" r:id="rId7"/>
    <p:sldLayoutId id="2147491860" r:id="rId8"/>
    <p:sldLayoutId id="2147491861" r:id="rId9"/>
    <p:sldLayoutId id="2147491862" r:id="rId10"/>
    <p:sldLayoutId id="214749186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5pPr>
      <a:lvl6pPr marL="457042" algn="ctr" rtl="0" eaLnBrk="0" fontAlgn="base" hangingPunct="0">
        <a:spcBef>
          <a:spcPct val="0"/>
        </a:spcBef>
        <a:spcAft>
          <a:spcPct val="0"/>
        </a:spcAft>
        <a:defRPr sz="4400">
          <a:solidFill>
            <a:schemeClr val="tx2"/>
          </a:solidFill>
          <a:latin typeface="Times New Roman" pitchFamily="-65" charset="0"/>
        </a:defRPr>
      </a:lvl6pPr>
      <a:lvl7pPr marL="914085" algn="ctr" rtl="0" eaLnBrk="0" fontAlgn="base" hangingPunct="0">
        <a:spcBef>
          <a:spcPct val="0"/>
        </a:spcBef>
        <a:spcAft>
          <a:spcPct val="0"/>
        </a:spcAft>
        <a:defRPr sz="4400">
          <a:solidFill>
            <a:schemeClr val="tx2"/>
          </a:solidFill>
          <a:latin typeface="Times New Roman" pitchFamily="-65" charset="0"/>
        </a:defRPr>
      </a:lvl7pPr>
      <a:lvl8pPr marL="1371124" algn="ctr" rtl="0" eaLnBrk="0" fontAlgn="base" hangingPunct="0">
        <a:spcBef>
          <a:spcPct val="0"/>
        </a:spcBef>
        <a:spcAft>
          <a:spcPct val="0"/>
        </a:spcAft>
        <a:defRPr sz="4400">
          <a:solidFill>
            <a:schemeClr val="tx2"/>
          </a:solidFill>
          <a:latin typeface="Times New Roman" pitchFamily="-65" charset="0"/>
        </a:defRPr>
      </a:lvl8pPr>
      <a:lvl9pPr marL="1828170" algn="ctr" rtl="0" eaLnBrk="0" fontAlgn="base" hangingPunct="0">
        <a:spcBef>
          <a:spcPct val="0"/>
        </a:spcBef>
        <a:spcAft>
          <a:spcPct val="0"/>
        </a:spcAft>
        <a:defRPr sz="4400">
          <a:solidFill>
            <a:schemeClr val="tx2"/>
          </a:solidFill>
          <a:latin typeface="Times New Roman" pitchFamily="-65"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65"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65"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5pPr>
      <a:lvl6pPr marL="2513726"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6pPr>
      <a:lvl7pPr marL="2970770"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7pPr>
      <a:lvl8pPr marL="3427810"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8pPr>
      <a:lvl9pPr marL="3884852"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01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22016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719C258C-AC59-6F4E-B2F7-CCD7E6E61EB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68" r:id="rId1"/>
    <p:sldLayoutId id="2147491969" r:id="rId2"/>
    <p:sldLayoutId id="2147491970" r:id="rId3"/>
    <p:sldLayoutId id="2147491971" r:id="rId4"/>
    <p:sldLayoutId id="2147491972" r:id="rId5"/>
    <p:sldLayoutId id="2147491973" r:id="rId6"/>
    <p:sldLayoutId id="2147491974" r:id="rId7"/>
    <p:sldLayoutId id="2147491975" r:id="rId8"/>
    <p:sldLayoutId id="2147491976" r:id="rId9"/>
    <p:sldLayoutId id="2147491977" r:id="rId10"/>
    <p:sldLayoutId id="2147491978"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042" algn="ctr" rtl="0" fontAlgn="base">
        <a:spcBef>
          <a:spcPct val="0"/>
        </a:spcBef>
        <a:spcAft>
          <a:spcPct val="0"/>
        </a:spcAft>
        <a:defRPr sz="4400">
          <a:solidFill>
            <a:schemeClr val="tx2"/>
          </a:solidFill>
          <a:latin typeface="Arial" pitchFamily="-111" charset="0"/>
        </a:defRPr>
      </a:lvl6pPr>
      <a:lvl7pPr marL="914085" algn="ctr" rtl="0" fontAlgn="base">
        <a:spcBef>
          <a:spcPct val="0"/>
        </a:spcBef>
        <a:spcAft>
          <a:spcPct val="0"/>
        </a:spcAft>
        <a:defRPr sz="4400">
          <a:solidFill>
            <a:schemeClr val="tx2"/>
          </a:solidFill>
          <a:latin typeface="Arial" pitchFamily="-111" charset="0"/>
        </a:defRPr>
      </a:lvl7pPr>
      <a:lvl8pPr marL="1371124" algn="ctr" rtl="0" fontAlgn="base">
        <a:spcBef>
          <a:spcPct val="0"/>
        </a:spcBef>
        <a:spcAft>
          <a:spcPct val="0"/>
        </a:spcAft>
        <a:defRPr sz="4400">
          <a:solidFill>
            <a:schemeClr val="tx2"/>
          </a:solidFill>
          <a:latin typeface="Arial" pitchFamily="-111" charset="0"/>
        </a:defRPr>
      </a:lvl8pPr>
      <a:lvl9pPr marL="1828170" algn="ctr" rtl="0" fontAlgn="base">
        <a:spcBef>
          <a:spcPct val="0"/>
        </a:spcBef>
        <a:spcAft>
          <a:spcPct val="0"/>
        </a:spcAft>
        <a:defRPr sz="4400">
          <a:solidFill>
            <a:schemeClr val="tx2"/>
          </a:solidFill>
          <a:latin typeface="Arial" pitchFamily="-111"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pitchFamily="-111" charset="-128"/>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1"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1"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pitchFamily="-111"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1"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1"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2590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ＭＳ Ｐゴシック" charset="0"/>
              </a:defRPr>
            </a:lvl1pPr>
          </a:lstStyle>
          <a:p>
            <a:pPr>
              <a:defRPr/>
            </a:pPr>
            <a:fld id="{259A4103-FAD2-FC42-832F-1E1B5F058BB5}"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91" r:id="rId1"/>
    <p:sldLayoutId id="2147491992"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pitchFamily="-112" charset="0"/>
        </a:defRPr>
      </a:lvl6pPr>
      <a:lvl7pPr marL="914085" algn="ctr" rtl="0" fontAlgn="base">
        <a:spcBef>
          <a:spcPct val="0"/>
        </a:spcBef>
        <a:spcAft>
          <a:spcPct val="0"/>
        </a:spcAft>
        <a:defRPr sz="4400">
          <a:solidFill>
            <a:schemeClr val="tx2"/>
          </a:solidFill>
          <a:latin typeface="Arial" pitchFamily="-112" charset="0"/>
        </a:defRPr>
      </a:lvl7pPr>
      <a:lvl8pPr marL="1371124" algn="ctr" rtl="0" fontAlgn="base">
        <a:spcBef>
          <a:spcPct val="0"/>
        </a:spcBef>
        <a:spcAft>
          <a:spcPct val="0"/>
        </a:spcAft>
        <a:defRPr sz="4400">
          <a:solidFill>
            <a:schemeClr val="tx2"/>
          </a:solidFill>
          <a:latin typeface="Arial" pitchFamily="-112" charset="0"/>
        </a:defRPr>
      </a:lvl8pPr>
      <a:lvl9pPr marL="1828170" algn="ctr" rtl="0" fontAlgn="base">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pitchFamily="-11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latin typeface="Arial" panose="020B0604020202020204" pitchFamily="34" charset="0"/>
              </a:defRPr>
            </a:lvl1pPr>
          </a:lstStyle>
          <a:p>
            <a:endParaRPr lang="en-US" dirty="0">
              <a:solidFill>
                <a:srgbClr val="000000"/>
              </a:solidFill>
            </a:endParaRPr>
          </a:p>
        </p:txBody>
      </p:sp>
      <p:sp>
        <p:nvSpPr>
          <p:cNvPr id="10035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latin typeface="Arial" panose="020B0604020202020204" pitchFamily="34" charset="0"/>
              </a:defRPr>
            </a:lvl1pPr>
          </a:lstStyle>
          <a:p>
            <a:endParaRPr lang="en-US" dirty="0">
              <a:solidFill>
                <a:srgbClr val="000000"/>
              </a:solidFill>
            </a:endParaRPr>
          </a:p>
        </p:txBody>
      </p:sp>
      <p:sp>
        <p:nvSpPr>
          <p:cNvPr id="10035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latin typeface="Arial" panose="020B0604020202020204" pitchFamily="34" charset="0"/>
              </a:defRPr>
            </a:lvl1pPr>
          </a:lstStyle>
          <a:p>
            <a:fld id="{E5495972-0ED5-6A41-BA20-C12AA4EA40E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87238163"/>
      </p:ext>
    </p:extLst>
  </p:cSld>
  <p:clrMap bg1="lt1" tx1="dk1" bg2="lt2" tx2="dk2" accent1="accent1" accent2="accent2" accent3="accent3" accent4="accent4" accent5="accent5" accent6="accent6" hlink="hlink" folHlink="folHlink"/>
  <p:sldLayoutIdLst>
    <p:sldLayoutId id="2147491994" r:id="rId1"/>
    <p:sldLayoutId id="2147491995" r:id="rId2"/>
    <p:sldLayoutId id="2147491996" r:id="rId3"/>
    <p:sldLayoutId id="2147491997" r:id="rId4"/>
    <p:sldLayoutId id="2147491998" r:id="rId5"/>
    <p:sldLayoutId id="2147491999" r:id="rId6"/>
    <p:sldLayoutId id="2147492000" r:id="rId7"/>
    <p:sldLayoutId id="2147492001" r:id="rId8"/>
    <p:sldLayoutId id="2147492002" r:id="rId9"/>
    <p:sldLayoutId id="2147492003" r:id="rId10"/>
    <p:sldLayoutId id="214749200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9267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71910672"/>
      </p:ext>
    </p:extLst>
  </p:cSld>
  <p:clrMap bg1="lt1" tx1="dk1" bg2="lt2" tx2="dk2" accent1="accent1" accent2="accent2" accent3="accent3" accent4="accent4" accent5="accent5" accent6="accent6" hlink="hlink" folHlink="folHlink"/>
  <p:sldLayoutIdLst>
    <p:sldLayoutId id="2147492006" r:id="rId1"/>
    <p:sldLayoutId id="2147492007" r:id="rId2"/>
    <p:sldLayoutId id="2147492008" r:id="rId3"/>
    <p:sldLayoutId id="2147492009" r:id="rId4"/>
    <p:sldLayoutId id="2147492010" r:id="rId5"/>
    <p:sldLayoutId id="2147492011" r:id="rId6"/>
    <p:sldLayoutId id="2147492012" r:id="rId7"/>
    <p:sldLayoutId id="2147492013" r:id="rId8"/>
    <p:sldLayoutId id="2147492014" r:id="rId9"/>
    <p:sldLayoutId id="2147492015" r:id="rId10"/>
    <p:sldLayoutId id="214749201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781" indent="-342781"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2602" indent="-228522"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599645" indent="-228522"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6686" indent="-228522"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3726" indent="-228522" algn="l" rtl="0" eaLnBrk="1" fontAlgn="base" hangingPunct="1">
        <a:spcBef>
          <a:spcPct val="20000"/>
        </a:spcBef>
        <a:spcAft>
          <a:spcPct val="0"/>
        </a:spcAft>
        <a:buChar char="»"/>
        <a:defRPr sz="2000" b="1">
          <a:solidFill>
            <a:schemeClr val="bg1"/>
          </a:solidFill>
          <a:latin typeface="+mn-lt"/>
          <a:ea typeface="+mn-ea"/>
        </a:defRPr>
      </a:lvl6pPr>
      <a:lvl7pPr marL="2970770" indent="-228522" algn="l" rtl="0" eaLnBrk="1" fontAlgn="base" hangingPunct="1">
        <a:spcBef>
          <a:spcPct val="20000"/>
        </a:spcBef>
        <a:spcAft>
          <a:spcPct val="0"/>
        </a:spcAft>
        <a:buChar char="»"/>
        <a:defRPr sz="2000" b="1">
          <a:solidFill>
            <a:schemeClr val="bg1"/>
          </a:solidFill>
          <a:latin typeface="+mn-lt"/>
          <a:ea typeface="+mn-ea"/>
        </a:defRPr>
      </a:lvl7pPr>
      <a:lvl8pPr marL="3427810" indent="-228522" algn="l" rtl="0" eaLnBrk="1" fontAlgn="base" hangingPunct="1">
        <a:spcBef>
          <a:spcPct val="20000"/>
        </a:spcBef>
        <a:spcAft>
          <a:spcPct val="0"/>
        </a:spcAft>
        <a:buChar char="»"/>
        <a:defRPr sz="2000" b="1">
          <a:solidFill>
            <a:schemeClr val="bg1"/>
          </a:solidFill>
          <a:latin typeface="+mn-lt"/>
          <a:ea typeface="+mn-ea"/>
        </a:defRPr>
      </a:lvl8pPr>
      <a:lvl9pPr marL="3884852" indent="-228522"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defTabSz="457042" eaLnBrk="1" hangingPunct="1">
              <a:defRPr/>
            </a:pPr>
            <a:fld id="{0F4E9885-77C3-6746-B198-E2456AB84209}" type="slidenum">
              <a:rPr lang="en-US" smtClean="0"/>
              <a:pPr defTabSz="457042" eaLnBrk="1" hangingPunct="1">
                <a:defRPr/>
              </a:pPr>
              <a:t>‹#›</a:t>
            </a:fld>
            <a:endParaRPr lang="en-US" dirty="0"/>
          </a:p>
        </p:txBody>
      </p:sp>
    </p:spTree>
    <p:extLst>
      <p:ext uri="{BB962C8B-B14F-4D97-AF65-F5344CB8AC3E}">
        <p14:creationId xmlns:p14="http://schemas.microsoft.com/office/powerpoint/2010/main" val="1988538426"/>
      </p:ext>
    </p:extLst>
  </p:cSld>
  <p:clrMap bg1="lt1" tx1="dk1" bg2="lt2" tx2="dk2" accent1="accent1" accent2="accent2" accent3="accent3" accent4="accent4" accent5="accent5" accent6="accent6" hlink="hlink" folHlink="folHlink"/>
  <p:sldLayoutIdLst>
    <p:sldLayoutId id="2147492018" r:id="rId1"/>
    <p:sldLayoutId id="2147492019" r:id="rId2"/>
    <p:sldLayoutId id="2147492020" r:id="rId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2602" indent="-228522"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599645"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6686"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defTabSz="457042" eaLnBrk="1" hangingPunct="1">
              <a:defRPr/>
            </a:pPr>
            <a:fld id="{0D037DFB-76A4-9F4A-8BAB-7AEAA1F1D51B}" type="slidenum">
              <a:rPr lang="en-US" smtClean="0"/>
              <a:pPr defTabSz="457042" eaLnBrk="1" hangingPunct="1">
                <a:defRPr/>
              </a:pPr>
              <a:t>‹#›</a:t>
            </a:fld>
            <a:endParaRPr lang="en-US" dirty="0"/>
          </a:p>
        </p:txBody>
      </p:sp>
    </p:spTree>
    <p:extLst>
      <p:ext uri="{BB962C8B-B14F-4D97-AF65-F5344CB8AC3E}">
        <p14:creationId xmlns:p14="http://schemas.microsoft.com/office/powerpoint/2010/main" val="3172014408"/>
      </p:ext>
    </p:extLst>
  </p:cSld>
  <p:clrMap bg1="lt1" tx1="dk1" bg2="lt2" tx2="dk2" accent1="accent1" accent2="accent2" accent3="accent3" accent4="accent4" accent5="accent5" accent6="accent6" hlink="hlink" folHlink="folHlink"/>
  <p:sldLayoutIdLst>
    <p:sldLayoutId id="2147492086" r:id="rId1"/>
    <p:sldLayoutId id="2147492088" r:id="rId2"/>
    <p:sldLayoutId id="2147492089" r:id="rId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2602" indent="-228522"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599645"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6686"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5273191"/>
      </p:ext>
    </p:extLst>
  </p:cSld>
  <p:clrMap bg1="lt1" tx1="dk1" bg2="lt2" tx2="dk2" accent1="accent1" accent2="accent2" accent3="accent3" accent4="accent4" accent5="accent5" accent6="accent6" hlink="hlink" folHlink="folHlink"/>
  <p:sldLayoutIdLst>
    <p:sldLayoutId id="2147492184" r:id="rId1"/>
    <p:sldLayoutId id="2147492185" r:id="rId2"/>
    <p:sldLayoutId id="2147492186" r:id="rId3"/>
    <p:sldLayoutId id="2147492187" r:id="rId4"/>
    <p:sldLayoutId id="2147492188" r:id="rId5"/>
    <p:sldLayoutId id="2147492189" r:id="rId6"/>
    <p:sldLayoutId id="2147492190" r:id="rId7"/>
    <p:sldLayoutId id="2147492191" r:id="rId8"/>
    <p:sldLayoutId id="2147492192" r:id="rId9"/>
    <p:sldLayoutId id="2147492193" r:id="rId10"/>
    <p:sldLayoutId id="214749219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0981002-86FE-214D-8B30-F269491C043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796" r:id="rId1"/>
    <p:sldLayoutId id="2147491797" r:id="rId2"/>
    <p:sldLayoutId id="2147491798" r:id="rId3"/>
    <p:sldLayoutId id="2147491799" r:id="rId4"/>
    <p:sldLayoutId id="2147491800" r:id="rId5"/>
    <p:sldLayoutId id="2147491801" r:id="rId6"/>
    <p:sldLayoutId id="2147491802" r:id="rId7"/>
    <p:sldLayoutId id="2147491803" r:id="rId8"/>
    <p:sldLayoutId id="2147491804" r:id="rId9"/>
    <p:sldLayoutId id="2147491805" r:id="rId10"/>
    <p:sldLayoutId id="2147491806"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ＭＳ Ｐゴシック"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01338952"/>
      </p:ext>
    </p:extLst>
  </p:cSld>
  <p:clrMap bg1="lt1" tx1="dk1" bg2="lt2" tx2="dk2" accent1="accent1" accent2="accent2" accent3="accent3" accent4="accent4" accent5="accent5" accent6="accent6" hlink="hlink" folHlink="folHlink"/>
  <p:sldLayoutIdLst>
    <p:sldLayoutId id="2147492196" r:id="rId1"/>
    <p:sldLayoutId id="2147492197" r:id="rId2"/>
    <p:sldLayoutId id="2147492198" r:id="rId3"/>
    <p:sldLayoutId id="2147492199" r:id="rId4"/>
    <p:sldLayoutId id="2147492200" r:id="rId5"/>
    <p:sldLayoutId id="2147492201" r:id="rId6"/>
    <p:sldLayoutId id="2147492202" r:id="rId7"/>
    <p:sldLayoutId id="2147492203" r:id="rId8"/>
    <p:sldLayoutId id="2147492204" r:id="rId9"/>
    <p:sldLayoutId id="2147492205" r:id="rId10"/>
    <p:sldLayoutId id="214749220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05046802"/>
      </p:ext>
    </p:extLst>
  </p:cSld>
  <p:clrMap bg1="lt1" tx1="dk1" bg2="lt2" tx2="dk2" accent1="accent1" accent2="accent2" accent3="accent3" accent4="accent4" accent5="accent5" accent6="accent6" hlink="hlink" folHlink="folHlink"/>
  <p:sldLayoutIdLst>
    <p:sldLayoutId id="2147492208" r:id="rId1"/>
    <p:sldLayoutId id="2147492209" r:id="rId2"/>
    <p:sldLayoutId id="2147492210" r:id="rId3"/>
    <p:sldLayoutId id="2147492211" r:id="rId4"/>
    <p:sldLayoutId id="2147492212" r:id="rId5"/>
    <p:sldLayoutId id="2147492213" r:id="rId6"/>
    <p:sldLayoutId id="2147492214" r:id="rId7"/>
    <p:sldLayoutId id="2147492215" r:id="rId8"/>
    <p:sldLayoutId id="2147492216" r:id="rId9"/>
    <p:sldLayoutId id="2147492217" r:id="rId10"/>
    <p:sldLayoutId id="2147492218"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00739996"/>
      </p:ext>
    </p:extLst>
  </p:cSld>
  <p:clrMap bg1="lt1" tx1="dk1" bg2="lt2" tx2="dk2" accent1="accent1" accent2="accent2" accent3="accent3" accent4="accent4" accent5="accent5" accent6="accent6" hlink="hlink" folHlink="folHlink"/>
  <p:sldLayoutIdLst>
    <p:sldLayoutId id="2147492220" r:id="rId1"/>
    <p:sldLayoutId id="2147492221" r:id="rId2"/>
    <p:sldLayoutId id="2147492222" r:id="rId3"/>
    <p:sldLayoutId id="2147492223" r:id="rId4"/>
    <p:sldLayoutId id="2147492224" r:id="rId5"/>
    <p:sldLayoutId id="2147492225" r:id="rId6"/>
    <p:sldLayoutId id="2147492226" r:id="rId7"/>
    <p:sldLayoutId id="2147492227" r:id="rId8"/>
    <p:sldLayoutId id="2147492228" r:id="rId9"/>
    <p:sldLayoutId id="2147492229" r:id="rId10"/>
    <p:sldLayoutId id="214749223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27"/>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b="1" i="0">
                <a:solidFill>
                  <a:srgbClr val="000000"/>
                </a:solidFill>
                <a:latin typeface="Arial" panose="020B0604020202020204" pitchFamily="34" charset="0"/>
              </a:defRPr>
            </a:lvl1pPr>
          </a:lstStyle>
          <a:p>
            <a:pPr defTabSz="321455">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75"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b="1" i="0">
                <a:solidFill>
                  <a:srgbClr val="000000"/>
                </a:solidFill>
                <a:latin typeface="Arial" panose="020B0604020202020204" pitchFamily="34" charset="0"/>
              </a:defRPr>
            </a:lvl1pPr>
          </a:lstStyle>
          <a:p>
            <a:pPr defTabSz="321455">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b="1" i="0">
                <a:solidFill>
                  <a:srgbClr val="000000"/>
                </a:solidFill>
                <a:latin typeface="Arial" panose="020B0604020202020204" pitchFamily="34" charset="0"/>
              </a:defRPr>
            </a:lvl1pPr>
          </a:lstStyle>
          <a:p>
            <a:pPr defTabSz="321455">
              <a:buSzPct val="100000"/>
            </a:pPr>
            <a:fld id="{F3A1AA03-108C-694A-97E0-746B59CCE717}" type="slidenum">
              <a:rPr lang="en-US" sz="1800" smtClean="0">
                <a:cs typeface="DejaVu Sans" charset="0"/>
              </a:rPr>
              <a:pPr defTabSz="321455">
                <a:buSzPct val="100000"/>
              </a:pPr>
              <a:t>‹#›</a:t>
            </a:fld>
            <a:endParaRPr lang="en-US" sz="1800" dirty="0">
              <a:cs typeface="DejaVu Sans" charset="0"/>
            </a:endParaRPr>
          </a:p>
        </p:txBody>
      </p:sp>
    </p:spTree>
    <p:extLst>
      <p:ext uri="{BB962C8B-B14F-4D97-AF65-F5344CB8AC3E}">
        <p14:creationId xmlns:p14="http://schemas.microsoft.com/office/powerpoint/2010/main" val="77920104"/>
      </p:ext>
    </p:extLst>
  </p:cSld>
  <p:clrMap bg1="lt1" tx1="dk1" bg2="lt2" tx2="dk2" accent1="accent1" accent2="accent2" accent3="accent3" accent4="accent4" accent5="accent5" accent6="accent6" hlink="hlink" folHlink="folHlink"/>
  <p:sldLayoutIdLst>
    <p:sldLayoutId id="2147492244" r:id="rId1"/>
    <p:sldLayoutId id="2147492245" r:id="rId2"/>
    <p:sldLayoutId id="2147492246" r:id="rId3"/>
    <p:sldLayoutId id="2147492247" r:id="rId4"/>
    <p:sldLayoutId id="2147492248" r:id="rId5"/>
    <p:sldLayoutId id="2147492249" r:id="rId6"/>
    <p:sldLayoutId id="2147492250" r:id="rId7"/>
    <p:sldLayoutId id="2147492251" r:id="rId8"/>
    <p:sldLayoutId id="2147492252" r:id="rId9"/>
    <p:sldLayoutId id="2147492253" r:id="rId10"/>
    <p:sldLayoutId id="2147492254" r:id="rId11"/>
  </p:sldLayoutIdLst>
  <p:txStyles>
    <p:titleStyle>
      <a:lvl1pPr algn="ctr" defTabSz="321455"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364" indent="-200909"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63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09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54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00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45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091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36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091" indent="-241091" algn="l" defTabSz="321455"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364" indent="-200909" algn="l" defTabSz="321455"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638" indent="-160728" algn="l" defTabSz="321455"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5094" indent="-160728" algn="l" defTabSz="321455"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6549" indent="-160728" algn="l" defTabSz="321455"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800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458"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091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369"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455" rtl="0" eaLnBrk="1" latinLnBrk="0" hangingPunct="1">
        <a:defRPr sz="1300" kern="1200">
          <a:solidFill>
            <a:schemeClr val="tx1"/>
          </a:solidFill>
          <a:latin typeface="+mn-lt"/>
          <a:ea typeface="+mn-ea"/>
          <a:cs typeface="+mn-cs"/>
        </a:defRPr>
      </a:lvl1pPr>
      <a:lvl2pPr marL="321455" algn="l" defTabSz="321455" rtl="0" eaLnBrk="1" latinLnBrk="0" hangingPunct="1">
        <a:defRPr sz="1300" kern="1200">
          <a:solidFill>
            <a:schemeClr val="tx1"/>
          </a:solidFill>
          <a:latin typeface="+mn-lt"/>
          <a:ea typeface="+mn-ea"/>
          <a:cs typeface="+mn-cs"/>
        </a:defRPr>
      </a:lvl2pPr>
      <a:lvl3pPr marL="642910" algn="l" defTabSz="321455" rtl="0" eaLnBrk="1" latinLnBrk="0" hangingPunct="1">
        <a:defRPr sz="1300" kern="1200">
          <a:solidFill>
            <a:schemeClr val="tx1"/>
          </a:solidFill>
          <a:latin typeface="+mn-lt"/>
          <a:ea typeface="+mn-ea"/>
          <a:cs typeface="+mn-cs"/>
        </a:defRPr>
      </a:lvl3pPr>
      <a:lvl4pPr marL="964365" algn="l" defTabSz="321455" rtl="0" eaLnBrk="1" latinLnBrk="0" hangingPunct="1">
        <a:defRPr sz="1300" kern="1200">
          <a:solidFill>
            <a:schemeClr val="tx1"/>
          </a:solidFill>
          <a:latin typeface="+mn-lt"/>
          <a:ea typeface="+mn-ea"/>
          <a:cs typeface="+mn-cs"/>
        </a:defRPr>
      </a:lvl4pPr>
      <a:lvl5pPr marL="1285820" algn="l" defTabSz="321455" rtl="0" eaLnBrk="1" latinLnBrk="0" hangingPunct="1">
        <a:defRPr sz="1300" kern="1200">
          <a:solidFill>
            <a:schemeClr val="tx1"/>
          </a:solidFill>
          <a:latin typeface="+mn-lt"/>
          <a:ea typeface="+mn-ea"/>
          <a:cs typeface="+mn-cs"/>
        </a:defRPr>
      </a:lvl5pPr>
      <a:lvl6pPr marL="1607276" algn="l" defTabSz="321455" rtl="0" eaLnBrk="1" latinLnBrk="0" hangingPunct="1">
        <a:defRPr sz="1300" kern="1200">
          <a:solidFill>
            <a:schemeClr val="tx1"/>
          </a:solidFill>
          <a:latin typeface="+mn-lt"/>
          <a:ea typeface="+mn-ea"/>
          <a:cs typeface="+mn-cs"/>
        </a:defRPr>
      </a:lvl6pPr>
      <a:lvl7pPr marL="1928732" algn="l" defTabSz="321455" rtl="0" eaLnBrk="1" latinLnBrk="0" hangingPunct="1">
        <a:defRPr sz="1300" kern="1200">
          <a:solidFill>
            <a:schemeClr val="tx1"/>
          </a:solidFill>
          <a:latin typeface="+mn-lt"/>
          <a:ea typeface="+mn-ea"/>
          <a:cs typeface="+mn-cs"/>
        </a:defRPr>
      </a:lvl7pPr>
      <a:lvl8pPr marL="2250187" algn="l" defTabSz="321455" rtl="0" eaLnBrk="1" latinLnBrk="0" hangingPunct="1">
        <a:defRPr sz="1300" kern="1200">
          <a:solidFill>
            <a:schemeClr val="tx1"/>
          </a:solidFill>
          <a:latin typeface="+mn-lt"/>
          <a:ea typeface="+mn-ea"/>
          <a:cs typeface="+mn-cs"/>
        </a:defRPr>
      </a:lvl8pPr>
      <a:lvl9pPr marL="2571640" algn="l" defTabSz="321455" rtl="0" eaLnBrk="1" latinLnBrk="0" hangingPunct="1">
        <a:defRPr sz="13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7509923"/>
      </p:ext>
    </p:extLst>
  </p:cSld>
  <p:clrMap bg1="lt1" tx1="dk1" bg2="lt2" tx2="dk2" accent1="accent1" accent2="accent2" accent3="accent3" accent4="accent4" accent5="accent5" accent6="accent6" hlink="hlink" folHlink="folHlink"/>
  <p:sldLayoutIdLst>
    <p:sldLayoutId id="2147492282" r:id="rId1"/>
    <p:sldLayoutId id="2147492283" r:id="rId2"/>
    <p:sldLayoutId id="2147492284" r:id="rId3"/>
    <p:sldLayoutId id="2147492285" r:id="rId4"/>
    <p:sldLayoutId id="2147492286" r:id="rId5"/>
    <p:sldLayoutId id="2147492287" r:id="rId6"/>
    <p:sldLayoutId id="2147492288" r:id="rId7"/>
    <p:sldLayoutId id="2147492289" r:id="rId8"/>
    <p:sldLayoutId id="2147492290" r:id="rId9"/>
    <p:sldLayoutId id="2147492291" r:id="rId10"/>
    <p:sldLayoutId id="214749229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9" tIns="45690" rIns="91379" bIns="4569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9" tIns="45690" rIns="91379" bIns="4569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06512899"/>
      </p:ext>
    </p:extLst>
  </p:cSld>
  <p:clrMap bg1="lt1" tx1="dk1" bg2="lt2" tx2="dk2" accent1="accent1" accent2="accent2" accent3="accent3" accent4="accent4" accent5="accent5" accent6="accent6" hlink="hlink" folHlink="folHlink"/>
  <p:sldLayoutIdLst>
    <p:sldLayoutId id="2147492294" r:id="rId1"/>
    <p:sldLayoutId id="2147492295" r:id="rId2"/>
    <p:sldLayoutId id="2147492296" r:id="rId3"/>
    <p:sldLayoutId id="2147492297" r:id="rId4"/>
    <p:sldLayoutId id="2147492298" r:id="rId5"/>
    <p:sldLayoutId id="2147492299" r:id="rId6"/>
    <p:sldLayoutId id="2147492300" r:id="rId7"/>
    <p:sldLayoutId id="2147492301" r:id="rId8"/>
    <p:sldLayoutId id="2147492302" r:id="rId9"/>
    <p:sldLayoutId id="2147492303" r:id="rId10"/>
    <p:sldLayoutId id="214749230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81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71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762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679" indent="-34267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470" indent="-28556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261" indent="-228454"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171" indent="-228454"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074" indent="-228454"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2978" indent="-228454" algn="l" rtl="0" fontAlgn="base">
        <a:spcBef>
          <a:spcPct val="20000"/>
        </a:spcBef>
        <a:spcAft>
          <a:spcPct val="0"/>
        </a:spcAft>
        <a:buChar char="»"/>
        <a:defRPr sz="2000">
          <a:solidFill>
            <a:schemeClr val="tx1"/>
          </a:solidFill>
          <a:latin typeface="+mn-lt"/>
          <a:ea typeface="+mn-ea"/>
          <a:cs typeface="+mn-cs"/>
        </a:defRPr>
      </a:lvl6pPr>
      <a:lvl7pPr marL="2969888" indent="-228454" algn="l" rtl="0" fontAlgn="base">
        <a:spcBef>
          <a:spcPct val="20000"/>
        </a:spcBef>
        <a:spcAft>
          <a:spcPct val="0"/>
        </a:spcAft>
        <a:buChar char="»"/>
        <a:defRPr sz="2000">
          <a:solidFill>
            <a:schemeClr val="tx1"/>
          </a:solidFill>
          <a:latin typeface="+mn-lt"/>
          <a:ea typeface="+mn-ea"/>
          <a:cs typeface="+mn-cs"/>
        </a:defRPr>
      </a:lvl7pPr>
      <a:lvl8pPr marL="3426790" indent="-228454" algn="l" rtl="0" fontAlgn="base">
        <a:spcBef>
          <a:spcPct val="20000"/>
        </a:spcBef>
        <a:spcAft>
          <a:spcPct val="0"/>
        </a:spcAft>
        <a:buChar char="»"/>
        <a:defRPr sz="2000">
          <a:solidFill>
            <a:schemeClr val="tx1"/>
          </a:solidFill>
          <a:latin typeface="+mn-lt"/>
          <a:ea typeface="+mn-ea"/>
          <a:cs typeface="+mn-cs"/>
        </a:defRPr>
      </a:lvl8pPr>
      <a:lvl9pPr marL="3883698" indent="-228454"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907" rtl="0" eaLnBrk="1" latinLnBrk="0" hangingPunct="1">
        <a:defRPr sz="1800" kern="1200">
          <a:solidFill>
            <a:schemeClr val="tx1"/>
          </a:solidFill>
          <a:latin typeface="+mn-lt"/>
          <a:ea typeface="+mn-ea"/>
          <a:cs typeface="+mn-cs"/>
        </a:defRPr>
      </a:lvl1pPr>
      <a:lvl2pPr marL="456907" algn="l" defTabSz="456907" rtl="0" eaLnBrk="1" latinLnBrk="0" hangingPunct="1">
        <a:defRPr sz="1800" kern="1200">
          <a:solidFill>
            <a:schemeClr val="tx1"/>
          </a:solidFill>
          <a:latin typeface="+mn-lt"/>
          <a:ea typeface="+mn-ea"/>
          <a:cs typeface="+mn-cs"/>
        </a:defRPr>
      </a:lvl2pPr>
      <a:lvl3pPr marL="913815" algn="l" defTabSz="456907" rtl="0" eaLnBrk="1" latinLnBrk="0" hangingPunct="1">
        <a:defRPr sz="1800" kern="1200">
          <a:solidFill>
            <a:schemeClr val="tx1"/>
          </a:solidFill>
          <a:latin typeface="+mn-lt"/>
          <a:ea typeface="+mn-ea"/>
          <a:cs typeface="+mn-cs"/>
        </a:defRPr>
      </a:lvl3pPr>
      <a:lvl4pPr marL="1370716" algn="l" defTabSz="456907" rtl="0" eaLnBrk="1" latinLnBrk="0" hangingPunct="1">
        <a:defRPr sz="1800" kern="1200">
          <a:solidFill>
            <a:schemeClr val="tx1"/>
          </a:solidFill>
          <a:latin typeface="+mn-lt"/>
          <a:ea typeface="+mn-ea"/>
          <a:cs typeface="+mn-cs"/>
        </a:defRPr>
      </a:lvl4pPr>
      <a:lvl5pPr marL="1827627" algn="l" defTabSz="456907" rtl="0" eaLnBrk="1" latinLnBrk="0" hangingPunct="1">
        <a:defRPr sz="1800" kern="1200">
          <a:solidFill>
            <a:schemeClr val="tx1"/>
          </a:solidFill>
          <a:latin typeface="+mn-lt"/>
          <a:ea typeface="+mn-ea"/>
          <a:cs typeface="+mn-cs"/>
        </a:defRPr>
      </a:lvl5pPr>
      <a:lvl6pPr marL="2284525" algn="l" defTabSz="456907" rtl="0" eaLnBrk="1" latinLnBrk="0" hangingPunct="1">
        <a:defRPr sz="1800" kern="1200">
          <a:solidFill>
            <a:schemeClr val="tx1"/>
          </a:solidFill>
          <a:latin typeface="+mn-lt"/>
          <a:ea typeface="+mn-ea"/>
          <a:cs typeface="+mn-cs"/>
        </a:defRPr>
      </a:lvl6pPr>
      <a:lvl7pPr marL="2741432" algn="l" defTabSz="456907" rtl="0" eaLnBrk="1" latinLnBrk="0" hangingPunct="1">
        <a:defRPr sz="1800" kern="1200">
          <a:solidFill>
            <a:schemeClr val="tx1"/>
          </a:solidFill>
          <a:latin typeface="+mn-lt"/>
          <a:ea typeface="+mn-ea"/>
          <a:cs typeface="+mn-cs"/>
        </a:defRPr>
      </a:lvl7pPr>
      <a:lvl8pPr marL="3198336" algn="l" defTabSz="456907" rtl="0" eaLnBrk="1" latinLnBrk="0" hangingPunct="1">
        <a:defRPr sz="1800" kern="1200">
          <a:solidFill>
            <a:schemeClr val="tx1"/>
          </a:solidFill>
          <a:latin typeface="+mn-lt"/>
          <a:ea typeface="+mn-ea"/>
          <a:cs typeface="+mn-cs"/>
        </a:defRPr>
      </a:lvl8pPr>
      <a:lvl9pPr marL="3655240" algn="l" defTabSz="456907"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27" tIns="45664" rIns="91327" bIns="4566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27" tIns="45664" rIns="91327" bIns="4566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08707136"/>
      </p:ext>
    </p:extLst>
  </p:cSld>
  <p:clrMap bg1="lt1" tx1="dk1" bg2="lt2" tx2="dk2" accent1="accent1" accent2="accent2" accent3="accent3" accent4="accent4" accent5="accent5" accent6="accent6" hlink="hlink" folHlink="folHlink"/>
  <p:sldLayoutIdLst>
    <p:sldLayoutId id="2147492306" r:id="rId1"/>
    <p:sldLayoutId id="2147492307" r:id="rId2"/>
    <p:sldLayoutId id="2147492308" r:id="rId3"/>
    <p:sldLayoutId id="2147492309" r:id="rId4"/>
    <p:sldLayoutId id="2147492310" r:id="rId5"/>
    <p:sldLayoutId id="2147492311" r:id="rId6"/>
    <p:sldLayoutId id="2147492312" r:id="rId7"/>
    <p:sldLayoutId id="2147492313" r:id="rId8"/>
    <p:sldLayoutId id="2147492314" r:id="rId9"/>
    <p:sldLayoutId id="2147492315" r:id="rId10"/>
    <p:sldLayoutId id="214749231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65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3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96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63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92" indent="-34249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063" indent="-28541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635" indent="-22833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300" indent="-22833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952" indent="-22833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1608" indent="-228330" algn="l" rtl="0" fontAlgn="base">
        <a:spcBef>
          <a:spcPct val="20000"/>
        </a:spcBef>
        <a:spcAft>
          <a:spcPct val="0"/>
        </a:spcAft>
        <a:buChar char="»"/>
        <a:defRPr sz="2000">
          <a:solidFill>
            <a:schemeClr val="tx1"/>
          </a:solidFill>
          <a:latin typeface="+mn-lt"/>
          <a:ea typeface="+mn-ea"/>
          <a:cs typeface="+mn-cs"/>
        </a:defRPr>
      </a:lvl6pPr>
      <a:lvl7pPr marL="2968270" indent="-228330" algn="l" rtl="0" fontAlgn="base">
        <a:spcBef>
          <a:spcPct val="20000"/>
        </a:spcBef>
        <a:spcAft>
          <a:spcPct val="0"/>
        </a:spcAft>
        <a:buChar char="»"/>
        <a:defRPr sz="2000">
          <a:solidFill>
            <a:schemeClr val="tx1"/>
          </a:solidFill>
          <a:latin typeface="+mn-lt"/>
          <a:ea typeface="+mn-ea"/>
          <a:cs typeface="+mn-cs"/>
        </a:defRPr>
      </a:lvl7pPr>
      <a:lvl8pPr marL="3424920" indent="-228330" algn="l" rtl="0" fontAlgn="base">
        <a:spcBef>
          <a:spcPct val="20000"/>
        </a:spcBef>
        <a:spcAft>
          <a:spcPct val="0"/>
        </a:spcAft>
        <a:buChar char="»"/>
        <a:defRPr sz="2000">
          <a:solidFill>
            <a:schemeClr val="tx1"/>
          </a:solidFill>
          <a:latin typeface="+mn-lt"/>
          <a:ea typeface="+mn-ea"/>
          <a:cs typeface="+mn-cs"/>
        </a:defRPr>
      </a:lvl8pPr>
      <a:lvl9pPr marL="3881582" indent="-22833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658" rtl="0" eaLnBrk="1" latinLnBrk="0" hangingPunct="1">
        <a:defRPr sz="1800" kern="1200">
          <a:solidFill>
            <a:schemeClr val="tx1"/>
          </a:solidFill>
          <a:latin typeface="+mn-lt"/>
          <a:ea typeface="+mn-ea"/>
          <a:cs typeface="+mn-cs"/>
        </a:defRPr>
      </a:lvl1pPr>
      <a:lvl2pPr marL="456658" algn="l" defTabSz="456658" rtl="0" eaLnBrk="1" latinLnBrk="0" hangingPunct="1">
        <a:defRPr sz="1800" kern="1200">
          <a:solidFill>
            <a:schemeClr val="tx1"/>
          </a:solidFill>
          <a:latin typeface="+mn-lt"/>
          <a:ea typeface="+mn-ea"/>
          <a:cs typeface="+mn-cs"/>
        </a:defRPr>
      </a:lvl2pPr>
      <a:lvl3pPr marL="913320" algn="l" defTabSz="456658" rtl="0" eaLnBrk="1" latinLnBrk="0" hangingPunct="1">
        <a:defRPr sz="1800" kern="1200">
          <a:solidFill>
            <a:schemeClr val="tx1"/>
          </a:solidFill>
          <a:latin typeface="+mn-lt"/>
          <a:ea typeface="+mn-ea"/>
          <a:cs typeface="+mn-cs"/>
        </a:defRPr>
      </a:lvl3pPr>
      <a:lvl4pPr marL="1369968" algn="l" defTabSz="456658" rtl="0" eaLnBrk="1" latinLnBrk="0" hangingPunct="1">
        <a:defRPr sz="1800" kern="1200">
          <a:solidFill>
            <a:schemeClr val="tx1"/>
          </a:solidFill>
          <a:latin typeface="+mn-lt"/>
          <a:ea typeface="+mn-ea"/>
          <a:cs typeface="+mn-cs"/>
        </a:defRPr>
      </a:lvl4pPr>
      <a:lvl5pPr marL="1826637" algn="l" defTabSz="456658" rtl="0" eaLnBrk="1" latinLnBrk="0" hangingPunct="1">
        <a:defRPr sz="1800" kern="1200">
          <a:solidFill>
            <a:schemeClr val="tx1"/>
          </a:solidFill>
          <a:latin typeface="+mn-lt"/>
          <a:ea typeface="+mn-ea"/>
          <a:cs typeface="+mn-cs"/>
        </a:defRPr>
      </a:lvl5pPr>
      <a:lvl6pPr marL="2283280" algn="l" defTabSz="456658" rtl="0" eaLnBrk="1" latinLnBrk="0" hangingPunct="1">
        <a:defRPr sz="1800" kern="1200">
          <a:solidFill>
            <a:schemeClr val="tx1"/>
          </a:solidFill>
          <a:latin typeface="+mn-lt"/>
          <a:ea typeface="+mn-ea"/>
          <a:cs typeface="+mn-cs"/>
        </a:defRPr>
      </a:lvl6pPr>
      <a:lvl7pPr marL="2739936" algn="l" defTabSz="456658" rtl="0" eaLnBrk="1" latinLnBrk="0" hangingPunct="1">
        <a:defRPr sz="1800" kern="1200">
          <a:solidFill>
            <a:schemeClr val="tx1"/>
          </a:solidFill>
          <a:latin typeface="+mn-lt"/>
          <a:ea typeface="+mn-ea"/>
          <a:cs typeface="+mn-cs"/>
        </a:defRPr>
      </a:lvl7pPr>
      <a:lvl8pPr marL="3196590" algn="l" defTabSz="456658" rtl="0" eaLnBrk="1" latinLnBrk="0" hangingPunct="1">
        <a:defRPr sz="1800" kern="1200">
          <a:solidFill>
            <a:schemeClr val="tx1"/>
          </a:solidFill>
          <a:latin typeface="+mn-lt"/>
          <a:ea typeface="+mn-ea"/>
          <a:cs typeface="+mn-cs"/>
        </a:defRPr>
      </a:lvl8pPr>
      <a:lvl9pPr marL="3653247" algn="l" defTabSz="456658"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46" tIns="32885" rIns="63246" bIns="32885"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38"/>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46" tIns="32885" rIns="63246" bIns="32885"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46" tIns="32885" rIns="63246" bIns="32885" numCol="1" anchor="t" anchorCtr="0" compatLnSpc="1">
            <a:prstTxWarp prst="textNoShape">
              <a:avLst/>
            </a:prstTxWarp>
          </a:bodyPr>
          <a:lstStyle>
            <a:lvl1pPr>
              <a:buClrTx/>
              <a:buFontTx/>
              <a:buNone/>
              <a:tabLst>
                <a:tab pos="0" algn="l"/>
                <a:tab pos="642558" algn="l"/>
                <a:tab pos="1285116" algn="l"/>
                <a:tab pos="1927679" algn="l"/>
                <a:tab pos="2570233" algn="l"/>
                <a:tab pos="3212802" algn="l"/>
                <a:tab pos="3855354" algn="l"/>
                <a:tab pos="4497921" algn="l"/>
                <a:tab pos="5140479" algn="l"/>
                <a:tab pos="5783037" algn="l"/>
                <a:tab pos="6425596" algn="l"/>
                <a:tab pos="7068156" algn="l"/>
              </a:tabLst>
              <a:defRPr b="1" i="0">
                <a:solidFill>
                  <a:srgbClr val="000000"/>
                </a:solidFill>
                <a:latin typeface="Arial" panose="020B0604020202020204" pitchFamily="34" charset="0"/>
              </a:defRPr>
            </a:lvl1pPr>
          </a:lstStyle>
          <a:p>
            <a:pPr defTabSz="321279">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86"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46" tIns="32885" rIns="63246" bIns="32885" numCol="1" anchor="t" anchorCtr="0" compatLnSpc="1">
            <a:prstTxWarp prst="textNoShape">
              <a:avLst/>
            </a:prstTxWarp>
          </a:bodyPr>
          <a:lstStyle>
            <a:lvl1pPr>
              <a:buClrTx/>
              <a:buFontTx/>
              <a:buNone/>
              <a:tabLst>
                <a:tab pos="0" algn="l"/>
                <a:tab pos="642558" algn="l"/>
                <a:tab pos="1285116" algn="l"/>
                <a:tab pos="1927679" algn="l"/>
                <a:tab pos="2570233" algn="l"/>
                <a:tab pos="3212802" algn="l"/>
                <a:tab pos="3855354" algn="l"/>
                <a:tab pos="4497921" algn="l"/>
                <a:tab pos="5140479" algn="l"/>
                <a:tab pos="5783037" algn="l"/>
                <a:tab pos="6425596" algn="l"/>
                <a:tab pos="7068156" algn="l"/>
              </a:tabLst>
              <a:defRPr b="1" i="0">
                <a:solidFill>
                  <a:srgbClr val="000000"/>
                </a:solidFill>
                <a:latin typeface="Arial" panose="020B0604020202020204" pitchFamily="34" charset="0"/>
              </a:defRPr>
            </a:lvl1pPr>
          </a:lstStyle>
          <a:p>
            <a:pPr defTabSz="321279">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46" tIns="32885" rIns="63246" bIns="32885" numCol="1" anchor="t" anchorCtr="0" compatLnSpc="1">
            <a:prstTxWarp prst="textNoShape">
              <a:avLst/>
            </a:prstTxWarp>
          </a:bodyPr>
          <a:lstStyle>
            <a:lvl1pPr>
              <a:buClrTx/>
              <a:buFontTx/>
              <a:buNone/>
              <a:tabLst>
                <a:tab pos="0" algn="l"/>
                <a:tab pos="642558" algn="l"/>
                <a:tab pos="1285116" algn="l"/>
                <a:tab pos="1927679" algn="l"/>
                <a:tab pos="2570233" algn="l"/>
                <a:tab pos="3212802" algn="l"/>
                <a:tab pos="3855354" algn="l"/>
                <a:tab pos="4497921" algn="l"/>
                <a:tab pos="5140479" algn="l"/>
                <a:tab pos="5783037" algn="l"/>
                <a:tab pos="6425596" algn="l"/>
                <a:tab pos="7068156" algn="l"/>
              </a:tabLst>
              <a:defRPr b="1" i="0">
                <a:solidFill>
                  <a:srgbClr val="000000"/>
                </a:solidFill>
                <a:latin typeface="Arial" panose="020B0604020202020204" pitchFamily="34" charset="0"/>
              </a:defRPr>
            </a:lvl1pPr>
          </a:lstStyle>
          <a:p>
            <a:pPr defTabSz="321279">
              <a:buSzPct val="100000"/>
            </a:pPr>
            <a:fld id="{5DDFCB5D-9589-6C49-93D5-A3E21ABC5181}" type="slidenum">
              <a:rPr lang="en-US" sz="1800" smtClean="0">
                <a:cs typeface="DejaVu Sans" charset="0"/>
              </a:rPr>
              <a:pPr defTabSz="321279">
                <a:buSzPct val="100000"/>
              </a:pPr>
              <a:t>‹#›</a:t>
            </a:fld>
            <a:endParaRPr lang="en-US" sz="1800" dirty="0">
              <a:cs typeface="DejaVu Sans" charset="0"/>
            </a:endParaRPr>
          </a:p>
        </p:txBody>
      </p:sp>
    </p:spTree>
    <p:extLst>
      <p:ext uri="{BB962C8B-B14F-4D97-AF65-F5344CB8AC3E}">
        <p14:creationId xmlns:p14="http://schemas.microsoft.com/office/powerpoint/2010/main" val="3187325367"/>
      </p:ext>
    </p:extLst>
  </p:cSld>
  <p:clrMap bg1="lt1" tx1="dk1" bg2="lt2" tx2="dk2" accent1="accent1" accent2="accent2" accent3="accent3" accent4="accent4" accent5="accent5" accent6="accent6" hlink="hlink" folHlink="folHlink"/>
  <p:sldLayoutIdLst>
    <p:sldLayoutId id="2147492318" r:id="rId1"/>
    <p:sldLayoutId id="2147492319" r:id="rId2"/>
    <p:sldLayoutId id="2147492320" r:id="rId3"/>
    <p:sldLayoutId id="2147492321" r:id="rId4"/>
    <p:sldLayoutId id="2147492322" r:id="rId5"/>
    <p:sldLayoutId id="2147492323" r:id="rId6"/>
    <p:sldLayoutId id="2147492324" r:id="rId7"/>
    <p:sldLayoutId id="2147492325" r:id="rId8"/>
    <p:sldLayoutId id="2147492326" r:id="rId9"/>
    <p:sldLayoutId id="2147492327" r:id="rId10"/>
    <p:sldLayoutId id="2147492328" r:id="rId11"/>
  </p:sldLayoutIdLst>
  <p:txStyles>
    <p:titleStyle>
      <a:lvl1pPr algn="ctr" defTabSz="321279"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078" indent="-200799"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198"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479"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762"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040"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316"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601"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0884"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59" indent="-240959" algn="l" defTabSz="321279"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078" indent="-200799" algn="l" defTabSz="321279"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198" indent="-160640" algn="l" defTabSz="321279"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479" indent="-160640" algn="l" defTabSz="321279"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762" indent="-160640" algn="l" defTabSz="321279"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7040"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316"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601"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0884"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279" rtl="0" eaLnBrk="1" latinLnBrk="0" hangingPunct="1">
        <a:defRPr sz="1300" kern="1200">
          <a:solidFill>
            <a:schemeClr val="tx1"/>
          </a:solidFill>
          <a:latin typeface="+mn-lt"/>
          <a:ea typeface="+mn-ea"/>
          <a:cs typeface="+mn-cs"/>
        </a:defRPr>
      </a:lvl1pPr>
      <a:lvl2pPr marL="321279" algn="l" defTabSz="321279" rtl="0" eaLnBrk="1" latinLnBrk="0" hangingPunct="1">
        <a:defRPr sz="1300" kern="1200">
          <a:solidFill>
            <a:schemeClr val="tx1"/>
          </a:solidFill>
          <a:latin typeface="+mn-lt"/>
          <a:ea typeface="+mn-ea"/>
          <a:cs typeface="+mn-cs"/>
        </a:defRPr>
      </a:lvl2pPr>
      <a:lvl3pPr marL="642558" algn="l" defTabSz="321279" rtl="0" eaLnBrk="1" latinLnBrk="0" hangingPunct="1">
        <a:defRPr sz="1300" kern="1200">
          <a:solidFill>
            <a:schemeClr val="tx1"/>
          </a:solidFill>
          <a:latin typeface="+mn-lt"/>
          <a:ea typeface="+mn-ea"/>
          <a:cs typeface="+mn-cs"/>
        </a:defRPr>
      </a:lvl3pPr>
      <a:lvl4pPr marL="963838" algn="l" defTabSz="321279" rtl="0" eaLnBrk="1" latinLnBrk="0" hangingPunct="1">
        <a:defRPr sz="1300" kern="1200">
          <a:solidFill>
            <a:schemeClr val="tx1"/>
          </a:solidFill>
          <a:latin typeface="+mn-lt"/>
          <a:ea typeface="+mn-ea"/>
          <a:cs typeface="+mn-cs"/>
        </a:defRPr>
      </a:lvl4pPr>
      <a:lvl5pPr marL="1285116" algn="l" defTabSz="321279" rtl="0" eaLnBrk="1" latinLnBrk="0" hangingPunct="1">
        <a:defRPr sz="1300" kern="1200">
          <a:solidFill>
            <a:schemeClr val="tx1"/>
          </a:solidFill>
          <a:latin typeface="+mn-lt"/>
          <a:ea typeface="+mn-ea"/>
          <a:cs typeface="+mn-cs"/>
        </a:defRPr>
      </a:lvl5pPr>
      <a:lvl6pPr marL="1606399" algn="l" defTabSz="321279" rtl="0" eaLnBrk="1" latinLnBrk="0" hangingPunct="1">
        <a:defRPr sz="1300" kern="1200">
          <a:solidFill>
            <a:schemeClr val="tx1"/>
          </a:solidFill>
          <a:latin typeface="+mn-lt"/>
          <a:ea typeface="+mn-ea"/>
          <a:cs typeface="+mn-cs"/>
        </a:defRPr>
      </a:lvl6pPr>
      <a:lvl7pPr marL="1927679" algn="l" defTabSz="321279" rtl="0" eaLnBrk="1" latinLnBrk="0" hangingPunct="1">
        <a:defRPr sz="1300" kern="1200">
          <a:solidFill>
            <a:schemeClr val="tx1"/>
          </a:solidFill>
          <a:latin typeface="+mn-lt"/>
          <a:ea typeface="+mn-ea"/>
          <a:cs typeface="+mn-cs"/>
        </a:defRPr>
      </a:lvl7pPr>
      <a:lvl8pPr marL="2248962" algn="l" defTabSz="321279" rtl="0" eaLnBrk="1" latinLnBrk="0" hangingPunct="1">
        <a:defRPr sz="1300" kern="1200">
          <a:solidFill>
            <a:schemeClr val="tx1"/>
          </a:solidFill>
          <a:latin typeface="+mn-lt"/>
          <a:ea typeface="+mn-ea"/>
          <a:cs typeface="+mn-cs"/>
        </a:defRPr>
      </a:lvl8pPr>
      <a:lvl9pPr marL="2570233" algn="l" defTabSz="321279" rtl="0" eaLnBrk="1" latinLnBrk="0" hangingPunct="1">
        <a:defRPr sz="13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53646474"/>
      </p:ext>
    </p:extLst>
  </p:cSld>
  <p:clrMap bg1="lt1" tx1="dk1" bg2="lt2" tx2="dk2" accent1="accent1" accent2="accent2" accent3="accent3" accent4="accent4" accent5="accent5" accent6="accent6" hlink="hlink" folHlink="folHlink"/>
  <p:sldLayoutIdLst>
    <p:sldLayoutId id="2147492397" r:id="rId1"/>
    <p:sldLayoutId id="2147492398" r:id="rId2"/>
    <p:sldLayoutId id="2147492399" r:id="rId3"/>
    <p:sldLayoutId id="2147492400" r:id="rId4"/>
    <p:sldLayoutId id="2147492401" r:id="rId5"/>
    <p:sldLayoutId id="2147492402" r:id="rId6"/>
    <p:sldLayoutId id="2147492403" r:id="rId7"/>
    <p:sldLayoutId id="2147492404" r:id="rId8"/>
    <p:sldLayoutId id="2147492405" r:id="rId9"/>
    <p:sldLayoutId id="2147492406" r:id="rId10"/>
    <p:sldLayoutId id="2147492407"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fld id="{93E7E47F-8423-794F-9338-4BE93370A719}" type="datetimeFigureOut">
              <a:rPr lang="en-US"/>
              <a:pPr eaLnBrk="1" hangingPunct="1">
                <a:defRPr/>
              </a:pPr>
              <a:t>3/10/24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fld id="{36919755-C6FD-6B4D-A594-EA60682B5913}" type="slidenum">
              <a:rPr lang="en-US"/>
              <a:pPr eaLnBrk="1" hangingPunct="1">
                <a:defRPr/>
              </a:pPr>
              <a:t>‹#›</a:t>
            </a:fld>
            <a:endParaRPr lang="en-US"/>
          </a:p>
        </p:txBody>
      </p:sp>
    </p:spTree>
    <p:extLst>
      <p:ext uri="{BB962C8B-B14F-4D97-AF65-F5344CB8AC3E}">
        <p14:creationId xmlns:p14="http://schemas.microsoft.com/office/powerpoint/2010/main" val="1077935630"/>
      </p:ext>
    </p:extLst>
  </p:cSld>
  <p:clrMap bg1="lt1" tx1="dk1" bg2="lt2" tx2="dk2" accent1="accent1" accent2="accent2" accent3="accent3" accent4="accent4" accent5="accent5" accent6="accent6" hlink="hlink" folHlink="folHlink"/>
  <p:sldLayoutIdLst>
    <p:sldLayoutId id="2147492421" r:id="rId1"/>
    <p:sldLayoutId id="2147492422" r:id="rId2"/>
    <p:sldLayoutId id="2147492423" r:id="rId3"/>
    <p:sldLayoutId id="2147492424" r:id="rId4"/>
    <p:sldLayoutId id="2147492425" r:id="rId5"/>
    <p:sldLayoutId id="2147492426" r:id="rId6"/>
    <p:sldLayoutId id="2147492427" r:id="rId7"/>
    <p:sldLayoutId id="2147492428" r:id="rId8"/>
    <p:sldLayoutId id="2147492429" r:id="rId9"/>
    <p:sldLayoutId id="2147492430" r:id="rId10"/>
    <p:sldLayoutId id="2147492431" r:id="rId11"/>
  </p:sldLayoutIdLst>
  <p:txStyles>
    <p:titleStyle>
      <a:lvl1pPr algn="ctr" defTabSz="45702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54" indent="-285638" algn="l" defTabSz="45702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545" indent="-228510" algn="l" defTabSz="45702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566"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584"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91878" r:id="rId1"/>
    <p:sldLayoutId id="2147491807" r:id="rId2"/>
    <p:sldLayoutId id="2147491808" r:id="rId3"/>
    <p:sldLayoutId id="2147491809" r:id="rId4"/>
    <p:sldLayoutId id="2147491810" r:id="rId5"/>
    <p:sldLayoutId id="2147491811" r:id="rId6"/>
    <p:sldLayoutId id="2147491812" r:id="rId7"/>
    <p:sldLayoutId id="2147491813" r:id="rId8"/>
    <p:sldLayoutId id="2147491814" r:id="rId9"/>
    <p:sldLayoutId id="2147491815" r:id="rId10"/>
    <p:sldLayoutId id="2147491816" r:id="rId11"/>
    <p:sldLayoutId id="2147491817" r:id="rId12"/>
    <p:sldLayoutId id="2147491818"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3" tIns="45652" rIns="91303" bIns="4565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3" tIns="45652" rIns="91303" bIns="4565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46476072"/>
      </p:ext>
    </p:extLst>
  </p:cSld>
  <p:clrMap bg1="lt1" tx1="dk1" bg2="lt2" tx2="dk2" accent1="accent1" accent2="accent2" accent3="accent3" accent4="accent4" accent5="accent5" accent6="accent6" hlink="hlink" folHlink="folHlink"/>
  <p:sldLayoutIdLst>
    <p:sldLayoutId id="2147492433" r:id="rId1"/>
    <p:sldLayoutId id="2147492434" r:id="rId2"/>
    <p:sldLayoutId id="2147492435" r:id="rId3"/>
    <p:sldLayoutId id="2147492436" r:id="rId4"/>
    <p:sldLayoutId id="2147492437" r:id="rId5"/>
    <p:sldLayoutId id="2147492438" r:id="rId6"/>
    <p:sldLayoutId id="2147492439" r:id="rId7"/>
    <p:sldLayoutId id="2147492440" r:id="rId8"/>
    <p:sldLayoutId id="2147492441" r:id="rId9"/>
    <p:sldLayoutId id="2147492442" r:id="rId10"/>
    <p:sldLayoutId id="214749244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2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8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07" indent="-342407"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878" indent="-28534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351" indent="-22827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7905"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442"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0985" indent="-228273" algn="l" rtl="0" fontAlgn="base">
        <a:spcBef>
          <a:spcPct val="20000"/>
        </a:spcBef>
        <a:spcAft>
          <a:spcPct val="0"/>
        </a:spcAft>
        <a:buChar char="»"/>
        <a:defRPr sz="2000">
          <a:solidFill>
            <a:schemeClr val="tx1"/>
          </a:solidFill>
          <a:latin typeface="+mn-lt"/>
          <a:ea typeface="+mn-ea"/>
          <a:cs typeface="+mn-cs"/>
        </a:defRPr>
      </a:lvl6pPr>
      <a:lvl7pPr marL="2967535" indent="-228273" algn="l" rtl="0" fontAlgn="base">
        <a:spcBef>
          <a:spcPct val="20000"/>
        </a:spcBef>
        <a:spcAft>
          <a:spcPct val="0"/>
        </a:spcAft>
        <a:buChar char="»"/>
        <a:defRPr sz="2000">
          <a:solidFill>
            <a:schemeClr val="tx1"/>
          </a:solidFill>
          <a:latin typeface="+mn-lt"/>
          <a:ea typeface="+mn-ea"/>
          <a:cs typeface="+mn-cs"/>
        </a:defRPr>
      </a:lvl7pPr>
      <a:lvl8pPr marL="3424070" indent="-228273" algn="l" rtl="0" fontAlgn="base">
        <a:spcBef>
          <a:spcPct val="20000"/>
        </a:spcBef>
        <a:spcAft>
          <a:spcPct val="0"/>
        </a:spcAft>
        <a:buChar char="»"/>
        <a:defRPr sz="2000">
          <a:solidFill>
            <a:schemeClr val="tx1"/>
          </a:solidFill>
          <a:latin typeface="+mn-lt"/>
          <a:ea typeface="+mn-ea"/>
          <a:cs typeface="+mn-cs"/>
        </a:defRPr>
      </a:lvl8pPr>
      <a:lvl9pPr marL="3880622"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6" rtl="0" eaLnBrk="1" latinLnBrk="0" hangingPunct="1">
        <a:defRPr sz="1800" kern="1200">
          <a:solidFill>
            <a:schemeClr val="tx1"/>
          </a:solidFill>
          <a:latin typeface="+mn-lt"/>
          <a:ea typeface="+mn-ea"/>
          <a:cs typeface="+mn-cs"/>
        </a:defRPr>
      </a:lvl1pPr>
      <a:lvl2pPr marL="456546" algn="l" defTabSz="456546" rtl="0" eaLnBrk="1" latinLnBrk="0" hangingPunct="1">
        <a:defRPr sz="1800" kern="1200">
          <a:solidFill>
            <a:schemeClr val="tx1"/>
          </a:solidFill>
          <a:latin typeface="+mn-lt"/>
          <a:ea typeface="+mn-ea"/>
          <a:cs typeface="+mn-cs"/>
        </a:defRPr>
      </a:lvl2pPr>
      <a:lvl3pPr marL="913095" algn="l" defTabSz="456546" rtl="0" eaLnBrk="1" latinLnBrk="0" hangingPunct="1">
        <a:defRPr sz="1800" kern="1200">
          <a:solidFill>
            <a:schemeClr val="tx1"/>
          </a:solidFill>
          <a:latin typeface="+mn-lt"/>
          <a:ea typeface="+mn-ea"/>
          <a:cs typeface="+mn-cs"/>
        </a:defRPr>
      </a:lvl3pPr>
      <a:lvl4pPr marL="1369628" algn="l" defTabSz="456546" rtl="0" eaLnBrk="1" latinLnBrk="0" hangingPunct="1">
        <a:defRPr sz="1800" kern="1200">
          <a:solidFill>
            <a:schemeClr val="tx1"/>
          </a:solidFill>
          <a:latin typeface="+mn-lt"/>
          <a:ea typeface="+mn-ea"/>
          <a:cs typeface="+mn-cs"/>
        </a:defRPr>
      </a:lvl4pPr>
      <a:lvl5pPr marL="1826186" algn="l" defTabSz="456546" rtl="0" eaLnBrk="1" latinLnBrk="0" hangingPunct="1">
        <a:defRPr sz="1800" kern="1200">
          <a:solidFill>
            <a:schemeClr val="tx1"/>
          </a:solidFill>
          <a:latin typeface="+mn-lt"/>
          <a:ea typeface="+mn-ea"/>
          <a:cs typeface="+mn-cs"/>
        </a:defRPr>
      </a:lvl5pPr>
      <a:lvl6pPr marL="2282714" algn="l" defTabSz="456546" rtl="0" eaLnBrk="1" latinLnBrk="0" hangingPunct="1">
        <a:defRPr sz="1800" kern="1200">
          <a:solidFill>
            <a:schemeClr val="tx1"/>
          </a:solidFill>
          <a:latin typeface="+mn-lt"/>
          <a:ea typeface="+mn-ea"/>
          <a:cs typeface="+mn-cs"/>
        </a:defRPr>
      </a:lvl6pPr>
      <a:lvl7pPr marL="2739256" algn="l" defTabSz="456546" rtl="0" eaLnBrk="1" latinLnBrk="0" hangingPunct="1">
        <a:defRPr sz="1800" kern="1200">
          <a:solidFill>
            <a:schemeClr val="tx1"/>
          </a:solidFill>
          <a:latin typeface="+mn-lt"/>
          <a:ea typeface="+mn-ea"/>
          <a:cs typeface="+mn-cs"/>
        </a:defRPr>
      </a:lvl7pPr>
      <a:lvl8pPr marL="3195796" algn="l" defTabSz="456546" rtl="0" eaLnBrk="1" latinLnBrk="0" hangingPunct="1">
        <a:defRPr sz="1800" kern="1200">
          <a:solidFill>
            <a:schemeClr val="tx1"/>
          </a:solidFill>
          <a:latin typeface="+mn-lt"/>
          <a:ea typeface="+mn-ea"/>
          <a:cs typeface="+mn-cs"/>
        </a:defRPr>
      </a:lvl8pPr>
      <a:lvl9pPr marL="3652341" algn="l" defTabSz="456546"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10388190"/>
      </p:ext>
    </p:extLst>
  </p:cSld>
  <p:clrMap bg1="lt1" tx1="dk1" bg2="lt2" tx2="dk2" accent1="accent1" accent2="accent2" accent3="accent3" accent4="accent4" accent5="accent5" accent6="accent6" hlink="hlink" folHlink="folHlink"/>
  <p:sldLayoutIdLst>
    <p:sldLayoutId id="2147492445" r:id="rId1"/>
    <p:sldLayoutId id="2147492446" r:id="rId2"/>
    <p:sldLayoutId id="2147492447" r:id="rId3"/>
    <p:sldLayoutId id="2147492448" r:id="rId4"/>
    <p:sldLayoutId id="2147492449" r:id="rId5"/>
    <p:sldLayoutId id="2147492450" r:id="rId6"/>
    <p:sldLayoutId id="2147492451" r:id="rId7"/>
    <p:sldLayoutId id="2147492452" r:id="rId8"/>
    <p:sldLayoutId id="2147492453" r:id="rId9"/>
    <p:sldLayoutId id="2147492454" r:id="rId10"/>
    <p:sldLayoutId id="2147492455"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7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45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1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543" indent="-34254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174" indent="-28545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806" indent="-22836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537"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258"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1982" indent="-228363" algn="l" rtl="0" fontAlgn="base">
        <a:spcBef>
          <a:spcPct val="20000"/>
        </a:spcBef>
        <a:spcAft>
          <a:spcPct val="0"/>
        </a:spcAft>
        <a:buChar char="»"/>
        <a:defRPr sz="2000">
          <a:solidFill>
            <a:schemeClr val="tx1"/>
          </a:solidFill>
          <a:latin typeface="+mn-lt"/>
          <a:ea typeface="+mn-ea"/>
          <a:cs typeface="+mn-cs"/>
        </a:defRPr>
      </a:lvl6pPr>
      <a:lvl7pPr marL="2968711" indent="-228363" algn="l" rtl="0" fontAlgn="base">
        <a:spcBef>
          <a:spcPct val="20000"/>
        </a:spcBef>
        <a:spcAft>
          <a:spcPct val="0"/>
        </a:spcAft>
        <a:buChar char="»"/>
        <a:defRPr sz="2000">
          <a:solidFill>
            <a:schemeClr val="tx1"/>
          </a:solidFill>
          <a:latin typeface="+mn-lt"/>
          <a:ea typeface="+mn-ea"/>
          <a:cs typeface="+mn-cs"/>
        </a:defRPr>
      </a:lvl7pPr>
      <a:lvl8pPr marL="3425430" indent="-228363" algn="l" rtl="0" fontAlgn="base">
        <a:spcBef>
          <a:spcPct val="20000"/>
        </a:spcBef>
        <a:spcAft>
          <a:spcPct val="0"/>
        </a:spcAft>
        <a:buChar char="»"/>
        <a:defRPr sz="2000">
          <a:solidFill>
            <a:schemeClr val="tx1"/>
          </a:solidFill>
          <a:latin typeface="+mn-lt"/>
          <a:ea typeface="+mn-ea"/>
          <a:cs typeface="+mn-cs"/>
        </a:defRPr>
      </a:lvl8pPr>
      <a:lvl9pPr marL="3882160" indent="-22836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5" tIns="32890" rIns="63255" bIns="32890"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35"/>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5" tIns="32890" rIns="63255" bIns="3289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b="1" i="0">
                <a:solidFill>
                  <a:srgbClr val="000000"/>
                </a:solidFill>
                <a:latin typeface="Arial" panose="020B0604020202020204" pitchFamily="34" charset="0"/>
              </a:defRPr>
            </a:lvl1pPr>
          </a:lstStyle>
          <a:p>
            <a:pPr defTabSz="321327">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83"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b="1" i="0">
                <a:solidFill>
                  <a:srgbClr val="000000"/>
                </a:solidFill>
                <a:latin typeface="Arial" panose="020B0604020202020204" pitchFamily="34" charset="0"/>
              </a:defRPr>
            </a:lvl1pPr>
          </a:lstStyle>
          <a:p>
            <a:pPr defTabSz="321327">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b="1" i="0">
                <a:solidFill>
                  <a:srgbClr val="000000"/>
                </a:solidFill>
                <a:latin typeface="Arial" panose="020B0604020202020204" pitchFamily="34" charset="0"/>
              </a:defRPr>
            </a:lvl1pPr>
          </a:lstStyle>
          <a:p>
            <a:pPr defTabSz="321327">
              <a:buSzPct val="100000"/>
            </a:pPr>
            <a:fld id="{A3687CA9-90B4-7E43-AC85-1BEB7073CCDC}" type="slidenum">
              <a:rPr lang="en-US" sz="1800" smtClean="0">
                <a:cs typeface="DejaVu Sans" charset="0"/>
              </a:rPr>
              <a:pPr defTabSz="321327">
                <a:buSzPct val="100000"/>
              </a:pPr>
              <a:t>‹#›</a:t>
            </a:fld>
            <a:endParaRPr lang="en-US" sz="1800" dirty="0">
              <a:cs typeface="DejaVu Sans" charset="0"/>
            </a:endParaRPr>
          </a:p>
        </p:txBody>
      </p:sp>
    </p:spTree>
    <p:extLst>
      <p:ext uri="{BB962C8B-B14F-4D97-AF65-F5344CB8AC3E}">
        <p14:creationId xmlns:p14="http://schemas.microsoft.com/office/powerpoint/2010/main" val="3349164157"/>
      </p:ext>
    </p:extLst>
  </p:cSld>
  <p:clrMap bg1="lt1" tx1="dk1" bg2="lt2" tx2="dk2" accent1="accent1" accent2="accent2" accent3="accent3" accent4="accent4" accent5="accent5" accent6="accent6" hlink="hlink" folHlink="folHlink"/>
  <p:sldLayoutIdLst>
    <p:sldLayoutId id="2147492469" r:id="rId1"/>
    <p:sldLayoutId id="2147492470" r:id="rId2"/>
    <p:sldLayoutId id="2147492471" r:id="rId3"/>
    <p:sldLayoutId id="2147492472" r:id="rId4"/>
    <p:sldLayoutId id="2147492473" r:id="rId5"/>
    <p:sldLayoutId id="2147492474" r:id="rId6"/>
    <p:sldLayoutId id="2147492475" r:id="rId7"/>
    <p:sldLayoutId id="2147492476" r:id="rId8"/>
    <p:sldLayoutId id="2147492477" r:id="rId9"/>
    <p:sldLayoutId id="2147492478" r:id="rId10"/>
    <p:sldLayoutId id="2147492479" r:id="rId11"/>
  </p:sldLayoutIdLst>
  <p:txStyles>
    <p:titleStyle>
      <a:lvl1pPr algn="ctr" defTabSz="321327"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156" indent="-200829"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318"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647"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78"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303"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627"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959"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289"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95" indent="-240995" algn="l" defTabSz="321327"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156" indent="-200829" algn="l" defTabSz="321327"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318" indent="-160664" algn="l" defTabSz="321327"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647" indent="-160664" algn="l" defTabSz="321327"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978" indent="-160664" algn="l" defTabSz="321327"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7303"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627"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959"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289"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27" rtl="0" eaLnBrk="1" latinLnBrk="0" hangingPunct="1">
        <a:defRPr sz="1300" kern="1200">
          <a:solidFill>
            <a:schemeClr val="tx1"/>
          </a:solidFill>
          <a:latin typeface="+mn-lt"/>
          <a:ea typeface="+mn-ea"/>
          <a:cs typeface="+mn-cs"/>
        </a:defRPr>
      </a:lvl1pPr>
      <a:lvl2pPr marL="321327" algn="l" defTabSz="321327" rtl="0" eaLnBrk="1" latinLnBrk="0" hangingPunct="1">
        <a:defRPr sz="1300" kern="1200">
          <a:solidFill>
            <a:schemeClr val="tx1"/>
          </a:solidFill>
          <a:latin typeface="+mn-lt"/>
          <a:ea typeface="+mn-ea"/>
          <a:cs typeface="+mn-cs"/>
        </a:defRPr>
      </a:lvl2pPr>
      <a:lvl3pPr marL="642654" algn="l" defTabSz="321327" rtl="0" eaLnBrk="1" latinLnBrk="0" hangingPunct="1">
        <a:defRPr sz="1300" kern="1200">
          <a:solidFill>
            <a:schemeClr val="tx1"/>
          </a:solidFill>
          <a:latin typeface="+mn-lt"/>
          <a:ea typeface="+mn-ea"/>
          <a:cs typeface="+mn-cs"/>
        </a:defRPr>
      </a:lvl3pPr>
      <a:lvl4pPr marL="963982" algn="l" defTabSz="321327" rtl="0" eaLnBrk="1" latinLnBrk="0" hangingPunct="1">
        <a:defRPr sz="1300" kern="1200">
          <a:solidFill>
            <a:schemeClr val="tx1"/>
          </a:solidFill>
          <a:latin typeface="+mn-lt"/>
          <a:ea typeface="+mn-ea"/>
          <a:cs typeface="+mn-cs"/>
        </a:defRPr>
      </a:lvl4pPr>
      <a:lvl5pPr marL="1285308" algn="l" defTabSz="321327" rtl="0" eaLnBrk="1" latinLnBrk="0" hangingPunct="1">
        <a:defRPr sz="1300" kern="1200">
          <a:solidFill>
            <a:schemeClr val="tx1"/>
          </a:solidFill>
          <a:latin typeface="+mn-lt"/>
          <a:ea typeface="+mn-ea"/>
          <a:cs typeface="+mn-cs"/>
        </a:defRPr>
      </a:lvl5pPr>
      <a:lvl6pPr marL="1606638" algn="l" defTabSz="321327" rtl="0" eaLnBrk="1" latinLnBrk="0" hangingPunct="1">
        <a:defRPr sz="1300" kern="1200">
          <a:solidFill>
            <a:schemeClr val="tx1"/>
          </a:solidFill>
          <a:latin typeface="+mn-lt"/>
          <a:ea typeface="+mn-ea"/>
          <a:cs typeface="+mn-cs"/>
        </a:defRPr>
      </a:lvl6pPr>
      <a:lvl7pPr marL="1927964" algn="l" defTabSz="321327" rtl="0" eaLnBrk="1" latinLnBrk="0" hangingPunct="1">
        <a:defRPr sz="1300" kern="1200">
          <a:solidFill>
            <a:schemeClr val="tx1"/>
          </a:solidFill>
          <a:latin typeface="+mn-lt"/>
          <a:ea typeface="+mn-ea"/>
          <a:cs typeface="+mn-cs"/>
        </a:defRPr>
      </a:lvl7pPr>
      <a:lvl8pPr marL="2249296" algn="l" defTabSz="321327" rtl="0" eaLnBrk="1" latinLnBrk="0" hangingPunct="1">
        <a:defRPr sz="1300" kern="1200">
          <a:solidFill>
            <a:schemeClr val="tx1"/>
          </a:solidFill>
          <a:latin typeface="+mn-lt"/>
          <a:ea typeface="+mn-ea"/>
          <a:cs typeface="+mn-cs"/>
        </a:defRPr>
      </a:lvl8pPr>
      <a:lvl9pPr marL="2570617" algn="l" defTabSz="321327" rtl="0" eaLnBrk="1" latinLnBrk="0" hangingPunct="1">
        <a:defRPr sz="13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578856216"/>
      </p:ext>
    </p:extLst>
  </p:cSld>
  <p:clrMap bg1="lt1" tx1="dk1" bg2="lt2" tx2="dk2" accent1="accent1" accent2="accent2" accent3="accent3" accent4="accent4" accent5="accent5" accent6="accent6" hlink="hlink" folHlink="folHlink"/>
  <p:sldLayoutIdLst>
    <p:sldLayoutId id="2147492481" r:id="rId1"/>
    <p:sldLayoutId id="2147492482" r:id="rId2"/>
    <p:sldLayoutId id="2147492483" r:id="rId3"/>
    <p:sldLayoutId id="2147492484" r:id="rId4"/>
    <p:sldLayoutId id="2147492485" r:id="rId5"/>
    <p:sldLayoutId id="2147492486" r:id="rId6"/>
    <p:sldLayoutId id="2147492487" r:id="rId7"/>
    <p:sldLayoutId id="2147492488" r:id="rId8"/>
    <p:sldLayoutId id="2147492489" r:id="rId9"/>
    <p:sldLayoutId id="2147492490" r:id="rId10"/>
    <p:sldLayoutId id="2147492491" r:id="rId11"/>
    <p:sldLayoutId id="2147492492" r:id="rId12"/>
    <p:sldLayoutId id="214749249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10"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2058" tIns="41029" rIns="82058" bIns="41029" anchor="ctr"/>
          <a:lstStyle/>
          <a:p>
            <a:endParaRPr lang="en-US" b="1" i="0" dirty="0">
              <a:solidFill>
                <a:srgbClr val="000000"/>
              </a:solidFill>
              <a:latin typeface="Arial" panose="020B0604020202020204" pitchFamily="34" charset="0"/>
              <a:ea typeface="MS Gothic" charset="0"/>
              <a:cs typeface="MS Gothic" charset="0"/>
            </a:endParaRPr>
          </a:p>
        </p:txBody>
      </p:sp>
      <p:sp>
        <p:nvSpPr>
          <p:cNvPr id="1026" name="Text Box 2"/>
          <p:cNvSpPr txBox="1">
            <a:spLocks noChangeArrowheads="1"/>
          </p:cNvSpPr>
          <p:nvPr/>
        </p:nvSpPr>
        <p:spPr bwMode="auto">
          <a:xfrm>
            <a:off x="757238" y="6562725"/>
            <a:ext cx="877887" cy="222250"/>
          </a:xfrm>
          <a:prstGeom prst="rect">
            <a:avLst/>
          </a:prstGeom>
          <a:noFill/>
          <a:ln w="9525">
            <a:noFill/>
            <a:round/>
            <a:headEnd/>
            <a:tailEnd/>
          </a:ln>
          <a:effectLst/>
        </p:spPr>
        <p:txBody>
          <a:bodyPr wrap="none" lIns="80766" tIns="41998" rIns="80766" bIns="419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9pPr>
          </a:lstStyle>
          <a:p>
            <a:pPr algn="ctr" eaLnBrk="1" hangingPunct="1">
              <a:spcBef>
                <a:spcPts val="500"/>
              </a:spcBef>
              <a:buClr>
                <a:srgbClr val="FFFFFF"/>
              </a:buClr>
              <a:buFont typeface="Arial" charset="0"/>
              <a:buNone/>
              <a:defRPr/>
            </a:pPr>
            <a:r>
              <a:rPr lang="en-GB" sz="800" b="1" i="0" dirty="0">
                <a:solidFill>
                  <a:srgbClr val="FFFFFF"/>
                </a:solidFill>
                <a:latin typeface="Arial" panose="020B0604020202020204" pitchFamily="34" charset="0"/>
                <a:ea typeface="MS Gothic" charset="0"/>
                <a:cs typeface="MS Gothic" charset="0"/>
              </a:rPr>
              <a:t>© </a:t>
            </a:r>
            <a:r>
              <a:rPr lang="en-GB" sz="900" b="1" i="0" dirty="0">
                <a:solidFill>
                  <a:srgbClr val="FFFFFF"/>
                </a:solidFill>
                <a:latin typeface="Arial" panose="020B0604020202020204" pitchFamily="34" charset="0"/>
                <a:ea typeface="MS Gothic" charset="0"/>
                <a:cs typeface="MS Gothic" charset="0"/>
              </a:rPr>
              <a:t>2006</a:t>
            </a:r>
            <a:r>
              <a:rPr lang="en-GB" sz="800" b="1" i="0" dirty="0">
                <a:solidFill>
                  <a:srgbClr val="FFFFFF"/>
                </a:solidFill>
                <a:latin typeface="Arial" panose="020B0604020202020204" pitchFamily="34" charset="0"/>
                <a:ea typeface="MS Gothic" charset="0"/>
                <a:cs typeface="MS Gothic" charset="0"/>
              </a:rPr>
              <a:t> TBBMI</a:t>
            </a:r>
          </a:p>
        </p:txBody>
      </p:sp>
      <p:sp>
        <p:nvSpPr>
          <p:cNvPr id="43012" name="Rectangle 3"/>
          <p:cNvSpPr>
            <a:spLocks noChangeArrowheads="1"/>
          </p:cNvSpPr>
          <p:nvPr/>
        </p:nvSpPr>
        <p:spPr bwMode="auto">
          <a:xfrm>
            <a:off x="7848600" y="6546850"/>
            <a:ext cx="665163" cy="223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66" tIns="41998" rIns="80766" bIns="41998" anchor="ctr">
            <a:spAutoFit/>
          </a:bodyPr>
          <a:lstStyle/>
          <a:p>
            <a:pPr algn="ctr">
              <a:buClr>
                <a:srgbClr val="FFFFFF"/>
              </a:buClr>
              <a:buFont typeface="Comic Sans MS"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sz="900" b="1">
                <a:solidFill>
                  <a:srgbClr val="FFFFFF"/>
                </a:solidFill>
                <a:latin typeface="Comic Sans MS" charset="0"/>
                <a:ea typeface="MS Gothic" charset="0"/>
                <a:cs typeface="MS Gothic" charset="0"/>
              </a:rPr>
              <a:t>9.65.08.</a:t>
            </a:r>
          </a:p>
        </p:txBody>
      </p:sp>
      <p:sp>
        <p:nvSpPr>
          <p:cNvPr id="43013" name="Rectangle 4"/>
          <p:cNvSpPr>
            <a:spLocks noChangeArrowheads="1"/>
          </p:cNvSpPr>
          <p:nvPr/>
        </p:nvSpPr>
        <p:spPr bwMode="auto">
          <a:xfrm>
            <a:off x="461963" y="106363"/>
            <a:ext cx="4060825" cy="923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04" tIns="45552" rIns="91104" bIns="45552">
            <a:spAutoFit/>
          </a:bodyPr>
          <a:lstStyle/>
          <a:p>
            <a:pPr>
              <a:lnSpc>
                <a:spcPct val="125000"/>
              </a:lnSpc>
              <a:spcBef>
                <a:spcPts val="1350"/>
              </a:spcBef>
              <a:buClr>
                <a:srgbClr val="FFFF00"/>
              </a:buClr>
              <a:buFont typeface="Helvetica"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b="1">
                <a:solidFill>
                  <a:srgbClr val="FFFF00"/>
                </a:solidFill>
                <a:latin typeface="Helvetica" charset="0"/>
                <a:ea typeface="MS Gothic" charset="0"/>
                <a:cs typeface="MS Gothic" charset="0"/>
              </a:rPr>
              <a:t>The  New Testament          Comes Together</a:t>
            </a:r>
          </a:p>
        </p:txBody>
      </p:sp>
    </p:spTree>
    <p:extLst>
      <p:ext uri="{BB962C8B-B14F-4D97-AF65-F5344CB8AC3E}">
        <p14:creationId xmlns:p14="http://schemas.microsoft.com/office/powerpoint/2010/main" val="4176724532"/>
      </p:ext>
    </p:extLst>
  </p:cSld>
  <p:clrMap bg1="lt1" tx1="dk1" bg2="lt2" tx2="dk2" accent1="accent1" accent2="accent2" accent3="accent3" accent4="accent4" accent5="accent5" accent6="accent6" hlink="hlink" folHlink="folHlink"/>
  <p:sldLayoutIdLst>
    <p:sldLayoutId id="2147492497" r:id="rId1"/>
  </p:sldLayoutIdLst>
  <p:txStyles>
    <p:titleStyle>
      <a:lvl1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10291"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583"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874"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1165"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550" indent="-336550" algn="l" defTabSz="409575"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31838" indent="-280988" algn="l" defTabSz="409575"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5538" indent="-223838" algn="l" defTabSz="409575"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797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882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40379"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50670"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60961"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71253"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291" rtl="0" eaLnBrk="1" latinLnBrk="0" hangingPunct="1">
        <a:defRPr sz="1600" kern="1200">
          <a:solidFill>
            <a:schemeClr val="tx1"/>
          </a:solidFill>
          <a:latin typeface="+mn-lt"/>
          <a:ea typeface="+mn-ea"/>
          <a:cs typeface="+mn-cs"/>
        </a:defRPr>
      </a:lvl1pPr>
      <a:lvl2pPr marL="410291" algn="l" defTabSz="410291" rtl="0" eaLnBrk="1" latinLnBrk="0" hangingPunct="1">
        <a:defRPr sz="1600" kern="1200">
          <a:solidFill>
            <a:schemeClr val="tx1"/>
          </a:solidFill>
          <a:latin typeface="+mn-lt"/>
          <a:ea typeface="+mn-ea"/>
          <a:cs typeface="+mn-cs"/>
        </a:defRPr>
      </a:lvl2pPr>
      <a:lvl3pPr marL="820583" algn="l" defTabSz="410291" rtl="0" eaLnBrk="1" latinLnBrk="0" hangingPunct="1">
        <a:defRPr sz="1600" kern="1200">
          <a:solidFill>
            <a:schemeClr val="tx1"/>
          </a:solidFill>
          <a:latin typeface="+mn-lt"/>
          <a:ea typeface="+mn-ea"/>
          <a:cs typeface="+mn-cs"/>
        </a:defRPr>
      </a:lvl3pPr>
      <a:lvl4pPr marL="1230874" algn="l" defTabSz="410291" rtl="0" eaLnBrk="1" latinLnBrk="0" hangingPunct="1">
        <a:defRPr sz="1600" kern="1200">
          <a:solidFill>
            <a:schemeClr val="tx1"/>
          </a:solidFill>
          <a:latin typeface="+mn-lt"/>
          <a:ea typeface="+mn-ea"/>
          <a:cs typeface="+mn-cs"/>
        </a:defRPr>
      </a:lvl4pPr>
      <a:lvl5pPr marL="1641165" algn="l" defTabSz="410291" rtl="0" eaLnBrk="1" latinLnBrk="0" hangingPunct="1">
        <a:defRPr sz="1600" kern="1200">
          <a:solidFill>
            <a:schemeClr val="tx1"/>
          </a:solidFill>
          <a:latin typeface="+mn-lt"/>
          <a:ea typeface="+mn-ea"/>
          <a:cs typeface="+mn-cs"/>
        </a:defRPr>
      </a:lvl5pPr>
      <a:lvl6pPr marL="2051456" algn="l" defTabSz="410291" rtl="0" eaLnBrk="1" latinLnBrk="0" hangingPunct="1">
        <a:defRPr sz="1600" kern="1200">
          <a:solidFill>
            <a:schemeClr val="tx1"/>
          </a:solidFill>
          <a:latin typeface="+mn-lt"/>
          <a:ea typeface="+mn-ea"/>
          <a:cs typeface="+mn-cs"/>
        </a:defRPr>
      </a:lvl6pPr>
      <a:lvl7pPr marL="2461748" algn="l" defTabSz="410291" rtl="0" eaLnBrk="1" latinLnBrk="0" hangingPunct="1">
        <a:defRPr sz="1600" kern="1200">
          <a:solidFill>
            <a:schemeClr val="tx1"/>
          </a:solidFill>
          <a:latin typeface="+mn-lt"/>
          <a:ea typeface="+mn-ea"/>
          <a:cs typeface="+mn-cs"/>
        </a:defRPr>
      </a:lvl7pPr>
      <a:lvl8pPr marL="2872039" algn="l" defTabSz="410291" rtl="0" eaLnBrk="1" latinLnBrk="0" hangingPunct="1">
        <a:defRPr sz="1600" kern="1200">
          <a:solidFill>
            <a:schemeClr val="tx1"/>
          </a:solidFill>
          <a:latin typeface="+mn-lt"/>
          <a:ea typeface="+mn-ea"/>
          <a:cs typeface="+mn-cs"/>
        </a:defRPr>
      </a:lvl8pPr>
      <a:lvl9pPr marL="3282330" algn="l" defTabSz="410291" rtl="0" eaLnBrk="1" latinLnBrk="0" hangingPunct="1">
        <a:defRPr sz="16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2018" name="Group 2"/>
          <p:cNvGrpSpPr>
            <a:grpSpLocks/>
          </p:cNvGrpSpPr>
          <p:nvPr/>
        </p:nvGrpSpPr>
        <p:grpSpPr bwMode="auto">
          <a:xfrm>
            <a:off x="0" y="0"/>
            <a:ext cx="8478838" cy="6173788"/>
            <a:chOff x="0" y="0"/>
            <a:chExt cx="5341" cy="3889"/>
          </a:xfrm>
        </p:grpSpPr>
        <p:sp>
          <p:nvSpPr>
            <p:cNvPr id="30823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30823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30823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30823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b="1" i="0">
                <a:solidFill>
                  <a:srgbClr val="FFFFFF"/>
                </a:solidFill>
                <a:latin typeface="Arial" panose="020B0604020202020204" pitchFamily="34" charset="0"/>
              </a:defRPr>
            </a:lvl1pPr>
          </a:lstStyle>
          <a:p>
            <a:pPr>
              <a:defRPr/>
            </a:pPr>
            <a:fld id="{6ED35E2A-4D08-A84F-BFB8-519951EB962F}" type="slidenum">
              <a:rPr lang="en-US" smtClean="0"/>
              <a:pPr>
                <a:defRPr/>
              </a:pPr>
              <a:t>‹#›</a:t>
            </a:fld>
            <a:endParaRPr lang="en-US" dirty="0"/>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23979145"/>
      </p:ext>
    </p:extLst>
  </p:cSld>
  <p:clrMap bg1="dk2" tx1="lt1" bg2="dk1" tx2="lt2" accent1="accent1" accent2="accent2" accent3="accent3" accent4="accent4" accent5="accent5" accent6="accent6" hlink="hlink" folHlink="folHlink"/>
  <p:sldLayoutIdLst>
    <p:sldLayoutId id="2147492508" r:id="rId1"/>
    <p:sldLayoutId id="2147492509" r:id="rId2"/>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b="1" i="0">
                <a:solidFill>
                  <a:schemeClr val="tx1">
                    <a:tint val="75000"/>
                  </a:schemeClr>
                </a:solidFill>
                <a:latin typeface="Arial" panose="020B0604020202020204" pitchFamily="34" charset="0"/>
              </a:defRPr>
            </a:lvl1pPr>
          </a:lstStyle>
          <a:p>
            <a:fld id="{56B7F2F2-CED7-A642-8740-48D68307F006}" type="datetimeFigureOut">
              <a:rPr lang="en-US" smtClean="0">
                <a:solidFill>
                  <a:prstClr val="black">
                    <a:tint val="75000"/>
                  </a:prstClr>
                </a:solidFill>
              </a:rPr>
              <a:pPr/>
              <a:t>3/10/24</a:t>
            </a:fld>
            <a:endParaRPr lang="en-US" dirty="0">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b="1" i="0">
                <a:solidFill>
                  <a:schemeClr val="tx1">
                    <a:tint val="75000"/>
                  </a:schemeClr>
                </a:solidFill>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b="1" i="0">
                <a:solidFill>
                  <a:schemeClr val="tx1">
                    <a:tint val="75000"/>
                  </a:schemeClr>
                </a:solidFill>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515172500"/>
      </p:ext>
    </p:extLst>
  </p:cSld>
  <p:clrMap bg1="lt1" tx1="dk1" bg2="lt2" tx2="dk2" accent1="accent1" accent2="accent2" accent3="accent3" accent4="accent4" accent5="accent5" accent6="accent6" hlink="hlink" folHlink="folHlink"/>
  <p:sldLayoutIdLst>
    <p:sldLayoutId id="2147492511" r:id="rId1"/>
    <p:sldLayoutId id="2147492512" r:id="rId2"/>
    <p:sldLayoutId id="2147492513" r:id="rId3"/>
    <p:sldLayoutId id="2147492514" r:id="rId4"/>
    <p:sldLayoutId id="2147492515" r:id="rId5"/>
    <p:sldLayoutId id="2147492516" r:id="rId6"/>
    <p:sldLayoutId id="2147492517" r:id="rId7"/>
    <p:sldLayoutId id="2147492518" r:id="rId8"/>
    <p:sldLayoutId id="2147492519" r:id="rId9"/>
    <p:sldLayoutId id="2147492520" r:id="rId10"/>
    <p:sldLayoutId id="2147492521" r:id="rId11"/>
  </p:sldLayoutIdLst>
  <p:txStyles>
    <p:titleStyle>
      <a:lvl1pPr algn="ctr" defTabSz="457200" rtl="0" eaLnBrk="1" latinLnBrk="0" hangingPunct="1">
        <a:spcBef>
          <a:spcPct val="0"/>
        </a:spcBef>
        <a:buNone/>
        <a:defRPr sz="4400" b="1" i="0" kern="1200">
          <a:solidFill>
            <a:schemeClr val="tx1"/>
          </a:solidFill>
          <a:latin typeface="Arial" panose="020B0604020202020204" pitchFamily="34" charset="0"/>
          <a:ea typeface="+mj-ea"/>
          <a:cs typeface="+mj-cs"/>
        </a:defRPr>
      </a:lvl1pPr>
    </p:titleStyle>
    <p:bodyStyle>
      <a:lvl1pPr marL="342900" indent="-342900" algn="l" defTabSz="457200" rtl="0" eaLnBrk="1" latinLnBrk="0" hangingPunct="1">
        <a:spcBef>
          <a:spcPct val="20000"/>
        </a:spcBef>
        <a:buFont typeface="Arial"/>
        <a:buChar char="•"/>
        <a:defRPr sz="3200" b="1" i="0" kern="1200">
          <a:solidFill>
            <a:schemeClr val="tx1"/>
          </a:solidFill>
          <a:latin typeface="Arial" panose="020B0604020202020204" pitchFamily="34" charset="0"/>
          <a:ea typeface="+mn-ea"/>
          <a:cs typeface="+mn-cs"/>
        </a:defRPr>
      </a:lvl1pPr>
      <a:lvl2pPr marL="742950" indent="-285750" algn="l" defTabSz="457200" rtl="0" eaLnBrk="1" latinLnBrk="0" hangingPunct="1">
        <a:spcBef>
          <a:spcPct val="20000"/>
        </a:spcBef>
        <a:buFont typeface="Arial"/>
        <a:buChar char="–"/>
        <a:defRPr sz="2800" b="1" i="0" kern="1200">
          <a:solidFill>
            <a:schemeClr val="tx1"/>
          </a:solidFill>
          <a:latin typeface="Arial" panose="020B0604020202020204" pitchFamily="34" charset="0"/>
          <a:ea typeface="+mn-ea"/>
          <a:cs typeface="+mn-cs"/>
        </a:defRPr>
      </a:lvl2pPr>
      <a:lvl3pPr marL="1143000" indent="-228600" algn="l" defTabSz="457200" rtl="0" eaLnBrk="1" latinLnBrk="0" hangingPunct="1">
        <a:spcBef>
          <a:spcPct val="20000"/>
        </a:spcBef>
        <a:buFont typeface="Arial"/>
        <a:buChar char="•"/>
        <a:defRPr sz="2400" b="1" i="0" kern="1200">
          <a:solidFill>
            <a:schemeClr val="tx1"/>
          </a:solidFill>
          <a:latin typeface="Arial" panose="020B0604020202020204" pitchFamily="34" charset="0"/>
          <a:ea typeface="+mn-ea"/>
          <a:cs typeface="+mn-cs"/>
        </a:defRPr>
      </a:lvl3pPr>
      <a:lvl4pPr marL="1600200" indent="-228600" algn="l" defTabSz="457200" rtl="0" eaLnBrk="1" latinLnBrk="0" hangingPunct="1">
        <a:spcBef>
          <a:spcPct val="20000"/>
        </a:spcBef>
        <a:buFont typeface="Arial"/>
        <a:buChar char="–"/>
        <a:defRPr sz="2000" b="1" i="0" kern="1200">
          <a:solidFill>
            <a:schemeClr val="tx1"/>
          </a:solidFill>
          <a:latin typeface="Arial" panose="020B0604020202020204" pitchFamily="34" charset="0"/>
          <a:ea typeface="+mn-ea"/>
          <a:cs typeface="+mn-cs"/>
        </a:defRPr>
      </a:lvl4pPr>
      <a:lvl5pPr marL="2057400" indent="-228600" algn="l" defTabSz="457200" rtl="0" eaLnBrk="1" latinLnBrk="0" hangingPunct="1">
        <a:spcBef>
          <a:spcPct val="20000"/>
        </a:spcBef>
        <a:buFont typeface="Arial"/>
        <a:buChar char="»"/>
        <a:defRPr sz="2000" b="1" i="0" kern="1200">
          <a:solidFill>
            <a:schemeClr val="tx1"/>
          </a:solidFill>
          <a:latin typeface="Arial" panose="020B0604020202020204" pitchFamily="34" charset="0"/>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12244022"/>
      </p:ext>
    </p:extLst>
  </p:cSld>
  <p:clrMap bg1="lt1" tx1="dk1" bg2="lt2" tx2="dk2" accent1="accent1" accent2="accent2" accent3="accent3" accent4="accent4" accent5="accent5" accent6="accent6" hlink="hlink" folHlink="folHlink"/>
  <p:sldLayoutIdLst>
    <p:sldLayoutId id="2147492523" r:id="rId1"/>
    <p:sldLayoutId id="2147492524" r:id="rId2"/>
    <p:sldLayoutId id="2147492525" r:id="rId3"/>
    <p:sldLayoutId id="2147492526" r:id="rId4"/>
    <p:sldLayoutId id="2147492527" r:id="rId5"/>
    <p:sldLayoutId id="2147492528" r:id="rId6"/>
    <p:sldLayoutId id="2147492529" r:id="rId7"/>
    <p:sldLayoutId id="2147492530" r:id="rId8"/>
    <p:sldLayoutId id="2147492531" r:id="rId9"/>
    <p:sldLayoutId id="2147492532" r:id="rId10"/>
    <p:sldLayoutId id="214749253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4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05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0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64" indent="-342764"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54" indent="-28563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545" indent="-22851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566" indent="-22851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584" indent="-22851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601" indent="-228510" algn="l" rtl="0" fontAlgn="base">
        <a:spcBef>
          <a:spcPct val="20000"/>
        </a:spcBef>
        <a:spcAft>
          <a:spcPct val="0"/>
        </a:spcAft>
        <a:buChar char="»"/>
        <a:defRPr sz="2000">
          <a:solidFill>
            <a:schemeClr val="tx1"/>
          </a:solidFill>
          <a:latin typeface="+mn-lt"/>
          <a:ea typeface="+mn-ea"/>
          <a:cs typeface="+mn-cs"/>
        </a:defRPr>
      </a:lvl6pPr>
      <a:lvl7pPr marL="2970623" indent="-228510" algn="l" rtl="0" fontAlgn="base">
        <a:spcBef>
          <a:spcPct val="20000"/>
        </a:spcBef>
        <a:spcAft>
          <a:spcPct val="0"/>
        </a:spcAft>
        <a:buChar char="»"/>
        <a:defRPr sz="2000">
          <a:solidFill>
            <a:schemeClr val="tx1"/>
          </a:solidFill>
          <a:latin typeface="+mn-lt"/>
          <a:ea typeface="+mn-ea"/>
          <a:cs typeface="+mn-cs"/>
        </a:defRPr>
      </a:lvl7pPr>
      <a:lvl8pPr marL="3427640" indent="-228510" algn="l" rtl="0" fontAlgn="base">
        <a:spcBef>
          <a:spcPct val="20000"/>
        </a:spcBef>
        <a:spcAft>
          <a:spcPct val="0"/>
        </a:spcAft>
        <a:buChar char="»"/>
        <a:defRPr sz="2000">
          <a:solidFill>
            <a:schemeClr val="tx1"/>
          </a:solidFill>
          <a:latin typeface="+mn-lt"/>
          <a:ea typeface="+mn-ea"/>
          <a:cs typeface="+mn-cs"/>
        </a:defRPr>
      </a:lvl8pPr>
      <a:lvl9pPr marL="3884660" indent="-22851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C5F5F23D-F394-F240-8385-B5F28F79DE85}"/>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dirty="0"/>
              <a:t>Click to edit the title text format</a:t>
            </a:r>
          </a:p>
        </p:txBody>
      </p:sp>
      <p:sp>
        <p:nvSpPr>
          <p:cNvPr id="1026" name="Rectangle 2">
            <a:extLst>
              <a:ext uri="{FF2B5EF4-FFF2-40B4-BE49-F238E27FC236}">
                <a16:creationId xmlns:a16="http://schemas.microsoft.com/office/drawing/2014/main" id="{E529CA00-11E2-CF45-BF11-32B956A5BCAF}"/>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dirty="0"/>
              <a:t>Click to edit the outline text format</a:t>
            </a:r>
          </a:p>
          <a:p>
            <a:pPr lvl="1"/>
            <a:r>
              <a:rPr lang="en-GB" altLang="en-US" dirty="0"/>
              <a:t>Second Outline Level</a:t>
            </a:r>
          </a:p>
          <a:p>
            <a:pPr lvl="2"/>
            <a:r>
              <a:rPr lang="en-GB" altLang="en-US" dirty="0"/>
              <a:t>Third Outline Level</a:t>
            </a:r>
          </a:p>
          <a:p>
            <a:pPr lvl="3"/>
            <a:r>
              <a:rPr lang="en-GB" altLang="en-US" dirty="0"/>
              <a:t>Fourth Outline Level</a:t>
            </a:r>
          </a:p>
          <a:p>
            <a:pPr lvl="4"/>
            <a:r>
              <a:rPr lang="en-GB" altLang="en-US" dirty="0"/>
              <a:t>Fifth Outline Level</a:t>
            </a:r>
          </a:p>
          <a:p>
            <a:pPr lvl="4"/>
            <a:r>
              <a:rPr lang="en-GB" altLang="en-US" dirty="0"/>
              <a:t>Sixth Outline Level</a:t>
            </a:r>
          </a:p>
          <a:p>
            <a:pPr lvl="4"/>
            <a:r>
              <a:rPr lang="en-GB" altLang="en-US" dirty="0"/>
              <a:t>Seventh Outline Level</a:t>
            </a:r>
          </a:p>
        </p:txBody>
      </p:sp>
      <p:sp>
        <p:nvSpPr>
          <p:cNvPr id="1027" name="Rectangle 3">
            <a:extLst>
              <a:ext uri="{FF2B5EF4-FFF2-40B4-BE49-F238E27FC236}">
                <a16:creationId xmlns:a16="http://schemas.microsoft.com/office/drawing/2014/main" id="{DEB3DF5E-A3EC-5246-A350-548839E3D342}"/>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endParaRPr lang="en-US" altLang="en-US" dirty="0"/>
          </a:p>
        </p:txBody>
      </p:sp>
      <p:sp>
        <p:nvSpPr>
          <p:cNvPr id="1028" name="Rectangle 4">
            <a:extLst>
              <a:ext uri="{FF2B5EF4-FFF2-40B4-BE49-F238E27FC236}">
                <a16:creationId xmlns:a16="http://schemas.microsoft.com/office/drawing/2014/main" id="{A6B12AC8-D4D4-2645-93D0-6CB421F1A679}"/>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endParaRPr lang="en-US" altLang="en-US" dirty="0"/>
          </a:p>
        </p:txBody>
      </p:sp>
      <p:sp>
        <p:nvSpPr>
          <p:cNvPr id="1029" name="Rectangle 5">
            <a:extLst>
              <a:ext uri="{FF2B5EF4-FFF2-40B4-BE49-F238E27FC236}">
                <a16:creationId xmlns:a16="http://schemas.microsoft.com/office/drawing/2014/main" id="{BE3951B8-6358-2447-90B7-6DDBA7DFBFC1}"/>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fld id="{6C2A51C0-684E-2A4D-B9C1-82AFF6128BD6}" type="slidenum">
              <a:rPr lang="en-US" altLang="en-US" smtClean="0"/>
              <a:pPr/>
              <a:t>‹#›</a:t>
            </a:fld>
            <a:endParaRPr lang="en-US" altLang="en-US" dirty="0"/>
          </a:p>
        </p:txBody>
      </p:sp>
    </p:spTree>
    <p:extLst>
      <p:ext uri="{BB962C8B-B14F-4D97-AF65-F5344CB8AC3E}">
        <p14:creationId xmlns:p14="http://schemas.microsoft.com/office/powerpoint/2010/main" val="2323206597"/>
      </p:ext>
    </p:extLst>
  </p:cSld>
  <p:clrMap bg1="lt1" tx1="dk1" bg2="lt2" tx2="dk2" accent1="accent1" accent2="accent2" accent3="accent3" accent4="accent4" accent5="accent5" accent6="accent6" hlink="hlink" folHlink="folHlink"/>
  <p:sldLayoutIdLst>
    <p:sldLayoutId id="2147492535" r:id="rId1"/>
    <p:sldLayoutId id="2147492536" r:id="rId2"/>
    <p:sldLayoutId id="2147492537" r:id="rId3"/>
    <p:sldLayoutId id="2147492538" r:id="rId4"/>
    <p:sldLayoutId id="2147492539" r:id="rId5"/>
    <p:sldLayoutId id="2147492540" r:id="rId6"/>
    <p:sldLayoutId id="2147492541" r:id="rId7"/>
    <p:sldLayoutId id="2147492542" r:id="rId8"/>
    <p:sldLayoutId id="2147492543" r:id="rId9"/>
    <p:sldLayoutId id="2147492544" r:id="rId10"/>
    <p:sldLayoutId id="2147492545"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b="1" i="0" kern="120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b="1" i="0" kern="120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b="1" i="0" kern="120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b="1" i="0" kern="120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b="1" i="0" kern="120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b="1" i="0" kern="1200">
          <a:solidFill>
            <a:srgbClr val="000000"/>
          </a:solidFill>
          <a:latin typeface="Arial" panose="020B0604020202020204" pitchFamily="34" charset="0"/>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198" tIns="32857" rIns="63198" bIns="32857"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54"/>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198" tIns="32857" rIns="63198" bIns="32857"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198" tIns="32857" rIns="63198" bIns="32857" numCol="1" anchor="t" anchorCtr="0" compatLnSpc="1">
            <a:prstTxWarp prst="textNoShape">
              <a:avLst/>
            </a:prstTxWarp>
          </a:bodyPr>
          <a:lstStyle>
            <a:lvl1pPr>
              <a:buClrTx/>
              <a:buFontTx/>
              <a:buNone/>
              <a:tabLst>
                <a:tab pos="0" algn="l"/>
                <a:tab pos="642046" algn="l"/>
                <a:tab pos="1284092" algn="l"/>
                <a:tab pos="1926151" algn="l"/>
                <a:tab pos="2568188" algn="l"/>
                <a:tab pos="3210255" algn="l"/>
                <a:tab pos="3852298" algn="l"/>
                <a:tab pos="4494353" algn="l"/>
                <a:tab pos="5136399" algn="l"/>
                <a:tab pos="5778450" algn="l"/>
                <a:tab pos="6420501" algn="l"/>
                <a:tab pos="7062546" algn="l"/>
              </a:tabLst>
              <a:defRPr b="1" i="0">
                <a:solidFill>
                  <a:srgbClr val="000000"/>
                </a:solidFill>
                <a:latin typeface="Arial" panose="020B0604020202020204" pitchFamily="34" charset="0"/>
              </a:defRPr>
            </a:lvl1pPr>
          </a:lstStyle>
          <a:p>
            <a:pPr defTabSz="321023">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7002"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198" tIns="32857" rIns="63198" bIns="32857" numCol="1" anchor="t" anchorCtr="0" compatLnSpc="1">
            <a:prstTxWarp prst="textNoShape">
              <a:avLst/>
            </a:prstTxWarp>
          </a:bodyPr>
          <a:lstStyle>
            <a:lvl1pPr>
              <a:buClrTx/>
              <a:buFontTx/>
              <a:buNone/>
              <a:tabLst>
                <a:tab pos="0" algn="l"/>
                <a:tab pos="642046" algn="l"/>
                <a:tab pos="1284092" algn="l"/>
                <a:tab pos="1926151" algn="l"/>
                <a:tab pos="2568188" algn="l"/>
                <a:tab pos="3210255" algn="l"/>
                <a:tab pos="3852298" algn="l"/>
                <a:tab pos="4494353" algn="l"/>
                <a:tab pos="5136399" algn="l"/>
                <a:tab pos="5778450" algn="l"/>
                <a:tab pos="6420501" algn="l"/>
                <a:tab pos="7062546" algn="l"/>
              </a:tabLst>
              <a:defRPr b="1" i="0">
                <a:solidFill>
                  <a:srgbClr val="000000"/>
                </a:solidFill>
                <a:latin typeface="Arial" panose="020B0604020202020204" pitchFamily="34" charset="0"/>
              </a:defRPr>
            </a:lvl1pPr>
          </a:lstStyle>
          <a:p>
            <a:pPr defTabSz="321023">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198" tIns="32857" rIns="63198" bIns="32857" numCol="1" anchor="t" anchorCtr="0" compatLnSpc="1">
            <a:prstTxWarp prst="textNoShape">
              <a:avLst/>
            </a:prstTxWarp>
          </a:bodyPr>
          <a:lstStyle>
            <a:lvl1pPr>
              <a:buClrTx/>
              <a:buFontTx/>
              <a:buNone/>
              <a:tabLst>
                <a:tab pos="0" algn="l"/>
                <a:tab pos="642046" algn="l"/>
                <a:tab pos="1284092" algn="l"/>
                <a:tab pos="1926151" algn="l"/>
                <a:tab pos="2568188" algn="l"/>
                <a:tab pos="3210255" algn="l"/>
                <a:tab pos="3852298" algn="l"/>
                <a:tab pos="4494353" algn="l"/>
                <a:tab pos="5136399" algn="l"/>
                <a:tab pos="5778450" algn="l"/>
                <a:tab pos="6420501" algn="l"/>
                <a:tab pos="7062546" algn="l"/>
              </a:tabLst>
              <a:defRPr b="1" i="0">
                <a:solidFill>
                  <a:srgbClr val="000000"/>
                </a:solidFill>
                <a:latin typeface="Arial" panose="020B0604020202020204" pitchFamily="34" charset="0"/>
              </a:defRPr>
            </a:lvl1pPr>
          </a:lstStyle>
          <a:p>
            <a:pPr defTabSz="321023">
              <a:buSzPct val="100000"/>
            </a:pPr>
            <a:fld id="{4370C4B8-28FD-CA45-96DB-445CE5F9BEB5}" type="slidenum">
              <a:rPr lang="en-US" sz="1800" smtClean="0">
                <a:cs typeface="DejaVu Sans" charset="0"/>
              </a:rPr>
              <a:pPr defTabSz="321023">
                <a:buSzPct val="100000"/>
              </a:pPr>
              <a:t>‹#›</a:t>
            </a:fld>
            <a:endParaRPr lang="en-US" sz="1800" dirty="0">
              <a:cs typeface="DejaVu Sans" charset="0"/>
            </a:endParaRPr>
          </a:p>
        </p:txBody>
      </p:sp>
    </p:spTree>
    <p:extLst>
      <p:ext uri="{BB962C8B-B14F-4D97-AF65-F5344CB8AC3E}">
        <p14:creationId xmlns:p14="http://schemas.microsoft.com/office/powerpoint/2010/main" val="3151260621"/>
      </p:ext>
    </p:extLst>
  </p:cSld>
  <p:clrMap bg1="lt1" tx1="dk1" bg2="lt2" tx2="dk2" accent1="accent1" accent2="accent2" accent3="accent3" accent4="accent4" accent5="accent5" accent6="accent6" hlink="hlink" folHlink="folHlink"/>
  <p:sldLayoutIdLst>
    <p:sldLayoutId id="2147492547" r:id="rId1"/>
    <p:sldLayoutId id="2147492548" r:id="rId2"/>
    <p:sldLayoutId id="2147492549" r:id="rId3"/>
    <p:sldLayoutId id="2147492550" r:id="rId4"/>
    <p:sldLayoutId id="2147492551" r:id="rId5"/>
    <p:sldLayoutId id="2147492552" r:id="rId6"/>
    <p:sldLayoutId id="2147492553" r:id="rId7"/>
    <p:sldLayoutId id="2147492554" r:id="rId8"/>
    <p:sldLayoutId id="2147492555" r:id="rId9"/>
    <p:sldLayoutId id="2147492556" r:id="rId10"/>
    <p:sldLayoutId id="2147492557" r:id="rId11"/>
  </p:sldLayoutIdLst>
  <p:txStyles>
    <p:titleStyle>
      <a:lvl1pPr algn="ctr" defTabSz="32102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1662" indent="-200639"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2560"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3586"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4620"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5637"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6655"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7691"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8723"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767" indent="-240767" algn="l" defTabSz="32102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1662" indent="-200639" algn="l" defTabSz="32102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2560" indent="-160512" algn="l" defTabSz="32102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3586" indent="-160512" algn="l" defTabSz="32102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4620" indent="-160512" algn="l" defTabSz="32102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5637"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6655"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7691"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8723"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023" rtl="0" eaLnBrk="1" latinLnBrk="0" hangingPunct="1">
        <a:defRPr sz="1300" kern="1200">
          <a:solidFill>
            <a:schemeClr val="tx1"/>
          </a:solidFill>
          <a:latin typeface="+mn-lt"/>
          <a:ea typeface="+mn-ea"/>
          <a:cs typeface="+mn-cs"/>
        </a:defRPr>
      </a:lvl1pPr>
      <a:lvl2pPr marL="321023" algn="l" defTabSz="321023" rtl="0" eaLnBrk="1" latinLnBrk="0" hangingPunct="1">
        <a:defRPr sz="1300" kern="1200">
          <a:solidFill>
            <a:schemeClr val="tx1"/>
          </a:solidFill>
          <a:latin typeface="+mn-lt"/>
          <a:ea typeface="+mn-ea"/>
          <a:cs typeface="+mn-cs"/>
        </a:defRPr>
      </a:lvl2pPr>
      <a:lvl3pPr marL="642046" algn="l" defTabSz="321023" rtl="0" eaLnBrk="1" latinLnBrk="0" hangingPunct="1">
        <a:defRPr sz="1300" kern="1200">
          <a:solidFill>
            <a:schemeClr val="tx1"/>
          </a:solidFill>
          <a:latin typeface="+mn-lt"/>
          <a:ea typeface="+mn-ea"/>
          <a:cs typeface="+mn-cs"/>
        </a:defRPr>
      </a:lvl3pPr>
      <a:lvl4pPr marL="963071" algn="l" defTabSz="321023" rtl="0" eaLnBrk="1" latinLnBrk="0" hangingPunct="1">
        <a:defRPr sz="1300" kern="1200">
          <a:solidFill>
            <a:schemeClr val="tx1"/>
          </a:solidFill>
          <a:latin typeface="+mn-lt"/>
          <a:ea typeface="+mn-ea"/>
          <a:cs typeface="+mn-cs"/>
        </a:defRPr>
      </a:lvl4pPr>
      <a:lvl5pPr marL="1284092" algn="l" defTabSz="321023" rtl="0" eaLnBrk="1" latinLnBrk="0" hangingPunct="1">
        <a:defRPr sz="1300" kern="1200">
          <a:solidFill>
            <a:schemeClr val="tx1"/>
          </a:solidFill>
          <a:latin typeface="+mn-lt"/>
          <a:ea typeface="+mn-ea"/>
          <a:cs typeface="+mn-cs"/>
        </a:defRPr>
      </a:lvl5pPr>
      <a:lvl6pPr marL="1605126" algn="l" defTabSz="321023" rtl="0" eaLnBrk="1" latinLnBrk="0" hangingPunct="1">
        <a:defRPr sz="1300" kern="1200">
          <a:solidFill>
            <a:schemeClr val="tx1"/>
          </a:solidFill>
          <a:latin typeface="+mn-lt"/>
          <a:ea typeface="+mn-ea"/>
          <a:cs typeface="+mn-cs"/>
        </a:defRPr>
      </a:lvl6pPr>
      <a:lvl7pPr marL="1926151" algn="l" defTabSz="321023" rtl="0" eaLnBrk="1" latinLnBrk="0" hangingPunct="1">
        <a:defRPr sz="1300" kern="1200">
          <a:solidFill>
            <a:schemeClr val="tx1"/>
          </a:solidFill>
          <a:latin typeface="+mn-lt"/>
          <a:ea typeface="+mn-ea"/>
          <a:cs typeface="+mn-cs"/>
        </a:defRPr>
      </a:lvl7pPr>
      <a:lvl8pPr marL="2247180" algn="l" defTabSz="321023" rtl="0" eaLnBrk="1" latinLnBrk="0" hangingPunct="1">
        <a:defRPr sz="1300" kern="1200">
          <a:solidFill>
            <a:schemeClr val="tx1"/>
          </a:solidFill>
          <a:latin typeface="+mn-lt"/>
          <a:ea typeface="+mn-ea"/>
          <a:cs typeface="+mn-cs"/>
        </a:defRPr>
      </a:lvl8pPr>
      <a:lvl9pPr marL="2568188" algn="l" defTabSz="321023" rtl="0" eaLnBrk="1" latinLnBrk="0" hangingPunct="1">
        <a:defRPr sz="13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6656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D082A13A-E305-5444-B4C3-997E5851461E}"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880" r:id="rId1"/>
    <p:sldLayoutId id="2147491881" r:id="rId2"/>
    <p:sldLayoutId id="2147491882" r:id="rId3"/>
    <p:sldLayoutId id="2147491883" r:id="rId4"/>
    <p:sldLayoutId id="2147491884" r:id="rId5"/>
    <p:sldLayoutId id="2147491885" r:id="rId6"/>
    <p:sldLayoutId id="2147491886" r:id="rId7"/>
    <p:sldLayoutId id="2147491887" r:id="rId8"/>
    <p:sldLayoutId id="2147491888" r:id="rId9"/>
    <p:sldLayoutId id="2147491889" r:id="rId10"/>
    <p:sldLayoutId id="214749189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pitchFamily="24" charset="0"/>
        </a:defRPr>
      </a:lvl6pPr>
      <a:lvl7pPr marL="914085" algn="ctr" rtl="0" fontAlgn="base">
        <a:spcBef>
          <a:spcPct val="0"/>
        </a:spcBef>
        <a:spcAft>
          <a:spcPct val="0"/>
        </a:spcAft>
        <a:defRPr sz="4400">
          <a:solidFill>
            <a:schemeClr val="tx2"/>
          </a:solidFill>
          <a:latin typeface="Arial" pitchFamily="24" charset="0"/>
        </a:defRPr>
      </a:lvl7pPr>
      <a:lvl8pPr marL="1371124" algn="ctr" rtl="0" fontAlgn="base">
        <a:spcBef>
          <a:spcPct val="0"/>
        </a:spcBef>
        <a:spcAft>
          <a:spcPct val="0"/>
        </a:spcAft>
        <a:defRPr sz="4400">
          <a:solidFill>
            <a:schemeClr val="tx2"/>
          </a:solidFill>
          <a:latin typeface="Arial" pitchFamily="24" charset="0"/>
        </a:defRPr>
      </a:lvl8pPr>
      <a:lvl9pPr marL="1828170" algn="ctr" rtl="0" fontAlgn="base">
        <a:spcBef>
          <a:spcPct val="0"/>
        </a:spcBef>
        <a:spcAft>
          <a:spcPct val="0"/>
        </a:spcAft>
        <a:defRPr sz="4400">
          <a:solidFill>
            <a:schemeClr val="tx2"/>
          </a:solidFill>
          <a:latin typeface="Arial" pitchFamily="24"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24"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24"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24"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24" charset="-128"/>
        </a:defRPr>
      </a:lvl5pPr>
      <a:lvl6pPr marL="2513726" indent="-228522" algn="l" rtl="0" fontAlgn="base">
        <a:spcBef>
          <a:spcPct val="20000"/>
        </a:spcBef>
        <a:spcAft>
          <a:spcPct val="0"/>
        </a:spcAft>
        <a:buChar char="»"/>
        <a:defRPr sz="2000">
          <a:solidFill>
            <a:schemeClr val="tx1"/>
          </a:solidFill>
          <a:latin typeface="+mn-lt"/>
          <a:ea typeface="ＭＳ Ｐゴシック" pitchFamily="24"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24"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24"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24"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pPr>
                <a:defRPr/>
              </a:pPr>
              <a:t>‹#›</a:t>
            </a:fld>
            <a:endParaRPr lang="en-US" dirty="0"/>
          </a:p>
        </p:txBody>
      </p:sp>
    </p:spTree>
    <p:extLst>
      <p:ext uri="{BB962C8B-B14F-4D97-AF65-F5344CB8AC3E}">
        <p14:creationId xmlns:p14="http://schemas.microsoft.com/office/powerpoint/2010/main" val="2762042649"/>
      </p:ext>
    </p:extLst>
  </p:cSld>
  <p:clrMap bg1="lt1" tx1="dk1" bg2="lt2" tx2="dk2" accent1="accent1" accent2="accent2" accent3="accent3" accent4="accent4" accent5="accent5" accent6="accent6" hlink="hlink" folHlink="folHlink"/>
  <p:sldLayoutIdLst>
    <p:sldLayoutId id="2147492559" r:id="rId1"/>
    <p:sldLayoutId id="2147492560" r:id="rId2"/>
    <p:sldLayoutId id="2147492561" r:id="rId3"/>
    <p:sldLayoutId id="2147492562" r:id="rId4"/>
    <p:sldLayoutId id="2147492563" r:id="rId5"/>
    <p:sldLayoutId id="2147492564" r:id="rId6"/>
    <p:sldLayoutId id="2147492565" r:id="rId7"/>
    <p:sldLayoutId id="2147492566" r:id="rId8"/>
    <p:sldLayoutId id="2147492567" r:id="rId9"/>
    <p:sldLayoutId id="2147492568" r:id="rId10"/>
    <p:sldLayoutId id="2147492569" r:id="rId11"/>
    <p:sldLayoutId id="2147492570"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1806" indent="-228363"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598537"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5258"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3"/>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71034970"/>
      </p:ext>
    </p:extLst>
  </p:cSld>
  <p:clrMap bg1="dk2" tx1="lt1" bg2="dk1" tx2="lt2" accent1="accent1" accent2="accent2" accent3="accent3" accent4="accent4" accent5="accent5" accent6="accent6" hlink="hlink" folHlink="folHlink"/>
  <p:sldLayoutIdLst>
    <p:sldLayoutId id="2147492572" r:id="rId1"/>
    <p:sldLayoutId id="2147492573" r:id="rId2"/>
    <p:sldLayoutId id="2147492574" r:id="rId3"/>
    <p:sldLayoutId id="2147492575" r:id="rId4"/>
    <p:sldLayoutId id="2147492576" r:id="rId5"/>
    <p:sldLayoutId id="2147492577" r:id="rId6"/>
    <p:sldLayoutId id="2147492578" r:id="rId7"/>
    <p:sldLayoutId id="2147492579" r:id="rId8"/>
    <p:sldLayoutId id="2147492580" r:id="rId9"/>
    <p:sldLayoutId id="2147492581" r:id="rId10"/>
    <p:sldLayoutId id="2147492582" r:id="rId11"/>
    <p:sldLayoutId id="2147492583" r:id="rId12"/>
    <p:sldLayoutId id="2147492584"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p:titleStyle>
    <p:bodyStyle>
      <a:lvl1pPr marL="342849" indent="-342849"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839" indent="-28570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charset="-128"/>
        </a:defRPr>
      </a:lvl6pPr>
      <a:lvl7pPr marL="2971359" indent="-228567" algn="l" rtl="0" fontAlgn="base">
        <a:spcBef>
          <a:spcPct val="20000"/>
        </a:spcBef>
        <a:spcAft>
          <a:spcPct val="0"/>
        </a:spcAft>
        <a:buChar char="»"/>
        <a:defRPr sz="2000">
          <a:solidFill>
            <a:schemeClr val="tx1"/>
          </a:solidFill>
          <a:latin typeface="+mn-lt"/>
          <a:ea typeface="ＭＳ Ｐゴシック" charset="-128"/>
        </a:defRPr>
      </a:lvl7pPr>
      <a:lvl8pPr marL="3428490" indent="-228567" algn="l" rtl="0" fontAlgn="base">
        <a:spcBef>
          <a:spcPct val="20000"/>
        </a:spcBef>
        <a:spcAft>
          <a:spcPct val="0"/>
        </a:spcAft>
        <a:buChar char="»"/>
        <a:defRPr sz="2000">
          <a:solidFill>
            <a:schemeClr val="tx1"/>
          </a:solidFill>
          <a:latin typeface="+mn-lt"/>
          <a:ea typeface="ＭＳ Ｐゴシック" charset="-128"/>
        </a:defRPr>
      </a:lvl8pPr>
      <a:lvl9pPr marL="3885622" indent="-228567"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1859810605"/>
      </p:ext>
    </p:extLst>
  </p:cSld>
  <p:clrMap bg1="lt1" tx1="dk1" bg2="lt2" tx2="dk2" accent1="accent1" accent2="accent2" accent3="accent3" accent4="accent4" accent5="accent5" accent6="accent6" hlink="hlink" folHlink="folHlink"/>
  <p:sldLayoutIdLst>
    <p:sldLayoutId id="2147492586" r:id="rId1"/>
    <p:sldLayoutId id="2147492587" r:id="rId2"/>
    <p:sldLayoutId id="2147492588" r:id="rId3"/>
    <p:sldLayoutId id="2147492589" r:id="rId4"/>
    <p:sldLayoutId id="2147492590" r:id="rId5"/>
    <p:sldLayoutId id="2147492591" r:id="rId6"/>
    <p:sldLayoutId id="2147492592" r:id="rId7"/>
    <p:sldLayoutId id="2147492593" r:id="rId8"/>
    <p:sldLayoutId id="2147492594" r:id="rId9"/>
    <p:sldLayoutId id="2147492595" r:id="rId10"/>
    <p:sldLayoutId id="2147492596" r:id="rId11"/>
    <p:sldLayoutId id="2147492597" r:id="rId12"/>
    <p:sldLayoutId id="214749259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eaLnBrk="1" hangingPunct="1">
              <a:defRPr/>
            </a:pPr>
            <a:fld id="{C16A198B-9034-4749-8A8D-B90A5F5B90A3}" type="datetimeFigureOut">
              <a:rPr lang="en-US" smtClean="0">
                <a:latin typeface="Calibri" charset="0"/>
              </a:rPr>
              <a:pPr eaLnBrk="1" hangingPunct="1">
                <a:defRPr/>
              </a:pPr>
              <a:t>3/10/24</a:t>
            </a:fld>
            <a:endParaRPr lang="en-US" dirty="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eaLnBrk="1" hangingPunct="1">
              <a:defRPr/>
            </a:pPr>
            <a:fld id="{FA356419-7718-C74B-9C0F-E2D2C7D5AD85}" type="slidenum">
              <a:rPr lang="en-US" smtClean="0">
                <a:latin typeface="Calibri" charset="0"/>
              </a:rPr>
              <a:pPr eaLnBrk="1" hangingPunct="1">
                <a:defRPr/>
              </a:pPr>
              <a:t>‹#›</a:t>
            </a:fld>
            <a:endParaRPr lang="en-US" dirty="0">
              <a:latin typeface="Calibri" charset="0"/>
            </a:endParaRPr>
          </a:p>
        </p:txBody>
      </p:sp>
    </p:spTree>
    <p:extLst>
      <p:ext uri="{BB962C8B-B14F-4D97-AF65-F5344CB8AC3E}">
        <p14:creationId xmlns:p14="http://schemas.microsoft.com/office/powerpoint/2010/main" val="3940517850"/>
      </p:ext>
    </p:extLst>
  </p:cSld>
  <p:clrMap bg1="lt1" tx1="dk1" bg2="lt2" tx2="dk2" accent1="accent1" accent2="accent2" accent3="accent3" accent4="accent4" accent5="accent5" accent6="accent6" hlink="hlink" folHlink="folHlink"/>
  <p:sldLayoutIdLst>
    <p:sldLayoutId id="2147492600" r:id="rId1"/>
    <p:sldLayoutId id="2147492601" r:id="rId2"/>
    <p:sldLayoutId id="2147492602" r:id="rId3"/>
    <p:sldLayoutId id="2147492603" r:id="rId4"/>
    <p:sldLayoutId id="2147492604" r:id="rId5"/>
    <p:sldLayoutId id="2147492605" r:id="rId6"/>
    <p:sldLayoutId id="2147492606" r:id="rId7"/>
    <p:sldLayoutId id="2147492607" r:id="rId8"/>
    <p:sldLayoutId id="2147492608" r:id="rId9"/>
    <p:sldLayoutId id="2147492609" r:id="rId10"/>
    <p:sldLayoutId id="214749261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rgbClr val="F8F8EE"/>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F446D725-95EF-45EB-9565-E39A5DED6DBF}"/>
              </a:ext>
            </a:extLst>
          </p:cNvPr>
          <p:cNvPicPr>
            <a:picLocks noChangeAspect="1"/>
          </p:cNvPicPr>
          <p:nvPr userDrawn="1"/>
        </p:nvPicPr>
        <p:blipFill>
          <a:blip r:embed="rId3"/>
          <a:stretch>
            <a:fillRect/>
          </a:stretch>
        </p:blipFill>
        <p:spPr>
          <a:xfrm>
            <a:off x="7700" y="0"/>
            <a:ext cx="255447" cy="6858000"/>
          </a:xfrm>
          <a:prstGeom prst="rect">
            <a:avLst/>
          </a:prstGeom>
        </p:spPr>
      </p:pic>
    </p:spTree>
    <p:extLst>
      <p:ext uri="{BB962C8B-B14F-4D97-AF65-F5344CB8AC3E}">
        <p14:creationId xmlns:p14="http://schemas.microsoft.com/office/powerpoint/2010/main" val="1979639304"/>
      </p:ext>
    </p:extLst>
  </p:cSld>
  <p:clrMap bg1="lt1" tx1="dk1" bg2="lt2" tx2="dk2" accent1="accent1" accent2="accent2" accent3="accent3" accent4="accent4" accent5="accent5" accent6="accent6" hlink="hlink" folHlink="folHlink"/>
  <p:sldLayoutIdLst>
    <p:sldLayoutId id="2147492612" r:id="rId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178" algn="l" rtl="0" fontAlgn="base">
        <a:spcBef>
          <a:spcPct val="0"/>
        </a:spcBef>
        <a:spcAft>
          <a:spcPct val="0"/>
        </a:spcAft>
        <a:defRPr sz="4400">
          <a:solidFill>
            <a:schemeClr val="tx2"/>
          </a:solidFill>
          <a:latin typeface="Times New Roman" charset="0"/>
        </a:defRPr>
      </a:lvl6pPr>
      <a:lvl7pPr marL="914354" algn="l" rtl="0" fontAlgn="base">
        <a:spcBef>
          <a:spcPct val="0"/>
        </a:spcBef>
        <a:spcAft>
          <a:spcPct val="0"/>
        </a:spcAft>
        <a:defRPr sz="4400">
          <a:solidFill>
            <a:schemeClr val="tx2"/>
          </a:solidFill>
          <a:latin typeface="Times New Roman" charset="0"/>
        </a:defRPr>
      </a:lvl7pPr>
      <a:lvl8pPr marL="1371532" algn="l" rtl="0" fontAlgn="base">
        <a:spcBef>
          <a:spcPct val="0"/>
        </a:spcBef>
        <a:spcAft>
          <a:spcPct val="0"/>
        </a:spcAft>
        <a:defRPr sz="4400">
          <a:solidFill>
            <a:schemeClr val="tx2"/>
          </a:solidFill>
          <a:latin typeface="Times New Roman" charset="0"/>
        </a:defRPr>
      </a:lvl8pPr>
      <a:lvl9pPr marL="1828709" algn="l" rtl="0" fontAlgn="base">
        <a:spcBef>
          <a:spcPct val="0"/>
        </a:spcBef>
        <a:spcAft>
          <a:spcPct val="0"/>
        </a:spcAft>
        <a:defRPr sz="4400">
          <a:solidFill>
            <a:schemeClr val="tx2"/>
          </a:solidFill>
          <a:latin typeface="Times New Roman" charset="0"/>
        </a:defRPr>
      </a:lvl9pPr>
    </p:titleStyle>
    <p:bodyStyle>
      <a:lvl1pPr marL="342882" indent="-342882" algn="l" rtl="0" eaLnBrk="0" fontAlgn="base" hangingPunct="0">
        <a:spcBef>
          <a:spcPct val="20000"/>
        </a:spcBef>
        <a:spcAft>
          <a:spcPct val="0"/>
        </a:spcAft>
        <a:buClr>
          <a:schemeClr val="accent1"/>
        </a:buClr>
        <a:buSzPct val="80000"/>
        <a:buFont typeface="Wingdings" charset="0"/>
        <a:buChar char="n"/>
        <a:defRPr sz="3200">
          <a:solidFill>
            <a:schemeClr val="tx1"/>
          </a:solidFill>
          <a:latin typeface="+mn-lt"/>
          <a:ea typeface="ＭＳ Ｐゴシック" charset="-128"/>
          <a:cs typeface="ＭＳ Ｐゴシック" charset="-128"/>
        </a:defRPr>
      </a:lvl1pPr>
      <a:lvl2pPr marL="742913" indent="-285737" algn="l" rtl="0" eaLnBrk="0" fontAlgn="base" hangingPunct="0">
        <a:spcBef>
          <a:spcPct val="20000"/>
        </a:spcBef>
        <a:spcAft>
          <a:spcPct val="0"/>
        </a:spcAft>
        <a:buChar char="–"/>
        <a:defRPr sz="2800">
          <a:solidFill>
            <a:schemeClr val="tx1"/>
          </a:solidFill>
          <a:latin typeface="+mn-lt"/>
          <a:ea typeface="ＭＳ Ｐゴシック" charset="-128"/>
        </a:defRPr>
      </a:lvl2pPr>
      <a:lvl3pPr marL="1142942" indent="-228589" algn="l" rtl="0" eaLnBrk="0" fontAlgn="base" hangingPunct="0">
        <a:spcBef>
          <a:spcPct val="20000"/>
        </a:spcBef>
        <a:spcAft>
          <a:spcPct val="0"/>
        </a:spcAft>
        <a:buChar char="•"/>
        <a:defRPr sz="2400">
          <a:solidFill>
            <a:schemeClr val="tx1"/>
          </a:solidFill>
          <a:latin typeface="+mn-lt"/>
          <a:ea typeface="ＭＳ Ｐゴシック" charset="-128"/>
        </a:defRPr>
      </a:lvl3pPr>
      <a:lvl4pPr marL="1600120" indent="-228589" algn="l" rtl="0" eaLnBrk="0" fontAlgn="base" hangingPunct="0">
        <a:spcBef>
          <a:spcPct val="20000"/>
        </a:spcBef>
        <a:spcAft>
          <a:spcPct val="0"/>
        </a:spcAft>
        <a:buChar char="–"/>
        <a:defRPr sz="2000">
          <a:solidFill>
            <a:schemeClr val="tx1"/>
          </a:solidFill>
          <a:latin typeface="+mn-lt"/>
          <a:ea typeface="ＭＳ Ｐゴシック" charset="-128"/>
        </a:defRPr>
      </a:lvl4pPr>
      <a:lvl5pPr marL="2057298" indent="-228589" algn="l" rtl="0" eaLnBrk="0" fontAlgn="base" hangingPunct="0">
        <a:spcBef>
          <a:spcPct val="20000"/>
        </a:spcBef>
        <a:spcAft>
          <a:spcPct val="0"/>
        </a:spcAft>
        <a:buChar char="»"/>
        <a:defRPr sz="2000">
          <a:solidFill>
            <a:schemeClr val="tx1"/>
          </a:solidFill>
          <a:latin typeface="+mn-lt"/>
          <a:ea typeface="ＭＳ Ｐゴシック" charset="-128"/>
        </a:defRPr>
      </a:lvl5pPr>
      <a:lvl6pPr marL="2514474" indent="-228589" algn="l" rtl="0" fontAlgn="base">
        <a:spcBef>
          <a:spcPct val="20000"/>
        </a:spcBef>
        <a:spcAft>
          <a:spcPct val="0"/>
        </a:spcAft>
        <a:buChar char="»"/>
        <a:defRPr sz="2000">
          <a:solidFill>
            <a:schemeClr val="tx1"/>
          </a:solidFill>
          <a:latin typeface="+mn-lt"/>
          <a:ea typeface="ＭＳ Ｐゴシック" charset="-128"/>
        </a:defRPr>
      </a:lvl6pPr>
      <a:lvl7pPr marL="2971652" indent="-228589" algn="l" rtl="0" fontAlgn="base">
        <a:spcBef>
          <a:spcPct val="20000"/>
        </a:spcBef>
        <a:spcAft>
          <a:spcPct val="0"/>
        </a:spcAft>
        <a:buChar char="»"/>
        <a:defRPr sz="2000">
          <a:solidFill>
            <a:schemeClr val="tx1"/>
          </a:solidFill>
          <a:latin typeface="+mn-lt"/>
          <a:ea typeface="ＭＳ Ｐゴシック" charset="-128"/>
        </a:defRPr>
      </a:lvl7pPr>
      <a:lvl8pPr marL="3428829" indent="-228589" algn="l" rtl="0" fontAlgn="base">
        <a:spcBef>
          <a:spcPct val="20000"/>
        </a:spcBef>
        <a:spcAft>
          <a:spcPct val="0"/>
        </a:spcAft>
        <a:buChar char="»"/>
        <a:defRPr sz="2000">
          <a:solidFill>
            <a:schemeClr val="tx1"/>
          </a:solidFill>
          <a:latin typeface="+mn-lt"/>
          <a:ea typeface="ＭＳ Ｐゴシック" charset="-128"/>
        </a:defRPr>
      </a:lvl8pPr>
      <a:lvl9pPr marL="3886006" indent="-22858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178" rtl="0" eaLnBrk="1" latinLnBrk="0" hangingPunct="1">
        <a:defRPr sz="1800" kern="1200">
          <a:solidFill>
            <a:schemeClr val="tx1"/>
          </a:solidFill>
          <a:latin typeface="+mn-lt"/>
          <a:ea typeface="+mn-ea"/>
          <a:cs typeface="+mn-cs"/>
        </a:defRPr>
      </a:lvl1pPr>
      <a:lvl2pPr marL="457178" algn="l" defTabSz="457178" rtl="0" eaLnBrk="1" latinLnBrk="0" hangingPunct="1">
        <a:defRPr sz="1800" kern="1200">
          <a:solidFill>
            <a:schemeClr val="tx1"/>
          </a:solidFill>
          <a:latin typeface="+mn-lt"/>
          <a:ea typeface="+mn-ea"/>
          <a:cs typeface="+mn-cs"/>
        </a:defRPr>
      </a:lvl2pPr>
      <a:lvl3pPr marL="914354" algn="l" defTabSz="457178" rtl="0" eaLnBrk="1" latinLnBrk="0" hangingPunct="1">
        <a:defRPr sz="1800" kern="1200">
          <a:solidFill>
            <a:schemeClr val="tx1"/>
          </a:solidFill>
          <a:latin typeface="+mn-lt"/>
          <a:ea typeface="+mn-ea"/>
          <a:cs typeface="+mn-cs"/>
        </a:defRPr>
      </a:lvl3pPr>
      <a:lvl4pPr marL="1371532" algn="l" defTabSz="457178" rtl="0" eaLnBrk="1" latinLnBrk="0" hangingPunct="1">
        <a:defRPr sz="1800" kern="1200">
          <a:solidFill>
            <a:schemeClr val="tx1"/>
          </a:solidFill>
          <a:latin typeface="+mn-lt"/>
          <a:ea typeface="+mn-ea"/>
          <a:cs typeface="+mn-cs"/>
        </a:defRPr>
      </a:lvl4pPr>
      <a:lvl5pPr marL="1828709" algn="l" defTabSz="457178" rtl="0" eaLnBrk="1" latinLnBrk="0" hangingPunct="1">
        <a:defRPr sz="1800" kern="1200">
          <a:solidFill>
            <a:schemeClr val="tx1"/>
          </a:solidFill>
          <a:latin typeface="+mn-lt"/>
          <a:ea typeface="+mn-ea"/>
          <a:cs typeface="+mn-cs"/>
        </a:defRPr>
      </a:lvl5pPr>
      <a:lvl6pPr marL="2285886" algn="l" defTabSz="457178" rtl="0" eaLnBrk="1" latinLnBrk="0" hangingPunct="1">
        <a:defRPr sz="1800" kern="1200">
          <a:solidFill>
            <a:schemeClr val="tx1"/>
          </a:solidFill>
          <a:latin typeface="+mn-lt"/>
          <a:ea typeface="+mn-ea"/>
          <a:cs typeface="+mn-cs"/>
        </a:defRPr>
      </a:lvl6pPr>
      <a:lvl7pPr marL="2743062" algn="l" defTabSz="457178" rtl="0" eaLnBrk="1" latinLnBrk="0" hangingPunct="1">
        <a:defRPr sz="1800" kern="1200">
          <a:solidFill>
            <a:schemeClr val="tx1"/>
          </a:solidFill>
          <a:latin typeface="+mn-lt"/>
          <a:ea typeface="+mn-ea"/>
          <a:cs typeface="+mn-cs"/>
        </a:defRPr>
      </a:lvl7pPr>
      <a:lvl8pPr marL="3200240" algn="l" defTabSz="457178" rtl="0" eaLnBrk="1" latinLnBrk="0" hangingPunct="1">
        <a:defRPr sz="1800" kern="1200">
          <a:solidFill>
            <a:schemeClr val="tx1"/>
          </a:solidFill>
          <a:latin typeface="+mn-lt"/>
          <a:ea typeface="+mn-ea"/>
          <a:cs typeface="+mn-cs"/>
        </a:defRPr>
      </a:lvl8pPr>
      <a:lvl9pPr marL="3657418" algn="l" defTabSz="457178"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78972649"/>
      </p:ext>
    </p:extLst>
  </p:cSld>
  <p:clrMap bg1="lt1" tx1="dk1" bg2="lt2" tx2="dk2" accent1="accent1" accent2="accent2" accent3="accent3" accent4="accent4" accent5="accent5" accent6="accent6" hlink="hlink" folHlink="folHlink"/>
  <p:sldLayoutIdLst>
    <p:sldLayoutId id="2147492614" r:id="rId1"/>
    <p:sldLayoutId id="2147492615" r:id="rId2"/>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dt" sz="half" idx="2"/>
          </p:nvPr>
        </p:nvSpPr>
        <p:spPr bwMode="auto">
          <a:xfrm>
            <a:off x="457200" y="625157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cs typeface="+mn-cs"/>
              </a:defRPr>
            </a:lvl1pPr>
          </a:lstStyle>
          <a:p>
            <a:pPr>
              <a:defRPr/>
            </a:pPr>
            <a:endParaRPr lang="en-US" dirty="0"/>
          </a:p>
        </p:txBody>
      </p:sp>
      <p:sp>
        <p:nvSpPr>
          <p:cNvPr id="6147" name="Rectangle 3"/>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cs typeface="+mn-cs"/>
              </a:defRPr>
            </a:lvl1pPr>
          </a:lstStyle>
          <a:p>
            <a:pPr>
              <a:defRPr/>
            </a:pPr>
            <a:fld id="{74401F34-B18C-0941-955E-AA565BCD92CE}" type="slidenum">
              <a:rPr lang="en-US" smtClean="0"/>
              <a:pPr>
                <a:defRPr/>
              </a:pPr>
              <a:t>‹#›</a:t>
            </a:fld>
            <a:endParaRPr lang="en-US" dirty="0"/>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6150"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6151"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6152"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6154"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grpSp>
        <p:sp>
          <p:nvSpPr>
            <p:cNvPr id="6155"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6157" name="Rectangle 13"/>
          <p:cNvSpPr>
            <a:spLocks noGrp="1" noRot="1" noChangeArrowheads="1"/>
          </p:cNvSpPr>
          <p:nvPr>
            <p:ph type="title"/>
          </p:nvPr>
        </p:nvSpPr>
        <p:spPr bwMode="auto">
          <a:xfrm>
            <a:off x="0" y="44450"/>
            <a:ext cx="9180513"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158" name="Rectangle 14"/>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cs typeface="+mn-cs"/>
              </a:defRPr>
            </a:lvl1pPr>
          </a:lstStyle>
          <a:p>
            <a:pPr>
              <a:defRPr/>
            </a:pPr>
            <a:endParaRPr lang="en-US" dirty="0"/>
          </a:p>
        </p:txBody>
      </p:sp>
      <p:sp>
        <p:nvSpPr>
          <p:cNvPr id="6159" name="Rectangle 15"/>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07115472"/>
      </p:ext>
    </p:extLst>
  </p:cSld>
  <p:clrMap bg1="dk2" tx1="lt1" bg2="dk1" tx2="lt2" accent1="accent1" accent2="accent2" accent3="accent3" accent4="accent4" accent5="accent5" accent6="accent6" hlink="hlink" folHlink="folHlink"/>
  <p:sldLayoutIdLst>
    <p:sldLayoutId id="2147492617" r:id="rId1"/>
    <p:sldLayoutId id="2147492618" r:id="rId2"/>
    <p:sldLayoutId id="2147492619" r:id="rId3"/>
    <p:sldLayoutId id="2147492620" r:id="rId4"/>
    <p:sldLayoutId id="2147492621" r:id="rId5"/>
    <p:sldLayoutId id="2147492622" r:id="rId6"/>
    <p:sldLayoutId id="2147492623" r:id="rId7"/>
    <p:sldLayoutId id="2147492624" r:id="rId8"/>
    <p:sldLayoutId id="2147492625" r:id="rId9"/>
    <p:sldLayoutId id="2147492626" r:id="rId10"/>
    <p:sldLayoutId id="2147492627" r:id="rId11"/>
    <p:sldLayoutId id="2147492628"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3200400" cy="6858000"/>
            <a:chOff x="0" y="0"/>
            <a:chExt cx="2016" cy="4320"/>
          </a:xfrm>
          <a:solidFill>
            <a:schemeClr val="accent5"/>
          </a:solidFill>
        </p:grpSpPr>
        <p:sp>
          <p:nvSpPr>
            <p:cNvPr id="1036" name="Rectangle 3"/>
            <p:cNvSpPr>
              <a:spLocks noChangeArrowheads="1"/>
            </p:cNvSpPr>
            <p:nvPr/>
          </p:nvSpPr>
          <p:spPr bwMode="auto">
            <a:xfrm>
              <a:off x="0" y="0"/>
              <a:ext cx="480" cy="4320"/>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sp>
          <p:nvSpPr>
            <p:cNvPr id="1037" name="Rectangle 4"/>
            <p:cNvSpPr>
              <a:spLocks noChangeArrowheads="1"/>
            </p:cNvSpPr>
            <p:nvPr/>
          </p:nvSpPr>
          <p:spPr bwMode="auto">
            <a:xfrm>
              <a:off x="432" y="0"/>
              <a:ext cx="1584" cy="672"/>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grpSp>
      <p:sp>
        <p:nvSpPr>
          <p:cNvPr id="11673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11674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b" anchorCtr="0" compatLnSpc="1">
            <a:prstTxWarp prst="textNoShape">
              <a:avLst/>
            </a:prstTxWarp>
          </a:bodyPr>
          <a:lstStyle/>
          <a:p>
            <a:pPr lvl="0"/>
            <a:r>
              <a:rPr lang="en-US" dirty="0"/>
              <a:t>Click to edit Master title style</a:t>
            </a:r>
          </a:p>
        </p:txBody>
      </p:sp>
      <p:sp>
        <p:nvSpPr>
          <p:cNvPr id="11674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7010400" y="6549972"/>
            <a:ext cx="19050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7" name="Rectangle 9"/>
          <p:cNvSpPr>
            <a:spLocks noGrp="1" noChangeArrowheads="1"/>
          </p:cNvSpPr>
          <p:nvPr>
            <p:ph type="ftr" sz="quarter" idx="3"/>
          </p:nvPr>
        </p:nvSpPr>
        <p:spPr bwMode="auto">
          <a:xfrm>
            <a:off x="2936875" y="6526160"/>
            <a:ext cx="28956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ct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8" name="Rectangle 10"/>
          <p:cNvSpPr>
            <a:spLocks noGrp="1" noChangeArrowheads="1"/>
          </p:cNvSpPr>
          <p:nvPr>
            <p:ph type="sldNum" sz="quarter" idx="4"/>
          </p:nvPr>
        </p:nvSpPr>
        <p:spPr bwMode="auto">
          <a:xfrm>
            <a:off x="84144" y="6340224"/>
            <a:ext cx="587375" cy="492378"/>
          </a:xfrm>
          <a:prstGeom prst="rect">
            <a:avLst/>
          </a:prstGeom>
          <a:noFill/>
          <a:ln w="9525">
            <a:noFill/>
            <a:miter lim="800000"/>
            <a:headEnd/>
            <a:tailEnd/>
          </a:ln>
          <a:effectLst/>
        </p:spPr>
        <p:txBody>
          <a:bodyPr vert="horz" wrap="square" lIns="91376" tIns="45688" rIns="91376" bIns="45688" numCol="1" anchor="b" anchorCtr="1" compatLnSpc="1">
            <a:prstTxWarp prst="textNoShape">
              <a:avLst/>
            </a:prstTxWarp>
            <a:spAutoFit/>
          </a:bodyPr>
          <a:lstStyle>
            <a:lvl1pPr eaLnBrk="1" hangingPunct="1">
              <a:defRPr sz="2600" b="1" i="0">
                <a:solidFill>
                  <a:srgbClr val="FFFFFF"/>
                </a:solidFill>
                <a:latin typeface="Arial" panose="020B0604020202020204" pitchFamily="34" charset="0"/>
              </a:defRPr>
            </a:lvl1pPr>
          </a:lstStyle>
          <a:p>
            <a:pPr>
              <a:defRPr/>
            </a:pPr>
            <a:fld id="{9152F2E3-5CB0-DD4A-B23B-FD37F965E4B7}" type="slidenum">
              <a:rPr lang="en-US" smtClean="0"/>
              <a:pPr>
                <a:defRPr/>
              </a:pPr>
              <a:t>‹#›</a:t>
            </a:fld>
            <a:endParaRPr lang="en-US" dirty="0"/>
          </a:p>
        </p:txBody>
      </p:sp>
      <p:grpSp>
        <p:nvGrpSpPr>
          <p:cNvPr id="116745" name="Group 11"/>
          <p:cNvGrpSpPr>
            <a:grpSpLocks/>
          </p:cNvGrpSpPr>
          <p:nvPr/>
        </p:nvGrpSpPr>
        <p:grpSpPr bwMode="auto">
          <a:xfrm>
            <a:off x="228600" y="1981200"/>
            <a:ext cx="7391400" cy="319088"/>
            <a:chOff x="144" y="1248"/>
            <a:chExt cx="4656" cy="201"/>
          </a:xfrm>
        </p:grpSpPr>
        <p:sp>
          <p:nvSpPr>
            <p:cNvPr id="11674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11674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Tree>
    <p:extLst>
      <p:ext uri="{BB962C8B-B14F-4D97-AF65-F5344CB8AC3E}">
        <p14:creationId xmlns:p14="http://schemas.microsoft.com/office/powerpoint/2010/main" val="1692846933"/>
      </p:ext>
    </p:extLst>
  </p:cSld>
  <p:clrMap bg1="lt1" tx1="dk1" bg2="lt2" tx2="dk2" accent1="accent1" accent2="accent2" accent3="accent3" accent4="accent4" accent5="accent5" accent6="accent6" hlink="hlink" folHlink="folHlink"/>
  <p:sldLayoutIdLst>
    <p:sldLayoutId id="2147492630" r:id="rId1"/>
    <p:sldLayoutId id="2147492631" r:id="rId2"/>
    <p:sldLayoutId id="2147492632" r:id="rId3"/>
    <p:sldLayoutId id="2147492633" r:id="rId4"/>
    <p:sldLayoutId id="2147492634" r:id="rId5"/>
    <p:sldLayoutId id="2147492635" r:id="rId6"/>
    <p:sldLayoutId id="2147492636" r:id="rId7"/>
    <p:sldLayoutId id="2147492637" r:id="rId8"/>
    <p:sldLayoutId id="2147492638" r:id="rId9"/>
    <p:sldLayoutId id="2147492639" r:id="rId10"/>
    <p:sldLayoutId id="2147492640" r:id="rId11"/>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5pPr>
      <a:lvl6pPr marL="456880" algn="l" rtl="0" fontAlgn="base">
        <a:lnSpc>
          <a:spcPct val="90000"/>
        </a:lnSpc>
        <a:spcBef>
          <a:spcPct val="0"/>
        </a:spcBef>
        <a:spcAft>
          <a:spcPct val="0"/>
        </a:spcAft>
        <a:defRPr sz="3600" b="1">
          <a:solidFill>
            <a:schemeClr val="tx2"/>
          </a:solidFill>
          <a:latin typeface="Arial" charset="0"/>
        </a:defRPr>
      </a:lvl6pPr>
      <a:lvl7pPr marL="913758" algn="l" rtl="0" fontAlgn="base">
        <a:lnSpc>
          <a:spcPct val="90000"/>
        </a:lnSpc>
        <a:spcBef>
          <a:spcPct val="0"/>
        </a:spcBef>
        <a:spcAft>
          <a:spcPct val="0"/>
        </a:spcAft>
        <a:defRPr sz="3600" b="1">
          <a:solidFill>
            <a:schemeClr val="tx2"/>
          </a:solidFill>
          <a:latin typeface="Arial" charset="0"/>
        </a:defRPr>
      </a:lvl7pPr>
      <a:lvl8pPr marL="1370639" algn="l" rtl="0" fontAlgn="base">
        <a:lnSpc>
          <a:spcPct val="90000"/>
        </a:lnSpc>
        <a:spcBef>
          <a:spcPct val="0"/>
        </a:spcBef>
        <a:spcAft>
          <a:spcPct val="0"/>
        </a:spcAft>
        <a:defRPr sz="3600" b="1">
          <a:solidFill>
            <a:schemeClr val="tx2"/>
          </a:solidFill>
          <a:latin typeface="Arial" charset="0"/>
        </a:defRPr>
      </a:lvl8pPr>
      <a:lvl9pPr marL="1827517" algn="l" rtl="0" fontAlgn="base">
        <a:lnSpc>
          <a:spcPct val="90000"/>
        </a:lnSpc>
        <a:spcBef>
          <a:spcPct val="0"/>
        </a:spcBef>
        <a:spcAft>
          <a:spcPct val="0"/>
        </a:spcAft>
        <a:defRPr sz="3600" b="1">
          <a:solidFill>
            <a:schemeClr val="tx2"/>
          </a:solidFill>
          <a:latin typeface="Arial" charset="0"/>
        </a:defRPr>
      </a:lvl9pPr>
    </p:titleStyle>
    <p:bodyStyle>
      <a:lvl1pPr marL="342659" indent="-342659"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128"/>
          <a:cs typeface="ＭＳ Ｐゴシック" charset="-128"/>
        </a:defRPr>
      </a:lvl1pPr>
      <a:lvl2pPr marL="742428" indent="-285548"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ＭＳ Ｐゴシック" charset="-128"/>
        </a:defRPr>
      </a:lvl2pPr>
      <a:lvl3pPr marL="1142199" indent="-228439"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ＭＳ Ｐゴシック" charset="-128"/>
        </a:defRPr>
      </a:lvl3pPr>
      <a:lvl4pPr marL="1599077" indent="-228439"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ＭＳ Ｐゴシック" charset="-128"/>
        </a:defRPr>
      </a:lvl4pPr>
      <a:lvl5pPr marL="2055957" indent="-228439"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ＭＳ Ｐゴシック" charset="-128"/>
        </a:defRPr>
      </a:lvl5pPr>
      <a:lvl6pPr marL="251283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971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6595"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3472"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b="1" i="0">
                <a:solidFill>
                  <a:srgbClr val="000000"/>
                </a:solidFill>
                <a:latin typeface="Arial" panose="020B0604020202020204" pitchFamily="34" charset="0"/>
                <a:cs typeface="Times New Roman" charset="0"/>
              </a:defRPr>
            </a:lvl1pPr>
          </a:lstStyle>
          <a:p>
            <a:pPr>
              <a:defRPr/>
            </a:pPr>
            <a:fld id="{F3E0B065-6F85-1942-B475-8BA0555833B7}" type="slidenum">
              <a:rPr lang="en-GB" smtClean="0"/>
              <a:pPr>
                <a:defRPr/>
              </a:pPr>
              <a:t>‹#›</a:t>
            </a:fld>
            <a:endParaRPr lang="en-GB" dirty="0"/>
          </a:p>
        </p:txBody>
      </p:sp>
    </p:spTree>
    <p:extLst>
      <p:ext uri="{BB962C8B-B14F-4D97-AF65-F5344CB8AC3E}">
        <p14:creationId xmlns:p14="http://schemas.microsoft.com/office/powerpoint/2010/main" val="3886228644"/>
      </p:ext>
    </p:extLst>
  </p:cSld>
  <p:clrMap bg1="lt1" tx1="dk1" bg2="lt2" tx2="dk2" accent1="accent1" accent2="accent2" accent3="accent3" accent4="accent4" accent5="accent5" accent6="accent6" hlink="hlink" folHlink="folHlink"/>
  <p:sldLayoutIdLst>
    <p:sldLayoutId id="2147492642"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08546" name="Group 2"/>
          <p:cNvGrpSpPr>
            <a:grpSpLocks/>
          </p:cNvGrpSpPr>
          <p:nvPr/>
        </p:nvGrpSpPr>
        <p:grpSpPr bwMode="auto">
          <a:xfrm>
            <a:off x="0" y="3"/>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108547"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algn="ct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algn="r" eaLnBrk="1" hangingPunct="1">
              <a:spcBef>
                <a:spcPct val="50000"/>
              </a:spcBef>
              <a:defRPr sz="1400">
                <a:solidFill>
                  <a:srgbClr val="FFFFCC"/>
                </a:solidFill>
                <a:latin typeface="Times New Roman" charset="0"/>
              </a:defRPr>
            </a:lvl1pPr>
          </a:lstStyle>
          <a:p>
            <a:pPr>
              <a:defRPr/>
            </a:pPr>
            <a:fld id="{75D963F1-9BF7-8D42-A866-FABD8DB0E299}" type="slidenum">
              <a:rPr lang="en-US"/>
              <a:pPr>
                <a:defRPr/>
              </a:pPr>
              <a:t>‹#›</a:t>
            </a:fld>
            <a:endParaRPr lang="en-US"/>
          </a:p>
        </p:txBody>
      </p:sp>
      <p:sp>
        <p:nvSpPr>
          <p:cNvPr id="108551"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070772270"/>
      </p:ext>
    </p:extLst>
  </p:cSld>
  <p:clrMap bg1="dk2" tx1="lt1" bg2="dk1" tx2="lt2" accent1="accent1" accent2="accent2" accent3="accent3" accent4="accent4" accent5="accent5" accent6="accent6" hlink="hlink" folHlink="folHlink"/>
  <p:sldLayoutIdLst>
    <p:sldLayoutId id="2147492644" r:id="rId1"/>
    <p:sldLayoutId id="2147492645" r:id="rId2"/>
    <p:sldLayoutId id="2147492646" r:id="rId3"/>
    <p:sldLayoutId id="2147492647" r:id="rId4"/>
    <p:sldLayoutId id="2147492648" r:id="rId5"/>
    <p:sldLayoutId id="2147492649" r:id="rId6"/>
    <p:sldLayoutId id="2147492650" r:id="rId7"/>
    <p:sldLayoutId id="2147492651" r:id="rId8"/>
    <p:sldLayoutId id="2147492652" r:id="rId9"/>
    <p:sldLayoutId id="2147492653" r:id="rId10"/>
    <p:sldLayoutId id="2147492654" r:id="rId11"/>
    <p:sldLayoutId id="2147492655" r:id="rId12"/>
    <p:sldLayoutId id="2147492656"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428" indent="-28554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199" indent="-228439"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077" indent="-228439"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5957" indent="-228439"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2162" name="Group 2"/>
          <p:cNvGrpSpPr>
            <a:grpSpLocks/>
          </p:cNvGrpSpPr>
          <p:nvPr/>
        </p:nvGrpSpPr>
        <p:grpSpPr bwMode="auto">
          <a:xfrm>
            <a:off x="457200" y="992188"/>
            <a:ext cx="8153400" cy="1600200"/>
            <a:chOff x="288" y="625"/>
            <a:chExt cx="5136" cy="1008"/>
          </a:xfrm>
        </p:grpSpPr>
        <p:sp>
          <p:nvSpPr>
            <p:cNvPr id="92168"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2169"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2170"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2171"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grpSp>
      <p:sp>
        <p:nvSpPr>
          <p:cNvPr id="92163"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43" tIns="46022" rIns="92043" bIns="46022" numCol="1" anchor="b" anchorCtr="0" compatLnSpc="1">
            <a:prstTxWarp prst="textNoShape">
              <a:avLst/>
            </a:prstTxWarp>
          </a:bodyPr>
          <a:lstStyle/>
          <a:p>
            <a:pPr lvl="0"/>
            <a:r>
              <a:rPr lang="en-US"/>
              <a:t>Click to edit Master title style</a:t>
            </a:r>
          </a:p>
        </p:txBody>
      </p:sp>
      <p:sp>
        <p:nvSpPr>
          <p:cNvPr id="92164"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43" tIns="46022" rIns="92043" bIns="4602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defTabSz="457042" eaLnBrk="1" hangingPunct="1">
              <a:defRPr sz="1400" b="1" i="0">
                <a:solidFill>
                  <a:srgbClr val="FFFFCC"/>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defTabSz="457042" eaLnBrk="1" hangingPunct="1">
              <a:defRPr sz="1400" b="1" i="0">
                <a:solidFill>
                  <a:srgbClr val="FFFFCC"/>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defTabSz="457042" eaLnBrk="1" hangingPunct="1">
              <a:defRPr sz="1400" b="1" i="0">
                <a:solidFill>
                  <a:srgbClr val="FFFFCC"/>
                </a:solidFill>
                <a:latin typeface="Arial" panose="020B0604020202020204" pitchFamily="34" charset="0"/>
              </a:defRPr>
            </a:lvl1pPr>
          </a:lstStyle>
          <a:p>
            <a:pPr>
              <a:defRPr/>
            </a:pPr>
            <a:fld id="{9F5C4099-A41A-6541-8714-D215765E0DBD}"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1903" r:id="rId1"/>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042" algn="r" rtl="0" fontAlgn="base">
        <a:spcBef>
          <a:spcPct val="0"/>
        </a:spcBef>
        <a:spcAft>
          <a:spcPct val="0"/>
        </a:spcAft>
        <a:defRPr sz="4400" i="1">
          <a:solidFill>
            <a:schemeClr val="tx2"/>
          </a:solidFill>
          <a:latin typeface="Times New Roman" charset="0"/>
        </a:defRPr>
      </a:lvl6pPr>
      <a:lvl7pPr marL="914085" algn="r" rtl="0" fontAlgn="base">
        <a:spcBef>
          <a:spcPct val="0"/>
        </a:spcBef>
        <a:spcAft>
          <a:spcPct val="0"/>
        </a:spcAft>
        <a:defRPr sz="4400" i="1">
          <a:solidFill>
            <a:schemeClr val="tx2"/>
          </a:solidFill>
          <a:latin typeface="Times New Roman" charset="0"/>
        </a:defRPr>
      </a:lvl7pPr>
      <a:lvl8pPr marL="1371124" algn="r" rtl="0" fontAlgn="base">
        <a:spcBef>
          <a:spcPct val="0"/>
        </a:spcBef>
        <a:spcAft>
          <a:spcPct val="0"/>
        </a:spcAft>
        <a:defRPr sz="4400" i="1">
          <a:solidFill>
            <a:schemeClr val="tx2"/>
          </a:solidFill>
          <a:latin typeface="Times New Roman" charset="0"/>
        </a:defRPr>
      </a:lvl8pPr>
      <a:lvl9pPr marL="1828170" algn="r" rtl="0" fontAlgn="base">
        <a:spcBef>
          <a:spcPct val="0"/>
        </a:spcBef>
        <a:spcAft>
          <a:spcPct val="0"/>
        </a:spcAft>
        <a:defRPr sz="4400" i="1">
          <a:solidFill>
            <a:schemeClr val="tx2"/>
          </a:solidFill>
          <a:latin typeface="Times New Roman" charset="0"/>
        </a:defRPr>
      </a:lvl9pPr>
    </p:titleStyle>
    <p:bodyStyle>
      <a:lvl1pPr marL="342781" indent="-342781"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691" indent="-285652"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2602" indent="-228522"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599645" indent="-228522"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6686" indent="-228522"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3726" indent="-228522" algn="l" rtl="0" fontAlgn="base">
        <a:spcBef>
          <a:spcPct val="20000"/>
        </a:spcBef>
        <a:spcAft>
          <a:spcPct val="0"/>
        </a:spcAft>
        <a:buClr>
          <a:schemeClr val="tx2"/>
        </a:buClr>
        <a:buChar char="•"/>
        <a:defRPr sz="2000">
          <a:solidFill>
            <a:schemeClr val="tx1"/>
          </a:solidFill>
          <a:latin typeface="+mn-lt"/>
          <a:ea typeface="Geneva" charset="-128"/>
        </a:defRPr>
      </a:lvl6pPr>
      <a:lvl7pPr marL="2970770" indent="-228522" algn="l" rtl="0" fontAlgn="base">
        <a:spcBef>
          <a:spcPct val="20000"/>
        </a:spcBef>
        <a:spcAft>
          <a:spcPct val="0"/>
        </a:spcAft>
        <a:buClr>
          <a:schemeClr val="tx2"/>
        </a:buClr>
        <a:buChar char="•"/>
        <a:defRPr sz="2000">
          <a:solidFill>
            <a:schemeClr val="tx1"/>
          </a:solidFill>
          <a:latin typeface="+mn-lt"/>
          <a:ea typeface="Geneva" charset="-128"/>
        </a:defRPr>
      </a:lvl7pPr>
      <a:lvl8pPr marL="3427810" indent="-228522" algn="l" rtl="0" fontAlgn="base">
        <a:spcBef>
          <a:spcPct val="20000"/>
        </a:spcBef>
        <a:spcAft>
          <a:spcPct val="0"/>
        </a:spcAft>
        <a:buClr>
          <a:schemeClr val="tx2"/>
        </a:buClr>
        <a:buChar char="•"/>
        <a:defRPr sz="2000">
          <a:solidFill>
            <a:schemeClr val="tx1"/>
          </a:solidFill>
          <a:latin typeface="+mn-lt"/>
          <a:ea typeface="Geneva" charset="-128"/>
        </a:defRPr>
      </a:lvl8pPr>
      <a:lvl9pPr marL="3884852" indent="-228522"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a:buSzPct val="100000"/>
            </a:pPr>
            <a:fld id="{2EE7642A-7B80-D448-BF65-EEDFC4BA5E40}" type="slidenum">
              <a:rPr lang="en-US" sz="1800" smtClean="0">
                <a:cs typeface="DejaVu Sans" charset="0"/>
              </a:rPr>
              <a:pPr defTabSz="321311">
                <a:buSzPct val="100000"/>
              </a:pPr>
              <a:t>‹#›</a:t>
            </a:fld>
            <a:endParaRPr lang="en-US" sz="1800" dirty="0">
              <a:cs typeface="DejaVu Sans" charset="0"/>
            </a:endParaRPr>
          </a:p>
        </p:txBody>
      </p:sp>
    </p:spTree>
    <p:extLst>
      <p:ext uri="{BB962C8B-B14F-4D97-AF65-F5344CB8AC3E}">
        <p14:creationId xmlns:p14="http://schemas.microsoft.com/office/powerpoint/2010/main" val="2728778645"/>
      </p:ext>
    </p:extLst>
  </p:cSld>
  <p:clrMap bg1="lt1" tx1="dk1" bg2="lt2" tx2="dk2" accent1="accent1" accent2="accent2" accent3="accent3" accent4="accent4" accent5="accent5" accent6="accent6" hlink="hlink" folHlink="folHlink"/>
  <p:sldLayoutIdLst>
    <p:sldLayoutId id="2147492658" r:id="rId1"/>
    <p:sldLayoutId id="2147492659" r:id="rId2"/>
    <p:sldLayoutId id="2147492660" r:id="rId3"/>
    <p:sldLayoutId id="2147492661" r:id="rId4"/>
    <p:sldLayoutId id="2147492662" r:id="rId5"/>
    <p:sldLayoutId id="2147492663" r:id="rId6"/>
    <p:sldLayoutId id="2147492664" r:id="rId7"/>
    <p:sldLayoutId id="2147492665" r:id="rId8"/>
    <p:sldLayoutId id="2147492666" r:id="rId9"/>
    <p:sldLayoutId id="2147492667" r:id="rId10"/>
    <p:sldLayoutId id="2147492668" r:id="rId11"/>
  </p:sldLayoutIdLst>
  <p:txStyles>
    <p:titleStyle>
      <a:lvl1pPr algn="ctr" defTabSz="321311"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3794" name="Group 2"/>
          <p:cNvGrpSpPr>
            <a:grpSpLocks/>
          </p:cNvGrpSpPr>
          <p:nvPr/>
        </p:nvGrpSpPr>
        <p:grpSpPr bwMode="auto">
          <a:xfrm>
            <a:off x="457200" y="992188"/>
            <a:ext cx="8153400" cy="1600200"/>
            <a:chOff x="288" y="625"/>
            <a:chExt cx="5136" cy="1008"/>
          </a:xfrm>
        </p:grpSpPr>
        <p:sp>
          <p:nvSpPr>
            <p:cNvPr id="33800"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3801"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3802"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3803"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grpSp>
      <p:sp>
        <p:nvSpPr>
          <p:cNvPr id="33795"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10" tIns="46005" rIns="92010" bIns="46005" numCol="1" anchor="b" anchorCtr="0" compatLnSpc="1">
            <a:prstTxWarp prst="textNoShape">
              <a:avLst/>
            </a:prstTxWarp>
          </a:bodyPr>
          <a:lstStyle/>
          <a:p>
            <a:pPr lvl="0"/>
            <a:r>
              <a:rPr lang="en-US"/>
              <a:t>Click to edit Master title style</a:t>
            </a:r>
          </a:p>
        </p:txBody>
      </p:sp>
      <p:sp>
        <p:nvSpPr>
          <p:cNvPr id="33796"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10" tIns="46005" rIns="92010" bIns="4600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defRPr sz="1400" b="1" i="0">
                <a:solidFill>
                  <a:srgbClr val="FFFFCC"/>
                </a:solidFill>
                <a:latin typeface="Arial" panose="020B0604020202020204" pitchFamily="34" charset="0"/>
                <a:ea typeface="+mn-ea"/>
                <a:cs typeface="+mn-cs"/>
              </a:defRPr>
            </a:lvl1pPr>
          </a:lstStyle>
          <a:p>
            <a:pPr>
              <a:defRPr/>
            </a:pPr>
            <a:endParaRPr lang="en-US" dirty="0"/>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lgn="ctr">
              <a:defRPr sz="1400" b="1" i="0">
                <a:solidFill>
                  <a:srgbClr val="FFFFCC"/>
                </a:solidFill>
                <a:latin typeface="Arial" panose="020B0604020202020204" pitchFamily="34" charset="0"/>
                <a:ea typeface="+mn-ea"/>
                <a:cs typeface="+mn-cs"/>
              </a:defRPr>
            </a:lvl1pPr>
          </a:lstStyle>
          <a:p>
            <a:pPr>
              <a:defRPr/>
            </a:pPr>
            <a:endParaRPr lang="en-US" dirty="0"/>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lgn="r">
              <a:defRPr sz="1400" b="1" i="0">
                <a:solidFill>
                  <a:srgbClr val="FFFFCC"/>
                </a:solidFill>
                <a:latin typeface="Arial" panose="020B0604020202020204" pitchFamily="34" charset="0"/>
              </a:defRPr>
            </a:lvl1pPr>
          </a:lstStyle>
          <a:p>
            <a:pPr>
              <a:defRPr/>
            </a:pPr>
            <a:fld id="{F8EC5CAA-95A2-2A49-8EF8-139EEE3FAF09}" type="slidenum">
              <a:rPr lang="en-US" smtClean="0"/>
              <a:pPr>
                <a:defRPr/>
              </a:pPr>
              <a:t>‹#›</a:t>
            </a:fld>
            <a:endParaRPr lang="en-US" dirty="0"/>
          </a:p>
        </p:txBody>
      </p:sp>
    </p:spTree>
    <p:extLst>
      <p:ext uri="{BB962C8B-B14F-4D97-AF65-F5344CB8AC3E}">
        <p14:creationId xmlns:p14="http://schemas.microsoft.com/office/powerpoint/2010/main" val="2381683342"/>
      </p:ext>
    </p:extLst>
  </p:cSld>
  <p:clrMap bg1="dk2" tx1="lt1" bg2="dk1" tx2="lt2" accent1="accent1" accent2="accent2" accent3="accent3" accent4="accent4" accent5="accent5" accent6="accent6" hlink="hlink" folHlink="folHlink"/>
  <p:sldLayoutIdLst>
    <p:sldLayoutId id="2147492670" r:id="rId1"/>
    <p:sldLayoutId id="2147492671" r:id="rId2"/>
    <p:sldLayoutId id="2147492672" r:id="rId3"/>
    <p:sldLayoutId id="2147492673" r:id="rId4"/>
    <p:sldLayoutId id="2147492674" r:id="rId5"/>
    <p:sldLayoutId id="2147492675" r:id="rId6"/>
    <p:sldLayoutId id="2147492676" r:id="rId7"/>
    <p:sldLayoutId id="2147492677" r:id="rId8"/>
    <p:sldLayoutId id="2147492678" r:id="rId9"/>
    <p:sldLayoutId id="2147492679" r:id="rId10"/>
    <p:sldLayoutId id="2147492680" r:id="rId11"/>
    <p:sldLayoutId id="2147492681"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6880" algn="r" rtl="0" fontAlgn="base">
        <a:spcBef>
          <a:spcPct val="0"/>
        </a:spcBef>
        <a:spcAft>
          <a:spcPct val="0"/>
        </a:spcAft>
        <a:defRPr sz="4400" i="1">
          <a:solidFill>
            <a:schemeClr val="tx2"/>
          </a:solidFill>
          <a:latin typeface="Times New Roman" charset="0"/>
        </a:defRPr>
      </a:lvl6pPr>
      <a:lvl7pPr marL="913758" algn="r" rtl="0" fontAlgn="base">
        <a:spcBef>
          <a:spcPct val="0"/>
        </a:spcBef>
        <a:spcAft>
          <a:spcPct val="0"/>
        </a:spcAft>
        <a:defRPr sz="4400" i="1">
          <a:solidFill>
            <a:schemeClr val="tx2"/>
          </a:solidFill>
          <a:latin typeface="Times New Roman" charset="0"/>
        </a:defRPr>
      </a:lvl7pPr>
      <a:lvl8pPr marL="1370639" algn="r" rtl="0" fontAlgn="base">
        <a:spcBef>
          <a:spcPct val="0"/>
        </a:spcBef>
        <a:spcAft>
          <a:spcPct val="0"/>
        </a:spcAft>
        <a:defRPr sz="4400" i="1">
          <a:solidFill>
            <a:schemeClr val="tx2"/>
          </a:solidFill>
          <a:latin typeface="Times New Roman" charset="0"/>
        </a:defRPr>
      </a:lvl8pPr>
      <a:lvl9pPr marL="1827517" algn="r" rtl="0" fontAlgn="base">
        <a:spcBef>
          <a:spcPct val="0"/>
        </a:spcBef>
        <a:spcAft>
          <a:spcPct val="0"/>
        </a:spcAft>
        <a:defRPr sz="4400" i="1">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428" indent="-285548"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2199" indent="-228439"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599077" indent="-228439"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2836" indent="-228439" algn="l" rtl="0" fontAlgn="base">
        <a:spcBef>
          <a:spcPct val="20000"/>
        </a:spcBef>
        <a:spcAft>
          <a:spcPct val="0"/>
        </a:spcAft>
        <a:buClr>
          <a:schemeClr val="tx2"/>
        </a:buClr>
        <a:buChar char="•"/>
        <a:defRPr sz="2000">
          <a:solidFill>
            <a:schemeClr val="tx1"/>
          </a:solidFill>
          <a:latin typeface="+mn-lt"/>
          <a:ea typeface="Geneva" charset="-128"/>
        </a:defRPr>
      </a:lvl6pPr>
      <a:lvl7pPr marL="2969716" indent="-228439" algn="l" rtl="0" fontAlgn="base">
        <a:spcBef>
          <a:spcPct val="20000"/>
        </a:spcBef>
        <a:spcAft>
          <a:spcPct val="0"/>
        </a:spcAft>
        <a:buClr>
          <a:schemeClr val="tx2"/>
        </a:buClr>
        <a:buChar char="•"/>
        <a:defRPr sz="2000">
          <a:solidFill>
            <a:schemeClr val="tx1"/>
          </a:solidFill>
          <a:latin typeface="+mn-lt"/>
          <a:ea typeface="Geneva" charset="-128"/>
        </a:defRPr>
      </a:lvl7pPr>
      <a:lvl8pPr marL="3426595" indent="-228439" algn="l" rtl="0" fontAlgn="base">
        <a:spcBef>
          <a:spcPct val="20000"/>
        </a:spcBef>
        <a:spcAft>
          <a:spcPct val="0"/>
        </a:spcAft>
        <a:buClr>
          <a:schemeClr val="tx2"/>
        </a:buClr>
        <a:buChar char="•"/>
        <a:defRPr sz="2000">
          <a:solidFill>
            <a:schemeClr val="tx1"/>
          </a:solidFill>
          <a:latin typeface="+mn-lt"/>
          <a:ea typeface="Geneva" charset="-128"/>
        </a:defRPr>
      </a:lvl8pPr>
      <a:lvl9pPr marL="3883472" indent="-228439"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4"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2003" tIns="41000" rIns="82003" bIns="41000" anchor="ctr"/>
          <a:lstStyle/>
          <a:p>
            <a:endParaRPr lang="en-US" b="1" i="0" dirty="0">
              <a:solidFill>
                <a:srgbClr val="000000"/>
              </a:solidFill>
              <a:latin typeface="Arial" panose="020B0604020202020204" pitchFamily="34" charset="0"/>
              <a:ea typeface="MS Gothic" charset="0"/>
              <a:cs typeface="MS Gothic" charset="0"/>
            </a:endParaRPr>
          </a:p>
        </p:txBody>
      </p:sp>
    </p:spTree>
    <p:extLst>
      <p:ext uri="{BB962C8B-B14F-4D97-AF65-F5344CB8AC3E}">
        <p14:creationId xmlns:p14="http://schemas.microsoft.com/office/powerpoint/2010/main" val="475742797"/>
      </p:ext>
    </p:extLst>
  </p:cSld>
  <p:clrMap bg1="lt1" tx1="dk1" bg2="lt2" tx2="dk2" accent1="accent1" accent2="accent2" accent3="accent3" accent4="accent4" accent5="accent5" accent6="accent6" hlink="hlink" folHlink="folHlink"/>
  <p:sldLayoutIdLst>
    <p:sldLayoutId id="2147492683" r:id="rId1"/>
  </p:sldLayoutIdLst>
  <p:txStyles>
    <p:titleStyle>
      <a:lvl1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10003"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007"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011"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0013"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315" indent="-336315" algn="l" defTabSz="409288"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31325" indent="-280791" algn="l" defTabSz="409288"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4746" indent="-223681" algn="l" defTabSz="409288"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6871" indent="-223681" algn="l" defTabSz="409288"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7402" indent="-223681" algn="l" defTabSz="409288"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38667"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48670"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58675"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68679"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003" rtl="0" eaLnBrk="1" latinLnBrk="0" hangingPunct="1">
        <a:defRPr sz="1600" kern="1200">
          <a:solidFill>
            <a:schemeClr val="tx1"/>
          </a:solidFill>
          <a:latin typeface="+mn-lt"/>
          <a:ea typeface="+mn-ea"/>
          <a:cs typeface="+mn-cs"/>
        </a:defRPr>
      </a:lvl1pPr>
      <a:lvl2pPr marL="410003" algn="l" defTabSz="410003" rtl="0" eaLnBrk="1" latinLnBrk="0" hangingPunct="1">
        <a:defRPr sz="1600" kern="1200">
          <a:solidFill>
            <a:schemeClr val="tx1"/>
          </a:solidFill>
          <a:latin typeface="+mn-lt"/>
          <a:ea typeface="+mn-ea"/>
          <a:cs typeface="+mn-cs"/>
        </a:defRPr>
      </a:lvl2pPr>
      <a:lvl3pPr marL="820007" algn="l" defTabSz="410003" rtl="0" eaLnBrk="1" latinLnBrk="0" hangingPunct="1">
        <a:defRPr sz="1600" kern="1200">
          <a:solidFill>
            <a:schemeClr val="tx1"/>
          </a:solidFill>
          <a:latin typeface="+mn-lt"/>
          <a:ea typeface="+mn-ea"/>
          <a:cs typeface="+mn-cs"/>
        </a:defRPr>
      </a:lvl3pPr>
      <a:lvl4pPr marL="1230011" algn="l" defTabSz="410003" rtl="0" eaLnBrk="1" latinLnBrk="0" hangingPunct="1">
        <a:defRPr sz="1600" kern="1200">
          <a:solidFill>
            <a:schemeClr val="tx1"/>
          </a:solidFill>
          <a:latin typeface="+mn-lt"/>
          <a:ea typeface="+mn-ea"/>
          <a:cs typeface="+mn-cs"/>
        </a:defRPr>
      </a:lvl4pPr>
      <a:lvl5pPr marL="1640013" algn="l" defTabSz="410003" rtl="0" eaLnBrk="1" latinLnBrk="0" hangingPunct="1">
        <a:defRPr sz="1600" kern="1200">
          <a:solidFill>
            <a:schemeClr val="tx1"/>
          </a:solidFill>
          <a:latin typeface="+mn-lt"/>
          <a:ea typeface="+mn-ea"/>
          <a:cs typeface="+mn-cs"/>
        </a:defRPr>
      </a:lvl5pPr>
      <a:lvl6pPr marL="2050017" algn="l" defTabSz="410003" rtl="0" eaLnBrk="1" latinLnBrk="0" hangingPunct="1">
        <a:defRPr sz="1600" kern="1200">
          <a:solidFill>
            <a:schemeClr val="tx1"/>
          </a:solidFill>
          <a:latin typeface="+mn-lt"/>
          <a:ea typeface="+mn-ea"/>
          <a:cs typeface="+mn-cs"/>
        </a:defRPr>
      </a:lvl6pPr>
      <a:lvl7pPr marL="2460021" algn="l" defTabSz="410003" rtl="0" eaLnBrk="1" latinLnBrk="0" hangingPunct="1">
        <a:defRPr sz="1600" kern="1200">
          <a:solidFill>
            <a:schemeClr val="tx1"/>
          </a:solidFill>
          <a:latin typeface="+mn-lt"/>
          <a:ea typeface="+mn-ea"/>
          <a:cs typeface="+mn-cs"/>
        </a:defRPr>
      </a:lvl7pPr>
      <a:lvl8pPr marL="2870024" algn="l" defTabSz="410003" rtl="0" eaLnBrk="1" latinLnBrk="0" hangingPunct="1">
        <a:defRPr sz="1600" kern="1200">
          <a:solidFill>
            <a:schemeClr val="tx1"/>
          </a:solidFill>
          <a:latin typeface="+mn-lt"/>
          <a:ea typeface="+mn-ea"/>
          <a:cs typeface="+mn-cs"/>
        </a:defRPr>
      </a:lvl8pPr>
      <a:lvl9pPr marL="3280028" algn="l" defTabSz="410003" rtl="0" eaLnBrk="1" latinLnBrk="0" hangingPunct="1">
        <a:defRPr sz="16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1202" name="Picture 10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1203" name="Picture 102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50938" y="1676406"/>
            <a:ext cx="6697662" cy="123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04" name="Rectangle 1028"/>
          <p:cNvSpPr>
            <a:spLocks noGrp="1" noChangeArrowheads="1"/>
          </p:cNvSpPr>
          <p:nvPr>
            <p:ph type="title"/>
          </p:nvPr>
        </p:nvSpPr>
        <p:spPr bwMode="auto">
          <a:xfrm>
            <a:off x="685800" y="533400"/>
            <a:ext cx="7772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b" anchorCtr="0" compatLnSpc="1">
            <a:prstTxWarp prst="textNoShape">
              <a:avLst/>
            </a:prstTxWarp>
          </a:bodyPr>
          <a:lstStyle/>
          <a:p>
            <a:pPr lvl="0"/>
            <a:r>
              <a:rPr lang="en-US" dirty="0"/>
              <a:t>Click to edit Master title style</a:t>
            </a:r>
          </a:p>
        </p:txBody>
      </p:sp>
      <p:sp>
        <p:nvSpPr>
          <p:cNvPr id="51205" name="Rectangle 102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2950" name="Rectangle 1030"/>
          <p:cNvSpPr>
            <a:spLocks noGrp="1" noChangeArrowheads="1"/>
          </p:cNvSpPr>
          <p:nvPr>
            <p:ph type="dt" sz="half" idx="2"/>
          </p:nvPr>
        </p:nvSpPr>
        <p:spPr bwMode="auto">
          <a:xfrm>
            <a:off x="685800" y="6137275"/>
            <a:ext cx="1905000" cy="457200"/>
          </a:xfrm>
          <a:prstGeom prst="rect">
            <a:avLst/>
          </a:prstGeom>
          <a:noFill/>
          <a:ln w="9525">
            <a:noFill/>
            <a:miter lim="800000"/>
            <a:headEnd/>
            <a:tailEnd/>
          </a:ln>
        </p:spPr>
        <p:txBody>
          <a:bodyPr vert="horz" wrap="square" lIns="91376" tIns="45688" rIns="91376" bIns="45688" numCol="1" anchor="t" anchorCtr="0" compatLnSpc="1">
            <a:prstTxWarp prst="textNoShape">
              <a:avLst/>
            </a:prstTxWarp>
          </a:bodyPr>
          <a:lstStyle>
            <a:lvl1pPr defTabSz="456880" eaLnBrk="0" hangingPunct="0">
              <a:defRPr sz="1400" b="1" i="0">
                <a:solidFill>
                  <a:srgbClr val="212164"/>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2951" name="Rectangle 1031"/>
          <p:cNvSpPr>
            <a:spLocks noGrp="1" noChangeArrowheads="1"/>
          </p:cNvSpPr>
          <p:nvPr>
            <p:ph type="ftr" sz="quarter" idx="3"/>
          </p:nvPr>
        </p:nvSpPr>
        <p:spPr bwMode="auto">
          <a:xfrm>
            <a:off x="3124200" y="6137275"/>
            <a:ext cx="2895600" cy="457200"/>
          </a:xfrm>
          <a:prstGeom prst="rect">
            <a:avLst/>
          </a:prstGeom>
          <a:noFill/>
          <a:ln w="9525">
            <a:noFill/>
            <a:miter lim="800000"/>
            <a:headEnd/>
            <a:tailEnd/>
          </a:ln>
        </p:spPr>
        <p:txBody>
          <a:bodyPr vert="horz" wrap="square" lIns="91376" tIns="45688" rIns="91376" bIns="45688" numCol="1" anchor="t" anchorCtr="0" compatLnSpc="1">
            <a:prstTxWarp prst="textNoShape">
              <a:avLst/>
            </a:prstTxWarp>
          </a:bodyPr>
          <a:lstStyle>
            <a:lvl1pPr algn="ctr" defTabSz="456880" eaLnBrk="0" hangingPunct="0">
              <a:defRPr sz="1400" b="1" i="0">
                <a:solidFill>
                  <a:srgbClr val="212164"/>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2952" name="Rectangle 1032"/>
          <p:cNvSpPr>
            <a:spLocks noGrp="1" noChangeArrowheads="1"/>
          </p:cNvSpPr>
          <p:nvPr>
            <p:ph type="sldNum" sz="quarter" idx="4"/>
          </p:nvPr>
        </p:nvSpPr>
        <p:spPr bwMode="auto">
          <a:xfrm>
            <a:off x="6553200" y="6137275"/>
            <a:ext cx="1905000" cy="457200"/>
          </a:xfrm>
          <a:prstGeom prst="rect">
            <a:avLst/>
          </a:prstGeom>
          <a:noFill/>
          <a:ln w="9525">
            <a:noFill/>
            <a:miter lim="800000"/>
            <a:headEnd/>
            <a:tailEnd/>
          </a:ln>
        </p:spPr>
        <p:txBody>
          <a:bodyPr vert="horz" wrap="square" lIns="91376" tIns="45688" rIns="91376" bIns="45688" numCol="1" anchor="t" anchorCtr="0" compatLnSpc="1">
            <a:prstTxWarp prst="textNoShape">
              <a:avLst/>
            </a:prstTxWarp>
          </a:bodyPr>
          <a:lstStyle>
            <a:lvl1pPr algn="r" defTabSz="456880" eaLnBrk="0" hangingPunct="0">
              <a:defRPr sz="1400" b="1" i="0">
                <a:solidFill>
                  <a:srgbClr val="212164"/>
                </a:solidFill>
                <a:latin typeface="Arial" panose="020B0604020202020204" pitchFamily="34" charset="0"/>
              </a:defRPr>
            </a:lvl1pPr>
          </a:lstStyle>
          <a:p>
            <a:pPr>
              <a:defRPr/>
            </a:pPr>
            <a:fld id="{223D8E35-2756-3E43-9D47-AD7494C57F0C}" type="slidenum">
              <a:rPr lang="en-US" smtClean="0"/>
              <a:pPr>
                <a:defRPr/>
              </a:pPr>
              <a:t>‹#›</a:t>
            </a:fld>
            <a:endParaRPr lang="en-US" dirty="0"/>
          </a:p>
        </p:txBody>
      </p:sp>
    </p:spTree>
    <p:extLst>
      <p:ext uri="{BB962C8B-B14F-4D97-AF65-F5344CB8AC3E}">
        <p14:creationId xmlns:p14="http://schemas.microsoft.com/office/powerpoint/2010/main" val="633504897"/>
      </p:ext>
    </p:extLst>
  </p:cSld>
  <p:clrMap bg1="lt1" tx1="dk1" bg2="lt2" tx2="dk2" accent1="accent1" accent2="accent2" accent3="accent3" accent4="accent4" accent5="accent5" accent6="accent6" hlink="hlink" folHlink="folHlink"/>
  <p:sldLayoutIdLst>
    <p:sldLayoutId id="2147492685" r:id="rId1"/>
  </p:sldLayoutIdLst>
  <p:txStyles>
    <p:titleStyle>
      <a:lvl1pPr algn="ctr" rtl="0" eaLnBrk="0" fontAlgn="base" hangingPunct="0">
        <a:spcBef>
          <a:spcPct val="0"/>
        </a:spcBef>
        <a:spcAft>
          <a:spcPct val="0"/>
        </a:spcAft>
        <a:defRPr kumimoji="1" sz="4400" b="1" i="0">
          <a:solidFill>
            <a:schemeClr val="tx1"/>
          </a:solidFill>
          <a:latin typeface="Arial" panose="020B0604020202020204" pitchFamily="34" charset="0"/>
          <a:ea typeface="+mj-ea"/>
          <a:cs typeface="+mj-cs"/>
        </a:defRPr>
      </a:lvl1pPr>
      <a:lvl2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2pPr>
      <a:lvl3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3pPr>
      <a:lvl4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4pPr>
      <a:lvl5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5pPr>
      <a:lvl6pPr marL="45688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6pPr>
      <a:lvl7pPr marL="913758"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7pPr>
      <a:lvl8pPr marL="1370639"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8pPr>
      <a:lvl9pPr marL="1827517"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9pPr>
    </p:titleStyle>
    <p:bodyStyle>
      <a:lvl1pPr marL="342659" indent="-342659" algn="l" rtl="0" eaLnBrk="0" fontAlgn="base" hangingPunct="0">
        <a:spcBef>
          <a:spcPct val="20000"/>
        </a:spcBef>
        <a:spcAft>
          <a:spcPct val="0"/>
        </a:spcAft>
        <a:buChar char="•"/>
        <a:defRPr kumimoji="1" sz="3200" b="1" i="0">
          <a:solidFill>
            <a:schemeClr val="tx1"/>
          </a:solidFill>
          <a:latin typeface="Arial" panose="020B0604020202020204" pitchFamily="34" charset="0"/>
          <a:ea typeface="+mn-ea"/>
          <a:cs typeface="+mn-cs"/>
        </a:defRPr>
      </a:lvl1pPr>
      <a:lvl2pPr marL="742428" indent="-285548" algn="l" rtl="0" eaLnBrk="0" fontAlgn="base" hangingPunct="0">
        <a:spcBef>
          <a:spcPct val="20000"/>
        </a:spcBef>
        <a:spcAft>
          <a:spcPct val="0"/>
        </a:spcAft>
        <a:buChar char="–"/>
        <a:defRPr kumimoji="1" sz="2800" b="1" i="0">
          <a:solidFill>
            <a:schemeClr val="tx1"/>
          </a:solidFill>
          <a:latin typeface="Arial" panose="020B0604020202020204" pitchFamily="34" charset="0"/>
          <a:ea typeface="+mn-ea"/>
          <a:cs typeface="+mn-cs"/>
        </a:defRPr>
      </a:lvl2pPr>
      <a:lvl3pPr marL="1142199" indent="-228439" algn="l" rtl="0" eaLnBrk="0" fontAlgn="base" hangingPunct="0">
        <a:spcBef>
          <a:spcPct val="20000"/>
        </a:spcBef>
        <a:spcAft>
          <a:spcPct val="0"/>
        </a:spcAft>
        <a:buChar char="•"/>
        <a:defRPr kumimoji="1" sz="2400" b="1" i="0">
          <a:solidFill>
            <a:schemeClr val="tx1"/>
          </a:solidFill>
          <a:latin typeface="Arial" panose="020B0604020202020204" pitchFamily="34" charset="0"/>
          <a:ea typeface="+mn-ea"/>
          <a:cs typeface="+mn-cs"/>
        </a:defRPr>
      </a:lvl3pPr>
      <a:lvl4pPr marL="1599077" indent="-228439" algn="l" rtl="0" eaLnBrk="0" fontAlgn="base" hangingPunct="0">
        <a:spcBef>
          <a:spcPct val="20000"/>
        </a:spcBef>
        <a:spcAft>
          <a:spcPct val="0"/>
        </a:spcAft>
        <a:buChar char="–"/>
        <a:defRPr kumimoji="1" sz="2000" b="1" i="0">
          <a:solidFill>
            <a:schemeClr val="tx1"/>
          </a:solidFill>
          <a:latin typeface="Arial" panose="020B0604020202020204" pitchFamily="34" charset="0"/>
          <a:ea typeface="+mn-ea"/>
          <a:cs typeface="+mn-cs"/>
        </a:defRPr>
      </a:lvl4pPr>
      <a:lvl5pPr marL="2055957" indent="-228439" algn="l" rtl="0" eaLnBrk="0" fontAlgn="base" hangingPunct="0">
        <a:spcBef>
          <a:spcPct val="20000"/>
        </a:spcBef>
        <a:spcAft>
          <a:spcPct val="0"/>
        </a:spcAft>
        <a:buChar char="»"/>
        <a:defRPr kumimoji="1" sz="2000" b="1" i="0">
          <a:solidFill>
            <a:schemeClr val="tx1"/>
          </a:solidFill>
          <a:latin typeface="Arial" panose="020B0604020202020204" pitchFamily="34" charset="0"/>
          <a:ea typeface="+mn-ea"/>
          <a:cs typeface="+mn-cs"/>
        </a:defRPr>
      </a:lvl5pPr>
      <a:lvl6pPr marL="2512836" indent="-228439" algn="l" rtl="0" fontAlgn="base">
        <a:spcBef>
          <a:spcPct val="20000"/>
        </a:spcBef>
        <a:spcAft>
          <a:spcPct val="0"/>
        </a:spcAft>
        <a:buChar char="»"/>
        <a:defRPr kumimoji="1" sz="2000">
          <a:solidFill>
            <a:schemeClr val="tx1"/>
          </a:solidFill>
          <a:latin typeface="+mn-lt"/>
          <a:ea typeface="+mn-ea"/>
          <a:cs typeface="+mn-cs"/>
        </a:defRPr>
      </a:lvl6pPr>
      <a:lvl7pPr marL="2969716" indent="-228439" algn="l" rtl="0" fontAlgn="base">
        <a:spcBef>
          <a:spcPct val="20000"/>
        </a:spcBef>
        <a:spcAft>
          <a:spcPct val="0"/>
        </a:spcAft>
        <a:buChar char="»"/>
        <a:defRPr kumimoji="1" sz="2000">
          <a:solidFill>
            <a:schemeClr val="tx1"/>
          </a:solidFill>
          <a:latin typeface="+mn-lt"/>
          <a:ea typeface="+mn-ea"/>
          <a:cs typeface="+mn-cs"/>
        </a:defRPr>
      </a:lvl7pPr>
      <a:lvl8pPr marL="3426595" indent="-228439" algn="l" rtl="0" fontAlgn="base">
        <a:spcBef>
          <a:spcPct val="20000"/>
        </a:spcBef>
        <a:spcAft>
          <a:spcPct val="0"/>
        </a:spcAft>
        <a:buChar char="»"/>
        <a:defRPr kumimoji="1" sz="2000">
          <a:solidFill>
            <a:schemeClr val="tx1"/>
          </a:solidFill>
          <a:latin typeface="+mn-lt"/>
          <a:ea typeface="+mn-ea"/>
          <a:cs typeface="+mn-cs"/>
        </a:defRPr>
      </a:lvl8pPr>
      <a:lvl9pPr marL="3883472" indent="-228439" algn="l" rtl="0" fontAlgn="base">
        <a:spcBef>
          <a:spcPct val="20000"/>
        </a:spcBef>
        <a:spcAft>
          <a:spcPct val="0"/>
        </a:spcAft>
        <a:buChar char="»"/>
        <a:defRPr kumimoji="1"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250" name="Rectangle 1026"/>
          <p:cNvSpPr>
            <a:spLocks noChangeArrowheads="1"/>
          </p:cNvSpPr>
          <p:nvPr/>
        </p:nvSpPr>
        <p:spPr bwMode="ltGray">
          <a:xfrm>
            <a:off x="417513" y="1098556"/>
            <a:ext cx="438150" cy="47466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1" name="Rectangle 1027"/>
          <p:cNvSpPr>
            <a:spLocks noChangeArrowheads="1"/>
          </p:cNvSpPr>
          <p:nvPr/>
        </p:nvSpPr>
        <p:spPr bwMode="ltGray">
          <a:xfrm>
            <a:off x="800104" y="1098556"/>
            <a:ext cx="328613" cy="474663"/>
          </a:xfrm>
          <a:prstGeom prst="rect">
            <a:avLst/>
          </a:pr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2" name="Rectangle 1028"/>
          <p:cNvSpPr>
            <a:spLocks noChangeArrowheads="1"/>
          </p:cNvSpPr>
          <p:nvPr/>
        </p:nvSpPr>
        <p:spPr bwMode="ltGray">
          <a:xfrm>
            <a:off x="541344" y="1520831"/>
            <a:ext cx="422275" cy="474663"/>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3" name="Rectangle 1029"/>
          <p:cNvSpPr>
            <a:spLocks noChangeArrowheads="1"/>
          </p:cNvSpPr>
          <p:nvPr/>
        </p:nvSpPr>
        <p:spPr bwMode="ltGray">
          <a:xfrm>
            <a:off x="911225" y="1520831"/>
            <a:ext cx="368300" cy="474663"/>
          </a:xfrm>
          <a:prstGeom prst="rect">
            <a:avLst/>
          </a:pr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4" name="Rectangle 1030"/>
          <p:cNvSpPr>
            <a:spLocks noChangeArrowheads="1"/>
          </p:cNvSpPr>
          <p:nvPr/>
        </p:nvSpPr>
        <p:spPr bwMode="ltGray">
          <a:xfrm>
            <a:off x="127001" y="1447803"/>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5" name="Rectangle 1031"/>
          <p:cNvSpPr>
            <a:spLocks noChangeArrowheads="1"/>
          </p:cNvSpPr>
          <p:nvPr/>
        </p:nvSpPr>
        <p:spPr bwMode="gray">
          <a:xfrm>
            <a:off x="762000" y="990604"/>
            <a:ext cx="31750" cy="105251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6" name="Rectangle 1032"/>
          <p:cNvSpPr>
            <a:spLocks noChangeArrowheads="1"/>
          </p:cNvSpPr>
          <p:nvPr/>
        </p:nvSpPr>
        <p:spPr bwMode="gray">
          <a:xfrm flipV="1">
            <a:off x="460378" y="1828800"/>
            <a:ext cx="8683625" cy="46038"/>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7" name="Rectangle 1033"/>
          <p:cNvSpPr>
            <a:spLocks noGrp="1" noChangeArrowheads="1"/>
          </p:cNvSpPr>
          <p:nvPr>
            <p:ph type="title"/>
          </p:nvPr>
        </p:nvSpPr>
        <p:spPr bwMode="auto">
          <a:xfrm>
            <a:off x="1150944" y="617538"/>
            <a:ext cx="7793037"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b" anchorCtr="0" compatLnSpc="1">
            <a:prstTxWarp prst="textNoShape">
              <a:avLst/>
            </a:prstTxWarp>
          </a:bodyPr>
          <a:lstStyle/>
          <a:p>
            <a:pPr lvl="0"/>
            <a:r>
              <a:rPr lang="en-US" dirty="0"/>
              <a:t>Click to edit Master title style</a:t>
            </a:r>
          </a:p>
        </p:txBody>
      </p:sp>
      <p:sp>
        <p:nvSpPr>
          <p:cNvPr id="53258" name="Rectangle 1034"/>
          <p:cNvSpPr>
            <a:spLocks noGrp="1" noChangeArrowheads="1"/>
          </p:cNvSpPr>
          <p:nvPr>
            <p:ph type="body" idx="1"/>
          </p:nvPr>
        </p:nvSpPr>
        <p:spPr bwMode="auto">
          <a:xfrm>
            <a:off x="1182688" y="2017713"/>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7051" name="Rectangle 1035"/>
          <p:cNvSpPr>
            <a:spLocks noGrp="1" noChangeArrowheads="1"/>
          </p:cNvSpPr>
          <p:nvPr>
            <p:ph type="dt" sz="half" idx="2"/>
          </p:nvPr>
        </p:nvSpPr>
        <p:spPr bwMode="auto">
          <a:xfrm>
            <a:off x="914400" y="6324600"/>
            <a:ext cx="19050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defTabSz="45688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7052" name="Rectangle 1036"/>
          <p:cNvSpPr>
            <a:spLocks noGrp="1" noChangeArrowheads="1"/>
          </p:cNvSpPr>
          <p:nvPr>
            <p:ph type="ftr" sz="quarter" idx="3"/>
          </p:nvPr>
        </p:nvSpPr>
        <p:spPr bwMode="auto">
          <a:xfrm>
            <a:off x="3352800" y="6324600"/>
            <a:ext cx="28956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algn="ctr" defTabSz="45688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7053" name="Rectangle 1037"/>
          <p:cNvSpPr>
            <a:spLocks noGrp="1" noChangeArrowheads="1"/>
          </p:cNvSpPr>
          <p:nvPr>
            <p:ph type="sldNum" sz="quarter" idx="4"/>
          </p:nvPr>
        </p:nvSpPr>
        <p:spPr bwMode="auto">
          <a:xfrm>
            <a:off x="6781800" y="6324600"/>
            <a:ext cx="19050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algn="r" defTabSz="456880">
              <a:defRPr sz="1400" b="1" i="0">
                <a:solidFill>
                  <a:srgbClr val="000000"/>
                </a:solidFill>
                <a:latin typeface="Arial" panose="020B0604020202020204" pitchFamily="34" charset="0"/>
              </a:defRPr>
            </a:lvl1pPr>
          </a:lstStyle>
          <a:p>
            <a:pPr>
              <a:defRPr/>
            </a:pPr>
            <a:fld id="{95FC9A03-BF56-E94F-BD9A-6B988A626443}" type="slidenum">
              <a:rPr lang="en-US" smtClean="0"/>
              <a:pPr>
                <a:defRPr/>
              </a:pPr>
              <a:t>‹#›</a:t>
            </a:fld>
            <a:endParaRPr lang="en-US" dirty="0"/>
          </a:p>
        </p:txBody>
      </p:sp>
    </p:spTree>
    <p:extLst>
      <p:ext uri="{BB962C8B-B14F-4D97-AF65-F5344CB8AC3E}">
        <p14:creationId xmlns:p14="http://schemas.microsoft.com/office/powerpoint/2010/main" val="3581601958"/>
      </p:ext>
    </p:extLst>
  </p:cSld>
  <p:clrMap bg1="lt1" tx1="dk1" bg2="lt2" tx2="dk2" accent1="accent1" accent2="accent2" accent3="accent3" accent4="accent4" accent5="accent5" accent6="accent6" hlink="hlink" folHlink="folHlink"/>
  <p:sldLayoutIdLst>
    <p:sldLayoutId id="2147492687" r:id="rId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Geneva"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6880" algn="l" rtl="0" fontAlgn="base">
        <a:spcBef>
          <a:spcPct val="0"/>
        </a:spcBef>
        <a:spcAft>
          <a:spcPct val="0"/>
        </a:spcAft>
        <a:defRPr sz="4400">
          <a:solidFill>
            <a:schemeClr val="tx2"/>
          </a:solidFill>
          <a:latin typeface="Arial" charset="0"/>
        </a:defRPr>
      </a:lvl6pPr>
      <a:lvl7pPr marL="913758" algn="l" rtl="0" fontAlgn="base">
        <a:spcBef>
          <a:spcPct val="0"/>
        </a:spcBef>
        <a:spcAft>
          <a:spcPct val="0"/>
        </a:spcAft>
        <a:defRPr sz="4400">
          <a:solidFill>
            <a:schemeClr val="tx2"/>
          </a:solidFill>
          <a:latin typeface="Arial" charset="0"/>
        </a:defRPr>
      </a:lvl7pPr>
      <a:lvl8pPr marL="1370639" algn="l" rtl="0" fontAlgn="base">
        <a:spcBef>
          <a:spcPct val="0"/>
        </a:spcBef>
        <a:spcAft>
          <a:spcPct val="0"/>
        </a:spcAft>
        <a:defRPr sz="4400">
          <a:solidFill>
            <a:schemeClr val="tx2"/>
          </a:solidFill>
          <a:latin typeface="Arial" charset="0"/>
        </a:defRPr>
      </a:lvl8pPr>
      <a:lvl9pPr marL="1827517" algn="l" rtl="0" fontAlgn="base">
        <a:spcBef>
          <a:spcPct val="0"/>
        </a:spcBef>
        <a:spcAft>
          <a:spcPct val="0"/>
        </a:spcAft>
        <a:defRPr sz="4400">
          <a:solidFill>
            <a:schemeClr val="tx2"/>
          </a:solidFill>
          <a:latin typeface="Arial" charset="0"/>
        </a:defRPr>
      </a:lvl9pPr>
    </p:titleStyle>
    <p:bodyStyle>
      <a:lvl1pPr marL="342659" indent="-342659" algn="l" rtl="0" eaLnBrk="0" fontAlgn="base" hangingPunct="0">
        <a:spcBef>
          <a:spcPct val="20000"/>
        </a:spcBef>
        <a:spcAft>
          <a:spcPct val="0"/>
        </a:spcAft>
        <a:buClr>
          <a:schemeClr val="folHlink"/>
        </a:buClr>
        <a:buSzPct val="60000"/>
        <a:buFont typeface="Wingdings" charset="0"/>
        <a:buChar char="n"/>
        <a:defRPr sz="3200" b="1" i="0">
          <a:solidFill>
            <a:schemeClr val="tx1"/>
          </a:solidFill>
          <a:latin typeface="Arial" panose="020B0604020202020204" pitchFamily="34" charset="0"/>
          <a:ea typeface="ＭＳ Ｐゴシック" charset="0"/>
          <a:cs typeface="Geneva" charset="0"/>
        </a:defRPr>
      </a:lvl1pPr>
      <a:lvl2pPr marL="742428" indent="-285548" algn="l" rtl="0" eaLnBrk="0" fontAlgn="base" hangingPunct="0">
        <a:spcBef>
          <a:spcPct val="20000"/>
        </a:spcBef>
        <a:spcAft>
          <a:spcPct val="0"/>
        </a:spcAft>
        <a:buClr>
          <a:schemeClr val="hlink"/>
        </a:buClr>
        <a:buSzPct val="55000"/>
        <a:buFont typeface="Wingdings" charset="0"/>
        <a:buChar char="n"/>
        <a:defRPr sz="2800" b="1" i="0">
          <a:solidFill>
            <a:schemeClr val="tx1"/>
          </a:solidFill>
          <a:latin typeface="Arial" panose="020B0604020202020204" pitchFamily="34" charset="0"/>
          <a:ea typeface="Geneva" charset="-128"/>
          <a:cs typeface="Geneva" charset="0"/>
        </a:defRPr>
      </a:lvl2pPr>
      <a:lvl3pPr marL="1142199" indent="-228439" algn="l" rtl="0" eaLnBrk="0" fontAlgn="base" hangingPunct="0">
        <a:spcBef>
          <a:spcPct val="20000"/>
        </a:spcBef>
        <a:spcAft>
          <a:spcPct val="0"/>
        </a:spcAft>
        <a:buClr>
          <a:schemeClr val="folHlink"/>
        </a:buClr>
        <a:buSzPct val="50000"/>
        <a:buFont typeface="Wingdings" charset="0"/>
        <a:buChar char="n"/>
        <a:defRPr sz="2400" b="1" i="0">
          <a:solidFill>
            <a:schemeClr val="tx1"/>
          </a:solidFill>
          <a:latin typeface="Arial" panose="020B0604020202020204" pitchFamily="34" charset="0"/>
          <a:ea typeface="Geneva" charset="-128"/>
          <a:cs typeface="Geneva" charset="0"/>
        </a:defRPr>
      </a:lvl3pPr>
      <a:lvl4pPr marL="1599077" indent="-228439" algn="l" rtl="0" eaLnBrk="0" fontAlgn="base" hangingPunct="0">
        <a:spcBef>
          <a:spcPct val="20000"/>
        </a:spcBef>
        <a:spcAft>
          <a:spcPct val="0"/>
        </a:spcAft>
        <a:buClr>
          <a:schemeClr val="accent2"/>
        </a:buClr>
        <a:buSzPct val="55000"/>
        <a:buFont typeface="Wingdings" charset="0"/>
        <a:buChar char="n"/>
        <a:defRPr sz="2000" b="1" i="0">
          <a:solidFill>
            <a:schemeClr val="tx1"/>
          </a:solidFill>
          <a:latin typeface="Arial" panose="020B0604020202020204" pitchFamily="34" charset="0"/>
          <a:ea typeface="Geneva" charset="-128"/>
          <a:cs typeface="Geneva" charset="0"/>
        </a:defRPr>
      </a:lvl4pPr>
      <a:lvl5pPr marL="2055957" indent="-228439" algn="l" rtl="0" eaLnBrk="0" fontAlgn="base" hangingPunct="0">
        <a:spcBef>
          <a:spcPct val="20000"/>
        </a:spcBef>
        <a:spcAft>
          <a:spcPct val="0"/>
        </a:spcAft>
        <a:buClr>
          <a:schemeClr val="accent1"/>
        </a:buClr>
        <a:buSzPct val="50000"/>
        <a:buFont typeface="Wingdings" charset="0"/>
        <a:buChar char="n"/>
        <a:defRPr sz="2000" b="1" i="0">
          <a:solidFill>
            <a:schemeClr val="tx1"/>
          </a:solidFill>
          <a:latin typeface="Arial" panose="020B0604020202020204" pitchFamily="34" charset="0"/>
          <a:ea typeface="Geneva" charset="-128"/>
          <a:cs typeface="Geneva" charset="0"/>
        </a:defRPr>
      </a:lvl5pPr>
      <a:lvl6pPr marL="2512836"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6pPr>
      <a:lvl7pPr marL="2969716"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7pPr>
      <a:lvl8pPr marL="3426595"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8pPr>
      <a:lvl9pPr marL="3883472"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b="1" i="0" dirty="0">
                <a:solidFill>
                  <a:srgbClr val="000080"/>
                </a:solidFill>
                <a:latin typeface="Arial" panose="020B0604020202020204" pitchFamily="34"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dirty="0"/>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60356075"/>
      </p:ext>
    </p:extLst>
  </p:cSld>
  <p:clrMap bg1="dk2" tx1="lt1" bg2="dk1" tx2="lt2" accent1="accent1" accent2="accent2" accent3="accent3" accent4="accent4" accent5="accent5" accent6="accent6" hlink="hlink" folHlink="folHlink"/>
  <p:sldLayoutIdLst>
    <p:sldLayoutId id="2147492702"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b="1" i="0">
          <a:solidFill>
            <a:schemeClr val="tx1"/>
          </a:solidFill>
          <a:latin typeface="Arial" panose="020B0604020202020204" pitchFamily="34" charset="0"/>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b="1" i="0">
          <a:solidFill>
            <a:schemeClr val="tx1"/>
          </a:solidFill>
          <a:latin typeface="Arial" panose="020B0604020202020204" pitchFamily="34" charset="0"/>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b="1" i="0">
          <a:solidFill>
            <a:schemeClr val="tx1"/>
          </a:solidFill>
          <a:latin typeface="Arial" panose="020B0604020202020204" pitchFamily="34" charset="0"/>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03FA534B-F817-E343-8950-FBAA49A7E2D1}" type="slidenum">
              <a:rPr lang="en-US" smtClean="0"/>
              <a:pPr>
                <a:defRPr/>
              </a:pPr>
              <a:t>‹#›</a:t>
            </a:fld>
            <a:endParaRPr lang="en-US" dirty="0"/>
          </a:p>
        </p:txBody>
      </p:sp>
    </p:spTree>
    <p:extLst>
      <p:ext uri="{BB962C8B-B14F-4D97-AF65-F5344CB8AC3E}">
        <p14:creationId xmlns:p14="http://schemas.microsoft.com/office/powerpoint/2010/main" val="1128022385"/>
      </p:ext>
    </p:extLst>
  </p:cSld>
  <p:clrMap bg1="lt1" tx1="dk1" bg2="lt2" tx2="dk2" accent1="accent1" accent2="accent2" accent3="accent3" accent4="accent4" accent5="accent5" accent6="accent6" hlink="hlink" folHlink="folHlink"/>
  <p:sldLayoutIdLst>
    <p:sldLayoutId id="2147492704" r:id="rId1"/>
    <p:sldLayoutId id="2147492705" r:id="rId2"/>
    <p:sldLayoutId id="2147492706" r:id="rId3"/>
    <p:sldLayoutId id="2147492707" r:id="rId4"/>
    <p:sldLayoutId id="2147492708" r:id="rId5"/>
    <p:sldLayoutId id="2147492709" r:id="rId6"/>
    <p:sldLayoutId id="2147492710" r:id="rId7"/>
    <p:sldLayoutId id="2147492711" r:id="rId8"/>
    <p:sldLayoutId id="2147492712" r:id="rId9"/>
    <p:sldLayoutId id="2147492713" r:id="rId10"/>
    <p:sldLayoutId id="2147492714" r:id="rId11"/>
    <p:sldLayoutId id="2147492715"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626" name="Group 2"/>
          <p:cNvGrpSpPr>
            <a:grpSpLocks/>
          </p:cNvGrpSpPr>
          <p:nvPr/>
        </p:nvGrpSpPr>
        <p:grpSpPr bwMode="auto">
          <a:xfrm>
            <a:off x="6303964" y="1"/>
            <a:ext cx="2840037" cy="3254375"/>
            <a:chOff x="3115" y="0"/>
            <a:chExt cx="2170" cy="2486"/>
          </a:xfrm>
        </p:grpSpPr>
        <p:grpSp>
          <p:nvGrpSpPr>
            <p:cNvPr id="26632" name="Group 3"/>
            <p:cNvGrpSpPr>
              <a:grpSpLocks/>
            </p:cNvGrpSpPr>
            <p:nvPr/>
          </p:nvGrpSpPr>
          <p:grpSpPr bwMode="auto">
            <a:xfrm>
              <a:off x="4080" y="1910"/>
              <a:ext cx="768" cy="576"/>
              <a:chOff x="0" y="0"/>
              <a:chExt cx="768" cy="576"/>
            </a:xfrm>
          </p:grpSpPr>
          <p:sp>
            <p:nvSpPr>
              <p:cNvPr id="267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7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33" name="Group 6"/>
            <p:cNvGrpSpPr>
              <a:grpSpLocks/>
            </p:cNvGrpSpPr>
            <p:nvPr/>
          </p:nvGrpSpPr>
          <p:grpSpPr bwMode="auto">
            <a:xfrm>
              <a:off x="4257" y="1103"/>
              <a:ext cx="768" cy="576"/>
              <a:chOff x="0" y="0"/>
              <a:chExt cx="768" cy="576"/>
            </a:xfrm>
          </p:grpSpPr>
          <p:sp>
            <p:nvSpPr>
              <p:cNvPr id="267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7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34" name="Group 9"/>
            <p:cNvGrpSpPr>
              <a:grpSpLocks/>
            </p:cNvGrpSpPr>
            <p:nvPr/>
          </p:nvGrpSpPr>
          <p:grpSpPr bwMode="auto">
            <a:xfrm>
              <a:off x="3134" y="0"/>
              <a:ext cx="768" cy="576"/>
              <a:chOff x="0" y="0"/>
              <a:chExt cx="768" cy="576"/>
            </a:xfrm>
          </p:grpSpPr>
          <p:sp>
            <p:nvSpPr>
              <p:cNvPr id="267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7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35" name="Group 12"/>
            <p:cNvGrpSpPr>
              <a:grpSpLocks/>
            </p:cNvGrpSpPr>
            <p:nvPr/>
          </p:nvGrpSpPr>
          <p:grpSpPr bwMode="auto">
            <a:xfrm>
              <a:off x="3115" y="0"/>
              <a:ext cx="2170" cy="1702"/>
              <a:chOff x="3115" y="0"/>
              <a:chExt cx="2170" cy="1702"/>
            </a:xfrm>
          </p:grpSpPr>
          <p:grpSp>
            <p:nvGrpSpPr>
              <p:cNvPr id="26636" name="Group 13"/>
              <p:cNvGrpSpPr>
                <a:grpSpLocks/>
              </p:cNvGrpSpPr>
              <p:nvPr/>
            </p:nvGrpSpPr>
            <p:grpSpPr bwMode="auto">
              <a:xfrm>
                <a:off x="3640" y="308"/>
                <a:ext cx="1145" cy="844"/>
                <a:chOff x="1265" y="814"/>
                <a:chExt cx="2919" cy="2151"/>
              </a:xfrm>
            </p:grpSpPr>
            <p:sp>
              <p:nvSpPr>
                <p:cNvPr id="267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7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37" name="Group 16"/>
              <p:cNvGrpSpPr>
                <a:grpSpLocks/>
              </p:cNvGrpSpPr>
              <p:nvPr/>
            </p:nvGrpSpPr>
            <p:grpSpPr bwMode="auto">
              <a:xfrm>
                <a:off x="3115" y="0"/>
                <a:ext cx="2145" cy="1702"/>
                <a:chOff x="3115" y="0"/>
                <a:chExt cx="2145" cy="1702"/>
              </a:xfrm>
            </p:grpSpPr>
            <p:grpSp>
              <p:nvGrpSpPr>
                <p:cNvPr id="26660" name="Group 17"/>
                <p:cNvGrpSpPr>
                  <a:grpSpLocks/>
                </p:cNvGrpSpPr>
                <p:nvPr/>
              </p:nvGrpSpPr>
              <p:grpSpPr bwMode="auto">
                <a:xfrm>
                  <a:off x="4505" y="589"/>
                  <a:ext cx="493" cy="912"/>
                  <a:chOff x="3471" y="1530"/>
                  <a:chExt cx="1258" cy="2327"/>
                </a:xfrm>
              </p:grpSpPr>
              <p:sp>
                <p:nvSpPr>
                  <p:cNvPr id="26756" name="Freeform 18"/>
                  <p:cNvSpPr>
                    <a:spLocks/>
                  </p:cNvSpPr>
                  <p:nvPr/>
                </p:nvSpPr>
                <p:spPr bwMode="hidden">
                  <a:xfrm rot="2711884">
                    <a:off x="2769" y="2236"/>
                    <a:ext cx="1717"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757" name="Freeform 19"/>
                  <p:cNvSpPr>
                    <a:spLocks/>
                  </p:cNvSpPr>
                  <p:nvPr/>
                </p:nvSpPr>
                <p:spPr bwMode="hidden">
                  <a:xfrm rot="2711884">
                    <a:off x="4022" y="3146"/>
                    <a:ext cx="922"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61" name="Group 20"/>
                <p:cNvGrpSpPr>
                  <a:grpSpLocks/>
                </p:cNvGrpSpPr>
                <p:nvPr/>
              </p:nvGrpSpPr>
              <p:grpSpPr bwMode="auto">
                <a:xfrm>
                  <a:off x="4267" y="781"/>
                  <a:ext cx="966" cy="522"/>
                  <a:chOff x="2864" y="2019"/>
                  <a:chExt cx="2463" cy="1332"/>
                </a:xfrm>
              </p:grpSpPr>
              <p:sp>
                <p:nvSpPr>
                  <p:cNvPr id="26754" name="Freeform 21"/>
                  <p:cNvSpPr>
                    <a:spLocks/>
                  </p:cNvSpPr>
                  <p:nvPr/>
                </p:nvSpPr>
                <p:spPr bwMode="hidden">
                  <a:xfrm rot="2104081">
                    <a:off x="2865" y="2019"/>
                    <a:ext cx="1812" cy="347"/>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55" name="Freeform 22"/>
                  <p:cNvSpPr>
                    <a:spLocks/>
                  </p:cNvSpPr>
                  <p:nvPr/>
                </p:nvSpPr>
                <p:spPr bwMode="hidden">
                  <a:xfrm rot="2104081">
                    <a:off x="4352" y="2805"/>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62" name="Group 23"/>
                <p:cNvGrpSpPr>
                  <a:grpSpLocks/>
                </p:cNvGrpSpPr>
                <p:nvPr/>
              </p:nvGrpSpPr>
              <p:grpSpPr bwMode="auto">
                <a:xfrm>
                  <a:off x="4280" y="707"/>
                  <a:ext cx="971" cy="417"/>
                  <a:chOff x="2897" y="1832"/>
                  <a:chExt cx="2477" cy="1064"/>
                </a:xfrm>
              </p:grpSpPr>
              <p:sp>
                <p:nvSpPr>
                  <p:cNvPr id="26752" name="Freeform 24"/>
                  <p:cNvSpPr>
                    <a:spLocks/>
                  </p:cNvSpPr>
                  <p:nvPr/>
                </p:nvSpPr>
                <p:spPr bwMode="hidden">
                  <a:xfrm rot="1582915">
                    <a:off x="2896" y="1832"/>
                    <a:ext cx="1736" cy="30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53" name="Freeform 25"/>
                  <p:cNvSpPr>
                    <a:spLocks/>
                  </p:cNvSpPr>
                  <p:nvPr/>
                </p:nvSpPr>
                <p:spPr bwMode="hidden">
                  <a:xfrm rot="1582915">
                    <a:off x="4443" y="2420"/>
                    <a:ext cx="931" cy="47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63" name="Group 26"/>
                <p:cNvGrpSpPr>
                  <a:grpSpLocks/>
                </p:cNvGrpSpPr>
                <p:nvPr/>
              </p:nvGrpSpPr>
              <p:grpSpPr bwMode="auto">
                <a:xfrm>
                  <a:off x="4291" y="630"/>
                  <a:ext cx="969" cy="364"/>
                  <a:chOff x="2924" y="1636"/>
                  <a:chExt cx="2472" cy="927"/>
                </a:xfrm>
              </p:grpSpPr>
              <p:sp>
                <p:nvSpPr>
                  <p:cNvPr id="26750" name="Freeform 27"/>
                  <p:cNvSpPr>
                    <a:spLocks/>
                  </p:cNvSpPr>
                  <p:nvPr/>
                </p:nvSpPr>
                <p:spPr bwMode="hidden">
                  <a:xfrm rot="1080363">
                    <a:off x="2919" y="1631"/>
                    <a:ext cx="1677" cy="334"/>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51" name="Freeform 28"/>
                  <p:cNvSpPr>
                    <a:spLocks/>
                  </p:cNvSpPr>
                  <p:nvPr/>
                </p:nvSpPr>
                <p:spPr bwMode="hidden">
                  <a:xfrm rot="1080363">
                    <a:off x="4491" y="2033"/>
                    <a:ext cx="900" cy="52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64" name="Group 29"/>
                <p:cNvGrpSpPr>
                  <a:grpSpLocks/>
                </p:cNvGrpSpPr>
                <p:nvPr/>
              </p:nvGrpSpPr>
              <p:grpSpPr bwMode="auto">
                <a:xfrm>
                  <a:off x="4304" y="543"/>
                  <a:ext cx="918" cy="258"/>
                  <a:chOff x="2958" y="1414"/>
                  <a:chExt cx="2342" cy="657"/>
                </a:xfrm>
              </p:grpSpPr>
              <p:sp>
                <p:nvSpPr>
                  <p:cNvPr id="26748" name="Freeform 30"/>
                  <p:cNvSpPr>
                    <a:spLocks/>
                  </p:cNvSpPr>
                  <p:nvPr/>
                </p:nvSpPr>
                <p:spPr bwMode="hidden">
                  <a:xfrm rot="463793">
                    <a:off x="2957" y="1415"/>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49" name="Freeform 31"/>
                  <p:cNvSpPr>
                    <a:spLocks/>
                  </p:cNvSpPr>
                  <p:nvPr/>
                </p:nvSpPr>
                <p:spPr bwMode="hidden">
                  <a:xfrm rot="463793">
                    <a:off x="4470" y="1581"/>
                    <a:ext cx="829" cy="485"/>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65" name="Group 32"/>
                <p:cNvGrpSpPr>
                  <a:grpSpLocks/>
                </p:cNvGrpSpPr>
                <p:nvPr/>
              </p:nvGrpSpPr>
              <p:grpSpPr bwMode="auto">
                <a:xfrm>
                  <a:off x="4314" y="487"/>
                  <a:ext cx="843" cy="134"/>
                  <a:chOff x="2983" y="1269"/>
                  <a:chExt cx="2150" cy="343"/>
                </a:xfrm>
              </p:grpSpPr>
              <p:sp>
                <p:nvSpPr>
                  <p:cNvPr id="26746" name="Freeform 33"/>
                  <p:cNvSpPr>
                    <a:spLocks/>
                  </p:cNvSpPr>
                  <p:nvPr/>
                </p:nvSpPr>
                <p:spPr bwMode="hidden">
                  <a:xfrm rot="-84182">
                    <a:off x="2982" y="1286"/>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47" name="Freeform 34"/>
                  <p:cNvSpPr>
                    <a:spLocks/>
                  </p:cNvSpPr>
                  <p:nvPr/>
                </p:nvSpPr>
                <p:spPr bwMode="hidden">
                  <a:xfrm rot="-84182">
                    <a:off x="4377" y="1264"/>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66" name="Group 35"/>
                <p:cNvGrpSpPr>
                  <a:grpSpLocks/>
                </p:cNvGrpSpPr>
                <p:nvPr/>
              </p:nvGrpSpPr>
              <p:grpSpPr bwMode="auto">
                <a:xfrm>
                  <a:off x="4296" y="349"/>
                  <a:ext cx="737" cy="167"/>
                  <a:chOff x="2938" y="917"/>
                  <a:chExt cx="1879" cy="427"/>
                </a:xfrm>
              </p:grpSpPr>
              <p:sp>
                <p:nvSpPr>
                  <p:cNvPr id="26744" name="Freeform 36"/>
                  <p:cNvSpPr>
                    <a:spLocks/>
                  </p:cNvSpPr>
                  <p:nvPr/>
                </p:nvSpPr>
                <p:spPr bwMode="hidden">
                  <a:xfrm rot="-802576">
                    <a:off x="2933" y="1128"/>
                    <a:ext cx="1237" cy="211"/>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45" name="Freeform 37"/>
                  <p:cNvSpPr>
                    <a:spLocks/>
                  </p:cNvSpPr>
                  <p:nvPr/>
                </p:nvSpPr>
                <p:spPr bwMode="hidden">
                  <a:xfrm rot="-802576">
                    <a:off x="4151" y="918"/>
                    <a:ext cx="665"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67" name="Group 38"/>
                <p:cNvGrpSpPr>
                  <a:grpSpLocks/>
                </p:cNvGrpSpPr>
                <p:nvPr/>
              </p:nvGrpSpPr>
              <p:grpSpPr bwMode="auto">
                <a:xfrm>
                  <a:off x="3394" y="637"/>
                  <a:ext cx="493" cy="912"/>
                  <a:chOff x="637" y="1653"/>
                  <a:chExt cx="1257" cy="2326"/>
                </a:xfrm>
              </p:grpSpPr>
              <p:sp>
                <p:nvSpPr>
                  <p:cNvPr id="26742" name="Freeform 39"/>
                  <p:cNvSpPr>
                    <a:spLocks/>
                  </p:cNvSpPr>
                  <p:nvPr/>
                </p:nvSpPr>
                <p:spPr bwMode="hidden">
                  <a:xfrm rot="18888116" flipH="1">
                    <a:off x="875" y="2354"/>
                    <a:ext cx="1723" cy="31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43" name="Freeform 40"/>
                  <p:cNvSpPr>
                    <a:spLocks/>
                  </p:cNvSpPr>
                  <p:nvPr/>
                </p:nvSpPr>
                <p:spPr bwMode="hidden">
                  <a:xfrm rot="18888116" flipH="1">
                    <a:off x="419" y="3271"/>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68" name="Group 41"/>
                <p:cNvGrpSpPr>
                  <a:grpSpLocks/>
                </p:cNvGrpSpPr>
                <p:nvPr/>
              </p:nvGrpSpPr>
              <p:grpSpPr bwMode="auto">
                <a:xfrm>
                  <a:off x="3142" y="850"/>
                  <a:ext cx="966" cy="522"/>
                  <a:chOff x="-5" y="2196"/>
                  <a:chExt cx="2463" cy="1332"/>
                </a:xfrm>
              </p:grpSpPr>
              <p:sp>
                <p:nvSpPr>
                  <p:cNvPr id="26740" name="Freeform 42"/>
                  <p:cNvSpPr>
                    <a:spLocks/>
                  </p:cNvSpPr>
                  <p:nvPr/>
                </p:nvSpPr>
                <p:spPr bwMode="hidden">
                  <a:xfrm rot="19495919" flipH="1">
                    <a:off x="644" y="2196"/>
                    <a:ext cx="1809" cy="347"/>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41" name="Freeform 43"/>
                  <p:cNvSpPr>
                    <a:spLocks/>
                  </p:cNvSpPr>
                  <p:nvPr/>
                </p:nvSpPr>
                <p:spPr bwMode="hidden">
                  <a:xfrm rot="19495919" flipH="1">
                    <a:off x="-6" y="2982"/>
                    <a:ext cx="971"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69" name="Group 44"/>
                <p:cNvGrpSpPr>
                  <a:grpSpLocks/>
                </p:cNvGrpSpPr>
                <p:nvPr/>
              </p:nvGrpSpPr>
              <p:grpSpPr bwMode="auto">
                <a:xfrm>
                  <a:off x="3124" y="777"/>
                  <a:ext cx="971" cy="417"/>
                  <a:chOff x="-52" y="2009"/>
                  <a:chExt cx="2477" cy="1064"/>
                </a:xfrm>
              </p:grpSpPr>
              <p:sp>
                <p:nvSpPr>
                  <p:cNvPr id="26738" name="Freeform 45"/>
                  <p:cNvSpPr>
                    <a:spLocks/>
                  </p:cNvSpPr>
                  <p:nvPr/>
                </p:nvSpPr>
                <p:spPr bwMode="hidden">
                  <a:xfrm rot="20017085" flipH="1">
                    <a:off x="689" y="2010"/>
                    <a:ext cx="1736" cy="30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39" name="Freeform 46"/>
                  <p:cNvSpPr>
                    <a:spLocks/>
                  </p:cNvSpPr>
                  <p:nvPr/>
                </p:nvSpPr>
                <p:spPr bwMode="hidden">
                  <a:xfrm rot="20017085" flipH="1">
                    <a:off x="-53" y="2598"/>
                    <a:ext cx="931" cy="47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70" name="Group 47"/>
                <p:cNvGrpSpPr>
                  <a:grpSpLocks/>
                </p:cNvGrpSpPr>
                <p:nvPr/>
              </p:nvGrpSpPr>
              <p:grpSpPr bwMode="auto">
                <a:xfrm>
                  <a:off x="3115" y="700"/>
                  <a:ext cx="969" cy="363"/>
                  <a:chOff x="-74" y="1813"/>
                  <a:chExt cx="2472" cy="927"/>
                </a:xfrm>
              </p:grpSpPr>
              <p:sp>
                <p:nvSpPr>
                  <p:cNvPr id="26736" name="Freeform 48"/>
                  <p:cNvSpPr>
                    <a:spLocks/>
                  </p:cNvSpPr>
                  <p:nvPr/>
                </p:nvSpPr>
                <p:spPr bwMode="hidden">
                  <a:xfrm rot="20519637" flipH="1">
                    <a:off x="721" y="1812"/>
                    <a:ext cx="1677" cy="33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37" name="Freeform 49"/>
                  <p:cNvSpPr>
                    <a:spLocks/>
                  </p:cNvSpPr>
                  <p:nvPr/>
                </p:nvSpPr>
                <p:spPr bwMode="hidden">
                  <a:xfrm rot="20519637" flipH="1">
                    <a:off x="-74" y="2212"/>
                    <a:ext cx="900" cy="52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71" name="Group 50"/>
                <p:cNvGrpSpPr>
                  <a:grpSpLocks/>
                </p:cNvGrpSpPr>
                <p:nvPr/>
              </p:nvGrpSpPr>
              <p:grpSpPr bwMode="auto">
                <a:xfrm>
                  <a:off x="3153" y="613"/>
                  <a:ext cx="918" cy="257"/>
                  <a:chOff x="22" y="1591"/>
                  <a:chExt cx="2342" cy="657"/>
                </a:xfrm>
              </p:grpSpPr>
              <p:sp>
                <p:nvSpPr>
                  <p:cNvPr id="26734" name="Freeform 51"/>
                  <p:cNvSpPr>
                    <a:spLocks/>
                  </p:cNvSpPr>
                  <p:nvPr/>
                </p:nvSpPr>
                <p:spPr bwMode="hidden">
                  <a:xfrm rot="21136207" flipH="1">
                    <a:off x="819" y="1586"/>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35"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72" name="Group 53"/>
                <p:cNvGrpSpPr>
                  <a:grpSpLocks/>
                </p:cNvGrpSpPr>
                <p:nvPr/>
              </p:nvGrpSpPr>
              <p:grpSpPr bwMode="auto">
                <a:xfrm>
                  <a:off x="3218" y="556"/>
                  <a:ext cx="843" cy="134"/>
                  <a:chOff x="189" y="1446"/>
                  <a:chExt cx="2150" cy="343"/>
                </a:xfrm>
              </p:grpSpPr>
              <p:sp>
                <p:nvSpPr>
                  <p:cNvPr id="26732" name="Freeform 54"/>
                  <p:cNvSpPr>
                    <a:spLocks/>
                  </p:cNvSpPr>
                  <p:nvPr/>
                </p:nvSpPr>
                <p:spPr bwMode="hidden">
                  <a:xfrm rot="84182" flipH="1">
                    <a:off x="935" y="1463"/>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33" name="Freeform 55"/>
                  <p:cNvSpPr>
                    <a:spLocks/>
                  </p:cNvSpPr>
                  <p:nvPr/>
                </p:nvSpPr>
                <p:spPr bwMode="hidden">
                  <a:xfrm rot="84182" flipH="1">
                    <a:off x="189" y="1441"/>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73" name="Group 56"/>
                <p:cNvGrpSpPr>
                  <a:grpSpLocks/>
                </p:cNvGrpSpPr>
                <p:nvPr/>
              </p:nvGrpSpPr>
              <p:grpSpPr bwMode="auto">
                <a:xfrm>
                  <a:off x="3342" y="418"/>
                  <a:ext cx="737" cy="167"/>
                  <a:chOff x="505" y="1094"/>
                  <a:chExt cx="1879" cy="427"/>
                </a:xfrm>
              </p:grpSpPr>
              <p:sp>
                <p:nvSpPr>
                  <p:cNvPr id="26730"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31"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74" name="Group 59"/>
                <p:cNvGrpSpPr>
                  <a:grpSpLocks/>
                </p:cNvGrpSpPr>
                <p:nvPr/>
              </p:nvGrpSpPr>
              <p:grpSpPr bwMode="auto">
                <a:xfrm>
                  <a:off x="3386" y="341"/>
                  <a:ext cx="725" cy="218"/>
                  <a:chOff x="616" y="899"/>
                  <a:chExt cx="1850" cy="554"/>
                </a:xfrm>
              </p:grpSpPr>
              <p:sp>
                <p:nvSpPr>
                  <p:cNvPr id="26728"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29"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75" name="Group 62"/>
                <p:cNvGrpSpPr>
                  <a:grpSpLocks/>
                </p:cNvGrpSpPr>
                <p:nvPr/>
              </p:nvGrpSpPr>
              <p:grpSpPr bwMode="auto">
                <a:xfrm>
                  <a:off x="3472" y="231"/>
                  <a:ext cx="693" cy="291"/>
                  <a:chOff x="3472" y="231"/>
                  <a:chExt cx="693" cy="291"/>
                </a:xfrm>
              </p:grpSpPr>
              <p:sp>
                <p:nvSpPr>
                  <p:cNvPr id="26726" name="Freeform 63"/>
                  <p:cNvSpPr>
                    <a:spLocks/>
                  </p:cNvSpPr>
                  <p:nvPr/>
                </p:nvSpPr>
                <p:spPr bwMode="hidden">
                  <a:xfrm rot="2028410" flipH="1">
                    <a:off x="3679" y="438"/>
                    <a:ext cx="484"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27" name="Freeform 64"/>
                  <p:cNvSpPr>
                    <a:spLocks/>
                  </p:cNvSpPr>
                  <p:nvPr/>
                </p:nvSpPr>
                <p:spPr bwMode="hidden">
                  <a:xfrm rot="2028410" flipH="1">
                    <a:off x="3472" y="229"/>
                    <a:ext cx="260"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76" name="Group 65"/>
                <p:cNvGrpSpPr>
                  <a:grpSpLocks/>
                </p:cNvGrpSpPr>
                <p:nvPr/>
              </p:nvGrpSpPr>
              <p:grpSpPr bwMode="auto">
                <a:xfrm>
                  <a:off x="3554" y="118"/>
                  <a:ext cx="664" cy="349"/>
                  <a:chOff x="3554" y="118"/>
                  <a:chExt cx="664" cy="349"/>
                </a:xfrm>
              </p:grpSpPr>
              <p:sp>
                <p:nvSpPr>
                  <p:cNvPr id="2672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2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77" name="Group 68"/>
                <p:cNvGrpSpPr>
                  <a:grpSpLocks/>
                </p:cNvGrpSpPr>
                <p:nvPr/>
              </p:nvGrpSpPr>
              <p:grpSpPr bwMode="auto">
                <a:xfrm>
                  <a:off x="3784" y="30"/>
                  <a:ext cx="305" cy="593"/>
                  <a:chOff x="1633" y="104"/>
                  <a:chExt cx="778" cy="1512"/>
                </a:xfrm>
              </p:grpSpPr>
              <p:sp>
                <p:nvSpPr>
                  <p:cNvPr id="26722"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23"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78" name="Group 71"/>
                <p:cNvGrpSpPr>
                  <a:grpSpLocks/>
                </p:cNvGrpSpPr>
                <p:nvPr/>
              </p:nvGrpSpPr>
              <p:grpSpPr bwMode="auto">
                <a:xfrm>
                  <a:off x="3903" y="0"/>
                  <a:ext cx="248" cy="601"/>
                  <a:chOff x="1935" y="28"/>
                  <a:chExt cx="634" cy="1534"/>
                </a:xfrm>
              </p:grpSpPr>
              <p:sp>
                <p:nvSpPr>
                  <p:cNvPr id="26720" name="Freeform 72"/>
                  <p:cNvSpPr>
                    <a:spLocks/>
                  </p:cNvSpPr>
                  <p:nvPr/>
                </p:nvSpPr>
                <p:spPr bwMode="hidden">
                  <a:xfrm rot="4126480" flipH="1">
                    <a:off x="1934" y="922"/>
                    <a:ext cx="1055"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21"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79" name="Group 74"/>
                <p:cNvGrpSpPr>
                  <a:grpSpLocks/>
                </p:cNvGrpSpPr>
                <p:nvPr/>
              </p:nvGrpSpPr>
              <p:grpSpPr bwMode="auto">
                <a:xfrm>
                  <a:off x="4251" y="252"/>
                  <a:ext cx="723" cy="222"/>
                  <a:chOff x="2822" y="672"/>
                  <a:chExt cx="1845" cy="566"/>
                </a:xfrm>
              </p:grpSpPr>
              <p:sp>
                <p:nvSpPr>
                  <p:cNvPr id="26718" name="Freeform 75"/>
                  <p:cNvSpPr>
                    <a:spLocks/>
                  </p:cNvSpPr>
                  <p:nvPr/>
                </p:nvSpPr>
                <p:spPr bwMode="hidden">
                  <a:xfrm rot="-1325434">
                    <a:off x="2817" y="1022"/>
                    <a:ext cx="1232"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19" name="Freeform 76"/>
                  <p:cNvSpPr>
                    <a:spLocks/>
                  </p:cNvSpPr>
                  <p:nvPr/>
                </p:nvSpPr>
                <p:spPr bwMode="hidden">
                  <a:xfrm rot="-1325434">
                    <a:off x="4003" y="673"/>
                    <a:ext cx="659"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80" name="Group 77"/>
                <p:cNvGrpSpPr>
                  <a:grpSpLocks/>
                </p:cNvGrpSpPr>
                <p:nvPr/>
              </p:nvGrpSpPr>
              <p:grpSpPr bwMode="auto">
                <a:xfrm>
                  <a:off x="4196" y="163"/>
                  <a:ext cx="699" cy="282"/>
                  <a:chOff x="2683" y="445"/>
                  <a:chExt cx="1781" cy="717"/>
                </a:xfrm>
              </p:grpSpPr>
              <p:sp>
                <p:nvSpPr>
                  <p:cNvPr id="26716" name="Freeform 78"/>
                  <p:cNvSpPr>
                    <a:spLocks/>
                  </p:cNvSpPr>
                  <p:nvPr/>
                </p:nvSpPr>
                <p:spPr bwMode="hidden">
                  <a:xfrm rot="-1921064">
                    <a:off x="2682" y="946"/>
                    <a:ext cx="1230"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17" name="Freeform 79"/>
                  <p:cNvSpPr>
                    <a:spLocks/>
                  </p:cNvSpPr>
                  <p:nvPr/>
                </p:nvSpPr>
                <p:spPr bwMode="hidden">
                  <a:xfrm rot="-1921064">
                    <a:off x="3801" y="444"/>
                    <a:ext cx="658"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sp>
              <p:nvSpPr>
                <p:cNvPr id="2668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68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nvGrpSpPr>
                <p:cNvPr id="26683" name="Group 82"/>
                <p:cNvGrpSpPr>
                  <a:grpSpLocks/>
                </p:cNvGrpSpPr>
                <p:nvPr/>
              </p:nvGrpSpPr>
              <p:grpSpPr bwMode="auto">
                <a:xfrm>
                  <a:off x="4242" y="5"/>
                  <a:ext cx="251" cy="596"/>
                  <a:chOff x="2800" y="41"/>
                  <a:chExt cx="640" cy="1520"/>
                </a:xfrm>
              </p:grpSpPr>
              <p:sp>
                <p:nvSpPr>
                  <p:cNvPr id="26714" name="Freeform 83"/>
                  <p:cNvSpPr>
                    <a:spLocks/>
                  </p:cNvSpPr>
                  <p:nvPr/>
                </p:nvSpPr>
                <p:spPr bwMode="hidden">
                  <a:xfrm rot="-3857755">
                    <a:off x="2364" y="934"/>
                    <a:ext cx="1058"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15"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84" name="Group 85"/>
                <p:cNvGrpSpPr>
                  <a:grpSpLocks/>
                </p:cNvGrpSpPr>
                <p:nvPr/>
              </p:nvGrpSpPr>
              <p:grpSpPr bwMode="auto">
                <a:xfrm>
                  <a:off x="4295" y="53"/>
                  <a:ext cx="398" cy="574"/>
                  <a:chOff x="2934" y="163"/>
                  <a:chExt cx="1017" cy="1464"/>
                </a:xfrm>
              </p:grpSpPr>
              <p:sp>
                <p:nvSpPr>
                  <p:cNvPr id="26712"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13"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85" name="Group 88"/>
                <p:cNvGrpSpPr>
                  <a:grpSpLocks/>
                </p:cNvGrpSpPr>
                <p:nvPr/>
              </p:nvGrpSpPr>
              <p:grpSpPr bwMode="auto">
                <a:xfrm>
                  <a:off x="4215" y="2"/>
                  <a:ext cx="95" cy="567"/>
                  <a:chOff x="2730" y="32"/>
                  <a:chExt cx="243" cy="1448"/>
                </a:xfrm>
              </p:grpSpPr>
              <p:sp>
                <p:nvSpPr>
                  <p:cNvPr id="26710"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11"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86" name="Group 91"/>
                <p:cNvGrpSpPr>
                  <a:grpSpLocks/>
                </p:cNvGrpSpPr>
                <p:nvPr/>
              </p:nvGrpSpPr>
              <p:grpSpPr bwMode="auto">
                <a:xfrm>
                  <a:off x="3514" y="683"/>
                  <a:ext cx="425" cy="960"/>
                  <a:chOff x="943" y="1769"/>
                  <a:chExt cx="1085" cy="2450"/>
                </a:xfrm>
              </p:grpSpPr>
              <p:sp>
                <p:nvSpPr>
                  <p:cNvPr id="26708" name="Freeform 92"/>
                  <p:cNvSpPr>
                    <a:spLocks/>
                  </p:cNvSpPr>
                  <p:nvPr/>
                </p:nvSpPr>
                <p:spPr bwMode="hidden">
                  <a:xfrm rot="18335692" flipH="1">
                    <a:off x="1009" y="2474"/>
                    <a:ext cx="1724"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09" name="Freeform 93"/>
                  <p:cNvSpPr>
                    <a:spLocks/>
                  </p:cNvSpPr>
                  <p:nvPr/>
                </p:nvSpPr>
                <p:spPr bwMode="hidden">
                  <a:xfrm rot="18335692" flipH="1">
                    <a:off x="725" y="3506"/>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87" name="Group 94"/>
                <p:cNvGrpSpPr>
                  <a:grpSpLocks/>
                </p:cNvGrpSpPr>
                <p:nvPr/>
              </p:nvGrpSpPr>
              <p:grpSpPr bwMode="auto">
                <a:xfrm>
                  <a:off x="3715" y="748"/>
                  <a:ext cx="300" cy="930"/>
                  <a:chOff x="1455" y="1936"/>
                  <a:chExt cx="766" cy="2373"/>
                </a:xfrm>
              </p:grpSpPr>
              <p:sp>
                <p:nvSpPr>
                  <p:cNvPr id="26706" name="Freeform 95"/>
                  <p:cNvSpPr>
                    <a:spLocks/>
                  </p:cNvSpPr>
                  <p:nvPr/>
                </p:nvSpPr>
                <p:spPr bwMode="hidden">
                  <a:xfrm rot="17542885" flipH="1">
                    <a:off x="1268" y="2577"/>
                    <a:ext cx="159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07" name="Freeform 96"/>
                  <p:cNvSpPr>
                    <a:spLocks/>
                  </p:cNvSpPr>
                  <p:nvPr/>
                </p:nvSpPr>
                <p:spPr bwMode="hidden">
                  <a:xfrm rot="17542885" flipH="1">
                    <a:off x="1275" y="3634"/>
                    <a:ext cx="851"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88" name="Group 97"/>
                <p:cNvGrpSpPr>
                  <a:grpSpLocks/>
                </p:cNvGrpSpPr>
                <p:nvPr/>
              </p:nvGrpSpPr>
              <p:grpSpPr bwMode="auto">
                <a:xfrm rot="88588">
                  <a:off x="3923" y="769"/>
                  <a:ext cx="180" cy="913"/>
                  <a:chOff x="1956" y="1990"/>
                  <a:chExt cx="492" cy="2604"/>
                </a:xfrm>
              </p:grpSpPr>
              <p:sp>
                <p:nvSpPr>
                  <p:cNvPr id="26704" name="Freeform 98"/>
                  <p:cNvSpPr>
                    <a:spLocks/>
                  </p:cNvSpPr>
                  <p:nvPr/>
                </p:nvSpPr>
                <p:spPr bwMode="hidden">
                  <a:xfrm rot="16782062" flipH="1">
                    <a:off x="1435" y="2689"/>
                    <a:ext cx="1712" cy="30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05" name="Freeform 99"/>
                  <p:cNvSpPr>
                    <a:spLocks/>
                  </p:cNvSpPr>
                  <p:nvPr/>
                </p:nvSpPr>
                <p:spPr bwMode="hidden">
                  <a:xfrm rot="16782062" flipH="1">
                    <a:off x="1727" y="3894"/>
                    <a:ext cx="917" cy="47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89" name="Group 100"/>
                <p:cNvGrpSpPr>
                  <a:grpSpLocks/>
                </p:cNvGrpSpPr>
                <p:nvPr/>
              </p:nvGrpSpPr>
              <p:grpSpPr bwMode="auto">
                <a:xfrm>
                  <a:off x="4451" y="662"/>
                  <a:ext cx="442" cy="951"/>
                  <a:chOff x="3334" y="1717"/>
                  <a:chExt cx="1125" cy="2426"/>
                </a:xfrm>
              </p:grpSpPr>
              <p:sp>
                <p:nvSpPr>
                  <p:cNvPr id="26702" name="Freeform 101"/>
                  <p:cNvSpPr>
                    <a:spLocks/>
                  </p:cNvSpPr>
                  <p:nvPr/>
                </p:nvSpPr>
                <p:spPr bwMode="hidden">
                  <a:xfrm rot="3144576">
                    <a:off x="2627" y="2423"/>
                    <a:ext cx="1723" cy="31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703" name="Freeform 102"/>
                  <p:cNvSpPr>
                    <a:spLocks/>
                  </p:cNvSpPr>
                  <p:nvPr/>
                </p:nvSpPr>
                <p:spPr bwMode="hidden">
                  <a:xfrm rot="3144576">
                    <a:off x="3752" y="3435"/>
                    <a:ext cx="925" cy="49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90" name="Group 103"/>
                <p:cNvGrpSpPr>
                  <a:grpSpLocks/>
                </p:cNvGrpSpPr>
                <p:nvPr/>
              </p:nvGrpSpPr>
              <p:grpSpPr bwMode="auto">
                <a:xfrm>
                  <a:off x="4391" y="721"/>
                  <a:ext cx="347" cy="951"/>
                  <a:chOff x="3181" y="1866"/>
                  <a:chExt cx="883" cy="2426"/>
                </a:xfrm>
              </p:grpSpPr>
              <p:sp>
                <p:nvSpPr>
                  <p:cNvPr id="26700" name="Freeform 104"/>
                  <p:cNvSpPr>
                    <a:spLocks/>
                  </p:cNvSpPr>
                  <p:nvPr/>
                </p:nvSpPr>
                <p:spPr bwMode="hidden">
                  <a:xfrm rot="3745735">
                    <a:off x="2506" y="2536"/>
                    <a:ext cx="1649"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701" name="Freeform 105"/>
                  <p:cNvSpPr>
                    <a:spLocks/>
                  </p:cNvSpPr>
                  <p:nvPr/>
                </p:nvSpPr>
                <p:spPr bwMode="hidden">
                  <a:xfrm rot="3745735">
                    <a:off x="3387" y="3610"/>
                    <a:ext cx="885" cy="46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91" name="Group 106"/>
                <p:cNvGrpSpPr>
                  <a:grpSpLocks/>
                </p:cNvGrpSpPr>
                <p:nvPr/>
              </p:nvGrpSpPr>
              <p:grpSpPr bwMode="auto">
                <a:xfrm>
                  <a:off x="4323" y="767"/>
                  <a:ext cx="243" cy="935"/>
                  <a:chOff x="3006" y="1983"/>
                  <a:chExt cx="619" cy="2386"/>
                </a:xfrm>
              </p:grpSpPr>
              <p:sp>
                <p:nvSpPr>
                  <p:cNvPr id="26698" name="Freeform 107"/>
                  <p:cNvSpPr>
                    <a:spLocks/>
                  </p:cNvSpPr>
                  <p:nvPr/>
                </p:nvSpPr>
                <p:spPr bwMode="hidden">
                  <a:xfrm rot="4286818">
                    <a:off x="2328" y="2656"/>
                    <a:ext cx="1600" cy="244"/>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699" name="Freeform 108"/>
                  <p:cNvSpPr>
                    <a:spLocks/>
                  </p:cNvSpPr>
                  <p:nvPr/>
                </p:nvSpPr>
                <p:spPr bwMode="hidden">
                  <a:xfrm rot="4286818">
                    <a:off x="3001" y="3741"/>
                    <a:ext cx="860"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92" name="Group 109"/>
                <p:cNvGrpSpPr>
                  <a:grpSpLocks/>
                </p:cNvGrpSpPr>
                <p:nvPr/>
              </p:nvGrpSpPr>
              <p:grpSpPr bwMode="auto">
                <a:xfrm>
                  <a:off x="4249" y="813"/>
                  <a:ext cx="159" cy="870"/>
                  <a:chOff x="2819" y="2101"/>
                  <a:chExt cx="405" cy="2219"/>
                </a:xfrm>
              </p:grpSpPr>
              <p:sp>
                <p:nvSpPr>
                  <p:cNvPr id="26696" name="Freeform 110"/>
                  <p:cNvSpPr>
                    <a:spLocks/>
                  </p:cNvSpPr>
                  <p:nvPr/>
                </p:nvSpPr>
                <p:spPr bwMode="hidden">
                  <a:xfrm rot="4898956">
                    <a:off x="2210" y="2709"/>
                    <a:ext cx="1466" cy="247"/>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697" name="Freeform 111"/>
                  <p:cNvSpPr>
                    <a:spLocks/>
                  </p:cNvSpPr>
                  <p:nvPr/>
                </p:nvSpPr>
                <p:spPr bwMode="hidden">
                  <a:xfrm rot="4898956">
                    <a:off x="2637" y="3727"/>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93" name="Group 112"/>
                <p:cNvGrpSpPr>
                  <a:grpSpLocks/>
                </p:cNvGrpSpPr>
                <p:nvPr/>
              </p:nvGrpSpPr>
              <p:grpSpPr bwMode="auto">
                <a:xfrm>
                  <a:off x="4045" y="826"/>
                  <a:ext cx="167" cy="857"/>
                  <a:chOff x="2287" y="2135"/>
                  <a:chExt cx="426" cy="2185"/>
                </a:xfrm>
              </p:grpSpPr>
              <p:sp>
                <p:nvSpPr>
                  <p:cNvPr id="26694" name="Freeform 113"/>
                  <p:cNvSpPr>
                    <a:spLocks/>
                  </p:cNvSpPr>
                  <p:nvPr/>
                </p:nvSpPr>
                <p:spPr bwMode="hidden">
                  <a:xfrm rot="5755659">
                    <a:off x="1903" y="2758"/>
                    <a:ext cx="1432" cy="18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695" name="Freeform 114"/>
                  <p:cNvSpPr>
                    <a:spLocks/>
                  </p:cNvSpPr>
                  <p:nvPr/>
                </p:nvSpPr>
                <p:spPr bwMode="hidden">
                  <a:xfrm rot="5755659">
                    <a:off x="2051" y="3784"/>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sp>
            <p:nvSpPr>
              <p:cNvPr id="2663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39" name="Arc 116"/>
              <p:cNvSpPr>
                <a:spLocks/>
              </p:cNvSpPr>
              <p:nvPr/>
            </p:nvSpPr>
            <p:spPr bwMode="hidden">
              <a:xfrm flipH="1">
                <a:off x="3527" y="725"/>
                <a:ext cx="832" cy="902"/>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2" name="Arc 119"/>
              <p:cNvSpPr>
                <a:spLocks/>
              </p:cNvSpPr>
              <p:nvPr/>
            </p:nvSpPr>
            <p:spPr bwMode="hidden">
              <a:xfrm flipH="1">
                <a:off x="3267" y="628"/>
                <a:ext cx="791" cy="930"/>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0" name="Arc 127"/>
              <p:cNvSpPr>
                <a:spLocks/>
              </p:cNvSpPr>
              <p:nvPr/>
            </p:nvSpPr>
            <p:spPr bwMode="hidden">
              <a:xfrm flipH="1">
                <a:off x="3426" y="122"/>
                <a:ext cx="724" cy="902"/>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1" name="Arc 128"/>
              <p:cNvSpPr>
                <a:spLocks/>
              </p:cNvSpPr>
              <p:nvPr/>
            </p:nvSpPr>
            <p:spPr bwMode="hidden">
              <a:xfrm>
                <a:off x="4199" y="502"/>
                <a:ext cx="297" cy="902"/>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2"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3"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5"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6" name="Freeform 133"/>
              <p:cNvSpPr>
                <a:spLocks/>
              </p:cNvSpPr>
              <p:nvPr/>
            </p:nvSpPr>
            <p:spPr bwMode="hidden">
              <a:xfrm>
                <a:off x="4636" y="576"/>
                <a:ext cx="594" cy="417"/>
              </a:xfrm>
              <a:custGeom>
                <a:avLst/>
                <a:gdLst>
                  <a:gd name="T0" fmla="*/ 0 w 776"/>
                  <a:gd name="T1" fmla="*/ 0 h 2368"/>
                  <a:gd name="T2" fmla="*/ 4 w 776"/>
                  <a:gd name="T3" fmla="*/ 0 h 2368"/>
                  <a:gd name="T4" fmla="*/ 2 w 776"/>
                  <a:gd name="T5" fmla="*/ 0 h 2368"/>
                  <a:gd name="T6" fmla="*/ 5 w 776"/>
                  <a:gd name="T7" fmla="*/ 0 h 2368"/>
                  <a:gd name="T8" fmla="*/ 3 w 776"/>
                  <a:gd name="T9" fmla="*/ 0 h 2368"/>
                  <a:gd name="T10" fmla="*/ 5 w 776"/>
                  <a:gd name="T11" fmla="*/ 0 h 2368"/>
                  <a:gd name="T12" fmla="*/ 4 w 776"/>
                  <a:gd name="T13" fmla="*/ 0 h 2368"/>
                  <a:gd name="T14" fmla="*/ 6 w 776"/>
                  <a:gd name="T15" fmla="*/ 0 h 2368"/>
                  <a:gd name="T16" fmla="*/ 5 w 776"/>
                  <a:gd name="T17" fmla="*/ 0 h 2368"/>
                  <a:gd name="T18" fmla="*/ 7 w 776"/>
                  <a:gd name="T19" fmla="*/ 0 h 2368"/>
                  <a:gd name="T20" fmla="*/ 6 w 776"/>
                  <a:gd name="T21" fmla="*/ 0 h 2368"/>
                  <a:gd name="T22" fmla="*/ 8 w 776"/>
                  <a:gd name="T23" fmla="*/ 0 h 2368"/>
                  <a:gd name="T24" fmla="*/ 8 w 776"/>
                  <a:gd name="T25" fmla="*/ 0 h 2368"/>
                  <a:gd name="T26" fmla="*/ 9 w 776"/>
                  <a:gd name="T27" fmla="*/ 0 h 2368"/>
                  <a:gd name="T28" fmla="*/ 8 w 776"/>
                  <a:gd name="T29" fmla="*/ 0 h 2368"/>
                  <a:gd name="T30" fmla="*/ 10 w 776"/>
                  <a:gd name="T31" fmla="*/ 0 h 2368"/>
                  <a:gd name="T32" fmla="*/ 9 w 776"/>
                  <a:gd name="T33" fmla="*/ 0 h 2368"/>
                  <a:gd name="T34" fmla="*/ 10 w 776"/>
                  <a:gd name="T35" fmla="*/ 0 h 2368"/>
                  <a:gd name="T36" fmla="*/ 9 w 776"/>
                  <a:gd name="T37" fmla="*/ 0 h 2368"/>
                  <a:gd name="T38" fmla="*/ 11 w 776"/>
                  <a:gd name="T39" fmla="*/ 0 h 2368"/>
                  <a:gd name="T40" fmla="*/ 10 w 776"/>
                  <a:gd name="T41" fmla="*/ 0 h 2368"/>
                  <a:gd name="T42" fmla="*/ 11 w 776"/>
                  <a:gd name="T43" fmla="*/ 0 h 2368"/>
                  <a:gd name="T44" fmla="*/ 10 w 776"/>
                  <a:gd name="T45" fmla="*/ 0 h 2368"/>
                  <a:gd name="T46" fmla="*/ 1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7" name="Freeform 134"/>
              <p:cNvSpPr>
                <a:spLocks/>
              </p:cNvSpPr>
              <p:nvPr/>
            </p:nvSpPr>
            <p:spPr bwMode="hidden">
              <a:xfrm>
                <a:off x="4658" y="132"/>
                <a:ext cx="260" cy="56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grpSp>
      </p:grpSp>
      <p:sp>
        <p:nvSpPr>
          <p:cNvPr id="26627" name="Rectangle 137"/>
          <p:cNvSpPr>
            <a:spLocks noGrp="1" noChangeArrowheads="1"/>
          </p:cNvSpPr>
          <p:nvPr>
            <p:ph type="title"/>
          </p:nvPr>
        </p:nvSpPr>
        <p:spPr bwMode="auto">
          <a:xfrm>
            <a:off x="685800" y="301626"/>
            <a:ext cx="7772400" cy="146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585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Black" pitchFamily="-112" charset="0"/>
                <a:ea typeface="+mn-ea"/>
                <a:cs typeface="+mn-cs"/>
              </a:defRPr>
            </a:lvl1pPr>
          </a:lstStyle>
          <a:p>
            <a:pPr>
              <a:defRPr/>
            </a:pPr>
            <a:endParaRPr lang="en-US"/>
          </a:p>
        </p:txBody>
      </p:sp>
      <p:sp>
        <p:nvSpPr>
          <p:cNvPr id="11585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Black" pitchFamily="-112" charset="0"/>
                <a:ea typeface="+mn-ea"/>
                <a:cs typeface="+mn-cs"/>
              </a:defRPr>
            </a:lvl1pPr>
          </a:lstStyle>
          <a:p>
            <a:pPr>
              <a:defRPr/>
            </a:pPr>
            <a:endParaRPr lang="en-US"/>
          </a:p>
        </p:txBody>
      </p:sp>
      <p:sp>
        <p:nvSpPr>
          <p:cNvPr id="11585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E5A96751-6AAC-1F48-9EB4-0DD682B164ED}" type="slidenum">
              <a:rPr lang="en-US"/>
              <a:pPr>
                <a:defRPr/>
              </a:pPr>
              <a:t>‹#›</a:t>
            </a:fld>
            <a:endParaRPr lang="en-US"/>
          </a:p>
        </p:txBody>
      </p:sp>
    </p:spTree>
    <p:extLst>
      <p:ext uri="{BB962C8B-B14F-4D97-AF65-F5344CB8AC3E}">
        <p14:creationId xmlns:p14="http://schemas.microsoft.com/office/powerpoint/2010/main" val="484687093"/>
      </p:ext>
    </p:extLst>
  </p:cSld>
  <p:clrMap bg1="dk2" tx1="lt1" bg2="dk1" tx2="lt2" accent1="accent1" accent2="accent2" accent3="accent3" accent4="accent4" accent5="accent5" accent6="accent6" hlink="hlink" folHlink="folHlink"/>
  <p:sldLayoutIdLst>
    <p:sldLayoutId id="2147492717" r:id="rId1"/>
    <p:sldLayoutId id="2147492718" r:id="rId2"/>
    <p:sldLayoutId id="2147492719" r:id="rId3"/>
    <p:sldLayoutId id="2147492720" r:id="rId4"/>
    <p:sldLayoutId id="2147492721" r:id="rId5"/>
    <p:sldLayoutId id="2147492722" r:id="rId6"/>
    <p:sldLayoutId id="2147492723" r:id="rId7"/>
    <p:sldLayoutId id="2147492724" r:id="rId8"/>
    <p:sldLayoutId id="2147492725" r:id="rId9"/>
    <p:sldLayoutId id="2147492726" r:id="rId10"/>
    <p:sldLayoutId id="214749272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Arial Black" pitchFamily="-111" charset="0"/>
        </a:defRPr>
      </a:lvl6pPr>
      <a:lvl7pPr marL="914400" algn="l" rtl="0" fontAlgn="base">
        <a:spcBef>
          <a:spcPct val="0"/>
        </a:spcBef>
        <a:spcAft>
          <a:spcPct val="0"/>
        </a:spcAft>
        <a:defRPr sz="4400">
          <a:solidFill>
            <a:schemeClr val="tx2"/>
          </a:solidFill>
          <a:latin typeface="Arial Black" pitchFamily="-111" charset="0"/>
        </a:defRPr>
      </a:lvl7pPr>
      <a:lvl8pPr marL="1371600" algn="l" rtl="0" fontAlgn="base">
        <a:spcBef>
          <a:spcPct val="0"/>
        </a:spcBef>
        <a:spcAft>
          <a:spcPct val="0"/>
        </a:spcAft>
        <a:defRPr sz="4400">
          <a:solidFill>
            <a:schemeClr val="tx2"/>
          </a:solidFill>
          <a:latin typeface="Arial Black" pitchFamily="-111" charset="0"/>
        </a:defRPr>
      </a:lvl8pPr>
      <a:lvl9pPr marL="1828800" algn="l" rtl="0" fontAlgn="base">
        <a:spcBef>
          <a:spcPct val="0"/>
        </a:spcBef>
        <a:spcAft>
          <a:spcPct val="0"/>
        </a:spcAft>
        <a:defRPr sz="4400">
          <a:solidFill>
            <a:schemeClr val="tx2"/>
          </a:solidFill>
          <a:latin typeface="Arial Black" pitchFamily="-111"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34432203"/>
      </p:ext>
    </p:extLst>
  </p:cSld>
  <p:clrMap bg1="lt1" tx1="dk1" bg2="lt2" tx2="dk2" accent1="accent1" accent2="accent2" accent3="accent3" accent4="accent4" accent5="accent5" accent6="accent6" hlink="hlink" folHlink="folHlink"/>
  <p:sldLayoutIdLst>
    <p:sldLayoutId id="2147492729" r:id="rId1"/>
    <p:sldLayoutId id="2147492730" r:id="rId2"/>
    <p:sldLayoutId id="2147492731" r:id="rId3"/>
    <p:sldLayoutId id="2147492732" r:id="rId4"/>
    <p:sldLayoutId id="2147492733" r:id="rId5"/>
    <p:sldLayoutId id="2147492734" r:id="rId6"/>
    <p:sldLayoutId id="2147492735" r:id="rId7"/>
    <p:sldLayoutId id="2147492736" r:id="rId8"/>
    <p:sldLayoutId id="2147492737" r:id="rId9"/>
    <p:sldLayoutId id="2147492738" r:id="rId10"/>
    <p:sldLayoutId id="2147492739" r:id="rId11"/>
    <p:sldLayoutId id="2147492740"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5954" name="Rectangle 2"/>
          <p:cNvSpPr>
            <a:spLocks noGrp="1" noChangeArrowheads="1"/>
          </p:cNvSpPr>
          <p:nvPr>
            <p:ph type="title"/>
          </p:nvPr>
        </p:nvSpPr>
        <p:spPr bwMode="auto">
          <a:xfrm>
            <a:off x="381000" y="381000"/>
            <a:ext cx="80010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title style</a:t>
            </a:r>
          </a:p>
        </p:txBody>
      </p:sp>
      <p:sp>
        <p:nvSpPr>
          <p:cNvPr id="125955" name="Rectangle 3"/>
          <p:cNvSpPr>
            <a:spLocks noGrp="1" noChangeArrowheads="1"/>
          </p:cNvSpPr>
          <p:nvPr>
            <p:ph type="body" idx="1"/>
          </p:nvPr>
        </p:nvSpPr>
        <p:spPr bwMode="auto">
          <a:xfrm>
            <a:off x="685800" y="1295400"/>
            <a:ext cx="7772400"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972228" name="Rectangle 4"/>
          <p:cNvSpPr>
            <a:spLocks noGrp="1" noChangeArrowheads="1"/>
          </p:cNvSpPr>
          <p:nvPr>
            <p:ph type="dt" sz="half" idx="2"/>
          </p:nvPr>
        </p:nvSpPr>
        <p:spPr bwMode="auto">
          <a:xfrm>
            <a:off x="381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rgbClr val="808080"/>
                </a:solidFill>
                <a:latin typeface="Helvetica" pitchFamily="-108" charset="0"/>
                <a:ea typeface="ＭＳ Ｐゴシック" pitchFamily="-112" charset="-128"/>
                <a:cs typeface="ＭＳ Ｐゴシック" pitchFamily="-112" charset="-128"/>
              </a:defRPr>
            </a:lvl1pPr>
          </a:lstStyle>
          <a:p>
            <a:fld id="{52F367E4-7E1D-FF4E-AF00-438FDA6547A0}" type="datetimeFigureOut">
              <a:rPr lang="en-US" smtClean="0"/>
              <a:pPr/>
              <a:t>3/10/24</a:t>
            </a:fld>
            <a:endParaRPr lang="en-US"/>
          </a:p>
        </p:txBody>
      </p:sp>
      <p:sp>
        <p:nvSpPr>
          <p:cNvPr id="1972229" name="Rectangle 5"/>
          <p:cNvSpPr>
            <a:spLocks noGrp="1" noChangeArrowheads="1"/>
          </p:cNvSpPr>
          <p:nvPr>
            <p:ph type="ftr" sz="quarter" idx="3"/>
          </p:nvPr>
        </p:nvSpPr>
        <p:spPr bwMode="auto">
          <a:xfrm>
            <a:off x="3124200" y="6015038"/>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808080"/>
                </a:solidFill>
                <a:latin typeface="Helvetica" pitchFamily="-108" charset="0"/>
                <a:ea typeface="ＭＳ Ｐゴシック" pitchFamily="-112" charset="-128"/>
                <a:cs typeface="ＭＳ Ｐゴシック" pitchFamily="-112" charset="-128"/>
              </a:defRPr>
            </a:lvl1pPr>
          </a:lstStyle>
          <a:p>
            <a:endParaRPr lang="en-US"/>
          </a:p>
        </p:txBody>
      </p:sp>
      <p:sp>
        <p:nvSpPr>
          <p:cNvPr id="1972230" name="Rectangle 6"/>
          <p:cNvSpPr>
            <a:spLocks noGrp="1" noChangeArrowheads="1"/>
          </p:cNvSpPr>
          <p:nvPr>
            <p:ph type="sldNum" sz="quarter" idx="4"/>
          </p:nvPr>
        </p:nvSpPr>
        <p:spPr bwMode="auto">
          <a:xfrm>
            <a:off x="6858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808080"/>
                </a:solidFill>
                <a:latin typeface="Helvetica" charset="0"/>
              </a:defRPr>
            </a:lvl1pPr>
          </a:lstStyle>
          <a:p>
            <a:fld id="{8C99E196-A115-2F47-A252-2B1A00B54207}" type="slidenum">
              <a:rPr lang="en-US" smtClean="0"/>
              <a:pPr/>
              <a:t>‹#›</a:t>
            </a:fld>
            <a:endParaRPr lang="en-US"/>
          </a:p>
        </p:txBody>
      </p:sp>
      <p:grpSp>
        <p:nvGrpSpPr>
          <p:cNvPr id="125959" name="Group 7"/>
          <p:cNvGrpSpPr>
            <a:grpSpLocks/>
          </p:cNvGrpSpPr>
          <p:nvPr/>
        </p:nvGrpSpPr>
        <p:grpSpPr bwMode="auto">
          <a:xfrm>
            <a:off x="177800" y="230188"/>
            <a:ext cx="203200" cy="6503987"/>
            <a:chOff x="112" y="145"/>
            <a:chExt cx="128" cy="4097"/>
          </a:xfrm>
        </p:grpSpPr>
        <p:sp>
          <p:nvSpPr>
            <p:cNvPr id="125972" name="Rectangle 8"/>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5973" name="Rectangle 9"/>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sz="2400">
                <a:solidFill>
                  <a:srgbClr val="F8F8F8"/>
                </a:solidFill>
                <a:latin typeface="Times New Roman" charset="0"/>
              </a:endParaRPr>
            </a:p>
          </p:txBody>
        </p:sp>
      </p:grpSp>
      <p:grpSp>
        <p:nvGrpSpPr>
          <p:cNvPr id="125960" name="Group 10"/>
          <p:cNvGrpSpPr>
            <a:grpSpLocks/>
          </p:cNvGrpSpPr>
          <p:nvPr/>
        </p:nvGrpSpPr>
        <p:grpSpPr bwMode="auto">
          <a:xfrm>
            <a:off x="8793163" y="220663"/>
            <a:ext cx="198437" cy="6408737"/>
            <a:chOff x="5539" y="139"/>
            <a:chExt cx="125" cy="4037"/>
          </a:xfrm>
        </p:grpSpPr>
        <p:sp>
          <p:nvSpPr>
            <p:cNvPr id="125970" name="Rectangle 11"/>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5971" name="Rectangle 12"/>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grpSp>
        <p:nvGrpSpPr>
          <p:cNvPr id="125961" name="Group 13"/>
          <p:cNvGrpSpPr>
            <a:grpSpLocks/>
          </p:cNvGrpSpPr>
          <p:nvPr/>
        </p:nvGrpSpPr>
        <p:grpSpPr bwMode="auto">
          <a:xfrm>
            <a:off x="412750" y="6477000"/>
            <a:ext cx="8686800" cy="228600"/>
            <a:chOff x="260" y="4080"/>
            <a:chExt cx="5472" cy="144"/>
          </a:xfrm>
        </p:grpSpPr>
        <p:sp>
          <p:nvSpPr>
            <p:cNvPr id="125968" name="Rectangle 14"/>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5969" name="Rectangle 15"/>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grpSp>
        <p:nvGrpSpPr>
          <p:cNvPr id="125962" name="Group 16"/>
          <p:cNvGrpSpPr>
            <a:grpSpLocks/>
          </p:cNvGrpSpPr>
          <p:nvPr/>
        </p:nvGrpSpPr>
        <p:grpSpPr bwMode="auto">
          <a:xfrm>
            <a:off x="76200" y="176213"/>
            <a:ext cx="8745538" cy="161925"/>
            <a:chOff x="48" y="111"/>
            <a:chExt cx="5509" cy="102"/>
          </a:xfrm>
        </p:grpSpPr>
        <p:sp>
          <p:nvSpPr>
            <p:cNvPr id="125966" name="Rectangle 17"/>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5967" name="Rectangle 18"/>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grpSp>
        <p:nvGrpSpPr>
          <p:cNvPr id="6" name="Group 19"/>
          <p:cNvGrpSpPr>
            <a:grpSpLocks/>
          </p:cNvGrpSpPr>
          <p:nvPr/>
        </p:nvGrpSpPr>
        <p:grpSpPr bwMode="auto">
          <a:xfrm>
            <a:off x="71438" y="176213"/>
            <a:ext cx="8745537" cy="161925"/>
            <a:chOff x="48" y="111"/>
            <a:chExt cx="5509" cy="102"/>
          </a:xfrm>
        </p:grpSpPr>
        <p:sp>
          <p:nvSpPr>
            <p:cNvPr id="125964" name="Rectangle 20"/>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5965" name="Rectangle 21"/>
            <p:cNvSpPr>
              <a:spLocks noChangeArrowheads="1"/>
            </p:cNvSpPr>
            <p:nvPr/>
          </p:nvSpPr>
          <p:spPr bwMode="auto">
            <a:xfrm rot="5400000" flipV="1">
              <a:off x="2784" y="-2625"/>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spTree>
    <p:extLst>
      <p:ext uri="{BB962C8B-B14F-4D97-AF65-F5344CB8AC3E}">
        <p14:creationId xmlns:p14="http://schemas.microsoft.com/office/powerpoint/2010/main" val="2977675829"/>
      </p:ext>
    </p:extLst>
  </p:cSld>
  <p:clrMap bg1="dk2" tx1="lt1" bg2="dk1" tx2="lt2" accent1="accent1" accent2="accent2" accent3="accent3" accent4="accent4" accent5="accent5" accent6="accent6" hlink="hlink" folHlink="folHlink"/>
  <p:sldLayoutIdLst>
    <p:sldLayoutId id="2147492742" r:id="rId1"/>
  </p:sldLayoutIdLs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txStyles>
    <p:titleStyle>
      <a:lvl1pPr algn="l" rtl="0" eaLnBrk="0" fontAlgn="base" hangingPunct="0">
        <a:spcBef>
          <a:spcPct val="0"/>
        </a:spcBef>
        <a:spcAft>
          <a:spcPct val="0"/>
        </a:spcAft>
        <a:defRPr sz="36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2pPr>
      <a:lvl3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3pPr>
      <a:lvl4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4pPr>
      <a:lvl5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5pPr>
      <a:lvl6pPr marL="457200" algn="l" rtl="0" fontAlgn="base">
        <a:spcBef>
          <a:spcPct val="0"/>
        </a:spcBef>
        <a:spcAft>
          <a:spcPct val="0"/>
        </a:spcAft>
        <a:defRPr sz="3600">
          <a:solidFill>
            <a:schemeClr val="tx2"/>
          </a:solidFill>
          <a:latin typeface="Helvetica" pitchFamily="34" charset="0"/>
        </a:defRPr>
      </a:lvl6pPr>
      <a:lvl7pPr marL="914400" algn="l" rtl="0" fontAlgn="base">
        <a:spcBef>
          <a:spcPct val="0"/>
        </a:spcBef>
        <a:spcAft>
          <a:spcPct val="0"/>
        </a:spcAft>
        <a:defRPr sz="3600">
          <a:solidFill>
            <a:schemeClr val="tx2"/>
          </a:solidFill>
          <a:latin typeface="Helvetica" pitchFamily="34" charset="0"/>
        </a:defRPr>
      </a:lvl7pPr>
      <a:lvl8pPr marL="1371600" algn="l" rtl="0" fontAlgn="base">
        <a:spcBef>
          <a:spcPct val="0"/>
        </a:spcBef>
        <a:spcAft>
          <a:spcPct val="0"/>
        </a:spcAft>
        <a:defRPr sz="3600">
          <a:solidFill>
            <a:schemeClr val="tx2"/>
          </a:solidFill>
          <a:latin typeface="Helvetica" pitchFamily="34" charset="0"/>
        </a:defRPr>
      </a:lvl8pPr>
      <a:lvl9pPr marL="1828800" algn="l" rtl="0" fontAlgn="base">
        <a:spcBef>
          <a:spcPct val="0"/>
        </a:spcBef>
        <a:spcAft>
          <a:spcPct val="0"/>
        </a:spcAft>
        <a:defRPr sz="3600">
          <a:solidFill>
            <a:schemeClr val="tx2"/>
          </a:solidFill>
          <a:latin typeface="Helvetica" pitchFamily="34" charset="0"/>
        </a:defRPr>
      </a:lvl9pPr>
    </p:titleStyle>
    <p:bodyStyle>
      <a:lvl1pPr marL="342900" indent="-342900" algn="l" rtl="0" eaLnBrk="0" fontAlgn="base" hangingPunct="0">
        <a:spcBef>
          <a:spcPct val="20000"/>
        </a:spcBef>
        <a:spcAft>
          <a:spcPct val="0"/>
        </a:spcAft>
        <a:buClr>
          <a:schemeClr val="accent1"/>
        </a:buClr>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hlink"/>
        </a:buClr>
        <a:buChar char="–"/>
        <a:defRPr sz="2800">
          <a:solidFill>
            <a:schemeClr val="tx1"/>
          </a:solidFill>
          <a:latin typeface="+mn-lt"/>
          <a:ea typeface="ＭＳ Ｐゴシック" charset="0"/>
          <a:cs typeface="MS PGothic" pitchFamily="34" charset="-128"/>
        </a:defRPr>
      </a:lvl2pPr>
      <a:lvl3pPr marL="1143000" indent="-228600" algn="l" rtl="0" eaLnBrk="0" fontAlgn="base" hangingPunct="0">
        <a:spcBef>
          <a:spcPct val="20000"/>
        </a:spcBef>
        <a:spcAft>
          <a:spcPct val="0"/>
        </a:spcAft>
        <a:buClr>
          <a:schemeClr val="accent1"/>
        </a:buClr>
        <a:buChar char="•"/>
        <a:defRPr sz="2400">
          <a:solidFill>
            <a:schemeClr val="tx1"/>
          </a:solidFill>
          <a:latin typeface="+mn-lt"/>
          <a:ea typeface="ＭＳ Ｐゴシック" charset="0"/>
          <a:cs typeface="MS PGothic" pitchFamily="34" charset="-128"/>
        </a:defRPr>
      </a:lvl3pPr>
      <a:lvl4pPr marL="1600200" indent="-228600" algn="l" rtl="0" eaLnBrk="0" fontAlgn="base" hangingPunct="0">
        <a:spcBef>
          <a:spcPct val="20000"/>
        </a:spcBef>
        <a:spcAft>
          <a:spcPct val="0"/>
        </a:spcAft>
        <a:buClr>
          <a:schemeClr val="folHlink"/>
        </a:buClr>
        <a:buChar char="–"/>
        <a:defRPr sz="2000">
          <a:solidFill>
            <a:schemeClr val="tx1"/>
          </a:solidFill>
          <a:latin typeface="+mn-lt"/>
          <a:ea typeface="ＭＳ Ｐゴシック" charset="0"/>
          <a:cs typeface="MS PGothic" pitchFamily="34" charset="-128"/>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mn-lt"/>
          <a:ea typeface="ＭＳ Ｐゴシック" charset="0"/>
          <a:cs typeface="MS PGothic" pitchFamily="34" charset="-128"/>
        </a:defRPr>
      </a:lvl5pPr>
      <a:lvl6pPr marL="2514600" indent="-228600" algn="l" rtl="0" fontAlgn="base">
        <a:spcBef>
          <a:spcPct val="20000"/>
        </a:spcBef>
        <a:spcAft>
          <a:spcPct val="0"/>
        </a:spcAft>
        <a:buClr>
          <a:schemeClr val="accent1"/>
        </a:buClr>
        <a:buChar char="»"/>
        <a:defRPr sz="2000">
          <a:solidFill>
            <a:schemeClr val="tx1"/>
          </a:solidFill>
          <a:latin typeface="+mn-lt"/>
        </a:defRPr>
      </a:lvl6pPr>
      <a:lvl7pPr marL="2971800" indent="-228600" algn="l" rtl="0" fontAlgn="base">
        <a:spcBef>
          <a:spcPct val="20000"/>
        </a:spcBef>
        <a:spcAft>
          <a:spcPct val="0"/>
        </a:spcAft>
        <a:buClr>
          <a:schemeClr val="accent1"/>
        </a:buClr>
        <a:buChar char="»"/>
        <a:defRPr sz="2000">
          <a:solidFill>
            <a:schemeClr val="tx1"/>
          </a:solidFill>
          <a:latin typeface="+mn-lt"/>
        </a:defRPr>
      </a:lvl7pPr>
      <a:lvl8pPr marL="3429000" indent="-228600" algn="l" rtl="0" fontAlgn="base">
        <a:spcBef>
          <a:spcPct val="20000"/>
        </a:spcBef>
        <a:spcAft>
          <a:spcPct val="0"/>
        </a:spcAft>
        <a:buClr>
          <a:schemeClr val="accent1"/>
        </a:buClr>
        <a:buChar char="»"/>
        <a:defRPr sz="2000">
          <a:solidFill>
            <a:schemeClr val="tx1"/>
          </a:solidFill>
          <a:latin typeface="+mn-lt"/>
        </a:defRPr>
      </a:lvl8pPr>
      <a:lvl9pPr marL="3886200" indent="-228600" algn="l" rtl="0" fontAlgn="base">
        <a:spcBef>
          <a:spcPct val="20000"/>
        </a:spcBef>
        <a:spcAft>
          <a:spcPct val="0"/>
        </a:spcAft>
        <a:buClr>
          <a:schemeClr val="accent1"/>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102409"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eaLnBrk="1" hangingPunct="1">
              <a:defRPr sz="1400">
                <a:solidFill>
                  <a:srgbClr val="FFFFFF"/>
                </a:solidFill>
                <a:latin typeface="Times New Roman" charset="0"/>
              </a:defRPr>
            </a:lvl1pPr>
          </a:lstStyle>
          <a:p>
            <a:pPr>
              <a:defRPr/>
            </a:pPr>
            <a:fld id="{E6A1BD09-D8B1-0649-ADFB-F8FE5DE36C7F}" type="slidenum">
              <a:rPr lang="en-US"/>
              <a:pPr>
                <a:defRPr/>
              </a:pPr>
              <a:t>‹#›</a:t>
            </a:fld>
            <a:endParaRPr lang="en-US"/>
          </a:p>
        </p:txBody>
      </p:sp>
      <p:sp>
        <p:nvSpPr>
          <p:cNvPr id="102407"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91908" r:id="rId1"/>
    <p:sldLayoutId id="2147491909" r:id="rId2"/>
    <p:sldLayoutId id="2147491910" r:id="rId3"/>
    <p:sldLayoutId id="2147491911" r:id="rId4"/>
    <p:sldLayoutId id="2147491912" r:id="rId5"/>
    <p:sldLayoutId id="2147491913" r:id="rId6"/>
    <p:sldLayoutId id="2147491914" r:id="rId7"/>
    <p:sldLayoutId id="2147491915" r:id="rId8"/>
    <p:sldLayoutId id="2147491916" r:id="rId9"/>
    <p:sldLayoutId id="2147491917" r:id="rId10"/>
    <p:sldLayoutId id="2147491918" r:id="rId11"/>
    <p:sldLayoutId id="2147491919"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08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12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17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781" indent="-342781"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691" indent="-285652"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2602" indent="-228522"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9645" indent="-228522"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6686" indent="-228522"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3726"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077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781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4852"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1026" name="Text Box 21"/>
          <p:cNvSpPr txBox="1">
            <a:spLocks noChangeArrowheads="1"/>
          </p:cNvSpPr>
          <p:nvPr userDrawn="1"/>
        </p:nvSpPr>
        <p:spPr bwMode="auto">
          <a:xfrm>
            <a:off x="449263" y="6537325"/>
            <a:ext cx="9763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2070" name="Rectangle 22"/>
          <p:cNvSpPr>
            <a:spLocks noChangeArrowheads="1"/>
          </p:cNvSpPr>
          <p:nvPr userDrawn="1"/>
        </p:nvSpPr>
        <p:spPr bwMode="auto">
          <a:xfrm>
            <a:off x="7522167"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Tree>
    <p:extLst>
      <p:ext uri="{BB962C8B-B14F-4D97-AF65-F5344CB8AC3E}">
        <p14:creationId xmlns:p14="http://schemas.microsoft.com/office/powerpoint/2010/main" val="3077385300"/>
      </p:ext>
    </p:extLst>
  </p:cSld>
  <p:clrMap bg1="dk2" tx1="lt1" bg2="dk1" tx2="lt2" accent1="accent1" accent2="accent2" accent3="accent3" accent4="accent4" accent5="accent5" accent6="accent6" hlink="hlink" folHlink="folHlink"/>
  <p:sldLayoutIdLst>
    <p:sldLayoutId id="2147492744" r:id="rId1"/>
    <p:sldLayoutId id="2147492745" r:id="rId2"/>
    <p:sldLayoutId id="2147492746" r:id="rId3"/>
    <p:sldLayoutId id="2147492747" r:id="rId4"/>
    <p:sldLayoutId id="2147492748" r:id="rId5"/>
    <p:sldLayoutId id="2147492749" r:id="rId6"/>
    <p:sldLayoutId id="2147492750" r:id="rId7"/>
    <p:sldLayoutId id="2147492751" r:id="rId8"/>
    <p:sldLayoutId id="2147492752" r:id="rId9"/>
    <p:sldLayoutId id="2147492753" r:id="rId10"/>
    <p:sldLayoutId id="2147492754" r:id="rId11"/>
  </p:sldLayoutIdLst>
  <p:transition>
    <p:fade/>
  </p:transition>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08" charset="0"/>
        </a:defRPr>
      </a:lvl6pPr>
      <a:lvl7pPr marL="914400" algn="ctr" rtl="0" eaLnBrk="0" fontAlgn="base" hangingPunct="0">
        <a:spcBef>
          <a:spcPct val="0"/>
        </a:spcBef>
        <a:spcAft>
          <a:spcPct val="0"/>
        </a:spcAft>
        <a:defRPr sz="4400">
          <a:solidFill>
            <a:schemeClr val="tx2"/>
          </a:solidFill>
          <a:latin typeface="Times New Roman" pitchFamily="-108" charset="0"/>
        </a:defRPr>
      </a:lvl7pPr>
      <a:lvl8pPr marL="1371600" algn="ctr" rtl="0" eaLnBrk="0" fontAlgn="base" hangingPunct="0">
        <a:spcBef>
          <a:spcPct val="0"/>
        </a:spcBef>
        <a:spcAft>
          <a:spcPct val="0"/>
        </a:spcAft>
        <a:defRPr sz="4400">
          <a:solidFill>
            <a:schemeClr val="tx2"/>
          </a:solidFill>
          <a:latin typeface="Times New Roman" pitchFamily="-108" charset="0"/>
        </a:defRPr>
      </a:lvl8pPr>
      <a:lvl9pPr marL="1828800" algn="ctr" rtl="0" eaLnBrk="0" fontAlgn="base" hangingPunct="0">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b="1" i="0">
                <a:latin typeface="Arial" panose="020B0604020202020204" pitchFamily="34" charset="0"/>
                <a:ea typeface="+mn-ea"/>
                <a:cs typeface="+mn-cs"/>
              </a:defRPr>
            </a:lvl1pPr>
          </a:lstStyle>
          <a:p>
            <a:pPr eaLnBrk="1" hangingPunct="1">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b="1" i="0">
                <a:latin typeface="Arial" panose="020B0604020202020204" pitchFamily="34" charset="0"/>
                <a:ea typeface="+mn-ea"/>
                <a:cs typeface="+mn-cs"/>
              </a:defRPr>
            </a:lvl1pPr>
          </a:lstStyle>
          <a:p>
            <a:pPr algn="ctr" eaLnBrk="1" hangingPunct="1">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b="1" i="0">
                <a:latin typeface="Arial" panose="020B0604020202020204" pitchFamily="34" charset="0"/>
              </a:defRPr>
            </a:lvl1pPr>
          </a:lstStyle>
          <a:p>
            <a:pPr eaLnBrk="1" hangingPunct="1">
              <a:defRPr/>
            </a:pPr>
            <a:fld id="{8B7CBFBD-A24F-E149-AACB-2AD93A87433A}" type="slidenum">
              <a:rPr lang="en-US" smtClean="0">
                <a:solidFill>
                  <a:srgbClr val="000000"/>
                </a:solidFill>
              </a:rPr>
              <a:pPr eaLnBrk="1" hangingPunct="1">
                <a:defRPr/>
              </a:pPr>
              <a:t>‹#›</a:t>
            </a:fld>
            <a:endParaRPr lang="en-US" dirty="0">
              <a:solidFill>
                <a:srgbClr val="000000"/>
              </a:solidFill>
            </a:endParaRPr>
          </a:p>
        </p:txBody>
      </p:sp>
    </p:spTree>
    <p:extLst>
      <p:ext uri="{BB962C8B-B14F-4D97-AF65-F5344CB8AC3E}">
        <p14:creationId xmlns:p14="http://schemas.microsoft.com/office/powerpoint/2010/main" val="3051881601"/>
      </p:ext>
    </p:extLst>
  </p:cSld>
  <p:clrMap bg1="lt1" tx1="dk1" bg2="lt2" tx2="dk2" accent1="accent1" accent2="accent2" accent3="accent3" accent4="accent4" accent5="accent5" accent6="accent6" hlink="hlink" folHlink="folHlink"/>
  <p:sldLayoutIdLst>
    <p:sldLayoutId id="2147492756" r:id="rId1"/>
    <p:sldLayoutId id="2147492757" r:id="rId2"/>
    <p:sldLayoutId id="2147492758" r:id="rId3"/>
    <p:sldLayoutId id="2147492759" r:id="rId4"/>
    <p:sldLayoutId id="2147492760" r:id="rId5"/>
    <p:sldLayoutId id="2147492761" r:id="rId6"/>
    <p:sldLayoutId id="2147492762" r:id="rId7"/>
    <p:sldLayoutId id="2147492763" r:id="rId8"/>
    <p:sldLayoutId id="2147492764" r:id="rId9"/>
    <p:sldLayoutId id="2147492765" r:id="rId10"/>
    <p:sldLayoutId id="2147492766" r:id="rId11"/>
    <p:sldLayoutId id="2147492767"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6726" algn="ctr" rtl="0" fontAlgn="base">
        <a:spcBef>
          <a:spcPct val="0"/>
        </a:spcBef>
        <a:spcAft>
          <a:spcPct val="0"/>
        </a:spcAft>
        <a:defRPr sz="4400">
          <a:solidFill>
            <a:schemeClr val="tx2"/>
          </a:solidFill>
          <a:latin typeface="Arial" pitchFamily="-111" charset="0"/>
        </a:defRPr>
      </a:lvl6pPr>
      <a:lvl7pPr marL="913455" algn="ctr" rtl="0" fontAlgn="base">
        <a:spcBef>
          <a:spcPct val="0"/>
        </a:spcBef>
        <a:spcAft>
          <a:spcPct val="0"/>
        </a:spcAft>
        <a:defRPr sz="4400">
          <a:solidFill>
            <a:schemeClr val="tx2"/>
          </a:solidFill>
          <a:latin typeface="Arial" pitchFamily="-111" charset="0"/>
        </a:defRPr>
      </a:lvl7pPr>
      <a:lvl8pPr marL="1370172" algn="ctr" rtl="0" fontAlgn="base">
        <a:spcBef>
          <a:spcPct val="0"/>
        </a:spcBef>
        <a:spcAft>
          <a:spcPct val="0"/>
        </a:spcAft>
        <a:defRPr sz="4400">
          <a:solidFill>
            <a:schemeClr val="tx2"/>
          </a:solidFill>
          <a:latin typeface="Arial" pitchFamily="-111" charset="0"/>
        </a:defRPr>
      </a:lvl8pPr>
      <a:lvl9pPr marL="1826907" algn="ctr" rtl="0" fontAlgn="base">
        <a:spcBef>
          <a:spcPct val="0"/>
        </a:spcBef>
        <a:spcAft>
          <a:spcPct val="0"/>
        </a:spcAft>
        <a:defRPr sz="4400">
          <a:solidFill>
            <a:schemeClr val="tx2"/>
          </a:solidFill>
          <a:latin typeface="Arial" pitchFamily="-111" charset="0"/>
        </a:defRPr>
      </a:lvl9pPr>
    </p:titleStyle>
    <p:bodyStyle>
      <a:lvl1pPr marL="342543" indent="-342543"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174" indent="-285456"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1806" indent="-22836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8537"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5258"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1"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1"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1"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3256601464"/>
      </p:ext>
    </p:extLst>
  </p:cSld>
  <p:clrMap bg1="lt1" tx1="dk1" bg2="lt2" tx2="dk2" accent1="accent1" accent2="accent2" accent3="accent3" accent4="accent4" accent5="accent5" accent6="accent6" hlink="hlink" folHlink="folHlink"/>
  <p:sldLayoutIdLst>
    <p:sldLayoutId id="2147492769" r:id="rId1"/>
    <p:sldLayoutId id="2147492770" r:id="rId2"/>
    <p:sldLayoutId id="2147492771" r:id="rId3"/>
    <p:sldLayoutId id="2147492772" r:id="rId4"/>
    <p:sldLayoutId id="2147492773" r:id="rId5"/>
    <p:sldLayoutId id="2147492774" r:id="rId6"/>
    <p:sldLayoutId id="2147492775" r:id="rId7"/>
    <p:sldLayoutId id="2147492776" r:id="rId8"/>
    <p:sldLayoutId id="2147492777" r:id="rId9"/>
    <p:sldLayoutId id="2147492778" r:id="rId10"/>
    <p:sldLayoutId id="2147492779" r:id="rId11"/>
    <p:sldLayoutId id="2147492780" r:id="rId12"/>
    <p:sldLayoutId id="214749278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952" algn="ctr" rtl="0" eaLnBrk="0" fontAlgn="base" hangingPunct="0">
        <a:spcBef>
          <a:spcPct val="0"/>
        </a:spcBef>
        <a:spcAft>
          <a:spcPct val="0"/>
        </a:spcAft>
        <a:defRPr sz="4400">
          <a:solidFill>
            <a:schemeClr val="tx2"/>
          </a:solidFill>
          <a:latin typeface="Times New Roman" pitchFamily="-112" charset="0"/>
        </a:defRPr>
      </a:lvl6pPr>
      <a:lvl7pPr marL="913905" algn="ctr" rtl="0" eaLnBrk="0" fontAlgn="base" hangingPunct="0">
        <a:spcBef>
          <a:spcPct val="0"/>
        </a:spcBef>
        <a:spcAft>
          <a:spcPct val="0"/>
        </a:spcAft>
        <a:defRPr sz="4400">
          <a:solidFill>
            <a:schemeClr val="tx2"/>
          </a:solidFill>
          <a:latin typeface="Times New Roman" pitchFamily="-112" charset="0"/>
        </a:defRPr>
      </a:lvl7pPr>
      <a:lvl8pPr marL="1370852" algn="ctr" rtl="0" eaLnBrk="0" fontAlgn="base" hangingPunct="0">
        <a:spcBef>
          <a:spcPct val="0"/>
        </a:spcBef>
        <a:spcAft>
          <a:spcPct val="0"/>
        </a:spcAft>
        <a:defRPr sz="4400">
          <a:solidFill>
            <a:schemeClr val="tx2"/>
          </a:solidFill>
          <a:latin typeface="Times New Roman" pitchFamily="-112" charset="0"/>
        </a:defRPr>
      </a:lvl8pPr>
      <a:lvl9pPr marL="1827807" algn="ctr" rtl="0" eaLnBrk="0" fontAlgn="base" hangingPunct="0">
        <a:spcBef>
          <a:spcPct val="0"/>
        </a:spcBef>
        <a:spcAft>
          <a:spcPct val="0"/>
        </a:spcAft>
        <a:defRPr sz="4400">
          <a:solidFill>
            <a:schemeClr val="tx2"/>
          </a:solidFill>
          <a:latin typeface="Times New Roman" pitchFamily="-112" charset="0"/>
        </a:defRPr>
      </a:lvl9pPr>
    </p:titleStyle>
    <p:bodyStyle>
      <a:lvl1pPr marL="342713" indent="-342713"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543" indent="-28559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374" indent="-22847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329" indent="-22847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6278" indent="-22847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3228"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01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7130"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40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65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7065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CBFF8D2B-6DAD-9249-9BB8-41A45254BDA4}" type="slidenum">
              <a:rPr lang="en-US" smtClean="0"/>
              <a:pPr>
                <a:defRPr/>
              </a:pPr>
              <a:t>‹#›</a:t>
            </a:fld>
            <a:endParaRPr lang="en-US" dirty="0"/>
          </a:p>
        </p:txBody>
      </p:sp>
    </p:spTree>
    <p:extLst>
      <p:ext uri="{BB962C8B-B14F-4D97-AF65-F5344CB8AC3E}">
        <p14:creationId xmlns:p14="http://schemas.microsoft.com/office/powerpoint/2010/main" val="1904046093"/>
      </p:ext>
    </p:extLst>
  </p:cSld>
  <p:clrMap bg1="lt1" tx1="dk1" bg2="lt2" tx2="dk2" accent1="accent1" accent2="accent2" accent3="accent3" accent4="accent4" accent5="accent5" accent6="accent6" hlink="hlink" folHlink="folHlink"/>
  <p:sldLayoutIdLst>
    <p:sldLayoutId id="2147492783" r:id="rId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charset="0"/>
        </a:defRPr>
      </a:lvl6pPr>
      <a:lvl7pPr marL="913455" algn="ctr" rtl="0" fontAlgn="base">
        <a:spcBef>
          <a:spcPct val="0"/>
        </a:spcBef>
        <a:spcAft>
          <a:spcPct val="0"/>
        </a:spcAft>
        <a:defRPr sz="4400">
          <a:solidFill>
            <a:schemeClr val="tx2"/>
          </a:solidFill>
          <a:latin typeface="Arial" charset="0"/>
        </a:defRPr>
      </a:lvl7pPr>
      <a:lvl8pPr marL="1370172" algn="ctr" rtl="0" fontAlgn="base">
        <a:spcBef>
          <a:spcPct val="0"/>
        </a:spcBef>
        <a:spcAft>
          <a:spcPct val="0"/>
        </a:spcAft>
        <a:defRPr sz="4400">
          <a:solidFill>
            <a:schemeClr val="tx2"/>
          </a:solidFill>
          <a:latin typeface="Arial" charset="0"/>
        </a:defRPr>
      </a:lvl8pPr>
      <a:lvl9pPr marL="1826907" algn="ctr" rtl="0" fontAlgn="base">
        <a:spcBef>
          <a:spcPct val="0"/>
        </a:spcBef>
        <a:spcAft>
          <a:spcPct val="0"/>
        </a:spcAft>
        <a:defRPr sz="4400">
          <a:solidFill>
            <a:schemeClr val="tx2"/>
          </a:solidFill>
          <a:latin typeface="Arial" charset="0"/>
        </a:defRPr>
      </a:lvl9pPr>
    </p:titleStyle>
    <p:bodyStyle>
      <a:lvl1pPr marL="342543" indent="-342543"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174" indent="-285456"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1806" indent="-228363"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8537" indent="-228363"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5258" indent="-228363"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1982" indent="-228363" algn="l" rtl="0" fontAlgn="base">
        <a:spcBef>
          <a:spcPct val="20000"/>
        </a:spcBef>
        <a:spcAft>
          <a:spcPct val="0"/>
        </a:spcAft>
        <a:buChar char="»"/>
        <a:defRPr sz="2000">
          <a:solidFill>
            <a:schemeClr val="tx1"/>
          </a:solidFill>
          <a:latin typeface="+mn-lt"/>
          <a:ea typeface="ＭＳ Ｐゴシック" charset="-128"/>
        </a:defRPr>
      </a:lvl6pPr>
      <a:lvl7pPr marL="2968711" indent="-228363" algn="l" rtl="0" fontAlgn="base">
        <a:spcBef>
          <a:spcPct val="20000"/>
        </a:spcBef>
        <a:spcAft>
          <a:spcPct val="0"/>
        </a:spcAft>
        <a:buChar char="»"/>
        <a:defRPr sz="2000">
          <a:solidFill>
            <a:schemeClr val="tx1"/>
          </a:solidFill>
          <a:latin typeface="+mn-lt"/>
          <a:ea typeface="ＭＳ Ｐゴシック" charset="-128"/>
        </a:defRPr>
      </a:lvl7pPr>
      <a:lvl8pPr marL="3425430" indent="-228363" algn="l" rtl="0" fontAlgn="base">
        <a:spcBef>
          <a:spcPct val="20000"/>
        </a:spcBef>
        <a:spcAft>
          <a:spcPct val="0"/>
        </a:spcAft>
        <a:buChar char="»"/>
        <a:defRPr sz="2000">
          <a:solidFill>
            <a:schemeClr val="tx1"/>
          </a:solidFill>
          <a:latin typeface="+mn-lt"/>
          <a:ea typeface="ＭＳ Ｐゴシック" charset="-128"/>
        </a:defRPr>
      </a:lvl8pPr>
      <a:lvl9pPr marL="3882160" indent="-228363"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latin typeface="Arial" panose="020B0604020202020204" pitchFamily="34" charset="0"/>
                <a:ea typeface="+mn-ea"/>
                <a:cs typeface="+mn-cs"/>
              </a:defRPr>
            </a:lvl1pPr>
          </a:lstStyle>
          <a:p>
            <a:pPr>
              <a:defRPr/>
            </a:pPr>
            <a:endParaRPr lang="en-US" dirty="0"/>
          </a:p>
        </p:txBody>
      </p:sp>
      <p:sp>
        <p:nvSpPr>
          <p:cNvPr id="60419"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defRPr>
            </a:lvl1pPr>
          </a:lstStyle>
          <a:p>
            <a:pPr>
              <a:defRPr/>
            </a:pPr>
            <a:fld id="{ADA15877-30F0-C249-9DD8-BD5A90151C02}" type="slidenum">
              <a:rPr lang="en-US" smtClean="0"/>
              <a:pPr>
                <a:defRPr/>
              </a:pPr>
              <a:t>‹#›</a:t>
            </a:fld>
            <a:endParaRPr lang="en-US" dirty="0"/>
          </a:p>
        </p:txBody>
      </p:sp>
      <p:grpSp>
        <p:nvGrpSpPr>
          <p:cNvPr id="39940" name="Group 4"/>
          <p:cNvGrpSpPr>
            <a:grpSpLocks/>
          </p:cNvGrpSpPr>
          <p:nvPr/>
        </p:nvGrpSpPr>
        <p:grpSpPr bwMode="auto">
          <a:xfrm>
            <a:off x="0" y="0"/>
            <a:ext cx="9140825" cy="6850063"/>
            <a:chOff x="0" y="0"/>
            <a:chExt cx="5758" cy="4315"/>
          </a:xfrm>
        </p:grpSpPr>
        <p:grpSp>
          <p:nvGrpSpPr>
            <p:cNvPr id="39944" name="Group 5"/>
            <p:cNvGrpSpPr>
              <a:grpSpLocks/>
            </p:cNvGrpSpPr>
            <p:nvPr userDrawn="1"/>
          </p:nvGrpSpPr>
          <p:grpSpPr bwMode="auto">
            <a:xfrm>
              <a:off x="1728" y="2230"/>
              <a:ext cx="4027" cy="2085"/>
              <a:chOff x="1728" y="2230"/>
              <a:chExt cx="4027" cy="2085"/>
            </a:xfrm>
          </p:grpSpPr>
          <p:sp>
            <p:nvSpPr>
              <p:cNvPr id="60422"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Times New Roman" pitchFamily="-105" charset="0"/>
                  <a:ea typeface="+mn-ea"/>
                  <a:cs typeface="+mn-cs"/>
                </a:endParaRPr>
              </a:p>
            </p:txBody>
          </p:sp>
          <p:sp>
            <p:nvSpPr>
              <p:cNvPr id="60423"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Times New Roman" pitchFamily="-105" charset="0"/>
                  <a:ea typeface="+mn-ea"/>
                  <a:cs typeface="+mn-cs"/>
                </a:endParaRPr>
              </a:p>
            </p:txBody>
          </p:sp>
          <p:sp>
            <p:nvSpPr>
              <p:cNvPr id="60424"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Times New Roman" pitchFamily="-105" charset="0"/>
                  <a:ea typeface="+mn-ea"/>
                  <a:cs typeface="+mn-cs"/>
                </a:endParaRPr>
              </a:p>
            </p:txBody>
          </p:sp>
          <p:sp>
            <p:nvSpPr>
              <p:cNvPr id="39950"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60426"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Times New Roman" pitchFamily="-105" charset="0"/>
                  <a:ea typeface="+mn-ea"/>
                  <a:cs typeface="+mn-cs"/>
                </a:endParaRPr>
              </a:p>
            </p:txBody>
          </p:sp>
        </p:grpSp>
        <p:sp>
          <p:nvSpPr>
            <p:cNvPr id="60427"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imes New Roman" pitchFamily="-105" charset="0"/>
                <a:ea typeface="+mn-ea"/>
                <a:cs typeface="+mn-cs"/>
              </a:endParaRPr>
            </a:p>
          </p:txBody>
        </p:sp>
        <p:sp>
          <p:nvSpPr>
            <p:cNvPr id="39946" name="Freeform 12"/>
            <p:cNvSpPr>
              <a:spLocks/>
            </p:cNvSpPr>
            <p:nvPr/>
          </p:nvSpPr>
          <p:spPr bwMode="hidden">
            <a:xfrm>
              <a:off x="0" y="0"/>
              <a:ext cx="5758" cy="1776"/>
            </a:xfrm>
            <a:custGeom>
              <a:avLst/>
              <a:gdLst>
                <a:gd name="T0" fmla="*/ 0 w 5740"/>
                <a:gd name="T1" fmla="*/ 0 h 1906"/>
                <a:gd name="T2" fmla="*/ 0 w 5740"/>
                <a:gd name="T3" fmla="*/ 9 h 1906"/>
                <a:gd name="T4" fmla="*/ 7259 w 5740"/>
                <a:gd name="T5" fmla="*/ 9 h 1906"/>
                <a:gd name="T6" fmla="*/ 7259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60429"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30"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latin typeface="Arial" panose="020B0604020202020204" pitchFamily="34" charset="0"/>
                <a:ea typeface="+mn-ea"/>
                <a:cs typeface="+mn-cs"/>
              </a:defRPr>
            </a:lvl1pPr>
          </a:lstStyle>
          <a:p>
            <a:pPr>
              <a:defRPr/>
            </a:pPr>
            <a:endParaRPr lang="en-US" dirty="0"/>
          </a:p>
        </p:txBody>
      </p:sp>
      <p:sp>
        <p:nvSpPr>
          <p:cNvPr id="60431"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49324930"/>
      </p:ext>
    </p:extLst>
  </p:cSld>
  <p:clrMap bg1="dk2" tx1="lt1" bg2="dk1" tx2="lt2" accent1="accent1" accent2="accent2" accent3="accent3" accent4="accent4" accent5="accent5" accent6="accent6" hlink="hlink" folHlink="folHlink"/>
  <p:sldLayoutIdLst>
    <p:sldLayoutId id="2147492785" r:id="rId1"/>
    <p:sldLayoutId id="2147492786" r:id="rId2"/>
    <p:sldLayoutId id="2147492787" r:id="rId3"/>
    <p:sldLayoutId id="2147492788" r:id="rId4"/>
    <p:sldLayoutId id="2147492789" r:id="rId5"/>
    <p:sldLayoutId id="2147492790" r:id="rId6"/>
    <p:sldLayoutId id="2147492791" r:id="rId7"/>
    <p:sldLayoutId id="2147492792" r:id="rId8"/>
    <p:sldLayoutId id="2147492793" r:id="rId9"/>
    <p:sldLayoutId id="2147492794" r:id="rId10"/>
    <p:sldLayoutId id="2147492795"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2286000"/>
            <a:ext cx="9144000" cy="3581400"/>
            <a:chOff x="0" y="1968"/>
            <a:chExt cx="5760" cy="2256"/>
          </a:xfrm>
        </p:grpSpPr>
        <p:sp>
          <p:nvSpPr>
            <p:cNvPr id="100361"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2"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3"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4"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5"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6"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7"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8"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9"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0"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1"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2"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3"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4"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5"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6"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7"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8"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9"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0"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1"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2"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3"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4"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5"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6"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7"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8"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9"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0"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1"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2"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3"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4"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5"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6"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7"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8"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9"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0"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1"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2"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3"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4"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5"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6"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7"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8"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9"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0"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1"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2"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3"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4"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5"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6"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7"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8"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9"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20"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21"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22"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23"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grpSp>
      <p:sp>
        <p:nvSpPr>
          <p:cNvPr id="100355"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ltLang="ja-JP"/>
              <a:t>Click to edit Master title style</a:t>
            </a:r>
          </a:p>
        </p:txBody>
      </p:sp>
      <p:sp>
        <p:nvSpPr>
          <p:cNvPr id="100356"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34212"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3" name="Rectangle 69"/>
          <p:cNvSpPr>
            <a:spLocks noGrp="1" noChangeArrowheads="1"/>
          </p:cNvSpPr>
          <p:nvPr>
            <p:ph type="ftr" sz="quarter" idx="3"/>
          </p:nvPr>
        </p:nvSpPr>
        <p:spPr bwMode="auto">
          <a:xfrm>
            <a:off x="2057407" y="6248400"/>
            <a:ext cx="5237163"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4"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6DCE0253-864C-BB4C-BE3D-4087E2F8088D}" type="slidenum">
              <a:rPr lang="en-US" altLang="ja-JP"/>
              <a:pPr>
                <a:defRPr/>
              </a:pPr>
              <a:t>‹#›</a:t>
            </a:fld>
            <a:endParaRPr lang="en-US" altLang="ja-JP"/>
          </a:p>
        </p:txBody>
      </p:sp>
      <p:pic>
        <p:nvPicPr>
          <p:cNvPr id="100360"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47291407"/>
      </p:ext>
    </p:extLst>
  </p:cSld>
  <p:clrMap bg1="dk2" tx1="lt1" bg2="dk1" tx2="lt2" accent1="accent1" accent2="accent2" accent3="accent3" accent4="accent4" accent5="accent5" accent6="accent6" hlink="hlink" folHlink="folHlink"/>
  <p:sldLayoutIdLst>
    <p:sldLayoutId id="2147492797"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2pPr>
      <a:lvl3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3pPr>
      <a:lvl4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4pPr>
      <a:lvl5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5pPr>
      <a:lvl6pPr marL="457042"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6pPr>
      <a:lvl7pPr marL="914085"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7pPr>
      <a:lvl8pPr marL="1371124"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8pPr>
      <a:lvl9pPr marL="182817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9pPr>
    </p:titleStyle>
    <p:bodyStyle>
      <a:lvl1pPr marL="453868" indent="-352303"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8848" indent="-350717"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124" indent="-317388"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034" indent="-301520"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099" indent="-295171"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4140"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6pPr>
      <a:lvl7pPr marL="326117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7pPr>
      <a:lvl8pPr marL="371821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8pPr>
      <a:lvl9pPr marL="4175264"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18187393"/>
      </p:ext>
    </p:extLst>
  </p:cSld>
  <p:clrMap bg1="dk2" tx1="lt1" bg2="dk1" tx2="lt2" accent1="accent1" accent2="accent2" accent3="accent3" accent4="accent4" accent5="accent5" accent6="accent6" hlink="hlink" folHlink="folHlink"/>
  <p:sldLayoutIdLst>
    <p:sldLayoutId id="2147492799" r:id="rId1"/>
    <p:sldLayoutId id="2147492800" r:id="rId2"/>
    <p:sldLayoutId id="2147492801" r:id="rId3"/>
    <p:sldLayoutId id="2147492802" r:id="rId4"/>
    <p:sldLayoutId id="2147492803" r:id="rId5"/>
    <p:sldLayoutId id="2147492804" r:id="rId6"/>
    <p:sldLayoutId id="2147492805" r:id="rId7"/>
    <p:sldLayoutId id="2147492806" r:id="rId8"/>
    <p:sldLayoutId id="2147492807" r:id="rId9"/>
    <p:sldLayoutId id="2147492808" r:id="rId10"/>
    <p:sldLayoutId id="2147492809" r:id="rId11"/>
    <p:sldLayoutId id="2147492810" r:id="rId12"/>
    <p:sldLayoutId id="2147492811"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34925"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GB" dirty="0"/>
              <a:t>Click to edit Master title style</a:t>
            </a:r>
          </a:p>
        </p:txBody>
      </p:sp>
      <p:sp>
        <p:nvSpPr>
          <p:cNvPr id="64515" name="Rectangle 3"/>
          <p:cNvSpPr>
            <a:spLocks noGrp="1" noChangeArrowheads="1"/>
          </p:cNvSpPr>
          <p:nvPr>
            <p:ph type="body" idx="1"/>
          </p:nvPr>
        </p:nvSpPr>
        <p:spPr bwMode="auto">
          <a:xfrm>
            <a:off x="-34925"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A8001754-B0A1-8D4E-BB61-DA2E0C2D7B3E}" type="slidenum">
              <a:rPr lang="en-GB"/>
              <a:pPr>
                <a:defRPr/>
              </a:pPr>
              <a:t>‹#›</a:t>
            </a:fld>
            <a:endParaRPr lang="en-GB"/>
          </a:p>
        </p:txBody>
      </p:sp>
    </p:spTree>
    <p:extLst>
      <p:ext uri="{BB962C8B-B14F-4D97-AF65-F5344CB8AC3E}">
        <p14:creationId xmlns:p14="http://schemas.microsoft.com/office/powerpoint/2010/main" val="458884680"/>
      </p:ext>
    </p:extLst>
  </p:cSld>
  <p:clrMap bg1="lt1" tx1="dk1" bg2="lt2" tx2="dk2" accent1="accent1" accent2="accent2" accent3="accent3" accent4="accent4" accent5="accent5" accent6="accent6" hlink="hlink" folHlink="folHlink"/>
  <p:sldLayoutIdLst>
    <p:sldLayoutId id="2147492813"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5pPr>
      <a:lvl6pPr marL="457042"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085"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124"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17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696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defTabSz="456726">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defTabSz="456726">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algn="r" eaLnBrk="0" hangingPunct="0">
              <a:defRPr sz="1400" b="1" i="0" smtClean="0">
                <a:solidFill>
                  <a:srgbClr val="FFFFFF"/>
                </a:solidFill>
                <a:latin typeface="Arial" panose="020B0604020202020204" pitchFamily="34" charset="0"/>
              </a:defRPr>
            </a:lvl1pPr>
          </a:lstStyle>
          <a:p>
            <a:pPr defTabSz="456726">
              <a:defRPr/>
            </a:pPr>
            <a:fld id="{5AFEE896-0371-8C40-B54E-EB494DDC5AEC}" type="slidenum">
              <a:rPr lang="en-US" smtClean="0"/>
              <a:pPr defTabSz="456726">
                <a:defRPr/>
              </a:pPr>
              <a:t>‹#›</a:t>
            </a:fld>
            <a:endParaRPr lang="en-US" dirty="0"/>
          </a:p>
        </p:txBody>
      </p:sp>
    </p:spTree>
    <p:extLst>
      <p:ext uri="{BB962C8B-B14F-4D97-AF65-F5344CB8AC3E}">
        <p14:creationId xmlns:p14="http://schemas.microsoft.com/office/powerpoint/2010/main" val="2834338559"/>
      </p:ext>
    </p:extLst>
  </p:cSld>
  <p:clrMap bg1="lt1" tx1="dk1" bg2="lt2" tx2="dk2" accent1="accent1" accent2="accent2" accent3="accent3" accent4="accent4" accent5="accent5" accent6="accent6" hlink="hlink" folHlink="folHlink"/>
  <p:sldLayoutIdLst>
    <p:sldLayoutId id="2147492815" r:id="rId1"/>
    <p:sldLayoutId id="2147492816" r:id="rId2"/>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6726"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3455"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0172"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6907"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543" indent="-342543"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174" indent="-285456"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1806" indent="-228363"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598537" indent="-228363"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5258" indent="-228363"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1982" indent="-228363" algn="l" rtl="0" fontAlgn="base">
        <a:spcBef>
          <a:spcPct val="20000"/>
        </a:spcBef>
        <a:spcAft>
          <a:spcPct val="0"/>
        </a:spcAft>
        <a:buChar char="»"/>
        <a:defRPr sz="2000" b="1">
          <a:solidFill>
            <a:schemeClr val="bg1"/>
          </a:solidFill>
          <a:latin typeface="+mn-lt"/>
          <a:ea typeface="+mn-ea"/>
        </a:defRPr>
      </a:lvl6pPr>
      <a:lvl7pPr marL="2968711" indent="-228363" algn="l" rtl="0" fontAlgn="base">
        <a:spcBef>
          <a:spcPct val="20000"/>
        </a:spcBef>
        <a:spcAft>
          <a:spcPct val="0"/>
        </a:spcAft>
        <a:buChar char="»"/>
        <a:defRPr sz="2000" b="1">
          <a:solidFill>
            <a:schemeClr val="bg1"/>
          </a:solidFill>
          <a:latin typeface="+mn-lt"/>
          <a:ea typeface="+mn-ea"/>
        </a:defRPr>
      </a:lvl7pPr>
      <a:lvl8pPr marL="3425430" indent="-228363" algn="l" rtl="0" fontAlgn="base">
        <a:spcBef>
          <a:spcPct val="20000"/>
        </a:spcBef>
        <a:spcAft>
          <a:spcPct val="0"/>
        </a:spcAft>
        <a:buChar char="»"/>
        <a:defRPr sz="2000" b="1">
          <a:solidFill>
            <a:schemeClr val="bg1"/>
          </a:solidFill>
          <a:latin typeface="+mn-lt"/>
          <a:ea typeface="+mn-ea"/>
        </a:defRPr>
      </a:lvl8pPr>
      <a:lvl9pPr marL="3882160" indent="-228363"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23131696"/>
      </p:ext>
    </p:extLst>
  </p:cSld>
  <p:clrMap bg1="lt1" tx1="dk1" bg2="lt2" tx2="dk2" accent1="accent1" accent2="accent2" accent3="accent3" accent4="accent4" accent5="accent5" accent6="accent6" hlink="hlink" folHlink="folHlink"/>
  <p:sldLayoutIdLst>
    <p:sldLayoutId id="2147492818" r:id="rId1"/>
    <p:sldLayoutId id="2147492819" r:id="rId2"/>
    <p:sldLayoutId id="2147492820" r:id="rId3"/>
    <p:sldLayoutId id="2147492821" r:id="rId4"/>
    <p:sldLayoutId id="2147492822" r:id="rId5"/>
    <p:sldLayoutId id="2147492823" r:id="rId6"/>
    <p:sldLayoutId id="2147492824" r:id="rId7"/>
    <p:sldLayoutId id="2147492825" r:id="rId8"/>
    <p:sldLayoutId id="2147492826" r:id="rId9"/>
    <p:sldLayoutId id="2147492827" r:id="rId10"/>
    <p:sldLayoutId id="2147492828"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40290"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140291"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solidFill>
                  <a:srgbClr val="FFFFCC"/>
                </a:solidFill>
                <a:latin typeface="Times New Roman" charset="0"/>
              </a:defRPr>
            </a:lvl1pPr>
          </a:lstStyle>
          <a:p>
            <a:pPr>
              <a:defRPr/>
            </a:pPr>
            <a:fld id="{283B568F-BBC2-0F4B-A7A9-1AD8C8E02354}" type="slidenum">
              <a:rPr lang="en-US"/>
              <a:pPr>
                <a:defRPr/>
              </a:pPr>
              <a:t>‹#›</a:t>
            </a:fld>
            <a:endParaRPr lang="en-US"/>
          </a:p>
        </p:txBody>
      </p:sp>
      <p:sp>
        <p:nvSpPr>
          <p:cNvPr id="140295"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91942" r:id="rId1"/>
    <p:sldLayoutId id="2147491819" r:id="rId2"/>
    <p:sldLayoutId id="2147491820" r:id="rId3"/>
    <p:sldLayoutId id="2147491821" r:id="rId4"/>
    <p:sldLayoutId id="2147491822" r:id="rId5"/>
    <p:sldLayoutId id="2147491823" r:id="rId6"/>
    <p:sldLayoutId id="2147491824" r:id="rId7"/>
    <p:sldLayoutId id="2147491825" r:id="rId8"/>
    <p:sldLayoutId id="2147491826" r:id="rId9"/>
    <p:sldLayoutId id="2147491827" r:id="rId10"/>
    <p:sldLayoutId id="2147491828" r:id="rId11"/>
    <p:sldLayoutId id="2147491829" r:id="rId12"/>
    <p:sldLayoutId id="2147491830"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49934939"/>
      </p:ext>
    </p:extLst>
  </p:cSld>
  <p:clrMap bg1="lt1" tx1="dk1" bg2="lt2" tx2="dk2" accent1="accent1" accent2="accent2" accent3="accent3" accent4="accent4" accent5="accent5" accent6="accent6" hlink="hlink" folHlink="folHlink"/>
  <p:sldLayoutIdLst>
    <p:sldLayoutId id="2147492830" r:id="rId1"/>
    <p:sldLayoutId id="2147492831" r:id="rId2"/>
    <p:sldLayoutId id="2147492832" r:id="rId3"/>
    <p:sldLayoutId id="2147492833" r:id="rId4"/>
    <p:sldLayoutId id="2147492834" r:id="rId5"/>
    <p:sldLayoutId id="2147492835" r:id="rId6"/>
    <p:sldLayoutId id="2147492836" r:id="rId7"/>
    <p:sldLayoutId id="2147492837" r:id="rId8"/>
    <p:sldLayoutId id="2147492838" r:id="rId9"/>
    <p:sldLayoutId id="2147492839" r:id="rId10"/>
    <p:sldLayoutId id="214749284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0605" indent="-28484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39397" indent="-227888"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5157" indent="-227888"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0913" indent="-227888"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latin typeface="Arial" panose="020B0604020202020204" pitchFamily="34" charset="0"/>
              </a:defRPr>
            </a:lvl1pPr>
          </a:lstStyle>
          <a:p>
            <a:fld id="{42E003A1-A7C9-437D-8886-BC4600C4EC0E}" type="datetimeFigureOut">
              <a:rPr lang="en-US" altLang="en-US" smtClean="0"/>
              <a:pPr/>
              <a:t>3/10/24</a:t>
            </a:fld>
            <a:endParaRPr lang="en-US" altLang="en-US" dirty="0"/>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latin typeface="Arial" panose="020B0604020202020204" pitchFamily="34" charset="0"/>
              </a:defRPr>
            </a:lvl1pPr>
          </a:lstStyle>
          <a:p>
            <a:fld id="{6FA3E3DA-FF86-4215-8C33-1F52CB21D180}" type="slidenum">
              <a:rPr lang="en-US" altLang="en-US" smtClean="0"/>
              <a:pPr/>
              <a:t>‹#›</a:t>
            </a:fld>
            <a:endParaRPr lang="en-US" altLang="en-US" dirty="0"/>
          </a:p>
        </p:txBody>
      </p:sp>
    </p:spTree>
    <p:extLst>
      <p:ext uri="{BB962C8B-B14F-4D97-AF65-F5344CB8AC3E}">
        <p14:creationId xmlns:p14="http://schemas.microsoft.com/office/powerpoint/2010/main" val="575247239"/>
      </p:ext>
    </p:extLst>
  </p:cSld>
  <p:clrMap bg1="lt1" tx1="dk1" bg2="lt2" tx2="dk2" accent1="accent1" accent2="accent2" accent3="accent3" accent4="accent4" accent5="accent5" accent6="accent6" hlink="hlink" folHlink="folHlink"/>
  <p:sldLayoutIdLst>
    <p:sldLayoutId id="2147492842" r:id="rId1"/>
    <p:sldLayoutId id="2147492843" r:id="rId2"/>
    <p:sldLayoutId id="2147492844" r:id="rId3"/>
    <p:sldLayoutId id="2147492845" r:id="rId4"/>
    <p:sldLayoutId id="2147492846" r:id="rId5"/>
    <p:sldLayoutId id="2147492847" r:id="rId6"/>
    <p:sldLayoutId id="2147492848" r:id="rId7"/>
    <p:sldLayoutId id="2147492849" r:id="rId8"/>
    <p:sldLayoutId id="2147492850" r:id="rId9"/>
    <p:sldLayoutId id="2147492851" r:id="rId10"/>
    <p:sldLayoutId id="2147492852"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3/10/24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1028003250"/>
      </p:ext>
    </p:extLst>
  </p:cSld>
  <p:clrMap bg1="lt1" tx1="dk1" bg2="lt2" tx2="dk2" accent1="accent1" accent2="accent2" accent3="accent3" accent4="accent4" accent5="accent5" accent6="accent6" hlink="hlink" folHlink="folHlink"/>
  <p:sldLayoutIdLst>
    <p:sldLayoutId id="2147492854" r:id="rId1"/>
    <p:sldLayoutId id="2147492855" r:id="rId2"/>
    <p:sldLayoutId id="2147492856" r:id="rId3"/>
    <p:sldLayoutId id="2147492857" r:id="rId4"/>
    <p:sldLayoutId id="2147492858" r:id="rId5"/>
    <p:sldLayoutId id="2147492859" r:id="rId6"/>
    <p:sldLayoutId id="2147492860" r:id="rId7"/>
    <p:sldLayoutId id="2147492861" r:id="rId8"/>
    <p:sldLayoutId id="2147492862" r:id="rId9"/>
    <p:sldLayoutId id="2147492863" r:id="rId10"/>
    <p:sldLayoutId id="2147492864" r:id="rId11"/>
  </p:sldLayoutIdLst>
  <p:txStyles>
    <p:titleStyle>
      <a:lvl1pPr algn="ctr" defTabSz="45702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54" indent="-285638" algn="l" defTabSz="45702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545" indent="-228510" algn="l" defTabSz="45702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566"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584"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75" tIns="45638" rIns="91275" bIns="45638" numCol="1" anchor="ctr" anchorCtr="0" compatLnSpc="1">
            <a:prstTxWarp prst="textNoShape">
              <a:avLst/>
            </a:prstTxWarp>
          </a:bodyPr>
          <a:lstStyle/>
          <a:p>
            <a:pPr lvl="0"/>
            <a:r>
              <a:rPr lang="en-US" dirty="0"/>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75" tIns="45638" rIns="91275" bIns="456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0981002-86FE-214D-8B30-F269491C043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38819121"/>
      </p:ext>
    </p:extLst>
  </p:cSld>
  <p:clrMap bg1="lt1" tx1="dk1" bg2="lt2" tx2="dk2" accent1="accent1" accent2="accent2" accent3="accent3" accent4="accent4" accent5="accent5" accent6="accent6" hlink="hlink" folHlink="folHlink"/>
  <p:sldLayoutIdLst>
    <p:sldLayoutId id="2147492866" r:id="rId1"/>
    <p:sldLayoutId id="2147492867" r:id="rId2"/>
    <p:sldLayoutId id="2147492868" r:id="rId3"/>
    <p:sldLayoutId id="2147492869" r:id="rId4"/>
    <p:sldLayoutId id="2147492870" r:id="rId5"/>
    <p:sldLayoutId id="2147492871" r:id="rId6"/>
    <p:sldLayoutId id="2147492872" r:id="rId7"/>
    <p:sldLayoutId id="2147492873" r:id="rId8"/>
    <p:sldLayoutId id="2147492874" r:id="rId9"/>
    <p:sldLayoutId id="2147492875" r:id="rId10"/>
    <p:sldLayoutId id="2147492876"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411" algn="ctr" rtl="0" fontAlgn="base">
        <a:spcBef>
          <a:spcPct val="0"/>
        </a:spcBef>
        <a:spcAft>
          <a:spcPct val="0"/>
        </a:spcAft>
        <a:defRPr sz="4400">
          <a:solidFill>
            <a:schemeClr val="tx2"/>
          </a:solidFill>
          <a:latin typeface="Arial" charset="0"/>
        </a:defRPr>
      </a:lvl6pPr>
      <a:lvl7pPr marL="912825" algn="ctr" rtl="0" fontAlgn="base">
        <a:spcBef>
          <a:spcPct val="0"/>
        </a:spcBef>
        <a:spcAft>
          <a:spcPct val="0"/>
        </a:spcAft>
        <a:defRPr sz="4400">
          <a:solidFill>
            <a:schemeClr val="tx2"/>
          </a:solidFill>
          <a:latin typeface="Arial" charset="0"/>
        </a:defRPr>
      </a:lvl7pPr>
      <a:lvl8pPr marL="1369220" algn="ctr" rtl="0" fontAlgn="base">
        <a:spcBef>
          <a:spcPct val="0"/>
        </a:spcBef>
        <a:spcAft>
          <a:spcPct val="0"/>
        </a:spcAft>
        <a:defRPr sz="4400">
          <a:solidFill>
            <a:schemeClr val="tx2"/>
          </a:solidFill>
          <a:latin typeface="Arial" charset="0"/>
        </a:defRPr>
      </a:lvl8pPr>
      <a:lvl9pPr marL="1825644" algn="ctr" rtl="0" fontAlgn="base">
        <a:spcBef>
          <a:spcPct val="0"/>
        </a:spcBef>
        <a:spcAft>
          <a:spcPct val="0"/>
        </a:spcAft>
        <a:defRPr sz="4400">
          <a:solidFill>
            <a:schemeClr val="tx2"/>
          </a:solidFill>
          <a:latin typeface="Arial" charset="0"/>
        </a:defRPr>
      </a:lvl9pPr>
    </p:titleStyle>
    <p:bodyStyle>
      <a:lvl1pPr marL="342305" indent="-342305"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ＭＳ Ｐゴシック" charset="0"/>
        </a:defRPr>
      </a:lvl1pPr>
      <a:lvl2pPr marL="741657" indent="-28526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defRPr>
      </a:lvl2pPr>
      <a:lvl3pPr marL="1141010" indent="-228206"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defRPr>
      </a:lvl3pPr>
      <a:lvl4pPr marL="1597431" indent="-228206"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4pPr>
      <a:lvl5pPr marL="2053830" indent="-228206"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5pPr>
      <a:lvl6pPr marL="2510238" indent="-228206" algn="l" rtl="0" fontAlgn="base">
        <a:spcBef>
          <a:spcPct val="20000"/>
        </a:spcBef>
        <a:spcAft>
          <a:spcPct val="0"/>
        </a:spcAft>
        <a:buChar char="»"/>
        <a:defRPr sz="2000">
          <a:solidFill>
            <a:schemeClr val="tx1"/>
          </a:solidFill>
          <a:latin typeface="+mn-lt"/>
          <a:ea typeface="ＭＳ Ｐゴシック" charset="-128"/>
        </a:defRPr>
      </a:lvl6pPr>
      <a:lvl7pPr marL="2966653" indent="-228206" algn="l" rtl="0" fontAlgn="base">
        <a:spcBef>
          <a:spcPct val="20000"/>
        </a:spcBef>
        <a:spcAft>
          <a:spcPct val="0"/>
        </a:spcAft>
        <a:buChar char="»"/>
        <a:defRPr sz="2000">
          <a:solidFill>
            <a:schemeClr val="tx1"/>
          </a:solidFill>
          <a:latin typeface="+mn-lt"/>
          <a:ea typeface="ＭＳ Ｐゴシック" charset="-128"/>
        </a:defRPr>
      </a:lvl7pPr>
      <a:lvl8pPr marL="3423050" indent="-228206" algn="l" rtl="0" fontAlgn="base">
        <a:spcBef>
          <a:spcPct val="20000"/>
        </a:spcBef>
        <a:spcAft>
          <a:spcPct val="0"/>
        </a:spcAft>
        <a:buChar char="»"/>
        <a:defRPr sz="2000">
          <a:solidFill>
            <a:schemeClr val="tx1"/>
          </a:solidFill>
          <a:latin typeface="+mn-lt"/>
          <a:ea typeface="ＭＳ Ｐゴシック" charset="-128"/>
        </a:defRPr>
      </a:lvl8pPr>
      <a:lvl9pPr marL="3879469" indent="-228206"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134972" y="889001"/>
            <a:ext cx="8885237" cy="1155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15" tIns="45958" rIns="91915" bIns="45958"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134938" y="2116172"/>
            <a:ext cx="8896350" cy="413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15" tIns="45958" rIns="91915" bIns="4595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316" name="Freeform 4"/>
          <p:cNvSpPr>
            <a:spLocks/>
          </p:cNvSpPr>
          <p:nvPr/>
        </p:nvSpPr>
        <p:spPr bwMode="auto">
          <a:xfrm>
            <a:off x="3587750" y="53975"/>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17" name="Oval 5"/>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lIns="91280" tIns="45640" rIns="91280" bIns="45640"/>
          <a:lstStyle/>
          <a:p>
            <a:pPr algn="ctr"/>
            <a:endParaRPr kumimoji="1" lang="en-US" b="1" i="0" dirty="0">
              <a:solidFill>
                <a:srgbClr val="FFFFCC"/>
              </a:solidFill>
              <a:latin typeface="Arial" panose="020B0604020202020204" pitchFamily="34" charset="0"/>
            </a:endParaRPr>
          </a:p>
        </p:txBody>
      </p:sp>
      <p:sp>
        <p:nvSpPr>
          <p:cNvPr id="13318" name="Freeform 6"/>
          <p:cNvSpPr>
            <a:spLocks/>
          </p:cNvSpPr>
          <p:nvPr/>
        </p:nvSpPr>
        <p:spPr bwMode="auto">
          <a:xfrm>
            <a:off x="3586164" y="452439"/>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19" name="Freeform 7"/>
          <p:cNvSpPr>
            <a:spLocks/>
          </p:cNvSpPr>
          <p:nvPr/>
        </p:nvSpPr>
        <p:spPr bwMode="auto">
          <a:xfrm>
            <a:off x="3586164"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0"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1" name="Freeform 9"/>
          <p:cNvSpPr>
            <a:spLocks/>
          </p:cNvSpPr>
          <p:nvPr/>
        </p:nvSpPr>
        <p:spPr bwMode="auto">
          <a:xfrm>
            <a:off x="4868897" y="249238"/>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2" name="Freeform 10"/>
          <p:cNvSpPr>
            <a:spLocks/>
          </p:cNvSpPr>
          <p:nvPr/>
        </p:nvSpPr>
        <p:spPr bwMode="auto">
          <a:xfrm>
            <a:off x="3605214" y="19051"/>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3" name="Freeform 11"/>
          <p:cNvSpPr>
            <a:spLocks/>
          </p:cNvSpPr>
          <p:nvPr/>
        </p:nvSpPr>
        <p:spPr bwMode="auto">
          <a:xfrm>
            <a:off x="4191000"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grpSp>
        <p:nvGrpSpPr>
          <p:cNvPr id="13324" name="Group 12"/>
          <p:cNvGrpSpPr>
            <a:grpSpLocks/>
          </p:cNvGrpSpPr>
          <p:nvPr/>
        </p:nvGrpSpPr>
        <p:grpSpPr bwMode="auto">
          <a:xfrm>
            <a:off x="63500" y="153988"/>
            <a:ext cx="3435350" cy="520700"/>
            <a:chOff x="40" y="97"/>
            <a:chExt cx="2164" cy="328"/>
          </a:xfrm>
        </p:grpSpPr>
        <p:sp>
          <p:nvSpPr>
            <p:cNvPr id="13334"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5"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6"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7"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8"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grpSp>
        <p:nvGrpSpPr>
          <p:cNvPr id="13325" name="Group 18"/>
          <p:cNvGrpSpPr>
            <a:grpSpLocks/>
          </p:cNvGrpSpPr>
          <p:nvPr/>
        </p:nvGrpSpPr>
        <p:grpSpPr bwMode="auto">
          <a:xfrm>
            <a:off x="5646738" y="153988"/>
            <a:ext cx="3435350" cy="552450"/>
            <a:chOff x="3557" y="97"/>
            <a:chExt cx="2164" cy="348"/>
          </a:xfrm>
        </p:grpSpPr>
        <p:sp>
          <p:nvSpPr>
            <p:cNvPr id="13329"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0"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1"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2"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3"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sp>
        <p:nvSpPr>
          <p:cNvPr id="17205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algn="r" eaLnBrk="1" hangingPunct="1">
              <a:defRPr sz="1400">
                <a:latin typeface="Times New Roman" charset="0"/>
              </a:defRPr>
            </a:lvl1pPr>
          </a:lstStyle>
          <a:p>
            <a:pPr>
              <a:defRPr/>
            </a:pPr>
            <a:fld id="{CCFF6028-7C11-0E42-A501-CDE45760444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020633578"/>
      </p:ext>
    </p:extLst>
  </p:cSld>
  <p:clrMap bg1="dk2" tx1="lt1" bg2="dk1" tx2="lt2" accent1="accent1" accent2="accent2" accent3="accent3" accent4="accent4" accent5="accent5" accent6="accent6" hlink="hlink" folHlink="folHlink"/>
  <p:sldLayoutIdLst>
    <p:sldLayoutId id="2147492878" r:id="rId1"/>
    <p:sldLayoutId id="2147492879" r:id="rId2"/>
    <p:sldLayoutId id="2147492880" r:id="rId3"/>
    <p:sldLayoutId id="2147492881" r:id="rId4"/>
    <p:sldLayoutId id="2147492882" r:id="rId5"/>
    <p:sldLayoutId id="2147492883" r:id="rId6"/>
    <p:sldLayoutId id="2147492884" r:id="rId7"/>
    <p:sldLayoutId id="2147492885" r:id="rId8"/>
    <p:sldLayoutId id="2147492886" r:id="rId9"/>
    <p:sldLayoutId id="2147492887" r:id="rId10"/>
    <p:sldLayoutId id="214749288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433" algn="ctr" rtl="0" fontAlgn="base">
        <a:spcBef>
          <a:spcPct val="0"/>
        </a:spcBef>
        <a:spcAft>
          <a:spcPct val="0"/>
        </a:spcAft>
        <a:defRPr sz="4400">
          <a:solidFill>
            <a:schemeClr val="tx2"/>
          </a:solidFill>
          <a:latin typeface="Times New Roman" charset="0"/>
        </a:defRPr>
      </a:lvl6pPr>
      <a:lvl7pPr marL="912870" algn="ctr" rtl="0" fontAlgn="base">
        <a:spcBef>
          <a:spcPct val="0"/>
        </a:spcBef>
        <a:spcAft>
          <a:spcPct val="0"/>
        </a:spcAft>
        <a:defRPr sz="4400">
          <a:solidFill>
            <a:schemeClr val="tx2"/>
          </a:solidFill>
          <a:latin typeface="Times New Roman" charset="0"/>
        </a:defRPr>
      </a:lvl7pPr>
      <a:lvl8pPr marL="1369288" algn="ctr" rtl="0" fontAlgn="base">
        <a:spcBef>
          <a:spcPct val="0"/>
        </a:spcBef>
        <a:spcAft>
          <a:spcPct val="0"/>
        </a:spcAft>
        <a:defRPr sz="4400">
          <a:solidFill>
            <a:schemeClr val="tx2"/>
          </a:solidFill>
          <a:latin typeface="Times New Roman" charset="0"/>
        </a:defRPr>
      </a:lvl8pPr>
      <a:lvl9pPr marL="1825734" algn="ctr" rtl="0" fontAlgn="base">
        <a:spcBef>
          <a:spcPct val="0"/>
        </a:spcBef>
        <a:spcAft>
          <a:spcPct val="0"/>
        </a:spcAft>
        <a:defRPr sz="4400">
          <a:solidFill>
            <a:schemeClr val="tx2"/>
          </a:solidFill>
          <a:latin typeface="Times New Roman" charset="0"/>
        </a:defRPr>
      </a:lvl9pPr>
    </p:titleStyle>
    <p:bodyStyle>
      <a:lvl1pPr marL="342322" indent="-342322" algn="l" rtl="0" eaLnBrk="0" fontAlgn="base" hangingPunct="0">
        <a:spcBef>
          <a:spcPct val="20000"/>
        </a:spcBef>
        <a:spcAft>
          <a:spcPct val="0"/>
        </a:spcAft>
        <a:buSzPct val="75000"/>
        <a:buFont typeface="Wingdings" charset="0"/>
        <a:buChar char="v"/>
        <a:defRPr sz="3200" b="1" i="0">
          <a:solidFill>
            <a:schemeClr val="tx1"/>
          </a:solidFill>
          <a:latin typeface="Arial" panose="020B0604020202020204" pitchFamily="34" charset="0"/>
          <a:ea typeface="ＭＳ Ｐゴシック" charset="0"/>
          <a:cs typeface="Arial" panose="020B0604020202020204" pitchFamily="34" charset="0"/>
        </a:defRPr>
      </a:lvl1pPr>
      <a:lvl2pPr marL="741694" indent="-285274" algn="l" rtl="0" eaLnBrk="0" fontAlgn="base" hangingPunct="0">
        <a:spcBef>
          <a:spcPct val="20000"/>
        </a:spcBef>
        <a:spcAft>
          <a:spcPct val="0"/>
        </a:spcAft>
        <a:buSzPct val="75000"/>
        <a:buFont typeface="Wingdings" charset="0"/>
        <a:buChar char="v"/>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1066" indent="-228217" algn="l" rtl="0" eaLnBrk="0" fontAlgn="base" hangingPunct="0">
        <a:spcBef>
          <a:spcPct val="20000"/>
        </a:spcBef>
        <a:spcAft>
          <a:spcPct val="0"/>
        </a:spcAft>
        <a:buSzPct val="75000"/>
        <a:buFont typeface="Wingdings" charset="0"/>
        <a:buChar char="v"/>
        <a:defRPr sz="2400" b="1" i="0">
          <a:solidFill>
            <a:schemeClr val="tx1"/>
          </a:solidFill>
          <a:latin typeface="Arial" panose="020B0604020202020204" pitchFamily="34" charset="0"/>
          <a:ea typeface="ＭＳ Ｐゴシック" charset="-128"/>
          <a:cs typeface="Arial" panose="020B0604020202020204" pitchFamily="34" charset="0"/>
        </a:defRPr>
      </a:lvl3pPr>
      <a:lvl4pPr marL="1597510" indent="-228217" algn="l" rtl="0" eaLnBrk="0" fontAlgn="base" hangingPunct="0">
        <a:spcBef>
          <a:spcPct val="20000"/>
        </a:spcBef>
        <a:spcAft>
          <a:spcPct val="0"/>
        </a:spcAft>
        <a:buSzPct val="75000"/>
        <a:buFont typeface="Wingdings" charset="0"/>
        <a:buChar char="v"/>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3932" indent="-228217" algn="l" rtl="0" eaLnBrk="0" fontAlgn="base" hangingPunct="0">
        <a:spcBef>
          <a:spcPct val="20000"/>
        </a:spcBef>
        <a:spcAft>
          <a:spcPct val="0"/>
        </a:spcAft>
        <a:buSzPct val="75000"/>
        <a:buFont typeface="Wingdings" charset="0"/>
        <a:buChar char="v"/>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0363"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6pPr>
      <a:lvl7pPr marL="2966800"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7pPr>
      <a:lvl8pPr marL="3423220"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8pPr>
      <a:lvl9pPr marL="3879661"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ctr" anchorCtr="0" compatLnSpc="1">
            <a:prstTxWarp prst="textNoShape">
              <a:avLst/>
            </a:prstTxWarp>
          </a:bodyPr>
          <a:lstStyle/>
          <a:p>
            <a:pPr lvl="0"/>
            <a:r>
              <a:rPr lang="en-US" dirty="0"/>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0981002-86FE-214D-8B30-F269491C043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09275799"/>
      </p:ext>
    </p:extLst>
  </p:cSld>
  <p:clrMap bg1="lt1" tx1="dk1" bg2="lt2" tx2="dk2" accent1="accent1" accent2="accent2" accent3="accent3" accent4="accent4" accent5="accent5" accent6="accent6" hlink="hlink" folHlink="folHlink"/>
  <p:sldLayoutIdLst>
    <p:sldLayoutId id="2147492890" r:id="rId1"/>
    <p:sldLayoutId id="2147492891" r:id="rId2"/>
    <p:sldLayoutId id="2147492892" r:id="rId3"/>
    <p:sldLayoutId id="2147492893" r:id="rId4"/>
    <p:sldLayoutId id="2147492894" r:id="rId5"/>
    <p:sldLayoutId id="2147492895" r:id="rId6"/>
    <p:sldLayoutId id="2147492896" r:id="rId7"/>
    <p:sldLayoutId id="2147492897" r:id="rId8"/>
    <p:sldLayoutId id="2147492898" r:id="rId9"/>
    <p:sldLayoutId id="2147492899" r:id="rId10"/>
    <p:sldLayoutId id="2147492900"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343" algn="ctr" rtl="0" fontAlgn="base">
        <a:spcBef>
          <a:spcPct val="0"/>
        </a:spcBef>
        <a:spcAft>
          <a:spcPct val="0"/>
        </a:spcAft>
        <a:defRPr sz="4400">
          <a:solidFill>
            <a:schemeClr val="tx2"/>
          </a:solidFill>
          <a:latin typeface="Arial" charset="0"/>
        </a:defRPr>
      </a:lvl6pPr>
      <a:lvl7pPr marL="912690" algn="ctr" rtl="0" fontAlgn="base">
        <a:spcBef>
          <a:spcPct val="0"/>
        </a:spcBef>
        <a:spcAft>
          <a:spcPct val="0"/>
        </a:spcAft>
        <a:defRPr sz="4400">
          <a:solidFill>
            <a:schemeClr val="tx2"/>
          </a:solidFill>
          <a:latin typeface="Arial" charset="0"/>
        </a:defRPr>
      </a:lvl7pPr>
      <a:lvl8pPr marL="1369016" algn="ctr" rtl="0" fontAlgn="base">
        <a:spcBef>
          <a:spcPct val="0"/>
        </a:spcBef>
        <a:spcAft>
          <a:spcPct val="0"/>
        </a:spcAft>
        <a:defRPr sz="4400">
          <a:solidFill>
            <a:schemeClr val="tx2"/>
          </a:solidFill>
          <a:latin typeface="Arial" charset="0"/>
        </a:defRPr>
      </a:lvl8pPr>
      <a:lvl9pPr marL="1825374" algn="ctr" rtl="0" fontAlgn="base">
        <a:spcBef>
          <a:spcPct val="0"/>
        </a:spcBef>
        <a:spcAft>
          <a:spcPct val="0"/>
        </a:spcAft>
        <a:defRPr sz="4400">
          <a:solidFill>
            <a:schemeClr val="tx2"/>
          </a:solidFill>
          <a:latin typeface="Arial" charset="0"/>
        </a:defRPr>
      </a:lvl9pPr>
    </p:titleStyle>
    <p:bodyStyle>
      <a:lvl1pPr marL="342254" indent="-342254"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ＭＳ Ｐゴシック" charset="0"/>
        </a:defRPr>
      </a:lvl1pPr>
      <a:lvl2pPr marL="741546" indent="-28521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defRPr>
      </a:lvl2pPr>
      <a:lvl3pPr marL="1140839" indent="-22817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defRPr>
      </a:lvl3pPr>
      <a:lvl4pPr marL="1597194" indent="-22817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4pPr>
      <a:lvl5pPr marL="2053524" indent="-22817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5pPr>
      <a:lvl6pPr marL="2509864" indent="-228172" algn="l" rtl="0" fontAlgn="base">
        <a:spcBef>
          <a:spcPct val="20000"/>
        </a:spcBef>
        <a:spcAft>
          <a:spcPct val="0"/>
        </a:spcAft>
        <a:buChar char="»"/>
        <a:defRPr sz="2000">
          <a:solidFill>
            <a:schemeClr val="tx1"/>
          </a:solidFill>
          <a:latin typeface="+mn-lt"/>
          <a:ea typeface="ＭＳ Ｐゴシック" charset="-128"/>
        </a:defRPr>
      </a:lvl6pPr>
      <a:lvl7pPr marL="2966212" indent="-228172" algn="l" rtl="0" fontAlgn="base">
        <a:spcBef>
          <a:spcPct val="20000"/>
        </a:spcBef>
        <a:spcAft>
          <a:spcPct val="0"/>
        </a:spcAft>
        <a:buChar char="»"/>
        <a:defRPr sz="2000">
          <a:solidFill>
            <a:schemeClr val="tx1"/>
          </a:solidFill>
          <a:latin typeface="+mn-lt"/>
          <a:ea typeface="ＭＳ Ｐゴシック" charset="-128"/>
        </a:defRPr>
      </a:lvl7pPr>
      <a:lvl8pPr marL="3422541" indent="-228172" algn="l" rtl="0" fontAlgn="base">
        <a:spcBef>
          <a:spcPct val="20000"/>
        </a:spcBef>
        <a:spcAft>
          <a:spcPct val="0"/>
        </a:spcAft>
        <a:buChar char="»"/>
        <a:defRPr sz="2000">
          <a:solidFill>
            <a:schemeClr val="tx1"/>
          </a:solidFill>
          <a:latin typeface="+mn-lt"/>
          <a:ea typeface="ＭＳ Ｐゴシック" charset="-128"/>
        </a:defRPr>
      </a:lvl8pPr>
      <a:lvl9pPr marL="3878893" indent="-22817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grpSp>
        <p:nvGrpSpPr>
          <p:cNvPr id="99330" name="Group 2"/>
          <p:cNvGrpSpPr>
            <a:grpSpLocks/>
          </p:cNvGrpSpPr>
          <p:nvPr/>
        </p:nvGrpSpPr>
        <p:grpSpPr bwMode="auto">
          <a:xfrm>
            <a:off x="457200" y="304800"/>
            <a:ext cx="8305800" cy="1295400"/>
            <a:chOff x="288" y="192"/>
            <a:chExt cx="5232" cy="816"/>
          </a:xfrm>
        </p:grpSpPr>
        <p:sp>
          <p:nvSpPr>
            <p:cNvPr id="159747"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159748"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159749"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0"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1"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9933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933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9754" name="Rectangle 10"/>
          <p:cNvSpPr>
            <a:spLocks noGrp="1" noChangeArrowheads="1"/>
          </p:cNvSpPr>
          <p:nvPr>
            <p:ph type="dt" sz="half" idx="2"/>
          </p:nvPr>
        </p:nvSpPr>
        <p:spPr bwMode="auto">
          <a:xfrm>
            <a:off x="533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ＭＳ Ｐゴシック" pitchFamily="26" charset="-128"/>
                <a:cs typeface="ＭＳ Ｐゴシック" pitchFamily="26" charset="-128"/>
              </a:defRPr>
            </a:lvl1pPr>
          </a:lstStyle>
          <a:p>
            <a:pPr>
              <a:defRPr/>
            </a:pPr>
            <a:endParaRPr lang="en-US" dirty="0"/>
          </a:p>
        </p:txBody>
      </p:sp>
      <p:sp>
        <p:nvSpPr>
          <p:cNvPr id="159755"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ＭＳ Ｐゴシック" pitchFamily="26" charset="-128"/>
                <a:cs typeface="ＭＳ Ｐゴシック" pitchFamily="26" charset="-128"/>
              </a:defRPr>
            </a:lvl1pPr>
          </a:lstStyle>
          <a:p>
            <a:pPr>
              <a:defRPr/>
            </a:pPr>
            <a:endParaRPr lang="en-US" dirty="0"/>
          </a:p>
        </p:txBody>
      </p:sp>
      <p:sp>
        <p:nvSpPr>
          <p:cNvPr id="159756"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chemeClr val="accent1"/>
                </a:solidFill>
                <a:latin typeface="Arial" panose="020B0604020202020204" pitchFamily="34" charset="0"/>
              </a:defRPr>
            </a:lvl1pPr>
          </a:lstStyle>
          <a:p>
            <a:pPr>
              <a:defRPr/>
            </a:pPr>
            <a:fld id="{2CF7082B-2C82-A84D-936C-DD75A2159E3F}" type="slidenum">
              <a:rPr lang="en-US" smtClean="0"/>
              <a:pPr>
                <a:defRPr/>
              </a:pPr>
              <a:t>‹#›</a:t>
            </a:fld>
            <a:endParaRPr lang="en-US" dirty="0"/>
          </a:p>
        </p:txBody>
      </p:sp>
    </p:spTree>
    <p:extLst>
      <p:ext uri="{BB962C8B-B14F-4D97-AF65-F5344CB8AC3E}">
        <p14:creationId xmlns:p14="http://schemas.microsoft.com/office/powerpoint/2010/main" val="1230908958"/>
      </p:ext>
    </p:extLst>
  </p:cSld>
  <p:clrMap bg1="lt1" tx1="dk1" bg2="lt2" tx2="dk2" accent1="accent1" accent2="accent2" accent3="accent3" accent4="accent4" accent5="accent5" accent6="accent6" hlink="hlink" folHlink="folHlink"/>
  <p:sldLayoutIdLst>
    <p:sldLayoutId id="2147492902" r:id="rId1"/>
    <p:sldLayoutId id="2147492903" r:id="rId2"/>
    <p:sldLayoutId id="2147492904" r:id="rId3"/>
    <p:sldLayoutId id="2147492905" r:id="rId4"/>
    <p:sldLayoutId id="2147492906" r:id="rId5"/>
    <p:sldLayoutId id="2147492907" r:id="rId6"/>
    <p:sldLayoutId id="2147492908" r:id="rId7"/>
    <p:sldLayoutId id="2147492909" r:id="rId8"/>
    <p:sldLayoutId id="2147492910" r:id="rId9"/>
    <p:sldLayoutId id="2147492911" r:id="rId10"/>
    <p:sldLayoutId id="214749291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26" charset="0"/>
        </a:defRPr>
      </a:lvl6pPr>
      <a:lvl7pPr marL="914400" algn="ctr" rtl="0" fontAlgn="base">
        <a:spcBef>
          <a:spcPct val="0"/>
        </a:spcBef>
        <a:spcAft>
          <a:spcPct val="0"/>
        </a:spcAft>
        <a:defRPr sz="4400">
          <a:solidFill>
            <a:schemeClr val="tx2"/>
          </a:solidFill>
          <a:latin typeface="Arial" pitchFamily="26" charset="0"/>
        </a:defRPr>
      </a:lvl7pPr>
      <a:lvl8pPr marL="1371600" algn="ctr" rtl="0" fontAlgn="base">
        <a:spcBef>
          <a:spcPct val="0"/>
        </a:spcBef>
        <a:spcAft>
          <a:spcPct val="0"/>
        </a:spcAft>
        <a:defRPr sz="4400">
          <a:solidFill>
            <a:schemeClr val="tx2"/>
          </a:solidFill>
          <a:latin typeface="Arial" pitchFamily="26" charset="0"/>
        </a:defRPr>
      </a:lvl8pPr>
      <a:lvl9pPr marL="1828800" algn="ctr" rtl="0" fontAlgn="base">
        <a:spcBef>
          <a:spcPct val="0"/>
        </a:spcBef>
        <a:spcAft>
          <a:spcPct val="0"/>
        </a:spcAft>
        <a:defRPr sz="4400">
          <a:solidFill>
            <a:schemeClr val="tx2"/>
          </a:solidFill>
          <a:latin typeface="Arial" pitchFamily="26" charset="0"/>
        </a:defRPr>
      </a:lvl9pPr>
    </p:titleStyle>
    <p:bodyStyle>
      <a:lvl1pPr marL="342900" indent="-342900" algn="l" rtl="0" eaLnBrk="0" fontAlgn="base" hangingPunct="0">
        <a:spcBef>
          <a:spcPct val="20000"/>
        </a:spcBef>
        <a:spcAft>
          <a:spcPct val="0"/>
        </a:spcAft>
        <a:buClr>
          <a:schemeClr val="folHlink"/>
        </a:buClr>
        <a:buSzPct val="120000"/>
        <a:buFont typeface="Arial" charset="0"/>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Char char="§"/>
        <a:defRPr sz="2800" b="1" i="0">
          <a:solidFill>
            <a:schemeClr val="tx1"/>
          </a:solidFill>
          <a:latin typeface="Arial" panose="020B0604020202020204" pitchFamily="34" charset="0"/>
          <a:ea typeface="ＭＳ Ｐゴシック" pitchFamily="26" charset="-128"/>
        </a:defRPr>
      </a:lvl2pPr>
      <a:lvl3pPr marL="1143000" indent="-228600" algn="l" rtl="0" eaLnBrk="0" fontAlgn="base" hangingPunct="0">
        <a:spcBef>
          <a:spcPct val="20000"/>
        </a:spcBef>
        <a:spcAft>
          <a:spcPct val="0"/>
        </a:spcAft>
        <a:buClr>
          <a:schemeClr val="folHlink"/>
        </a:buClr>
        <a:buFont typeface="Arial" charset="0"/>
        <a:buChar char="•"/>
        <a:defRPr sz="2400" b="1" i="0">
          <a:solidFill>
            <a:schemeClr val="tx1"/>
          </a:solidFill>
          <a:latin typeface="Arial" panose="020B0604020202020204" pitchFamily="34" charset="0"/>
          <a:ea typeface="ＭＳ Ｐゴシック" pitchFamily="26" charset="-128"/>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ＭＳ Ｐゴシック" pitchFamily="26" charset="-128"/>
        </a:defRPr>
      </a:lvl4pPr>
      <a:lvl5pPr marL="2057400" indent="-228600" algn="l" rtl="0" eaLnBrk="0" fontAlgn="base" hangingPunct="0">
        <a:spcBef>
          <a:spcPct val="20000"/>
        </a:spcBef>
        <a:spcAft>
          <a:spcPct val="0"/>
        </a:spcAft>
        <a:buClr>
          <a:schemeClr val="folHlink"/>
        </a:buClr>
        <a:buFont typeface="Arial" charset="0"/>
        <a:buChar char="•"/>
        <a:defRPr sz="2000" b="1" i="0">
          <a:solidFill>
            <a:schemeClr val="tx1"/>
          </a:solidFill>
          <a:latin typeface="Arial" panose="020B0604020202020204" pitchFamily="34" charset="0"/>
          <a:ea typeface="ＭＳ Ｐゴシック" pitchFamily="26" charset="-128"/>
        </a:defRPr>
      </a:lvl5pPr>
      <a:lvl6pPr marL="25146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45"/>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b="1" i="0">
                <a:solidFill>
                  <a:srgbClr val="000000"/>
                </a:solidFill>
                <a:latin typeface="Arial" panose="020B0604020202020204" pitchFamily="34" charset="0"/>
              </a:defRPr>
            </a:lvl1pPr>
          </a:lstStyle>
          <a:p>
            <a:pPr defTabSz="321167">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93"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b="1" i="0">
                <a:solidFill>
                  <a:srgbClr val="000000"/>
                </a:solidFill>
                <a:latin typeface="Arial" panose="020B0604020202020204" pitchFamily="34" charset="0"/>
              </a:defRPr>
            </a:lvl1pPr>
          </a:lstStyle>
          <a:p>
            <a:pPr defTabSz="321167">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b="1" i="0">
                <a:solidFill>
                  <a:srgbClr val="000000"/>
                </a:solidFill>
                <a:latin typeface="Arial" panose="020B0604020202020204" pitchFamily="34" charset="0"/>
              </a:defRPr>
            </a:lvl1pPr>
          </a:lstStyle>
          <a:p>
            <a:pPr defTabSz="321167">
              <a:buSzPct val="100000"/>
            </a:pPr>
            <a:fld id="{4370C4B8-28FD-CA45-96DB-445CE5F9BEB5}" type="slidenum">
              <a:rPr lang="en-US" sz="1800" smtClean="0">
                <a:cs typeface="DejaVu Sans" charset="0"/>
              </a:rPr>
              <a:pPr defTabSz="321167">
                <a:buSzPct val="100000"/>
              </a:pPr>
              <a:t>‹#›</a:t>
            </a:fld>
            <a:endParaRPr lang="en-US" sz="1800" dirty="0">
              <a:cs typeface="DejaVu Sans" charset="0"/>
            </a:endParaRPr>
          </a:p>
        </p:txBody>
      </p:sp>
    </p:spTree>
    <p:extLst>
      <p:ext uri="{BB962C8B-B14F-4D97-AF65-F5344CB8AC3E}">
        <p14:creationId xmlns:p14="http://schemas.microsoft.com/office/powerpoint/2010/main" val="1402474293"/>
      </p:ext>
    </p:extLst>
  </p:cSld>
  <p:clrMap bg1="lt1" tx1="dk1" bg2="lt2" tx2="dk2" accent1="accent1" accent2="accent2" accent3="accent3" accent4="accent4" accent5="accent5" accent6="accent6" hlink="hlink" folHlink="folHlink"/>
  <p:sldLayoutIdLst>
    <p:sldLayoutId id="2147492914" r:id="rId1"/>
    <p:sldLayoutId id="2147492915" r:id="rId2"/>
    <p:sldLayoutId id="2147492916" r:id="rId3"/>
    <p:sldLayoutId id="2147492917" r:id="rId4"/>
    <p:sldLayoutId id="2147492918" r:id="rId5"/>
    <p:sldLayoutId id="2147492919" r:id="rId6"/>
    <p:sldLayoutId id="2147492920" r:id="rId7"/>
    <p:sldLayoutId id="2147492921" r:id="rId8"/>
    <p:sldLayoutId id="2147492922" r:id="rId9"/>
    <p:sldLayoutId id="2147492923" r:id="rId10"/>
    <p:sldLayoutId id="2147492924" r:id="rId11"/>
  </p:sldLayoutIdLst>
  <p:txStyles>
    <p:titleStyle>
      <a:lvl1pPr algn="ctr" defTabSz="321167"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1896" indent="-200729"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291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08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263"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6426"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7589"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8765"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993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875" indent="-240875" algn="l" defTabSz="321167"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1896" indent="-200729" algn="l" defTabSz="321167"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2918" indent="-160584" algn="l" defTabSz="321167"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088" indent="-160584" algn="l" defTabSz="321167"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263" indent="-160584" algn="l" defTabSz="321167"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6426"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7589"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8765"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9938"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167" rtl="0" eaLnBrk="1" latinLnBrk="0" hangingPunct="1">
        <a:defRPr sz="1300" kern="1200">
          <a:solidFill>
            <a:schemeClr val="tx1"/>
          </a:solidFill>
          <a:latin typeface="+mn-lt"/>
          <a:ea typeface="+mn-ea"/>
          <a:cs typeface="+mn-cs"/>
        </a:defRPr>
      </a:lvl1pPr>
      <a:lvl2pPr marL="321167" algn="l" defTabSz="321167" rtl="0" eaLnBrk="1" latinLnBrk="0" hangingPunct="1">
        <a:defRPr sz="1300" kern="1200">
          <a:solidFill>
            <a:schemeClr val="tx1"/>
          </a:solidFill>
          <a:latin typeface="+mn-lt"/>
          <a:ea typeface="+mn-ea"/>
          <a:cs typeface="+mn-cs"/>
        </a:defRPr>
      </a:lvl2pPr>
      <a:lvl3pPr marL="642334" algn="l" defTabSz="321167" rtl="0" eaLnBrk="1" latinLnBrk="0" hangingPunct="1">
        <a:defRPr sz="1300" kern="1200">
          <a:solidFill>
            <a:schemeClr val="tx1"/>
          </a:solidFill>
          <a:latin typeface="+mn-lt"/>
          <a:ea typeface="+mn-ea"/>
          <a:cs typeface="+mn-cs"/>
        </a:defRPr>
      </a:lvl3pPr>
      <a:lvl4pPr marL="963502" algn="l" defTabSz="321167" rtl="0" eaLnBrk="1" latinLnBrk="0" hangingPunct="1">
        <a:defRPr sz="1300" kern="1200">
          <a:solidFill>
            <a:schemeClr val="tx1"/>
          </a:solidFill>
          <a:latin typeface="+mn-lt"/>
          <a:ea typeface="+mn-ea"/>
          <a:cs typeface="+mn-cs"/>
        </a:defRPr>
      </a:lvl4pPr>
      <a:lvl5pPr marL="1284668" algn="l" defTabSz="321167" rtl="0" eaLnBrk="1" latinLnBrk="0" hangingPunct="1">
        <a:defRPr sz="1300" kern="1200">
          <a:solidFill>
            <a:schemeClr val="tx1"/>
          </a:solidFill>
          <a:latin typeface="+mn-lt"/>
          <a:ea typeface="+mn-ea"/>
          <a:cs typeface="+mn-cs"/>
        </a:defRPr>
      </a:lvl5pPr>
      <a:lvl6pPr marL="1605842" algn="l" defTabSz="321167" rtl="0" eaLnBrk="1" latinLnBrk="0" hangingPunct="1">
        <a:defRPr sz="1300" kern="1200">
          <a:solidFill>
            <a:schemeClr val="tx1"/>
          </a:solidFill>
          <a:latin typeface="+mn-lt"/>
          <a:ea typeface="+mn-ea"/>
          <a:cs typeface="+mn-cs"/>
        </a:defRPr>
      </a:lvl6pPr>
      <a:lvl7pPr marL="1927008" algn="l" defTabSz="321167" rtl="0" eaLnBrk="1" latinLnBrk="0" hangingPunct="1">
        <a:defRPr sz="1300" kern="1200">
          <a:solidFill>
            <a:schemeClr val="tx1"/>
          </a:solidFill>
          <a:latin typeface="+mn-lt"/>
          <a:ea typeface="+mn-ea"/>
          <a:cs typeface="+mn-cs"/>
        </a:defRPr>
      </a:lvl7pPr>
      <a:lvl8pPr marL="2248182" algn="l" defTabSz="321167" rtl="0" eaLnBrk="1" latinLnBrk="0" hangingPunct="1">
        <a:defRPr sz="1300" kern="1200">
          <a:solidFill>
            <a:schemeClr val="tx1"/>
          </a:solidFill>
          <a:latin typeface="+mn-lt"/>
          <a:ea typeface="+mn-ea"/>
          <a:cs typeface="+mn-cs"/>
        </a:defRPr>
      </a:lvl8pPr>
      <a:lvl9pPr marL="2569337" algn="l" defTabSz="321167" rtl="0" eaLnBrk="1" latinLnBrk="0" hangingPunct="1">
        <a:defRPr sz="13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38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38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35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05" charset="0"/>
                <a:ea typeface="+mn-ea"/>
                <a:cs typeface="+mn-cs"/>
              </a:defRPr>
            </a:lvl1pPr>
          </a:lstStyle>
          <a:p>
            <a:pPr>
              <a:defRPr/>
            </a:pPr>
            <a:endParaRPr lang="en-US"/>
          </a:p>
        </p:txBody>
      </p:sp>
      <p:sp>
        <p:nvSpPr>
          <p:cNvPr id="3635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05" charset="0"/>
                <a:ea typeface="+mn-ea"/>
                <a:cs typeface="+mn-cs"/>
              </a:defRPr>
            </a:lvl1pPr>
          </a:lstStyle>
          <a:p>
            <a:pPr>
              <a:defRPr/>
            </a:pPr>
            <a:endParaRPr lang="en-US"/>
          </a:p>
        </p:txBody>
      </p:sp>
      <p:sp>
        <p:nvSpPr>
          <p:cNvPr id="3635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2E7D0350-0B31-444E-B8DA-9478985F8C74}" type="slidenum">
              <a:rPr lang="en-US" smtClean="0"/>
              <a:pPr>
                <a:defRPr/>
              </a:pPr>
              <a:t>‹#›</a:t>
            </a:fld>
            <a:endParaRPr lang="en-US" dirty="0"/>
          </a:p>
        </p:txBody>
      </p:sp>
    </p:spTree>
    <p:extLst>
      <p:ext uri="{BB962C8B-B14F-4D97-AF65-F5344CB8AC3E}">
        <p14:creationId xmlns:p14="http://schemas.microsoft.com/office/powerpoint/2010/main" val="1310850539"/>
      </p:ext>
    </p:extLst>
  </p:cSld>
  <p:clrMap bg1="lt1" tx1="dk1" bg2="lt2" tx2="dk2" accent1="accent1" accent2="accent2" accent3="accent3" accent4="accent4" accent5="accent5" accent6="accent6" hlink="hlink" folHlink="folHlink"/>
  <p:sldLayoutIdLst>
    <p:sldLayoutId id="2147492926" r:id="rId1"/>
    <p:sldLayoutId id="2147492927" r:id="rId2"/>
    <p:sldLayoutId id="2147492928" r:id="rId3"/>
    <p:sldLayoutId id="2147492929" r:id="rId4"/>
  </p:sldLayoutIdLs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0354" name="Group 2"/>
          <p:cNvGrpSpPr>
            <a:grpSpLocks/>
          </p:cNvGrpSpPr>
          <p:nvPr/>
        </p:nvGrpSpPr>
        <p:grpSpPr bwMode="auto">
          <a:xfrm>
            <a:off x="0" y="2286000"/>
            <a:ext cx="9144000" cy="3581400"/>
            <a:chOff x="0" y="1968"/>
            <a:chExt cx="5760" cy="2256"/>
          </a:xfrm>
        </p:grpSpPr>
        <p:sp>
          <p:nvSpPr>
            <p:cNvPr id="100361"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2"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3"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4"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5"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6"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7"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8"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9"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0"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1"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2"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3"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4"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5"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6"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7"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8"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9"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0"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1"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2"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3"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4"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5"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6"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7"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8"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9"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0"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1"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2"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3"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4"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5"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6"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7"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8"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9"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0"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1"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2"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3"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4"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5"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6"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7"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8"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9"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0"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1"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2"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3"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4"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5"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6"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7"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8"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9"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0"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1"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2"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3"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grpSp>
      <p:sp>
        <p:nvSpPr>
          <p:cNvPr id="100355"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ltLang="ja-JP"/>
              <a:t>Click to edit Master title style</a:t>
            </a:r>
          </a:p>
        </p:txBody>
      </p:sp>
      <p:sp>
        <p:nvSpPr>
          <p:cNvPr id="100356"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34212"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3" name="Rectangle 69"/>
          <p:cNvSpPr>
            <a:spLocks noGrp="1" noChangeArrowheads="1"/>
          </p:cNvSpPr>
          <p:nvPr>
            <p:ph type="ftr" sz="quarter" idx="3"/>
          </p:nvPr>
        </p:nvSpPr>
        <p:spPr bwMode="auto">
          <a:xfrm>
            <a:off x="2057407" y="6248400"/>
            <a:ext cx="5237163"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4"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6DCE0253-864C-BB4C-BE3D-4087E2F8088D}" type="slidenum">
              <a:rPr lang="en-US" altLang="ja-JP"/>
              <a:pPr>
                <a:defRPr/>
              </a:pPr>
              <a:t>‹#›</a:t>
            </a:fld>
            <a:endParaRPr lang="en-US" altLang="ja-JP"/>
          </a:p>
        </p:txBody>
      </p:sp>
      <p:pic>
        <p:nvPicPr>
          <p:cNvPr id="100360"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37815011"/>
      </p:ext>
    </p:extLst>
  </p:cSld>
  <p:clrMap bg1="dk2" tx1="lt1" bg2="dk1" tx2="lt2" accent1="accent1" accent2="accent2" accent3="accent3" accent4="accent4" accent5="accent5" accent6="accent6" hlink="hlink" folHlink="folHlink"/>
  <p:sldLayoutIdLst>
    <p:sldLayoutId id="2147492931"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2pPr>
      <a:lvl3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3pPr>
      <a:lvl4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4pPr>
      <a:lvl5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5pPr>
      <a:lvl6pPr marL="457042"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6pPr>
      <a:lvl7pPr marL="914085"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7pPr>
      <a:lvl8pPr marL="1371124"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8pPr>
      <a:lvl9pPr marL="182817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9pPr>
    </p:titleStyle>
    <p:bodyStyle>
      <a:lvl1pPr marL="453868" indent="-352303"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8848" indent="-350717"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124" indent="-317388"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034" indent="-301520"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099" indent="-295171"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4140"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6pPr>
      <a:lvl7pPr marL="326117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7pPr>
      <a:lvl8pPr marL="371821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8pPr>
      <a:lvl9pPr marL="4175264"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46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546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ＭＳ Ｐゴシック" charset="0"/>
              </a:defRPr>
            </a:lvl1pPr>
          </a:lstStyle>
          <a:p>
            <a:pPr>
              <a:defRPr/>
            </a:pPr>
            <a:fld id="{C265F6C2-A2BA-DE47-9DE7-ED27A7BF4CFF}"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43" r:id="rId1"/>
    <p:sldLayoutId id="2147491944"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pitchFamily="-112" charset="0"/>
        </a:defRPr>
      </a:lvl6pPr>
      <a:lvl7pPr marL="914085" algn="ctr" rtl="0" fontAlgn="base">
        <a:spcBef>
          <a:spcPct val="0"/>
        </a:spcBef>
        <a:spcAft>
          <a:spcPct val="0"/>
        </a:spcAft>
        <a:defRPr sz="4400">
          <a:solidFill>
            <a:schemeClr val="tx2"/>
          </a:solidFill>
          <a:latin typeface="Arial" pitchFamily="-112" charset="0"/>
        </a:defRPr>
      </a:lvl7pPr>
      <a:lvl8pPr marL="1371124" algn="ctr" rtl="0" fontAlgn="base">
        <a:spcBef>
          <a:spcPct val="0"/>
        </a:spcBef>
        <a:spcAft>
          <a:spcPct val="0"/>
        </a:spcAft>
        <a:defRPr sz="4400">
          <a:solidFill>
            <a:schemeClr val="tx2"/>
          </a:solidFill>
          <a:latin typeface="Arial" pitchFamily="-112" charset="0"/>
        </a:defRPr>
      </a:lvl8pPr>
      <a:lvl9pPr marL="1828170" algn="ctr" rtl="0" fontAlgn="base">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pitchFamily="-11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74" tIns="44444" rIns="90474" bIns="4444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1"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74" tIns="44444" rIns="90474" bIns="44444"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grpSp>
      </p:grpSp>
    </p:spTree>
    <p:extLst>
      <p:ext uri="{BB962C8B-B14F-4D97-AF65-F5344CB8AC3E}">
        <p14:creationId xmlns:p14="http://schemas.microsoft.com/office/powerpoint/2010/main" val="3213667381"/>
      </p:ext>
    </p:extLst>
  </p:cSld>
  <p:clrMap bg1="dk2" tx1="lt1" bg2="dk1" tx2="lt2" accent1="accent1" accent2="accent2" accent3="accent3" accent4="accent4" accent5="accent5" accent6="accent6" hlink="hlink" folHlink="folHlink"/>
  <p:sldLayoutIdLst>
    <p:sldLayoutId id="2147492933" r:id="rId1"/>
    <p:sldLayoutId id="2147492934" r:id="rId2"/>
    <p:sldLayoutId id="2147492935" r:id="rId3"/>
    <p:sldLayoutId id="2147492936" r:id="rId4"/>
    <p:sldLayoutId id="2147492937" r:id="rId5"/>
    <p:sldLayoutId id="2147492938" r:id="rId6"/>
    <p:sldLayoutId id="2147492939" r:id="rId7"/>
    <p:sldLayoutId id="2147492940" r:id="rId8"/>
    <p:sldLayoutId id="2147492941" r:id="rId9"/>
    <p:sldLayoutId id="2147492942" r:id="rId10"/>
    <p:sldLayoutId id="214749294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132" algn="l" rtl="0" eaLnBrk="0" fontAlgn="base" hangingPunct="0">
        <a:spcBef>
          <a:spcPct val="0"/>
        </a:spcBef>
        <a:spcAft>
          <a:spcPct val="0"/>
        </a:spcAft>
        <a:defRPr sz="4400">
          <a:solidFill>
            <a:schemeClr val="tx2"/>
          </a:solidFill>
          <a:latin typeface="Times" pitchFamily="-105" charset="0"/>
        </a:defRPr>
      </a:lvl6pPr>
      <a:lvl7pPr marL="914265" algn="l" rtl="0" eaLnBrk="0" fontAlgn="base" hangingPunct="0">
        <a:spcBef>
          <a:spcPct val="0"/>
        </a:spcBef>
        <a:spcAft>
          <a:spcPct val="0"/>
        </a:spcAft>
        <a:defRPr sz="4400">
          <a:solidFill>
            <a:schemeClr val="tx2"/>
          </a:solidFill>
          <a:latin typeface="Times" pitchFamily="-105" charset="0"/>
        </a:defRPr>
      </a:lvl7pPr>
      <a:lvl8pPr marL="1371396" algn="l" rtl="0" eaLnBrk="0" fontAlgn="base" hangingPunct="0">
        <a:spcBef>
          <a:spcPct val="0"/>
        </a:spcBef>
        <a:spcAft>
          <a:spcPct val="0"/>
        </a:spcAft>
        <a:defRPr sz="4400">
          <a:solidFill>
            <a:schemeClr val="tx2"/>
          </a:solidFill>
          <a:latin typeface="Times" pitchFamily="-105" charset="0"/>
        </a:defRPr>
      </a:lvl8pPr>
      <a:lvl9pPr marL="1828530" algn="l" rtl="0" eaLnBrk="0" fontAlgn="base" hangingPunct="0">
        <a:spcBef>
          <a:spcPct val="0"/>
        </a:spcBef>
        <a:spcAft>
          <a:spcPct val="0"/>
        </a:spcAft>
        <a:defRPr sz="4400">
          <a:solidFill>
            <a:schemeClr val="tx2"/>
          </a:solidFill>
          <a:latin typeface="Times" pitchFamily="-105" charset="0"/>
        </a:defRPr>
      </a:lvl9pPr>
    </p:titleStyle>
    <p:bodyStyle>
      <a:lvl1pPr marL="342849" indent="-342849"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839" indent="-285708"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2829" indent="-228567"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599961"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094"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225"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359"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8490"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5622"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b="1" i="0">
                <a:latin typeface="Arial" panose="020B0604020202020204" pitchFamily="34" charset="0"/>
              </a:defRPr>
            </a:lvl1pPr>
          </a:lstStyle>
          <a:p>
            <a:pPr>
              <a:defRPr/>
            </a:pPr>
            <a:fld id="{D294187F-00A1-6040-B8D4-6AA4296BE230}" type="slidenum">
              <a:rPr lang="en-US" smtClean="0"/>
              <a:pPr>
                <a:defRPr/>
              </a:pPr>
              <a:t>‹#›</a:t>
            </a:fld>
            <a:endParaRPr lang="en-US" dirty="0"/>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04485341"/>
      </p:ext>
    </p:extLst>
  </p:cSld>
  <p:clrMap bg1="dk2" tx1="lt1" bg2="dk1" tx2="lt2" accent1="accent1" accent2="accent2" accent3="accent3" accent4="accent4" accent5="accent5" accent6="accent6" hlink="hlink" folHlink="folHlink"/>
  <p:sldLayoutIdLst>
    <p:sldLayoutId id="2147492945" r:id="rId1"/>
    <p:sldLayoutId id="2147492946" r:id="rId2"/>
    <p:sldLayoutId id="2147492947" r:id="rId3"/>
    <p:sldLayoutId id="2147492948" r:id="rId4"/>
    <p:sldLayoutId id="2147492949" r:id="rId5"/>
    <p:sldLayoutId id="2147492950" r:id="rId6"/>
    <p:sldLayoutId id="2147492951" r:id="rId7"/>
    <p:sldLayoutId id="2147492952" r:id="rId8"/>
    <p:sldLayoutId id="2147492953" r:id="rId9"/>
    <p:sldLayoutId id="2147492954" r:id="rId10"/>
    <p:sldLayoutId id="2147492955" r:id="rId11"/>
    <p:sldLayoutId id="2147492956"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39354" indent="-284372"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37471" indent="-227503"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2476" indent="-227503"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47459" indent="-227503"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1026">
            <a:extLst>
              <a:ext uri="{FF2B5EF4-FFF2-40B4-BE49-F238E27FC236}">
                <a16:creationId xmlns:a16="http://schemas.microsoft.com/office/drawing/2014/main" id="{F73DC186-1C7B-2831-DEF8-5690342FD4C5}"/>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38243" name="Rectangle 1027">
            <a:extLst>
              <a:ext uri="{FF2B5EF4-FFF2-40B4-BE49-F238E27FC236}">
                <a16:creationId xmlns:a16="http://schemas.microsoft.com/office/drawing/2014/main" id="{A0EA0F8D-1C27-0F52-9F99-CC23A6F4DB51}"/>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6" name="Rectangle 1028">
            <a:extLst>
              <a:ext uri="{FF2B5EF4-FFF2-40B4-BE49-F238E27FC236}">
                <a16:creationId xmlns:a16="http://schemas.microsoft.com/office/drawing/2014/main" id="{15DC7CEA-010F-D0F5-98AA-D72128460A82}"/>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7" name="Rectangle 1029">
            <a:extLst>
              <a:ext uri="{FF2B5EF4-FFF2-40B4-BE49-F238E27FC236}">
                <a16:creationId xmlns:a16="http://schemas.microsoft.com/office/drawing/2014/main" id="{75AFFD5F-E5C2-EFEA-2CB4-AC1217222B8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8" name="Rectangle 1030">
            <a:extLst>
              <a:ext uri="{FF2B5EF4-FFF2-40B4-BE49-F238E27FC236}">
                <a16:creationId xmlns:a16="http://schemas.microsoft.com/office/drawing/2014/main" id="{76AE8A13-F8D6-F710-400B-90BA0CC0D7B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fld id="{F5766D22-22BB-6940-B3E8-D7915C25C6FE}" type="slidenum">
              <a:rPr lang="en-US" altLang="en-US" smtClean="0"/>
              <a:pPr/>
              <a:t>‹#›</a:t>
            </a:fld>
            <a:endParaRPr lang="en-US" altLang="en-US" dirty="0"/>
          </a:p>
        </p:txBody>
      </p:sp>
    </p:spTree>
    <p:extLst>
      <p:ext uri="{BB962C8B-B14F-4D97-AF65-F5344CB8AC3E}">
        <p14:creationId xmlns:p14="http://schemas.microsoft.com/office/powerpoint/2010/main" val="1795744944"/>
      </p:ext>
    </p:extLst>
  </p:cSld>
  <p:clrMap bg1="lt1" tx1="dk1" bg2="lt2" tx2="dk2" accent1="accent1" accent2="accent2" accent3="accent3" accent4="accent4" accent5="accent5" accent6="accent6" hlink="hlink" folHlink="folHlink"/>
  <p:sldLayoutIdLst>
    <p:sldLayoutId id="2147492958"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4E63FA0-A986-304D-91A7-3563E621049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90776908"/>
      </p:ext>
    </p:extLst>
  </p:cSld>
  <p:clrMap bg1="lt1" tx1="dk1" bg2="lt2" tx2="dk2" accent1="accent1" accent2="accent2" accent3="accent3" accent4="accent4" accent5="accent5" accent6="accent6" hlink="hlink" folHlink="folHlink"/>
  <p:sldLayoutIdLst>
    <p:sldLayoutId id="2147492960" r:id="rId1"/>
    <p:sldLayoutId id="2147492961" r:id="rId2"/>
    <p:sldLayoutId id="2147492962" r:id="rId3"/>
    <p:sldLayoutId id="2147492963" r:id="rId4"/>
    <p:sldLayoutId id="2147492964" r:id="rId5"/>
    <p:sldLayoutId id="2147492965" r:id="rId6"/>
    <p:sldLayoutId id="2147492966" r:id="rId7"/>
    <p:sldLayoutId id="2147492967" r:id="rId8"/>
    <p:sldLayoutId id="2147492968" r:id="rId9"/>
    <p:sldLayoutId id="2147492969" r:id="rId10"/>
    <p:sldLayoutId id="214749297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138060805"/>
      </p:ext>
    </p:extLst>
  </p:cSld>
  <p:clrMap bg1="lt1" tx1="dk1" bg2="lt2" tx2="dk2" accent1="accent1" accent2="accent2" accent3="accent3" accent4="accent4" accent5="accent5" accent6="accent6" hlink="hlink" folHlink="folHlink"/>
  <p:sldLayoutIdLst>
    <p:sldLayoutId id="2147492972" r:id="rId1"/>
    <p:sldLayoutId id="2147492973" r:id="rId2"/>
    <p:sldLayoutId id="2147492974" r:id="rId3"/>
    <p:sldLayoutId id="2147492975" r:id="rId4"/>
    <p:sldLayoutId id="2147492976" r:id="rId5"/>
    <p:sldLayoutId id="2147492977" r:id="rId6"/>
    <p:sldLayoutId id="2147492978" r:id="rId7"/>
    <p:sldLayoutId id="2147492979" r:id="rId8"/>
    <p:sldLayoutId id="2147492980" r:id="rId9"/>
    <p:sldLayoutId id="2147492981" r:id="rId10"/>
    <p:sldLayoutId id="2147492982" r:id="rId11"/>
    <p:sldLayoutId id="2147492983" r:id="rId12"/>
    <p:sldLayoutId id="214749298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pPr/>
              <a:t>10/03/2024</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2541043064"/>
      </p:ext>
    </p:extLst>
  </p:cSld>
  <p:clrMap bg1="lt1" tx1="dk1" bg2="lt2" tx2="dk2" accent1="accent1" accent2="accent2" accent3="accent3" accent4="accent4" accent5="accent5" accent6="accent6" hlink="hlink" folHlink="folHlink"/>
  <p:sldLayoutIdLst>
    <p:sldLayoutId id="2147492986" r:id="rId1"/>
    <p:sldLayoutId id="2147492987" r:id="rId2"/>
    <p:sldLayoutId id="2147492988" r:id="rId3"/>
    <p:sldLayoutId id="2147492989" r:id="rId4"/>
    <p:sldLayoutId id="2147492990" r:id="rId5"/>
    <p:sldLayoutId id="2147492991" r:id="rId6"/>
    <p:sldLayoutId id="2147492992" r:id="rId7"/>
    <p:sldLayoutId id="2147492993" r:id="rId8"/>
    <p:sldLayoutId id="2147492994" r:id="rId9"/>
    <p:sldLayoutId id="2147492995" r:id="rId10"/>
    <p:sldLayoutId id="2147492996"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rgbClr val="F4F0D9"/>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86308275"/>
      </p:ext>
    </p:extLst>
  </p:cSld>
  <p:clrMap bg1="lt1" tx1="dk1" bg2="lt2" tx2="dk2" accent1="accent1" accent2="accent2" accent3="accent3" accent4="accent4" accent5="accent5" accent6="accent6" hlink="hlink" folHlink="folHlink"/>
  <p:sldLayoutIdLst>
    <p:sldLayoutId id="2147492998" r:id="rId1"/>
    <p:sldLayoutId id="2147492999" r:id="rId2"/>
    <p:sldLayoutId id="2147493000" r:id="rId3"/>
    <p:sldLayoutId id="2147493001" r:id="rId4"/>
    <p:sldLayoutId id="2147493002" r:id="rId5"/>
    <p:sldLayoutId id="2147493003" r:id="rId6"/>
    <p:sldLayoutId id="2147493004" r:id="rId7"/>
    <p:sldLayoutId id="2147493005" r:id="rId8"/>
    <p:sldLayoutId id="2147493006" r:id="rId9"/>
    <p:sldLayoutId id="2147493007" r:id="rId10"/>
    <p:sldLayoutId id="2147493008" r:id="rId11"/>
    <p:sldLayoutId id="2147493009" r:id="rId12"/>
    <p:sldLayoutId id="2147493010" r:id="rId13"/>
    <p:sldLayoutId id="2147493011" r:id="rId14"/>
    <p:sldLayoutId id="2147493012" r:id="rId15"/>
    <p:sldLayoutId id="2147493013" r:id="rId16"/>
    <p:sldLayoutId id="2147493014" r:id="rId17"/>
  </p:sldLayoutIdLst>
  <p:txStyles>
    <p:titleStyle>
      <a:lvl1pPr algn="l"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C966453-56C3-4797-928D-EA3B0A679EED}" type="datetimeFigureOut">
              <a:rPr lang="en-US" smtClean="0"/>
              <a:pPr/>
              <a:t>3/10/24</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BA0598B-739D-4A47-B5AB-79BF86413B47}" type="slidenum">
              <a:rPr lang="en-US" smtClean="0"/>
              <a:pPr/>
              <a:t>‹#›</a:t>
            </a:fld>
            <a:endParaRPr lang="en-US"/>
          </a:p>
        </p:txBody>
      </p:sp>
    </p:spTree>
    <p:extLst>
      <p:ext uri="{BB962C8B-B14F-4D97-AF65-F5344CB8AC3E}">
        <p14:creationId xmlns:p14="http://schemas.microsoft.com/office/powerpoint/2010/main" val="1598540000"/>
      </p:ext>
    </p:extLst>
  </p:cSld>
  <p:clrMap bg1="lt1" tx1="dk1" bg2="lt2" tx2="dk2" accent1="accent1" accent2="accent2" accent3="accent3" accent4="accent4" accent5="accent5" accent6="accent6" hlink="hlink" folHlink="folHlink"/>
  <p:sldLayoutIdLst>
    <p:sldLayoutId id="2147493016" r:id="rId1"/>
    <p:sldLayoutId id="2147493017" r:id="rId2"/>
    <p:sldLayoutId id="2147493018" r:id="rId3"/>
    <p:sldLayoutId id="2147493019" r:id="rId4"/>
    <p:sldLayoutId id="2147493020" r:id="rId5"/>
    <p:sldLayoutId id="2147493021" r:id="rId6"/>
    <p:sldLayoutId id="2147493022" r:id="rId7"/>
    <p:sldLayoutId id="2147493023" r:id="rId8"/>
    <p:sldLayoutId id="2147493024" r:id="rId9"/>
    <p:sldLayoutId id="2147493025" r:id="rId10"/>
    <p:sldLayoutId id="2147493026"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21469" y="193105"/>
            <a:ext cx="5786438" cy="8036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21469" y="1125141"/>
            <a:ext cx="5786438" cy="318231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21469" y="4469309"/>
            <a:ext cx="1500188" cy="256729"/>
          </a:xfrm>
          <a:prstGeom prst="rect">
            <a:avLst/>
          </a:prstGeom>
        </p:spPr>
        <p:txBody>
          <a:bodyPr vert="horz" lIns="91440" tIns="45720" rIns="91440" bIns="45720" rtlCol="0" anchor="ctr"/>
          <a:lstStyle>
            <a:lvl1pPr algn="l">
              <a:defRPr sz="844" b="1" i="0">
                <a:solidFill>
                  <a:schemeClr val="tx1">
                    <a:tint val="75000"/>
                  </a:schemeClr>
                </a:solidFill>
                <a:latin typeface="Arial" panose="020B0604020202020204" pitchFamily="34" charset="0"/>
              </a:defRPr>
            </a:lvl1pPr>
          </a:lstStyle>
          <a:p>
            <a:fld id="{1D8BD707-D9CF-40AE-B4C6-C98DA3205C09}" type="datetimeFigureOut">
              <a:rPr lang="en-US" smtClean="0"/>
              <a:pPr/>
              <a:t>3/10/24</a:t>
            </a:fld>
            <a:endParaRPr lang="en-US" dirty="0"/>
          </a:p>
        </p:txBody>
      </p:sp>
      <p:sp>
        <p:nvSpPr>
          <p:cNvPr id="5" name="Footer Placeholder 4"/>
          <p:cNvSpPr>
            <a:spLocks noGrp="1"/>
          </p:cNvSpPr>
          <p:nvPr>
            <p:ph type="ftr" sz="quarter" idx="3"/>
          </p:nvPr>
        </p:nvSpPr>
        <p:spPr>
          <a:xfrm>
            <a:off x="2196703" y="4469309"/>
            <a:ext cx="2035969" cy="256729"/>
          </a:xfrm>
          <a:prstGeom prst="rect">
            <a:avLst/>
          </a:prstGeom>
        </p:spPr>
        <p:txBody>
          <a:bodyPr vert="horz" lIns="91440" tIns="45720" rIns="91440" bIns="45720" rtlCol="0" anchor="ctr"/>
          <a:lstStyle>
            <a:lvl1pPr algn="ctr">
              <a:defRPr sz="844" b="1" i="0">
                <a:solidFill>
                  <a:schemeClr val="tx1">
                    <a:tint val="75000"/>
                  </a:schemeClr>
                </a:solidFill>
                <a:latin typeface="Arial" panose="020B0604020202020204" pitchFamily="34" charset="0"/>
              </a:defRPr>
            </a:lvl1pPr>
          </a:lstStyle>
          <a:p>
            <a:endParaRPr lang="en-US" dirty="0"/>
          </a:p>
        </p:txBody>
      </p:sp>
      <p:sp>
        <p:nvSpPr>
          <p:cNvPr id="6" name="Slide Number Placeholder 5"/>
          <p:cNvSpPr>
            <a:spLocks noGrp="1"/>
          </p:cNvSpPr>
          <p:nvPr>
            <p:ph type="sldNum" sz="quarter" idx="4"/>
          </p:nvPr>
        </p:nvSpPr>
        <p:spPr>
          <a:xfrm>
            <a:off x="4607719" y="4469309"/>
            <a:ext cx="1500188" cy="256729"/>
          </a:xfrm>
          <a:prstGeom prst="rect">
            <a:avLst/>
          </a:prstGeom>
        </p:spPr>
        <p:txBody>
          <a:bodyPr vert="horz" lIns="91440" tIns="45720" rIns="91440" bIns="45720" rtlCol="0" anchor="ctr"/>
          <a:lstStyle>
            <a:lvl1pPr algn="r">
              <a:defRPr sz="844" b="1" i="0">
                <a:solidFill>
                  <a:schemeClr val="tx1">
                    <a:tint val="75000"/>
                  </a:schemeClr>
                </a:solidFill>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4249176471"/>
      </p:ext>
    </p:extLst>
  </p:cSld>
  <p:clrMap bg1="lt1" tx1="dk1" bg2="lt2" tx2="dk2" accent1="accent1" accent2="accent2" accent3="accent3" accent4="accent4" accent5="accent5" accent6="accent6" hlink="hlink" folHlink="folHlink"/>
  <p:sldLayoutIdLst>
    <p:sldLayoutId id="2147493028" r:id="rId1"/>
    <p:sldLayoutId id="2147493029" r:id="rId2"/>
    <p:sldLayoutId id="2147493030" r:id="rId3"/>
    <p:sldLayoutId id="2147493031" r:id="rId4"/>
    <p:sldLayoutId id="2147493032" r:id="rId5"/>
    <p:sldLayoutId id="2147493033" r:id="rId6"/>
    <p:sldLayoutId id="2147493034" r:id="rId7"/>
    <p:sldLayoutId id="2147493035" r:id="rId8"/>
    <p:sldLayoutId id="2147493036" r:id="rId9"/>
    <p:sldLayoutId id="2147493037" r:id="rId10"/>
    <p:sldLayoutId id="2147493038" r:id="rId11"/>
  </p:sldLayoutIdLst>
  <p:txStyles>
    <p:titleStyle>
      <a:lvl1pPr algn="ctr" defTabSz="642915" rtl="0" eaLnBrk="1" latinLnBrk="0" hangingPunct="1">
        <a:spcBef>
          <a:spcPct val="0"/>
        </a:spcBef>
        <a:buNone/>
        <a:defRPr sz="3094" kern="1200">
          <a:solidFill>
            <a:schemeClr val="tx1"/>
          </a:solidFill>
          <a:latin typeface="+mj-lt"/>
          <a:ea typeface="+mj-ea"/>
          <a:cs typeface="+mj-cs"/>
        </a:defRPr>
      </a:lvl1pPr>
    </p:titleStyle>
    <p:bodyStyle>
      <a:lvl1pPr marL="241093" indent="-241093" algn="l" defTabSz="642915" rtl="0" eaLnBrk="1" latinLnBrk="0" hangingPunct="1">
        <a:spcBef>
          <a:spcPct val="20000"/>
        </a:spcBef>
        <a:buFont typeface="Arial" pitchFamily="34" charset="0"/>
        <a:buChar char="•"/>
        <a:defRPr sz="2250" kern="1200">
          <a:solidFill>
            <a:schemeClr val="tx1"/>
          </a:solidFill>
          <a:latin typeface="+mn-lt"/>
          <a:ea typeface="+mn-ea"/>
          <a:cs typeface="+mn-cs"/>
        </a:defRPr>
      </a:lvl1pPr>
      <a:lvl2pPr marL="522368" indent="-200911" algn="l" defTabSz="642915" rtl="0" eaLnBrk="1" latinLnBrk="0" hangingPunct="1">
        <a:spcBef>
          <a:spcPct val="20000"/>
        </a:spcBef>
        <a:buFont typeface="Arial" pitchFamily="34" charset="0"/>
        <a:buChar char="–"/>
        <a:defRPr sz="1969" kern="1200">
          <a:solidFill>
            <a:schemeClr val="tx1"/>
          </a:solidFill>
          <a:latin typeface="+mn-lt"/>
          <a:ea typeface="+mn-ea"/>
          <a:cs typeface="+mn-cs"/>
        </a:defRPr>
      </a:lvl2pPr>
      <a:lvl3pPr marL="803643" indent="-160729" algn="l" defTabSz="642915" rtl="0" eaLnBrk="1" latinLnBrk="0" hangingPunct="1">
        <a:spcBef>
          <a:spcPct val="20000"/>
        </a:spcBef>
        <a:buFont typeface="Arial" pitchFamily="34" charset="0"/>
        <a:buChar char="•"/>
        <a:defRPr sz="1687" kern="1200">
          <a:solidFill>
            <a:schemeClr val="tx1"/>
          </a:solidFill>
          <a:latin typeface="+mn-lt"/>
          <a:ea typeface="+mn-ea"/>
          <a:cs typeface="+mn-cs"/>
        </a:defRPr>
      </a:lvl3pPr>
      <a:lvl4pPr marL="1125101"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4pPr>
      <a:lvl5pPr marL="1446558"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5pPr>
      <a:lvl6pPr marL="1768015"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6pPr>
      <a:lvl7pPr marL="2089473"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7pPr>
      <a:lvl8pPr marL="2410930"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8pPr>
      <a:lvl9pPr marL="2732387"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769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5769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ea typeface="+mn-ea"/>
                <a:cs typeface="+mn-cs"/>
              </a:defRPr>
            </a:lvl1pPr>
          </a:lstStyle>
          <a:p>
            <a:pPr>
              <a:defRPr/>
            </a:pPr>
            <a:fld id="{166385D9-5058-A342-8A08-B0A3B81DCE62}"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45" r:id="rId1"/>
    <p:sldLayoutId id="2147491946" r:id="rId2"/>
    <p:sldLayoutId id="2147491947" r:id="rId3"/>
    <p:sldLayoutId id="2147491948" r:id="rId4"/>
    <p:sldLayoutId id="2147491949" r:id="rId5"/>
    <p:sldLayoutId id="2147491950" r:id="rId6"/>
    <p:sldLayoutId id="2147491951" r:id="rId7"/>
    <p:sldLayoutId id="2147491952" r:id="rId8"/>
    <p:sldLayoutId id="2147491953" r:id="rId9"/>
    <p:sldLayoutId id="2147491954" r:id="rId10"/>
    <p:sldLayoutId id="2147491955" r:id="rId11"/>
  </p:sldLayoutIdLst>
  <p:transition spd="med">
    <p:fade/>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xml"/><Relationship Id="rId1" Type="http://schemas.openxmlformats.org/officeDocument/2006/relationships/slideLayout" Target="../slideLayouts/slideLayout391.xml"/><Relationship Id="rId5" Type="http://schemas.openxmlformats.org/officeDocument/2006/relationships/image" Target="../media/image26.png"/><Relationship Id="rId4" Type="http://schemas.openxmlformats.org/officeDocument/2006/relationships/image" Target="../media/image25.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92.xml"/></Relationships>
</file>

<file path=ppt/slides/_rels/slide100.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94.xml"/><Relationship Id="rId1" Type="http://schemas.openxmlformats.org/officeDocument/2006/relationships/slideLayout" Target="../slideLayouts/slideLayout210.xml"/></Relationships>
</file>

<file path=ppt/slides/_rels/slide101.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95.xml"/><Relationship Id="rId1" Type="http://schemas.openxmlformats.org/officeDocument/2006/relationships/slideLayout" Target="../slideLayouts/slideLayout210.xml"/></Relationships>
</file>

<file path=ppt/slides/_rels/slide102.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96.xml"/><Relationship Id="rId1" Type="http://schemas.openxmlformats.org/officeDocument/2006/relationships/slideLayout" Target="../slideLayouts/slideLayout210.xml"/></Relationships>
</file>

<file path=ppt/slides/_rels/slide103.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7.xml"/><Relationship Id="rId1" Type="http://schemas.openxmlformats.org/officeDocument/2006/relationships/slideLayout" Target="../slideLayouts/slideLayout210.xml"/></Relationships>
</file>

<file path=ppt/slides/_rels/slide104.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98.xml"/><Relationship Id="rId1" Type="http://schemas.openxmlformats.org/officeDocument/2006/relationships/slideLayout" Target="../slideLayouts/slideLayout210.xml"/></Relationships>
</file>

<file path=ppt/slides/_rels/slide105.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99.xml"/><Relationship Id="rId1" Type="http://schemas.openxmlformats.org/officeDocument/2006/relationships/slideLayout" Target="../slideLayouts/slideLayout210.xml"/></Relationships>
</file>

<file path=ppt/slides/_rels/slide106.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100.xml"/><Relationship Id="rId1" Type="http://schemas.openxmlformats.org/officeDocument/2006/relationships/slideLayout" Target="../slideLayouts/slideLayout210.xml"/></Relationships>
</file>

<file path=ppt/slides/_rels/slide107.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101.xml"/><Relationship Id="rId1" Type="http://schemas.openxmlformats.org/officeDocument/2006/relationships/slideLayout" Target="../slideLayouts/slideLayout210.xml"/></Relationships>
</file>

<file path=ppt/slides/_rels/slide108.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204.xml"/></Relationships>
</file>

<file path=ppt/slides/_rels/slide109.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2.jpeg"/><Relationship Id="rId1" Type="http://schemas.openxmlformats.org/officeDocument/2006/relationships/slideLayout" Target="../slideLayouts/slideLayout204.xml"/></Relationships>
</file>

<file path=ppt/slides/_rels/slide1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1.xml"/><Relationship Id="rId1" Type="http://schemas.openxmlformats.org/officeDocument/2006/relationships/slideLayout" Target="../slideLayouts/slideLayout392.xml"/></Relationships>
</file>

<file path=ppt/slides/_rels/slide110.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102.xml"/><Relationship Id="rId1" Type="http://schemas.openxmlformats.org/officeDocument/2006/relationships/slideLayout" Target="../slideLayouts/slideLayout54.xml"/><Relationship Id="rId5" Type="http://schemas.openxmlformats.org/officeDocument/2006/relationships/image" Target="../media/image79.jpeg"/><Relationship Id="rId4" Type="http://schemas.openxmlformats.org/officeDocument/2006/relationships/image" Target="../media/image78.jpeg"/></Relationships>
</file>

<file path=ppt/slides/_rels/slide111.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03.xml"/><Relationship Id="rId1" Type="http://schemas.openxmlformats.org/officeDocument/2006/relationships/slideLayout" Target="../slideLayouts/slideLayout210.xml"/></Relationships>
</file>

<file path=ppt/slides/_rels/slide112.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104.xml"/><Relationship Id="rId1" Type="http://schemas.openxmlformats.org/officeDocument/2006/relationships/slideLayout" Target="../slideLayouts/slideLayout210.xml"/></Relationships>
</file>

<file path=ppt/slides/_rels/slide113.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05.xml"/><Relationship Id="rId1" Type="http://schemas.openxmlformats.org/officeDocument/2006/relationships/slideLayout" Target="../slideLayouts/slideLayout210.xml"/></Relationships>
</file>

<file path=ppt/slides/_rels/slide114.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06.xml"/><Relationship Id="rId1" Type="http://schemas.openxmlformats.org/officeDocument/2006/relationships/slideLayout" Target="../slideLayouts/slideLayout210.xml"/></Relationships>
</file>

<file path=ppt/slides/_rels/slide115.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07.xml"/><Relationship Id="rId1" Type="http://schemas.openxmlformats.org/officeDocument/2006/relationships/slideLayout" Target="../slideLayouts/slideLayout210.xml"/></Relationships>
</file>

<file path=ppt/slides/_rels/slide116.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08.xml"/><Relationship Id="rId1" Type="http://schemas.openxmlformats.org/officeDocument/2006/relationships/slideLayout" Target="../slideLayouts/slideLayout210.xml"/></Relationships>
</file>

<file path=ppt/slides/_rels/slide117.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109.xml"/><Relationship Id="rId1" Type="http://schemas.openxmlformats.org/officeDocument/2006/relationships/slideLayout" Target="../slideLayouts/slideLayout210.xml"/></Relationships>
</file>

<file path=ppt/slides/_rels/slide118.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10.xml"/><Relationship Id="rId1" Type="http://schemas.openxmlformats.org/officeDocument/2006/relationships/slideLayout" Target="../slideLayouts/slideLayout210.xml"/></Relationships>
</file>

<file path=ppt/slides/_rels/slide119.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1.xml"/><Relationship Id="rId1" Type="http://schemas.openxmlformats.org/officeDocument/2006/relationships/slideLayout" Target="../slideLayouts/slideLayout210.xml"/></Relationships>
</file>

<file path=ppt/slides/_rels/slide12.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2.xml"/><Relationship Id="rId1" Type="http://schemas.openxmlformats.org/officeDocument/2006/relationships/slideLayout" Target="../slideLayouts/slideLayout314.xml"/></Relationships>
</file>

<file path=ppt/slides/_rels/slide120.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204.xml"/></Relationships>
</file>

<file path=ppt/slides/_rels/slide121.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2.jpeg"/><Relationship Id="rId1" Type="http://schemas.openxmlformats.org/officeDocument/2006/relationships/slideLayout" Target="../slideLayouts/slideLayout204.xml"/></Relationships>
</file>

<file path=ppt/slides/_rels/slide122.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12.xml"/><Relationship Id="rId1" Type="http://schemas.openxmlformats.org/officeDocument/2006/relationships/slideLayout" Target="../slideLayouts/slideLayout18.xml"/><Relationship Id="rId4" Type="http://schemas.openxmlformats.org/officeDocument/2006/relationships/image" Target="../media/image113.jpeg"/></Relationships>
</file>

<file path=ppt/slides/_rels/slide123.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13.xml"/><Relationship Id="rId1" Type="http://schemas.openxmlformats.org/officeDocument/2006/relationships/slideLayout" Target="../slideLayouts/slideLayout788.xml"/><Relationship Id="rId5" Type="http://schemas.openxmlformats.org/officeDocument/2006/relationships/image" Target="../media/image79.jpeg"/><Relationship Id="rId4" Type="http://schemas.openxmlformats.org/officeDocument/2006/relationships/image" Target="../media/image78.jpeg"/></Relationships>
</file>

<file path=ppt/slides/_rels/slide124.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14.xml"/><Relationship Id="rId1" Type="http://schemas.openxmlformats.org/officeDocument/2006/relationships/slideLayout" Target="../slideLayouts/slideLayout788.xml"/></Relationships>
</file>

<file path=ppt/slides/_rels/slide125.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15.xml"/><Relationship Id="rId1" Type="http://schemas.openxmlformats.org/officeDocument/2006/relationships/slideLayout" Target="../slideLayouts/slideLayout788.xml"/></Relationships>
</file>

<file path=ppt/slides/_rels/slide126.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16.xml"/><Relationship Id="rId1" Type="http://schemas.openxmlformats.org/officeDocument/2006/relationships/slideLayout" Target="../slideLayouts/slideLayout788.xml"/></Relationships>
</file>

<file path=ppt/slides/_rels/slide127.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17.xml"/><Relationship Id="rId1" Type="http://schemas.openxmlformats.org/officeDocument/2006/relationships/slideLayout" Target="../slideLayouts/slideLayout788.xml"/></Relationships>
</file>

<file path=ppt/slides/_rels/slide128.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18.xml"/><Relationship Id="rId1" Type="http://schemas.openxmlformats.org/officeDocument/2006/relationships/slideLayout" Target="../slideLayouts/slideLayout788.xml"/></Relationships>
</file>

<file path=ppt/slides/_rels/slide129.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19.xml"/><Relationship Id="rId1" Type="http://schemas.openxmlformats.org/officeDocument/2006/relationships/slideLayout" Target="../slideLayouts/slideLayout788.xml"/></Relationships>
</file>

<file path=ppt/slides/_rels/slide1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3.xml"/><Relationship Id="rId1" Type="http://schemas.openxmlformats.org/officeDocument/2006/relationships/slideLayout" Target="../slideLayouts/slideLayout314.xml"/></Relationships>
</file>

<file path=ppt/slides/_rels/slide130.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20.xml"/><Relationship Id="rId1" Type="http://schemas.openxmlformats.org/officeDocument/2006/relationships/slideLayout" Target="../slideLayouts/slideLayout788.xml"/></Relationships>
</file>

<file path=ppt/slides/_rels/slide131.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121.xml"/><Relationship Id="rId1" Type="http://schemas.openxmlformats.org/officeDocument/2006/relationships/slideLayout" Target="../slideLayouts/slideLayout788.xml"/></Relationships>
</file>

<file path=ppt/slides/_rels/slide132.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22.xml"/><Relationship Id="rId1" Type="http://schemas.openxmlformats.org/officeDocument/2006/relationships/slideLayout" Target="../slideLayouts/slideLayout788.xml"/></Relationships>
</file>

<file path=ppt/slides/_rels/slide133.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23.xml"/><Relationship Id="rId1" Type="http://schemas.openxmlformats.org/officeDocument/2006/relationships/slideLayout" Target="../slideLayouts/slideLayout788.xml"/></Relationships>
</file>

<file path=ppt/slides/_rels/slide134.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2.jpeg"/><Relationship Id="rId1" Type="http://schemas.openxmlformats.org/officeDocument/2006/relationships/slideLayout" Target="../slideLayouts/slideLayout204.xml"/></Relationships>
</file>

<file path=ppt/slides/_rels/slide135.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157.xml"/></Relationships>
</file>

<file path=ppt/slides/_rels/slide136.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image" Target="../media/image124.jpeg"/><Relationship Id="rId1" Type="http://schemas.openxmlformats.org/officeDocument/2006/relationships/slideLayout" Target="../slideLayouts/slideLayout157.xml"/></Relationships>
</file>

<file path=ppt/slides/_rels/slide137.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image" Target="../media/image126.jpeg"/><Relationship Id="rId1" Type="http://schemas.openxmlformats.org/officeDocument/2006/relationships/slideLayout" Target="../slideLayouts/slideLayout157.xml"/></Relationships>
</file>

<file path=ppt/slides/_rels/slide138.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image" Target="../media/image124.jpeg"/><Relationship Id="rId1" Type="http://schemas.openxmlformats.org/officeDocument/2006/relationships/slideLayout" Target="../slideLayouts/slideLayout157.xml"/></Relationships>
</file>

<file path=ppt/slides/_rels/slide139.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image" Target="../media/image126.jpeg"/><Relationship Id="rId1" Type="http://schemas.openxmlformats.org/officeDocument/2006/relationships/slideLayout" Target="../slideLayouts/slideLayout157.xml"/></Relationships>
</file>

<file path=ppt/slides/_rels/slide14.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4.xml"/><Relationship Id="rId1" Type="http://schemas.openxmlformats.org/officeDocument/2006/relationships/slideLayout" Target="../slideLayouts/slideLayout314.xml"/></Relationships>
</file>

<file path=ppt/slides/_rels/slide140.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image" Target="../media/image129.jpeg"/><Relationship Id="rId1" Type="http://schemas.openxmlformats.org/officeDocument/2006/relationships/slideLayout" Target="../slideLayouts/slideLayout281.xml"/><Relationship Id="rId4" Type="http://schemas.openxmlformats.org/officeDocument/2006/relationships/image" Target="../media/image79.jpeg"/></Relationships>
</file>

<file path=ppt/slides/_rels/slide141.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298.xml"/><Relationship Id="rId1" Type="http://schemas.openxmlformats.org/officeDocument/2006/relationships/themeOverride" Target="../theme/themeOverride6.xml"/><Relationship Id="rId4" Type="http://schemas.openxmlformats.org/officeDocument/2006/relationships/image" Target="../media/image130.jpeg"/></Relationships>
</file>

<file path=ppt/slides/_rels/slide142.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298.xml"/><Relationship Id="rId1" Type="http://schemas.openxmlformats.org/officeDocument/2006/relationships/themeOverride" Target="../theme/themeOverride7.xml"/><Relationship Id="rId4" Type="http://schemas.openxmlformats.org/officeDocument/2006/relationships/image" Target="../media/image131.jpeg"/></Relationships>
</file>

<file path=ppt/slides/_rels/slide143.xml.rels><?xml version="1.0" encoding="UTF-8" standalone="yes"?>
<Relationships xmlns="http://schemas.openxmlformats.org/package/2006/relationships"><Relationship Id="rId3" Type="http://schemas.openxmlformats.org/officeDocument/2006/relationships/notesSlide" Target="../notesSlides/notesSlide126.xml"/><Relationship Id="rId2" Type="http://schemas.openxmlformats.org/officeDocument/2006/relationships/slideLayout" Target="../slideLayouts/slideLayout298.xml"/><Relationship Id="rId1" Type="http://schemas.openxmlformats.org/officeDocument/2006/relationships/themeOverride" Target="../theme/themeOverride8.xml"/><Relationship Id="rId4" Type="http://schemas.openxmlformats.org/officeDocument/2006/relationships/image" Target="../media/image132.jpeg"/></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27.xml"/><Relationship Id="rId2" Type="http://schemas.openxmlformats.org/officeDocument/2006/relationships/slideLayout" Target="../slideLayouts/slideLayout298.xml"/><Relationship Id="rId1" Type="http://schemas.openxmlformats.org/officeDocument/2006/relationships/themeOverride" Target="../theme/themeOverride9.xml"/><Relationship Id="rId4" Type="http://schemas.openxmlformats.org/officeDocument/2006/relationships/image" Target="../media/image133.jpeg"/></Relationships>
</file>

<file path=ppt/slides/_rels/slide145.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298.xml"/><Relationship Id="rId1" Type="http://schemas.openxmlformats.org/officeDocument/2006/relationships/themeOverride" Target="../theme/themeOverride10.xml"/><Relationship Id="rId4" Type="http://schemas.openxmlformats.org/officeDocument/2006/relationships/image" Target="../media/image134.jpeg"/></Relationships>
</file>

<file path=ppt/slides/_rels/slide146.xml.rels><?xml version="1.0" encoding="UTF-8" standalone="yes"?>
<Relationships xmlns="http://schemas.openxmlformats.org/package/2006/relationships"><Relationship Id="rId3" Type="http://schemas.openxmlformats.org/officeDocument/2006/relationships/notesSlide" Target="../notesSlides/notesSlide129.xml"/><Relationship Id="rId2" Type="http://schemas.openxmlformats.org/officeDocument/2006/relationships/slideLayout" Target="../slideLayouts/slideLayout298.xml"/><Relationship Id="rId1" Type="http://schemas.openxmlformats.org/officeDocument/2006/relationships/themeOverride" Target="../theme/themeOverride11.xml"/><Relationship Id="rId4" Type="http://schemas.openxmlformats.org/officeDocument/2006/relationships/image" Target="../media/image135.jpeg"/></Relationships>
</file>

<file path=ppt/slides/_rels/slide147.xml.rels><?xml version="1.0" encoding="UTF-8" standalone="yes"?>
<Relationships xmlns="http://schemas.openxmlformats.org/package/2006/relationships"><Relationship Id="rId3" Type="http://schemas.openxmlformats.org/officeDocument/2006/relationships/notesSlide" Target="../notesSlides/notesSlide130.xml"/><Relationship Id="rId2" Type="http://schemas.openxmlformats.org/officeDocument/2006/relationships/slideLayout" Target="../slideLayouts/slideLayout298.xml"/><Relationship Id="rId1" Type="http://schemas.openxmlformats.org/officeDocument/2006/relationships/themeOverride" Target="../theme/themeOverride12.xml"/><Relationship Id="rId4" Type="http://schemas.openxmlformats.org/officeDocument/2006/relationships/image" Target="../media/image129.jpeg"/></Relationships>
</file>

<file path=ppt/slides/_rels/slide148.xml.rels><?xml version="1.0" encoding="UTF-8" standalone="yes"?>
<Relationships xmlns="http://schemas.openxmlformats.org/package/2006/relationships"><Relationship Id="rId3" Type="http://schemas.openxmlformats.org/officeDocument/2006/relationships/notesSlide" Target="../notesSlides/notesSlide131.xml"/><Relationship Id="rId2" Type="http://schemas.openxmlformats.org/officeDocument/2006/relationships/slideLayout" Target="../slideLayouts/slideLayout298.xml"/><Relationship Id="rId1" Type="http://schemas.openxmlformats.org/officeDocument/2006/relationships/themeOverride" Target="../theme/themeOverride13.xml"/><Relationship Id="rId4" Type="http://schemas.openxmlformats.org/officeDocument/2006/relationships/image" Target="../media/image136.jpeg"/></Relationships>
</file>

<file path=ppt/slides/_rels/slide149.xml.rels><?xml version="1.0" encoding="UTF-8" standalone="yes"?>
<Relationships xmlns="http://schemas.openxmlformats.org/package/2006/relationships"><Relationship Id="rId3" Type="http://schemas.openxmlformats.org/officeDocument/2006/relationships/notesSlide" Target="../notesSlides/notesSlide132.xml"/><Relationship Id="rId2" Type="http://schemas.openxmlformats.org/officeDocument/2006/relationships/slideLayout" Target="../slideLayouts/slideLayout298.xml"/><Relationship Id="rId1" Type="http://schemas.openxmlformats.org/officeDocument/2006/relationships/themeOverride" Target="../theme/themeOverride14.xml"/><Relationship Id="rId4" Type="http://schemas.openxmlformats.org/officeDocument/2006/relationships/image" Target="../media/image137.jpeg"/></Relationships>
</file>

<file path=ppt/slides/_rels/slide15.xml.rels><?xml version="1.0" encoding="UTF-8" standalone="yes"?>
<Relationships xmlns="http://schemas.openxmlformats.org/package/2006/relationships"><Relationship Id="rId3" Type="http://schemas.openxmlformats.org/officeDocument/2006/relationships/image" Target="../media/image35.gif"/><Relationship Id="rId2" Type="http://schemas.openxmlformats.org/officeDocument/2006/relationships/notesSlide" Target="../notesSlides/notesSlide15.xml"/><Relationship Id="rId1" Type="http://schemas.openxmlformats.org/officeDocument/2006/relationships/slideLayout" Target="../slideLayouts/slideLayout314.xml"/></Relationships>
</file>

<file path=ppt/slides/_rels/slide150.xml.rels><?xml version="1.0" encoding="UTF-8" standalone="yes"?>
<Relationships xmlns="http://schemas.openxmlformats.org/package/2006/relationships"><Relationship Id="rId3" Type="http://schemas.openxmlformats.org/officeDocument/2006/relationships/notesSlide" Target="../notesSlides/notesSlide133.xml"/><Relationship Id="rId2" Type="http://schemas.openxmlformats.org/officeDocument/2006/relationships/slideLayout" Target="../slideLayouts/slideLayout298.xml"/><Relationship Id="rId1" Type="http://schemas.openxmlformats.org/officeDocument/2006/relationships/themeOverride" Target="../theme/themeOverride15.xml"/><Relationship Id="rId4" Type="http://schemas.openxmlformats.org/officeDocument/2006/relationships/image" Target="../media/image138.jpeg"/></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134.xml"/><Relationship Id="rId2" Type="http://schemas.openxmlformats.org/officeDocument/2006/relationships/slideLayout" Target="../slideLayouts/slideLayout298.xml"/><Relationship Id="rId1" Type="http://schemas.openxmlformats.org/officeDocument/2006/relationships/themeOverride" Target="../theme/themeOverride16.xml"/><Relationship Id="rId4" Type="http://schemas.openxmlformats.org/officeDocument/2006/relationships/image" Target="../media/image139.jpeg"/></Relationships>
</file>

<file path=ppt/slides/_rels/slide152.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2.jpeg"/><Relationship Id="rId1" Type="http://schemas.openxmlformats.org/officeDocument/2006/relationships/slideLayout" Target="../slideLayouts/slideLayout463.xml"/></Relationships>
</file>

<file path=ppt/slides/_rels/slide153.xml.rels><?xml version="1.0" encoding="UTF-8" standalone="yes"?>
<Relationships xmlns="http://schemas.openxmlformats.org/package/2006/relationships"><Relationship Id="rId2" Type="http://schemas.openxmlformats.org/officeDocument/2006/relationships/slideLayout" Target="../slideLayouts/slideLayout177.xml"/><Relationship Id="rId1" Type="http://schemas.openxmlformats.org/officeDocument/2006/relationships/themeOverride" Target="../theme/themeOverride17.xml"/></Relationships>
</file>

<file path=ppt/slides/_rels/slide154.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154.xml"/></Relationships>
</file>

<file path=ppt/slides/_rels/slide155.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154.xml"/></Relationships>
</file>

<file path=ppt/slides/_rels/slide15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2.png"/><Relationship Id="rId1" Type="http://schemas.openxmlformats.org/officeDocument/2006/relationships/slideLayout" Target="../slideLayouts/slideLayout154.xml"/></Relationships>
</file>

<file path=ppt/slides/_rels/slide157.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154.xml"/></Relationships>
</file>

<file path=ppt/slides/_rels/slide158.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154.xml"/></Relationships>
</file>

<file path=ppt/slides/_rels/slide159.xml.rels><?xml version="1.0" encoding="UTF-8" standalone="yes"?>
<Relationships xmlns="http://schemas.openxmlformats.org/package/2006/relationships"><Relationship Id="rId2" Type="http://schemas.openxmlformats.org/officeDocument/2006/relationships/image" Target="../media/image146.png"/><Relationship Id="rId1" Type="http://schemas.openxmlformats.org/officeDocument/2006/relationships/slideLayout" Target="../slideLayouts/slideLayout154.xml"/></Relationships>
</file>

<file path=ppt/slides/_rels/slide16.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6.xml"/><Relationship Id="rId1" Type="http://schemas.openxmlformats.org/officeDocument/2006/relationships/slideLayout" Target="../slideLayouts/slideLayout329.xml"/></Relationships>
</file>

<file path=ppt/slides/_rels/slide160.xml.rels><?xml version="1.0" encoding="UTF-8" standalone="yes"?>
<Relationships xmlns="http://schemas.openxmlformats.org/package/2006/relationships"><Relationship Id="rId2" Type="http://schemas.openxmlformats.org/officeDocument/2006/relationships/image" Target="../media/image147.png"/><Relationship Id="rId1" Type="http://schemas.openxmlformats.org/officeDocument/2006/relationships/slideLayout" Target="../slideLayouts/slideLayout154.xml"/></Relationships>
</file>

<file path=ppt/slides/_rels/slide161.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154.xml"/></Relationships>
</file>

<file path=ppt/slides/_rels/slide162.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154.xml"/></Relationships>
</file>

<file path=ppt/slides/_rels/slide163.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35.xml"/><Relationship Id="rId1" Type="http://schemas.openxmlformats.org/officeDocument/2006/relationships/slideLayout" Target="../slideLayouts/slideLayout154.xml"/></Relationships>
</file>

<file path=ppt/slides/_rels/slide164.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154.xml"/></Relationships>
</file>

<file path=ppt/slides/_rels/slide165.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36.xml"/><Relationship Id="rId1" Type="http://schemas.openxmlformats.org/officeDocument/2006/relationships/slideLayout" Target="../slideLayouts/slideLayout154.xml"/></Relationships>
</file>

<file path=ppt/slides/_rels/slide166.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37.xml"/><Relationship Id="rId1" Type="http://schemas.openxmlformats.org/officeDocument/2006/relationships/slideLayout" Target="../slideLayouts/slideLayout29.xml"/></Relationships>
</file>

<file path=ppt/slides/_rels/slide167.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38.xml"/><Relationship Id="rId1" Type="http://schemas.openxmlformats.org/officeDocument/2006/relationships/slideLayout" Target="../slideLayouts/slideLayout154.xml"/></Relationships>
</file>

<file path=ppt/slides/_rels/slide168.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Layout" Target="../slideLayouts/slideLayout159.xml"/></Relationships>
</file>

<file path=ppt/slides/_rels/slide169.xml.rels><?xml version="1.0" encoding="UTF-8" standalone="yes"?>
<Relationships xmlns="http://schemas.openxmlformats.org/package/2006/relationships"><Relationship Id="rId2" Type="http://schemas.openxmlformats.org/officeDocument/2006/relationships/image" Target="../media/image156.jpeg"/><Relationship Id="rId1" Type="http://schemas.openxmlformats.org/officeDocument/2006/relationships/slideLayout" Target="../slideLayouts/slideLayout589.xml"/></Relationships>
</file>

<file path=ppt/slides/_rels/slide1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31.xml"/></Relationships>
</file>

<file path=ppt/slides/_rels/slide170.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slideLayout" Target="../slideLayouts/slideLayout144.xml"/><Relationship Id="rId1" Type="http://schemas.openxmlformats.org/officeDocument/2006/relationships/themeOverride" Target="../theme/themeOverride18.xml"/></Relationships>
</file>

<file path=ppt/slides/_rels/slide171.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39.xml"/><Relationship Id="rId1" Type="http://schemas.openxmlformats.org/officeDocument/2006/relationships/slideLayout" Target="../slideLayouts/slideLayout143.xml"/></Relationships>
</file>

<file path=ppt/slides/_rels/slide172.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40.xml"/><Relationship Id="rId1" Type="http://schemas.openxmlformats.org/officeDocument/2006/relationships/slideLayout" Target="../slideLayouts/slideLayout29.xml"/></Relationships>
</file>

<file path=ppt/slides/_rels/slide173.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41.xml"/><Relationship Id="rId1" Type="http://schemas.openxmlformats.org/officeDocument/2006/relationships/slideLayout" Target="../slideLayouts/slideLayout674.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480.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88.xml"/></Relationships>
</file>

<file path=ppt/slides/_rels/slide176.xml.rels><?xml version="1.0" encoding="UTF-8" standalone="yes"?>
<Relationships xmlns="http://schemas.openxmlformats.org/package/2006/relationships"><Relationship Id="rId2" Type="http://schemas.openxmlformats.org/officeDocument/2006/relationships/image" Target="../media/image161.jpeg"/><Relationship Id="rId1" Type="http://schemas.openxmlformats.org/officeDocument/2006/relationships/slideLayout" Target="../slideLayouts/slideLayout138.xml"/></Relationships>
</file>

<file path=ppt/slides/_rels/slide177.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43.xml"/><Relationship Id="rId1" Type="http://schemas.openxmlformats.org/officeDocument/2006/relationships/slideLayout" Target="../slideLayouts/slideLayout431.xml"/><Relationship Id="rId4" Type="http://schemas.openxmlformats.org/officeDocument/2006/relationships/image" Target="../media/image163.jpeg"/></Relationships>
</file>

<file path=ppt/slides/_rels/slide178.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44.xml"/><Relationship Id="rId1" Type="http://schemas.openxmlformats.org/officeDocument/2006/relationships/slideLayout" Target="../slideLayouts/slideLayout138.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487.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314.xml"/><Relationship Id="rId1" Type="http://schemas.openxmlformats.org/officeDocument/2006/relationships/themeOverride" Target="../theme/themeOverride2.xml"/><Relationship Id="rId4" Type="http://schemas.openxmlformats.org/officeDocument/2006/relationships/image" Target="../media/image38.png"/></Relationships>
</file>

<file path=ppt/slides/_rels/slide180.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46.xml"/><Relationship Id="rId1" Type="http://schemas.openxmlformats.org/officeDocument/2006/relationships/slideLayout" Target="../slideLayouts/slideLayout431.xml"/></Relationships>
</file>

<file path=ppt/slides/_rels/slide181.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47.xml"/><Relationship Id="rId1" Type="http://schemas.openxmlformats.org/officeDocument/2006/relationships/slideLayout" Target="../slideLayouts/slideLayout432.xml"/></Relationships>
</file>

<file path=ppt/slides/_rels/slide182.xml.rels><?xml version="1.0" encoding="UTF-8" standalone="yes"?>
<Relationships xmlns="http://schemas.openxmlformats.org/package/2006/relationships"><Relationship Id="rId2" Type="http://schemas.openxmlformats.org/officeDocument/2006/relationships/image" Target="../media/image161.jpeg"/><Relationship Id="rId1" Type="http://schemas.openxmlformats.org/officeDocument/2006/relationships/slideLayout" Target="../slideLayouts/slideLayout138.xml"/></Relationships>
</file>

<file path=ppt/slides/_rels/slide183.xml.rels><?xml version="1.0" encoding="UTF-8" standalone="yes"?>
<Relationships xmlns="http://schemas.openxmlformats.org/package/2006/relationships"><Relationship Id="rId2" Type="http://schemas.openxmlformats.org/officeDocument/2006/relationships/image" Target="../media/image161.jpeg"/><Relationship Id="rId1" Type="http://schemas.openxmlformats.org/officeDocument/2006/relationships/slideLayout" Target="../slideLayouts/slideLayout138.xml"/></Relationships>
</file>

<file path=ppt/slides/_rels/slide184.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48.xml"/><Relationship Id="rId1" Type="http://schemas.openxmlformats.org/officeDocument/2006/relationships/slideLayout" Target="../slideLayouts/slideLayout591.xml"/><Relationship Id="rId5" Type="http://schemas.openxmlformats.org/officeDocument/2006/relationships/image" Target="../media/image79.jpeg"/><Relationship Id="rId4" Type="http://schemas.openxmlformats.org/officeDocument/2006/relationships/image" Target="../media/image78.jpeg"/></Relationships>
</file>

<file path=ppt/slides/_rels/slide185.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49.xml"/><Relationship Id="rId1" Type="http://schemas.openxmlformats.org/officeDocument/2006/relationships/slideLayout" Target="../slideLayouts/slideLayout608.xml"/></Relationships>
</file>

<file path=ppt/slides/_rels/slide186.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50.xml"/><Relationship Id="rId1" Type="http://schemas.openxmlformats.org/officeDocument/2006/relationships/slideLayout" Target="../slideLayouts/slideLayout608.xml"/></Relationships>
</file>

<file path=ppt/slides/_rels/slide187.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51.xml"/><Relationship Id="rId1" Type="http://schemas.openxmlformats.org/officeDocument/2006/relationships/slideLayout" Target="../slideLayouts/slideLayout265.xml"/></Relationships>
</file>

<file path=ppt/slides/_rels/slide188.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52.xml"/><Relationship Id="rId1" Type="http://schemas.openxmlformats.org/officeDocument/2006/relationships/slideLayout" Target="../slideLayouts/slideLayout602.xml"/></Relationships>
</file>

<file path=ppt/slides/_rels/slide189.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image" Target="../media/image171.jpeg"/><Relationship Id="rId1" Type="http://schemas.openxmlformats.org/officeDocument/2006/relationships/slideLayout" Target="../slideLayouts/slideLayout613.xml"/></Relationships>
</file>

<file path=ppt/slides/_rels/slide19.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8.xml"/><Relationship Id="rId1" Type="http://schemas.openxmlformats.org/officeDocument/2006/relationships/slideLayout" Target="../slideLayouts/slideLayout314.xml"/></Relationships>
</file>

<file path=ppt/slides/_rels/slide190.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53.xml"/><Relationship Id="rId1" Type="http://schemas.openxmlformats.org/officeDocument/2006/relationships/slideLayout" Target="../slideLayouts/slideLayout613.xml"/><Relationship Id="rId4" Type="http://schemas.openxmlformats.org/officeDocument/2006/relationships/image" Target="../media/image170.jpeg"/></Relationships>
</file>

<file path=ppt/slides/_rels/slide191.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54.xml"/><Relationship Id="rId1" Type="http://schemas.openxmlformats.org/officeDocument/2006/relationships/slideLayout" Target="../slideLayouts/slideLayout265.xml"/></Relationships>
</file>

<file path=ppt/slides/_rels/slide192.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55.xml"/><Relationship Id="rId1" Type="http://schemas.openxmlformats.org/officeDocument/2006/relationships/slideLayout" Target="../slideLayouts/slideLayout265.xml"/></Relationships>
</file>

<file path=ppt/slides/_rels/slide193.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56.xml"/><Relationship Id="rId1" Type="http://schemas.openxmlformats.org/officeDocument/2006/relationships/slideLayout" Target="../slideLayouts/slideLayout265.xml"/></Relationships>
</file>

<file path=ppt/slides/_rels/slide194.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57.xml"/><Relationship Id="rId1" Type="http://schemas.openxmlformats.org/officeDocument/2006/relationships/slideLayout" Target="../slideLayouts/slideLayout265.xml"/></Relationships>
</file>

<file path=ppt/slides/_rels/slide195.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58.xml"/><Relationship Id="rId1" Type="http://schemas.openxmlformats.org/officeDocument/2006/relationships/slideLayout" Target="../slideLayouts/slideLayout265.xml"/></Relationships>
</file>

<file path=ppt/slides/_rels/slide196.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59.xml"/><Relationship Id="rId1" Type="http://schemas.openxmlformats.org/officeDocument/2006/relationships/slideLayout" Target="../slideLayouts/slideLayout265.xml"/></Relationships>
</file>

<file path=ppt/slides/_rels/slide197.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60.xml"/><Relationship Id="rId1" Type="http://schemas.openxmlformats.org/officeDocument/2006/relationships/slideLayout" Target="../slideLayouts/slideLayout265.xml"/></Relationships>
</file>

<file path=ppt/slides/_rels/slide198.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61.xml"/><Relationship Id="rId1" Type="http://schemas.openxmlformats.org/officeDocument/2006/relationships/slideLayout" Target="../slideLayouts/slideLayout265.xml"/></Relationships>
</file>

<file path=ppt/slides/_rels/slide199.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62.xml"/><Relationship Id="rId1" Type="http://schemas.openxmlformats.org/officeDocument/2006/relationships/slideLayout" Target="../slideLayouts/slideLayout26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4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20.xml"/></Relationships>
</file>

<file path=ppt/slides/_rels/slide200.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63.xml"/><Relationship Id="rId1" Type="http://schemas.openxmlformats.org/officeDocument/2006/relationships/slideLayout" Target="../slideLayouts/slideLayout265.xml"/></Relationships>
</file>

<file path=ppt/slides/_rels/slide201.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64.xml"/><Relationship Id="rId1" Type="http://schemas.openxmlformats.org/officeDocument/2006/relationships/slideLayout" Target="../slideLayouts/slideLayout265.xml"/></Relationships>
</file>

<file path=ppt/slides/_rels/slide202.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65.xml"/><Relationship Id="rId1" Type="http://schemas.openxmlformats.org/officeDocument/2006/relationships/slideLayout" Target="../slideLayouts/slideLayout265.xml"/></Relationships>
</file>

<file path=ppt/slides/_rels/slide203.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66.xml"/><Relationship Id="rId1" Type="http://schemas.openxmlformats.org/officeDocument/2006/relationships/slideLayout" Target="../slideLayouts/slideLayout265.xml"/></Relationships>
</file>

<file path=ppt/slides/_rels/slide204.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67.xml"/><Relationship Id="rId1" Type="http://schemas.openxmlformats.org/officeDocument/2006/relationships/slideLayout" Target="../slideLayouts/slideLayout265.xml"/></Relationships>
</file>

<file path=ppt/slides/_rels/slide205.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68.xml"/><Relationship Id="rId1" Type="http://schemas.openxmlformats.org/officeDocument/2006/relationships/slideLayout" Target="../slideLayouts/slideLayout265.xml"/></Relationships>
</file>

<file path=ppt/slides/_rels/slide206.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69.xml"/><Relationship Id="rId1" Type="http://schemas.openxmlformats.org/officeDocument/2006/relationships/slideLayout" Target="../slideLayouts/slideLayout265.xml"/></Relationships>
</file>

<file path=ppt/slides/_rels/slide207.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259.xml"/></Relationships>
</file>

<file path=ppt/slides/_rels/slide208.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2.jpeg"/><Relationship Id="rId1" Type="http://schemas.openxmlformats.org/officeDocument/2006/relationships/slideLayout" Target="../slideLayouts/slideLayout259.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4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80.xml"/></Relationships>
</file>

<file path=ppt/slides/_rels/slide210.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71.xml"/><Relationship Id="rId1" Type="http://schemas.openxmlformats.org/officeDocument/2006/relationships/slideLayout" Target="../slideLayouts/slideLayout486.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487.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488.xml"/></Relationships>
</file>

<file path=ppt/slides/_rels/slide213.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74.xml"/><Relationship Id="rId1" Type="http://schemas.openxmlformats.org/officeDocument/2006/relationships/slideLayout" Target="../slideLayouts/slideLayout526.xml"/></Relationships>
</file>

<file path=ppt/slides/_rels/slide214.xml.rels><?xml version="1.0" encoding="UTF-8" standalone="yes"?>
<Relationships xmlns="http://schemas.openxmlformats.org/package/2006/relationships"><Relationship Id="rId2" Type="http://schemas.openxmlformats.org/officeDocument/2006/relationships/image" Target="../media/image189.png"/><Relationship Id="rId1" Type="http://schemas.openxmlformats.org/officeDocument/2006/relationships/slideLayout" Target="../slideLayouts/slideLayout548.xml"/></Relationships>
</file>

<file path=ppt/slides/_rels/slide215.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75.xml"/><Relationship Id="rId1" Type="http://schemas.openxmlformats.org/officeDocument/2006/relationships/slideLayout" Target="../slideLayouts/slideLayout532.xml"/></Relationships>
</file>

<file path=ppt/slides/_rels/slide216.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76.xml"/><Relationship Id="rId1" Type="http://schemas.openxmlformats.org/officeDocument/2006/relationships/slideLayout" Target="../slideLayouts/slideLayout532.xml"/></Relationships>
</file>

<file path=ppt/slides/_rels/slide217.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77.xml"/><Relationship Id="rId1" Type="http://schemas.openxmlformats.org/officeDocument/2006/relationships/slideLayout" Target="../slideLayouts/slideLayout532.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532.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532.xml"/></Relationships>
</file>

<file path=ppt/slides/_rels/slide22.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0.xml"/><Relationship Id="rId1" Type="http://schemas.openxmlformats.org/officeDocument/2006/relationships/slideLayout" Target="../slideLayouts/slideLayout42.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532.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532.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532.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532.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532.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532.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532.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532.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532.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532.xml"/></Relationships>
</file>

<file path=ppt/slides/_rels/slide23.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1.xml"/><Relationship Id="rId1" Type="http://schemas.openxmlformats.org/officeDocument/2006/relationships/slideLayout" Target="../slideLayouts/slideLayout42.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532.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532.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532.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532.xml"/></Relationships>
</file>

<file path=ppt/slides/_rels/slide234.xml.rels><?xml version="1.0" encoding="UTF-8" standalone="yes"?>
<Relationships xmlns="http://schemas.openxmlformats.org/package/2006/relationships"><Relationship Id="rId3" Type="http://schemas.openxmlformats.org/officeDocument/2006/relationships/notesSlide" Target="../notesSlides/notesSlide194.xml"/><Relationship Id="rId2" Type="http://schemas.openxmlformats.org/officeDocument/2006/relationships/slideLayout" Target="../slideLayouts/slideLayout532.xml"/><Relationship Id="rId1" Type="http://schemas.openxmlformats.org/officeDocument/2006/relationships/tags" Target="../tags/tag1.xml"/><Relationship Id="rId4" Type="http://schemas.openxmlformats.org/officeDocument/2006/relationships/image" Target="../media/image191.jpeg"/></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532.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532.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532.xml"/></Relationships>
</file>

<file path=ppt/slides/_rels/slide238.xml.rels><?xml version="1.0" encoding="UTF-8" standalone="yes"?>
<Relationships xmlns="http://schemas.openxmlformats.org/package/2006/relationships"><Relationship Id="rId3" Type="http://schemas.openxmlformats.org/officeDocument/2006/relationships/image" Target="../media/image192.emf"/><Relationship Id="rId2" Type="http://schemas.openxmlformats.org/officeDocument/2006/relationships/notesSlide" Target="../notesSlides/notesSlide198.xml"/><Relationship Id="rId1" Type="http://schemas.openxmlformats.org/officeDocument/2006/relationships/slideLayout" Target="../slideLayouts/slideLayout380.xml"/></Relationships>
</file>

<file path=ppt/slides/_rels/slide239.xml.rels><?xml version="1.0" encoding="UTF-8" standalone="yes"?>
<Relationships xmlns="http://schemas.openxmlformats.org/package/2006/relationships"><Relationship Id="rId2" Type="http://schemas.openxmlformats.org/officeDocument/2006/relationships/image" Target="../media/image193.jpeg"/><Relationship Id="rId1" Type="http://schemas.openxmlformats.org/officeDocument/2006/relationships/slideLayout" Target="../slideLayouts/slideLayout491.xml"/></Relationships>
</file>

<file path=ppt/slides/_rels/slide24.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2.xml"/><Relationship Id="rId1" Type="http://schemas.openxmlformats.org/officeDocument/2006/relationships/slideLayout" Target="../slideLayouts/slideLayout42.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489.xml"/></Relationships>
</file>

<file path=ppt/slides/_rels/slide241.xml.rels><?xml version="1.0" encoding="UTF-8" standalone="yes"?>
<Relationships xmlns="http://schemas.openxmlformats.org/package/2006/relationships"><Relationship Id="rId2" Type="http://schemas.openxmlformats.org/officeDocument/2006/relationships/image" Target="../media/image193.jpeg"/><Relationship Id="rId1" Type="http://schemas.openxmlformats.org/officeDocument/2006/relationships/slideLayout" Target="../slideLayouts/slideLayout491.xml"/></Relationships>
</file>

<file path=ppt/slides/_rels/slide242.xml.rels><?xml version="1.0" encoding="UTF-8" standalone="yes"?>
<Relationships xmlns="http://schemas.openxmlformats.org/package/2006/relationships"><Relationship Id="rId2" Type="http://schemas.openxmlformats.org/officeDocument/2006/relationships/image" Target="../media/image194.png"/><Relationship Id="rId1" Type="http://schemas.openxmlformats.org/officeDocument/2006/relationships/slideLayout" Target="../slideLayouts/slideLayout508.xml"/></Relationships>
</file>

<file path=ppt/slides/_rels/slide243.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200.xml"/><Relationship Id="rId1" Type="http://schemas.openxmlformats.org/officeDocument/2006/relationships/slideLayout" Target="../slideLayouts/slideLayout526.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45.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201.xml"/><Relationship Id="rId1" Type="http://schemas.openxmlformats.org/officeDocument/2006/relationships/slideLayout" Target="../slideLayouts/slideLayout292.xml"/><Relationship Id="rId5" Type="http://schemas.openxmlformats.org/officeDocument/2006/relationships/image" Target="../media/image79.jpeg"/><Relationship Id="rId4" Type="http://schemas.openxmlformats.org/officeDocument/2006/relationships/image" Target="../media/image78.jpeg"/></Relationships>
</file>

<file path=ppt/slides/_rels/slide246.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202.xml"/><Relationship Id="rId1" Type="http://schemas.openxmlformats.org/officeDocument/2006/relationships/slideLayout" Target="../slideLayouts/slideLayout199.xml"/></Relationships>
</file>

<file path=ppt/slides/_rels/slide247.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203.xml"/><Relationship Id="rId1" Type="http://schemas.openxmlformats.org/officeDocument/2006/relationships/slideLayout" Target="../slideLayouts/slideLayout199.xml"/></Relationships>
</file>

<file path=ppt/slides/_rels/slide248.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204.xml"/><Relationship Id="rId1" Type="http://schemas.openxmlformats.org/officeDocument/2006/relationships/slideLayout" Target="../slideLayouts/slideLayout199.xml"/></Relationships>
</file>

<file path=ppt/slides/_rels/slide249.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205.xml"/><Relationship Id="rId1" Type="http://schemas.openxmlformats.org/officeDocument/2006/relationships/slideLayout" Target="../slideLayouts/slideLayout199.xml"/></Relationships>
</file>

<file path=ppt/slides/_rels/slide2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3.xml"/><Relationship Id="rId1" Type="http://schemas.openxmlformats.org/officeDocument/2006/relationships/slideLayout" Target="../slideLayouts/slideLayout42.xml"/></Relationships>
</file>

<file path=ppt/slides/_rels/slide250.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06.xml"/><Relationship Id="rId1" Type="http://schemas.openxmlformats.org/officeDocument/2006/relationships/slideLayout" Target="../slideLayouts/slideLayout199.xml"/></Relationships>
</file>

<file path=ppt/slides/_rels/slide251.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207.xml"/><Relationship Id="rId1" Type="http://schemas.openxmlformats.org/officeDocument/2006/relationships/slideLayout" Target="../slideLayouts/slideLayout199.xml"/></Relationships>
</file>

<file path=ppt/slides/_rels/slide252.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208.xml"/><Relationship Id="rId1" Type="http://schemas.openxmlformats.org/officeDocument/2006/relationships/slideLayout" Target="../slideLayouts/slideLayout199.xml"/></Relationships>
</file>

<file path=ppt/slides/_rels/slide253.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09.xml"/><Relationship Id="rId1" Type="http://schemas.openxmlformats.org/officeDocument/2006/relationships/slideLayout" Target="../slideLayouts/slideLayout199.xml"/></Relationships>
</file>

<file path=ppt/slides/_rels/slide254.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210.xml"/><Relationship Id="rId1" Type="http://schemas.openxmlformats.org/officeDocument/2006/relationships/slideLayout" Target="../slideLayouts/slideLayout199.xml"/></Relationships>
</file>

<file path=ppt/slides/_rels/slide255.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11.xml"/><Relationship Id="rId1" Type="http://schemas.openxmlformats.org/officeDocument/2006/relationships/slideLayout" Target="../slideLayouts/slideLayout199.xml"/></Relationships>
</file>

<file path=ppt/slides/_rels/slide256.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2.jpeg"/><Relationship Id="rId1" Type="http://schemas.openxmlformats.org/officeDocument/2006/relationships/slideLayout" Target="../slideLayouts/slideLayout193.xml"/></Relationships>
</file>

<file path=ppt/slides/_rels/slide257.xml.rels><?xml version="1.0" encoding="UTF-8" standalone="yes"?>
<Relationships xmlns="http://schemas.openxmlformats.org/package/2006/relationships"><Relationship Id="rId3" Type="http://schemas.openxmlformats.org/officeDocument/2006/relationships/notesSlide" Target="../notesSlides/notesSlide212.xml"/><Relationship Id="rId2" Type="http://schemas.openxmlformats.org/officeDocument/2006/relationships/slideLayout" Target="../slideLayouts/slideLayout525.xml"/><Relationship Id="rId1" Type="http://schemas.openxmlformats.org/officeDocument/2006/relationships/themeOverride" Target="../theme/themeOverride19.xml"/><Relationship Id="rId5" Type="http://schemas.openxmlformats.org/officeDocument/2006/relationships/image" Target="../media/image206.jpeg"/><Relationship Id="rId4" Type="http://schemas.openxmlformats.org/officeDocument/2006/relationships/image" Target="../media/image205.png"/></Relationships>
</file>

<file path=ppt/slides/_rels/slide258.xml.rels><?xml version="1.0" encoding="UTF-8" standalone="yes"?>
<Relationships xmlns="http://schemas.openxmlformats.org/package/2006/relationships"><Relationship Id="rId3" Type="http://schemas.openxmlformats.org/officeDocument/2006/relationships/notesSlide" Target="../notesSlides/notesSlide213.xml"/><Relationship Id="rId2" Type="http://schemas.openxmlformats.org/officeDocument/2006/relationships/slideLayout" Target="../slideLayouts/slideLayout314.xml"/><Relationship Id="rId1" Type="http://schemas.openxmlformats.org/officeDocument/2006/relationships/themeOverride" Target="../theme/themeOverride20.xml"/><Relationship Id="rId4" Type="http://schemas.openxmlformats.org/officeDocument/2006/relationships/image" Target="../media/image38.png"/></Relationships>
</file>

<file path=ppt/slides/_rels/slide259.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image" Target="../media/image207.jpeg"/><Relationship Id="rId1" Type="http://schemas.openxmlformats.org/officeDocument/2006/relationships/slideLayout" Target="../slideLayouts/slideLayout237.xml"/><Relationship Id="rId4" Type="http://schemas.openxmlformats.org/officeDocument/2006/relationships/image" Target="../media/image79.jpe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3.xml"/></Relationships>
</file>

<file path=ppt/slides/_rels/slide260.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214.xml"/><Relationship Id="rId1" Type="http://schemas.openxmlformats.org/officeDocument/2006/relationships/slideLayout" Target="../slideLayouts/slideLayout210.xml"/></Relationships>
</file>

<file path=ppt/slides/_rels/slide261.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215.xml"/><Relationship Id="rId1" Type="http://schemas.openxmlformats.org/officeDocument/2006/relationships/slideLayout" Target="../slideLayouts/slideLayout210.xml"/></Relationships>
</file>

<file path=ppt/slides/_rels/slide262.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216.xml"/><Relationship Id="rId1" Type="http://schemas.openxmlformats.org/officeDocument/2006/relationships/slideLayout" Target="../slideLayouts/slideLayout210.xml"/></Relationships>
</file>

<file path=ppt/slides/_rels/slide263.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217.xml"/><Relationship Id="rId1" Type="http://schemas.openxmlformats.org/officeDocument/2006/relationships/slideLayout" Target="../slideLayouts/slideLayout210.xml"/></Relationships>
</file>

<file path=ppt/slides/_rels/slide264.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18.xml"/><Relationship Id="rId1" Type="http://schemas.openxmlformats.org/officeDocument/2006/relationships/slideLayout" Target="../slideLayouts/slideLayout210.xml"/></Relationships>
</file>

<file path=ppt/slides/_rels/slide265.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219.xml"/><Relationship Id="rId1" Type="http://schemas.openxmlformats.org/officeDocument/2006/relationships/slideLayout" Target="../slideLayouts/slideLayout210.xml"/></Relationships>
</file>

<file path=ppt/slides/_rels/slide266.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220.xml"/><Relationship Id="rId1" Type="http://schemas.openxmlformats.org/officeDocument/2006/relationships/slideLayout" Target="../slideLayouts/slideLayout210.xml"/></Relationships>
</file>

<file path=ppt/slides/_rels/slide267.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221.xml"/><Relationship Id="rId1" Type="http://schemas.openxmlformats.org/officeDocument/2006/relationships/slideLayout" Target="../slideLayouts/slideLayout210.xml"/></Relationships>
</file>

<file path=ppt/slides/_rels/slide268.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222.xml"/><Relationship Id="rId1" Type="http://schemas.openxmlformats.org/officeDocument/2006/relationships/slideLayout" Target="../slideLayouts/slideLayout210.xml"/></Relationships>
</file>

<file path=ppt/slides/_rels/slide269.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23.xml"/><Relationship Id="rId1" Type="http://schemas.openxmlformats.org/officeDocument/2006/relationships/slideLayout" Target="../slideLayouts/slideLayout210.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2.xml"/><Relationship Id="rId1" Type="http://schemas.openxmlformats.org/officeDocument/2006/relationships/themeOverride" Target="../theme/themeOverride3.xml"/><Relationship Id="rId4" Type="http://schemas.openxmlformats.org/officeDocument/2006/relationships/image" Target="../media/image1.jpeg"/></Relationships>
</file>

<file path=ppt/slides/_rels/slide270.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224.xml"/><Relationship Id="rId1" Type="http://schemas.openxmlformats.org/officeDocument/2006/relationships/slideLayout" Target="../slideLayouts/slideLayout210.xml"/></Relationships>
</file>

<file path=ppt/slides/_rels/slide271.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225.xml"/><Relationship Id="rId1" Type="http://schemas.openxmlformats.org/officeDocument/2006/relationships/slideLayout" Target="../slideLayouts/slideLayout210.xml"/></Relationships>
</file>

<file path=ppt/slides/_rels/slide272.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226.xml"/><Relationship Id="rId1" Type="http://schemas.openxmlformats.org/officeDocument/2006/relationships/slideLayout" Target="../slideLayouts/slideLayout210.xml"/></Relationships>
</file>

<file path=ppt/slides/_rels/slide273.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227.xml"/><Relationship Id="rId1" Type="http://schemas.openxmlformats.org/officeDocument/2006/relationships/slideLayout" Target="../slideLayouts/slideLayout210.xml"/></Relationships>
</file>

<file path=ppt/slides/_rels/slide274.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28.xml"/><Relationship Id="rId1" Type="http://schemas.openxmlformats.org/officeDocument/2006/relationships/slideLayout" Target="../slideLayouts/slideLayout210.xml"/></Relationships>
</file>

<file path=ppt/slides/_rels/slide275.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2.jpeg"/><Relationship Id="rId1" Type="http://schemas.openxmlformats.org/officeDocument/2006/relationships/slideLayout" Target="../slideLayouts/slideLayout248.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77.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image" Target="../media/image222.jpeg"/><Relationship Id="rId1" Type="http://schemas.openxmlformats.org/officeDocument/2006/relationships/slideLayout" Target="../slideLayouts/slideLayout380.xml"/><Relationship Id="rId4" Type="http://schemas.openxmlformats.org/officeDocument/2006/relationships/image" Target="../media/image79.jpeg"/></Relationships>
</file>

<file path=ppt/slides/_rels/slide278.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29.xml"/><Relationship Id="rId1" Type="http://schemas.openxmlformats.org/officeDocument/2006/relationships/slideLayout" Target="../slideLayouts/slideLayout380.xml"/></Relationships>
</file>

<file path=ppt/slides/_rels/slide279.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30.xml"/><Relationship Id="rId1" Type="http://schemas.openxmlformats.org/officeDocument/2006/relationships/slideLayout" Target="../slideLayouts/slideLayout38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62.xml"/></Relationships>
</file>

<file path=ppt/slides/_rels/slide280.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231.xml"/><Relationship Id="rId1" Type="http://schemas.openxmlformats.org/officeDocument/2006/relationships/slideLayout" Target="../slideLayouts/slideLayout380.xml"/></Relationships>
</file>

<file path=ppt/slides/_rels/slide281.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32.xml"/><Relationship Id="rId1" Type="http://schemas.openxmlformats.org/officeDocument/2006/relationships/slideLayout" Target="../slideLayouts/slideLayout380.xml"/></Relationships>
</file>

<file path=ppt/slides/_rels/slide282.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233.xml"/><Relationship Id="rId1" Type="http://schemas.openxmlformats.org/officeDocument/2006/relationships/slideLayout" Target="../slideLayouts/slideLayout380.xml"/></Relationships>
</file>

<file path=ppt/slides/_rels/slide283.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234.xml"/><Relationship Id="rId1" Type="http://schemas.openxmlformats.org/officeDocument/2006/relationships/slideLayout" Target="../slideLayouts/slideLayout380.xml"/></Relationships>
</file>

<file path=ppt/slides/_rels/slide284.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35.xml"/><Relationship Id="rId1" Type="http://schemas.openxmlformats.org/officeDocument/2006/relationships/slideLayout" Target="../slideLayouts/slideLayout380.xml"/></Relationships>
</file>

<file path=ppt/slides/_rels/slide285.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36.xml"/><Relationship Id="rId1" Type="http://schemas.openxmlformats.org/officeDocument/2006/relationships/slideLayout" Target="../slideLayouts/slideLayout380.xml"/></Relationships>
</file>

<file path=ppt/slides/_rels/slide286.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37.xml"/><Relationship Id="rId1" Type="http://schemas.openxmlformats.org/officeDocument/2006/relationships/slideLayout" Target="../slideLayouts/slideLayout380.xml"/></Relationships>
</file>

<file path=ppt/slides/_rels/slide287.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38.xml"/><Relationship Id="rId1" Type="http://schemas.openxmlformats.org/officeDocument/2006/relationships/slideLayout" Target="../slideLayouts/slideLayout380.xml"/></Relationships>
</file>

<file path=ppt/slides/_rels/slide288.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39.xml"/><Relationship Id="rId1" Type="http://schemas.openxmlformats.org/officeDocument/2006/relationships/slideLayout" Target="../slideLayouts/slideLayout380.xml"/></Relationships>
</file>

<file path=ppt/slides/_rels/slide289.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40.xml"/><Relationship Id="rId1" Type="http://schemas.openxmlformats.org/officeDocument/2006/relationships/slideLayout" Target="../slideLayouts/slideLayout38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80.xml"/></Relationships>
</file>

<file path=ppt/slides/_rels/slide290.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2.jpeg"/><Relationship Id="rId1" Type="http://schemas.openxmlformats.org/officeDocument/2006/relationships/slideLayout" Target="../slideLayouts/slideLayout679.xml"/></Relationships>
</file>

<file path=ppt/slides/_rels/slide291.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image" Target="../media/image234.jpeg"/><Relationship Id="rId1" Type="http://schemas.openxmlformats.org/officeDocument/2006/relationships/slideLayout" Target="../slideLayouts/slideLayout226.xml"/><Relationship Id="rId4" Type="http://schemas.openxmlformats.org/officeDocument/2006/relationships/image" Target="../media/image79.jpeg"/></Relationships>
</file>

<file path=ppt/slides/_rels/slide292.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41.xml"/><Relationship Id="rId1" Type="http://schemas.openxmlformats.org/officeDocument/2006/relationships/slideLayout" Target="../slideLayouts/slideLayout210.xml"/></Relationships>
</file>

<file path=ppt/slides/_rels/slide293.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42.xml"/><Relationship Id="rId1" Type="http://schemas.openxmlformats.org/officeDocument/2006/relationships/slideLayout" Target="../slideLayouts/slideLayout210.xml"/></Relationships>
</file>

<file path=ppt/slides/_rels/slide294.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43.xml"/><Relationship Id="rId1" Type="http://schemas.openxmlformats.org/officeDocument/2006/relationships/slideLayout" Target="../slideLayouts/slideLayout210.xml"/></Relationships>
</file>

<file path=ppt/slides/_rels/slide295.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44.xml"/><Relationship Id="rId1" Type="http://schemas.openxmlformats.org/officeDocument/2006/relationships/slideLayout" Target="../slideLayouts/slideLayout210.xml"/></Relationships>
</file>

<file path=ppt/slides/_rels/slide296.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45.xml"/><Relationship Id="rId1" Type="http://schemas.openxmlformats.org/officeDocument/2006/relationships/slideLayout" Target="../slideLayouts/slideLayout210.xml"/></Relationships>
</file>

<file path=ppt/slides/_rels/slide297.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46.xml"/><Relationship Id="rId1" Type="http://schemas.openxmlformats.org/officeDocument/2006/relationships/slideLayout" Target="../slideLayouts/slideLayout210.xml"/></Relationships>
</file>

<file path=ppt/slides/_rels/slide298.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47.xml"/><Relationship Id="rId1" Type="http://schemas.openxmlformats.org/officeDocument/2006/relationships/slideLayout" Target="../slideLayouts/slideLayout210.xml"/></Relationships>
</file>

<file path=ppt/slides/_rels/slide299.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248.xml"/><Relationship Id="rId1" Type="http://schemas.openxmlformats.org/officeDocument/2006/relationships/slideLayout" Target="../slideLayouts/slideLayout210.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314.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62.xml"/></Relationships>
</file>

<file path=ppt/slides/_rels/slide300.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49.xml"/><Relationship Id="rId1" Type="http://schemas.openxmlformats.org/officeDocument/2006/relationships/slideLayout" Target="../slideLayouts/slideLayout210.xml"/></Relationships>
</file>

<file path=ppt/slides/_rels/slide301.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50.xml"/><Relationship Id="rId1" Type="http://schemas.openxmlformats.org/officeDocument/2006/relationships/slideLayout" Target="../slideLayouts/slideLayout210.xml"/></Relationships>
</file>

<file path=ppt/slides/_rels/slide302.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251.xml"/><Relationship Id="rId1" Type="http://schemas.openxmlformats.org/officeDocument/2006/relationships/slideLayout" Target="../slideLayouts/slideLayout210.xml"/></Relationships>
</file>

<file path=ppt/slides/_rels/slide303.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52.xml"/><Relationship Id="rId1" Type="http://schemas.openxmlformats.org/officeDocument/2006/relationships/slideLayout" Target="../slideLayouts/slideLayout210.xml"/></Relationships>
</file>

<file path=ppt/slides/_rels/slide304.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53.xml"/><Relationship Id="rId1" Type="http://schemas.openxmlformats.org/officeDocument/2006/relationships/slideLayout" Target="../slideLayouts/slideLayout210.xml"/></Relationships>
</file>

<file path=ppt/slides/_rels/slide305.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54.xml"/><Relationship Id="rId1" Type="http://schemas.openxmlformats.org/officeDocument/2006/relationships/slideLayout" Target="../slideLayouts/slideLayout210.xml"/></Relationships>
</file>

<file path=ppt/slides/_rels/slide306.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55.xml"/><Relationship Id="rId1" Type="http://schemas.openxmlformats.org/officeDocument/2006/relationships/slideLayout" Target="../slideLayouts/slideLayout210.xml"/></Relationships>
</file>

<file path=ppt/slides/_rels/slide307.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56.xml"/><Relationship Id="rId1" Type="http://schemas.openxmlformats.org/officeDocument/2006/relationships/slideLayout" Target="../slideLayouts/slideLayout210.xml"/></Relationships>
</file>

<file path=ppt/slides/_rels/slide308.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57.xml"/><Relationship Id="rId1" Type="http://schemas.openxmlformats.org/officeDocument/2006/relationships/slideLayout" Target="../slideLayouts/slideLayout210.xml"/></Relationships>
</file>

<file path=ppt/slides/_rels/slide309.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58.xml"/><Relationship Id="rId1" Type="http://schemas.openxmlformats.org/officeDocument/2006/relationships/slideLayout" Target="../slideLayouts/slideLayout21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62.xml"/></Relationships>
</file>

<file path=ppt/slides/_rels/slide310.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59.xml"/><Relationship Id="rId1" Type="http://schemas.openxmlformats.org/officeDocument/2006/relationships/slideLayout" Target="../slideLayouts/slideLayout210.xml"/></Relationships>
</file>

<file path=ppt/slides/_rels/slide311.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60.xml"/><Relationship Id="rId1" Type="http://schemas.openxmlformats.org/officeDocument/2006/relationships/slideLayout" Target="../slideLayouts/slideLayout210.xml"/></Relationships>
</file>

<file path=ppt/slides/_rels/slide312.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61.xml"/><Relationship Id="rId1" Type="http://schemas.openxmlformats.org/officeDocument/2006/relationships/slideLayout" Target="../slideLayouts/slideLayout210.xml"/></Relationships>
</file>

<file path=ppt/slides/_rels/slide313.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2.jpeg"/><Relationship Id="rId1" Type="http://schemas.openxmlformats.org/officeDocument/2006/relationships/slideLayout" Target="../slideLayouts/slideLayout463.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16.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image" Target="../media/image255.jpeg"/><Relationship Id="rId1" Type="http://schemas.openxmlformats.org/officeDocument/2006/relationships/slideLayout" Target="../slideLayouts/slideLayout646.xml"/></Relationships>
</file>

<file path=ppt/slides/_rels/slide317.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62.xml"/><Relationship Id="rId1" Type="http://schemas.openxmlformats.org/officeDocument/2006/relationships/slideLayout" Target="../slideLayouts/slideLayout641.xml"/></Relationships>
</file>

<file path=ppt/slides/_rels/slide318.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63.xml"/><Relationship Id="rId1" Type="http://schemas.openxmlformats.org/officeDocument/2006/relationships/slideLayout" Target="../slideLayouts/slideLayout658.xml"/></Relationships>
</file>

<file path=ppt/slides/_rels/slide319.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64.xml"/><Relationship Id="rId1" Type="http://schemas.openxmlformats.org/officeDocument/2006/relationships/slideLayout" Target="../slideLayouts/slideLayout63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62.xml"/></Relationships>
</file>

<file path=ppt/slides/_rels/slide320.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199.xml"/></Relationships>
</file>

<file path=ppt/slides/_rels/slide321.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image" Target="../media/image260.jpeg"/><Relationship Id="rId1" Type="http://schemas.openxmlformats.org/officeDocument/2006/relationships/slideLayout" Target="../slideLayouts/slideLayout215.xml"/><Relationship Id="rId4" Type="http://schemas.openxmlformats.org/officeDocument/2006/relationships/image" Target="../media/image79.jpeg"/></Relationships>
</file>

<file path=ppt/slides/_rels/slide322.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66.xml"/><Relationship Id="rId1" Type="http://schemas.openxmlformats.org/officeDocument/2006/relationships/slideLayout" Target="../slideLayouts/slideLayout221.xml"/></Relationships>
</file>

<file path=ppt/slides/_rels/slide323.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67.xml"/><Relationship Id="rId1" Type="http://schemas.openxmlformats.org/officeDocument/2006/relationships/slideLayout" Target="../slideLayouts/slideLayout221.xml"/></Relationships>
</file>

<file path=ppt/slides/_rels/slide324.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68.xml"/><Relationship Id="rId1" Type="http://schemas.openxmlformats.org/officeDocument/2006/relationships/slideLayout" Target="../slideLayouts/slideLayout221.xml"/></Relationships>
</file>

<file path=ppt/slides/_rels/slide325.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69.xml"/><Relationship Id="rId1" Type="http://schemas.openxmlformats.org/officeDocument/2006/relationships/slideLayout" Target="../slideLayouts/slideLayout221.xml"/></Relationships>
</file>

<file path=ppt/slides/_rels/slide326.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70.xml"/><Relationship Id="rId1" Type="http://schemas.openxmlformats.org/officeDocument/2006/relationships/slideLayout" Target="../slideLayouts/slideLayout221.xml"/></Relationships>
</file>

<file path=ppt/slides/_rels/slide327.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71.xml"/><Relationship Id="rId1" Type="http://schemas.openxmlformats.org/officeDocument/2006/relationships/slideLayout" Target="../slideLayouts/slideLayout221.xml"/></Relationships>
</file>

<file path=ppt/slides/_rels/slide328.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72.xml"/><Relationship Id="rId1" Type="http://schemas.openxmlformats.org/officeDocument/2006/relationships/slideLayout" Target="../slideLayouts/slideLayout221.xml"/></Relationships>
</file>

<file path=ppt/slides/_rels/slide329.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73.xml"/><Relationship Id="rId1" Type="http://schemas.openxmlformats.org/officeDocument/2006/relationships/slideLayout" Target="../slideLayouts/slideLayout221.xml"/></Relationships>
</file>

<file path=ppt/slides/_rels/slide33.xml.rels><?xml version="1.0" encoding="UTF-8" standalone="yes"?>
<Relationships xmlns="http://schemas.openxmlformats.org/package/2006/relationships"><Relationship Id="rId8" Type="http://schemas.openxmlformats.org/officeDocument/2006/relationships/image" Target="../media/image49.emf"/><Relationship Id="rId13" Type="http://schemas.openxmlformats.org/officeDocument/2006/relationships/hyperlink" Target="http://www.beacy.wa.edu.au/iorr/religions/buddasym.jpg" TargetMode="External"/><Relationship Id="rId3" Type="http://schemas.openxmlformats.org/officeDocument/2006/relationships/image" Target="../media/image44.png"/><Relationship Id="rId7" Type="http://schemas.openxmlformats.org/officeDocument/2006/relationships/image" Target="../media/image48.gif"/><Relationship Id="rId12" Type="http://schemas.openxmlformats.org/officeDocument/2006/relationships/image" Target="../media/image52.emf"/><Relationship Id="rId2" Type="http://schemas.openxmlformats.org/officeDocument/2006/relationships/notesSlide" Target="../notesSlides/notesSlide31.xml"/><Relationship Id="rId1" Type="http://schemas.openxmlformats.org/officeDocument/2006/relationships/slideLayout" Target="../slideLayouts/slideLayout34.xml"/><Relationship Id="rId6" Type="http://schemas.openxmlformats.org/officeDocument/2006/relationships/image" Target="../media/image47.emf"/><Relationship Id="rId11" Type="http://schemas.openxmlformats.org/officeDocument/2006/relationships/image" Target="../media/image51.jpeg"/><Relationship Id="rId5" Type="http://schemas.openxmlformats.org/officeDocument/2006/relationships/image" Target="../media/image46.emf"/><Relationship Id="rId10" Type="http://schemas.openxmlformats.org/officeDocument/2006/relationships/hyperlink" Target="http://images.google.com/imgres?imgurl=www.chinese-porcelain-art.com/acatalog/XXJ124.jpg&amp;imgrefurl=http://www.chinese-porcelain-art.com/acatalog/Catalogue_Chinese_Ming___Earlier_Page_3_75.html&amp;h=450&amp;w=460&amp;prev=/images?q=Buddhist+symbols&amp;svnum=10&amp;hl=en&amp;lr=&amp;ie=UTF-8&amp;oe=UTF-8" TargetMode="External"/><Relationship Id="rId4" Type="http://schemas.openxmlformats.org/officeDocument/2006/relationships/image" Target="../media/image45.png"/><Relationship Id="rId9" Type="http://schemas.openxmlformats.org/officeDocument/2006/relationships/image" Target="../media/image50.emf"/><Relationship Id="rId14" Type="http://schemas.openxmlformats.org/officeDocument/2006/relationships/image" Target="../media/image53.jpeg"/></Relationships>
</file>

<file path=ppt/slides/_rels/slide330.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74.xml"/><Relationship Id="rId1" Type="http://schemas.openxmlformats.org/officeDocument/2006/relationships/slideLayout" Target="../slideLayouts/slideLayout221.xml"/></Relationships>
</file>

<file path=ppt/slides/_rels/slide331.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75.xml"/><Relationship Id="rId1" Type="http://schemas.openxmlformats.org/officeDocument/2006/relationships/slideLayout" Target="../slideLayouts/slideLayout221.xml"/></Relationships>
</file>

<file path=ppt/slides/_rels/slide332.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76.xml"/><Relationship Id="rId1" Type="http://schemas.openxmlformats.org/officeDocument/2006/relationships/slideLayout" Target="../slideLayouts/slideLayout221.xml"/></Relationships>
</file>

<file path=ppt/slides/_rels/slide333.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77.xml"/><Relationship Id="rId1" Type="http://schemas.openxmlformats.org/officeDocument/2006/relationships/slideLayout" Target="../slideLayouts/slideLayout221.xml"/></Relationships>
</file>

<file path=ppt/slides/_rels/slide334.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78.xml"/><Relationship Id="rId1" Type="http://schemas.openxmlformats.org/officeDocument/2006/relationships/slideLayout" Target="../slideLayouts/slideLayout221.xml"/></Relationships>
</file>

<file path=ppt/slides/_rels/slide335.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79.xml"/><Relationship Id="rId1" Type="http://schemas.openxmlformats.org/officeDocument/2006/relationships/slideLayout" Target="../slideLayouts/slideLayout221.xml"/></Relationships>
</file>

<file path=ppt/slides/_rels/slide336.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80.xml"/><Relationship Id="rId1" Type="http://schemas.openxmlformats.org/officeDocument/2006/relationships/slideLayout" Target="../slideLayouts/slideLayout221.xml"/></Relationships>
</file>

<file path=ppt/slides/_rels/slide337.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81.xml"/><Relationship Id="rId1" Type="http://schemas.openxmlformats.org/officeDocument/2006/relationships/slideLayout" Target="../slideLayouts/slideLayout221.xml"/></Relationships>
</file>

<file path=ppt/slides/_rels/slide338.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513.xml"/></Relationships>
</file>

<file path=ppt/slides/_rels/slide339.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2.jpeg"/><Relationship Id="rId1" Type="http://schemas.openxmlformats.org/officeDocument/2006/relationships/slideLayout" Target="../slideLayouts/slideLayout46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39.xml"/></Relationships>
</file>

<file path=ppt/slides/_rels/slide340.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image" Target="../media/image276.jpeg"/><Relationship Id="rId1" Type="http://schemas.openxmlformats.org/officeDocument/2006/relationships/slideLayout" Target="../slideLayouts/slideLayout341.xml"/><Relationship Id="rId4" Type="http://schemas.openxmlformats.org/officeDocument/2006/relationships/image" Target="../media/image79.jpeg"/></Relationships>
</file>

<file path=ppt/slides/_rels/slide341.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82.xml"/><Relationship Id="rId1" Type="http://schemas.openxmlformats.org/officeDocument/2006/relationships/slideLayout" Target="../slideLayouts/slideLayout210.xml"/></Relationships>
</file>

<file path=ppt/slides/_rels/slide342.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283.xml"/><Relationship Id="rId1" Type="http://schemas.openxmlformats.org/officeDocument/2006/relationships/slideLayout" Target="../slideLayouts/slideLayout210.xml"/></Relationships>
</file>

<file path=ppt/slides/_rels/slide343.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84.xml"/><Relationship Id="rId1" Type="http://schemas.openxmlformats.org/officeDocument/2006/relationships/slideLayout" Target="../slideLayouts/slideLayout210.xml"/></Relationships>
</file>

<file path=ppt/slides/_rels/slide344.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85.xml"/><Relationship Id="rId1" Type="http://schemas.openxmlformats.org/officeDocument/2006/relationships/slideLayout" Target="../slideLayouts/slideLayout210.xml"/></Relationships>
</file>

<file path=ppt/slides/_rels/slide345.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286.xml"/><Relationship Id="rId1" Type="http://schemas.openxmlformats.org/officeDocument/2006/relationships/slideLayout" Target="../slideLayouts/slideLayout210.xml"/></Relationships>
</file>

<file path=ppt/slides/_rels/slide346.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287.xml"/><Relationship Id="rId1" Type="http://schemas.openxmlformats.org/officeDocument/2006/relationships/slideLayout" Target="../slideLayouts/slideLayout210.xml"/></Relationships>
</file>

<file path=ppt/slides/_rels/slide347.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288.xml"/><Relationship Id="rId1" Type="http://schemas.openxmlformats.org/officeDocument/2006/relationships/slideLayout" Target="../slideLayouts/slideLayout210.xml"/></Relationships>
</file>

<file path=ppt/slides/_rels/slide348.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89.xml"/><Relationship Id="rId1" Type="http://schemas.openxmlformats.org/officeDocument/2006/relationships/slideLayout" Target="../slideLayouts/slideLayout210.xml"/></Relationships>
</file>

<file path=ppt/slides/_rels/slide349.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290.xml"/><Relationship Id="rId1" Type="http://schemas.openxmlformats.org/officeDocument/2006/relationships/slideLayout" Target="../slideLayouts/slideLayout21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49.xml"/></Relationships>
</file>

<file path=ppt/slides/_rels/slide350.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91.xml"/><Relationship Id="rId1" Type="http://schemas.openxmlformats.org/officeDocument/2006/relationships/slideLayout" Target="../slideLayouts/slideLayout210.xml"/></Relationships>
</file>

<file path=ppt/slides/_rels/slide351.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92.xml"/><Relationship Id="rId1" Type="http://schemas.openxmlformats.org/officeDocument/2006/relationships/slideLayout" Target="../slideLayouts/slideLayout210.xml"/></Relationships>
</file>

<file path=ppt/slides/_rels/slide352.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93.xml"/><Relationship Id="rId1" Type="http://schemas.openxmlformats.org/officeDocument/2006/relationships/slideLayout" Target="../slideLayouts/slideLayout210.xml"/></Relationships>
</file>

<file path=ppt/slides/_rels/slide353.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2.jpeg"/><Relationship Id="rId1" Type="http://schemas.openxmlformats.org/officeDocument/2006/relationships/slideLayout" Target="../slideLayouts/slideLayout463.xml"/></Relationships>
</file>

<file path=ppt/slides/_rels/slide354.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image" Target="../media/image288.jpeg"/><Relationship Id="rId1" Type="http://schemas.openxmlformats.org/officeDocument/2006/relationships/slideLayout" Target="../slideLayouts/slideLayout341.xml"/><Relationship Id="rId4" Type="http://schemas.openxmlformats.org/officeDocument/2006/relationships/image" Target="../media/image79.jpeg"/></Relationships>
</file>

<file path=ppt/slides/_rels/slide355.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94.xml"/><Relationship Id="rId1" Type="http://schemas.openxmlformats.org/officeDocument/2006/relationships/slideLayout" Target="../slideLayouts/slideLayout358.xml"/></Relationships>
</file>

<file path=ppt/slides/_rels/slide356.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95.xml"/><Relationship Id="rId1" Type="http://schemas.openxmlformats.org/officeDocument/2006/relationships/slideLayout" Target="../slideLayouts/slideLayout358.xml"/></Relationships>
</file>

<file path=ppt/slides/_rels/slide357.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296.xml"/><Relationship Id="rId1" Type="http://schemas.openxmlformats.org/officeDocument/2006/relationships/slideLayout" Target="../slideLayouts/slideLayout358.xml"/></Relationships>
</file>

<file path=ppt/slides/_rels/slide358.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97.xml"/><Relationship Id="rId1" Type="http://schemas.openxmlformats.org/officeDocument/2006/relationships/slideLayout" Target="../slideLayouts/slideLayout358.xml"/></Relationships>
</file>

<file path=ppt/slides/_rels/slide359.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298.xml"/><Relationship Id="rId1" Type="http://schemas.openxmlformats.org/officeDocument/2006/relationships/slideLayout" Target="../slideLayouts/slideLayout35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73.xml"/></Relationships>
</file>

<file path=ppt/slides/_rels/slide360.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299.xml"/><Relationship Id="rId1" Type="http://schemas.openxmlformats.org/officeDocument/2006/relationships/slideLayout" Target="../slideLayouts/slideLayout358.xml"/></Relationships>
</file>

<file path=ppt/slides/_rels/slide361.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300.xml"/><Relationship Id="rId1" Type="http://schemas.openxmlformats.org/officeDocument/2006/relationships/slideLayout" Target="../slideLayouts/slideLayout358.xml"/></Relationships>
</file>

<file path=ppt/slides/_rels/slide362.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301.xml"/><Relationship Id="rId1" Type="http://schemas.openxmlformats.org/officeDocument/2006/relationships/slideLayout" Target="../slideLayouts/slideLayout358.xml"/></Relationships>
</file>

<file path=ppt/slides/_rels/slide363.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302.xml"/><Relationship Id="rId1" Type="http://schemas.openxmlformats.org/officeDocument/2006/relationships/slideLayout" Target="../slideLayouts/slideLayout358.xml"/></Relationships>
</file>

<file path=ppt/slides/_rels/slide364.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303.xml"/><Relationship Id="rId1" Type="http://schemas.openxmlformats.org/officeDocument/2006/relationships/slideLayout" Target="../slideLayouts/slideLayout358.xml"/></Relationships>
</file>

<file path=ppt/slides/_rels/slide365.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304.xml"/><Relationship Id="rId1" Type="http://schemas.openxmlformats.org/officeDocument/2006/relationships/slideLayout" Target="../slideLayouts/slideLayout358.xml"/></Relationships>
</file>

<file path=ppt/slides/_rels/slide366.xml.rels><?xml version="1.0" encoding="UTF-8" standalone="yes"?>
<Relationships xmlns="http://schemas.openxmlformats.org/package/2006/relationships"><Relationship Id="rId3" Type="http://schemas.openxmlformats.org/officeDocument/2006/relationships/image" Target="../media/image299.jpeg"/><Relationship Id="rId2" Type="http://schemas.openxmlformats.org/officeDocument/2006/relationships/notesSlide" Target="../notesSlides/notesSlide305.xml"/><Relationship Id="rId1" Type="http://schemas.openxmlformats.org/officeDocument/2006/relationships/slideLayout" Target="../slideLayouts/slideLayout358.xml"/></Relationships>
</file>

<file path=ppt/slides/_rels/slide367.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306.xml"/><Relationship Id="rId1" Type="http://schemas.openxmlformats.org/officeDocument/2006/relationships/slideLayout" Target="../slideLayouts/slideLayout358.xml"/></Relationships>
</file>

<file path=ppt/slides/_rels/slide368.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307.xml"/><Relationship Id="rId1" Type="http://schemas.openxmlformats.org/officeDocument/2006/relationships/slideLayout" Target="../slideLayouts/slideLayout358.xml"/></Relationships>
</file>

<file path=ppt/slides/_rels/slide369.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308.xml"/><Relationship Id="rId1" Type="http://schemas.openxmlformats.org/officeDocument/2006/relationships/slideLayout" Target="../slideLayouts/slideLayout358.xml"/></Relationships>
</file>

<file path=ppt/slides/_rels/slide3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5.xml"/><Relationship Id="rId1" Type="http://schemas.openxmlformats.org/officeDocument/2006/relationships/slideLayout" Target="../slideLayouts/slideLayout392.xml"/></Relationships>
</file>

<file path=ppt/slides/_rels/slide370.xml.rels><?xml version="1.0" encoding="UTF-8" standalone="yes"?>
<Relationships xmlns="http://schemas.openxmlformats.org/package/2006/relationships"><Relationship Id="rId3" Type="http://schemas.openxmlformats.org/officeDocument/2006/relationships/image" Target="../media/image303.jpeg"/><Relationship Id="rId2" Type="http://schemas.openxmlformats.org/officeDocument/2006/relationships/notesSlide" Target="../notesSlides/notesSlide309.xml"/><Relationship Id="rId1" Type="http://schemas.openxmlformats.org/officeDocument/2006/relationships/slideLayout" Target="../slideLayouts/slideLayout358.xml"/></Relationships>
</file>

<file path=ppt/slides/_rels/slide371.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310.xml"/><Relationship Id="rId1" Type="http://schemas.openxmlformats.org/officeDocument/2006/relationships/slideLayout" Target="../slideLayouts/slideLayout358.xml"/></Relationships>
</file>

<file path=ppt/slides/_rels/slide372.xml.rels><?xml version="1.0" encoding="UTF-8" standalone="yes"?>
<Relationships xmlns="http://schemas.openxmlformats.org/package/2006/relationships"><Relationship Id="rId3" Type="http://schemas.openxmlformats.org/officeDocument/2006/relationships/image" Target="../media/image305.jpeg"/><Relationship Id="rId2" Type="http://schemas.openxmlformats.org/officeDocument/2006/relationships/notesSlide" Target="../notesSlides/notesSlide311.xml"/><Relationship Id="rId1" Type="http://schemas.openxmlformats.org/officeDocument/2006/relationships/slideLayout" Target="../slideLayouts/slideLayout358.xml"/></Relationships>
</file>

<file path=ppt/slides/_rels/slide373.xml.rels><?xml version="1.0" encoding="UTF-8" standalone="yes"?>
<Relationships xmlns="http://schemas.openxmlformats.org/package/2006/relationships"><Relationship Id="rId3" Type="http://schemas.openxmlformats.org/officeDocument/2006/relationships/image" Target="../media/image306.jpeg"/><Relationship Id="rId2" Type="http://schemas.openxmlformats.org/officeDocument/2006/relationships/notesSlide" Target="../notesSlides/notesSlide312.xml"/><Relationship Id="rId1" Type="http://schemas.openxmlformats.org/officeDocument/2006/relationships/slideLayout" Target="../slideLayouts/slideLayout358.xml"/></Relationships>
</file>

<file path=ppt/slides/_rels/slide374.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2.jpeg"/><Relationship Id="rId1" Type="http://schemas.openxmlformats.org/officeDocument/2006/relationships/slideLayout" Target="../slideLayouts/slideLayout363.xml"/></Relationships>
</file>

<file path=ppt/slides/_rels/slide375.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199.xml"/></Relationships>
</file>

<file path=ppt/slides/_rels/slide376.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image" Target="../media/image307.jpeg"/><Relationship Id="rId1" Type="http://schemas.openxmlformats.org/officeDocument/2006/relationships/slideLayout" Target="../slideLayouts/slideLayout624.xml"/><Relationship Id="rId4" Type="http://schemas.openxmlformats.org/officeDocument/2006/relationships/image" Target="../media/image79.jpeg"/></Relationships>
</file>

<file path=ppt/slides/_rels/slide377.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314.xml"/><Relationship Id="rId1" Type="http://schemas.openxmlformats.org/officeDocument/2006/relationships/slideLayout" Target="../slideLayouts/slideLayout276.xml"/></Relationships>
</file>

<file path=ppt/slides/_rels/slide378.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315.xml"/><Relationship Id="rId1" Type="http://schemas.openxmlformats.org/officeDocument/2006/relationships/slideLayout" Target="../slideLayouts/slideLayout276.xml"/></Relationships>
</file>

<file path=ppt/slides/_rels/slide379.xml.rels><?xml version="1.0" encoding="UTF-8" standalone="yes"?>
<Relationships xmlns="http://schemas.openxmlformats.org/package/2006/relationships"><Relationship Id="rId3" Type="http://schemas.openxmlformats.org/officeDocument/2006/relationships/image" Target="../media/image310.jpeg"/><Relationship Id="rId2" Type="http://schemas.openxmlformats.org/officeDocument/2006/relationships/notesSlide" Target="../notesSlides/notesSlide316.xml"/><Relationship Id="rId1" Type="http://schemas.openxmlformats.org/officeDocument/2006/relationships/slideLayout" Target="../slideLayouts/slideLayout27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92.xml"/></Relationships>
</file>

<file path=ppt/slides/_rels/slide380.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notesSlide" Target="../notesSlides/notesSlide317.xml"/><Relationship Id="rId1" Type="http://schemas.openxmlformats.org/officeDocument/2006/relationships/slideLayout" Target="../slideLayouts/slideLayout276.xml"/></Relationships>
</file>

<file path=ppt/slides/_rels/slide381.xml.rels><?xml version="1.0" encoding="UTF-8" standalone="yes"?>
<Relationships xmlns="http://schemas.openxmlformats.org/package/2006/relationships"><Relationship Id="rId3" Type="http://schemas.openxmlformats.org/officeDocument/2006/relationships/image" Target="../media/image312.jpeg"/><Relationship Id="rId2" Type="http://schemas.openxmlformats.org/officeDocument/2006/relationships/notesSlide" Target="../notesSlides/notesSlide318.xml"/><Relationship Id="rId1" Type="http://schemas.openxmlformats.org/officeDocument/2006/relationships/slideLayout" Target="../slideLayouts/slideLayout276.xml"/></Relationships>
</file>

<file path=ppt/slides/_rels/slide382.xml.rels><?xml version="1.0" encoding="UTF-8" standalone="yes"?>
<Relationships xmlns="http://schemas.openxmlformats.org/package/2006/relationships"><Relationship Id="rId3" Type="http://schemas.openxmlformats.org/officeDocument/2006/relationships/image" Target="../media/image313.jpeg"/><Relationship Id="rId2" Type="http://schemas.openxmlformats.org/officeDocument/2006/relationships/notesSlide" Target="../notesSlides/notesSlide319.xml"/><Relationship Id="rId1" Type="http://schemas.openxmlformats.org/officeDocument/2006/relationships/slideLayout" Target="../slideLayouts/slideLayout276.xml"/></Relationships>
</file>

<file path=ppt/slides/_rels/slide383.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320.xml"/><Relationship Id="rId1" Type="http://schemas.openxmlformats.org/officeDocument/2006/relationships/slideLayout" Target="../slideLayouts/slideLayout276.xml"/></Relationships>
</file>

<file path=ppt/slides/_rels/slide384.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321.xml"/><Relationship Id="rId1" Type="http://schemas.openxmlformats.org/officeDocument/2006/relationships/slideLayout" Target="../slideLayouts/slideLayout276.xml"/></Relationships>
</file>

<file path=ppt/slides/_rels/slide385.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322.xml"/><Relationship Id="rId1" Type="http://schemas.openxmlformats.org/officeDocument/2006/relationships/slideLayout" Target="../slideLayouts/slideLayout276.xml"/></Relationships>
</file>

<file path=ppt/slides/_rels/slide386.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323.xml"/><Relationship Id="rId1" Type="http://schemas.openxmlformats.org/officeDocument/2006/relationships/slideLayout" Target="../slideLayouts/slideLayout276.xml"/></Relationships>
</file>

<file path=ppt/slides/_rels/slide387.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324.xml"/><Relationship Id="rId1" Type="http://schemas.openxmlformats.org/officeDocument/2006/relationships/slideLayout" Target="../slideLayouts/slideLayout276.xml"/></Relationships>
</file>

<file path=ppt/slides/_rels/slide388.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325.xml"/><Relationship Id="rId1" Type="http://schemas.openxmlformats.org/officeDocument/2006/relationships/slideLayout" Target="../slideLayouts/slideLayout276.xml"/></Relationships>
</file>

<file path=ppt/slides/_rels/slide389.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notesSlide" Target="../notesSlides/notesSlide326.xml"/><Relationship Id="rId1" Type="http://schemas.openxmlformats.org/officeDocument/2006/relationships/slideLayout" Target="../slideLayouts/slideLayout27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9.xml"/></Relationships>
</file>

<file path=ppt/slides/_rels/slide390.xml.rels><?xml version="1.0" encoding="UTF-8" standalone="yes"?>
<Relationships xmlns="http://schemas.openxmlformats.org/package/2006/relationships"><Relationship Id="rId3" Type="http://schemas.openxmlformats.org/officeDocument/2006/relationships/image" Target="../media/image320.jpeg"/><Relationship Id="rId2" Type="http://schemas.openxmlformats.org/officeDocument/2006/relationships/notesSlide" Target="../notesSlides/notesSlide327.xml"/><Relationship Id="rId1" Type="http://schemas.openxmlformats.org/officeDocument/2006/relationships/slideLayout" Target="../slideLayouts/slideLayout276.xml"/></Relationships>
</file>

<file path=ppt/slides/_rels/slide391.xml.rels><?xml version="1.0" encoding="UTF-8" standalone="yes"?>
<Relationships xmlns="http://schemas.openxmlformats.org/package/2006/relationships"><Relationship Id="rId3" Type="http://schemas.openxmlformats.org/officeDocument/2006/relationships/image" Target="../media/image321.jpeg"/><Relationship Id="rId2" Type="http://schemas.openxmlformats.org/officeDocument/2006/relationships/notesSlide" Target="../notesSlides/notesSlide328.xml"/><Relationship Id="rId1" Type="http://schemas.openxmlformats.org/officeDocument/2006/relationships/slideLayout" Target="../slideLayouts/slideLayout276.xml"/></Relationships>
</file>

<file path=ppt/slides/_rels/slide392.xml.rels><?xml version="1.0" encoding="UTF-8" standalone="yes"?>
<Relationships xmlns="http://schemas.openxmlformats.org/package/2006/relationships"><Relationship Id="rId3" Type="http://schemas.openxmlformats.org/officeDocument/2006/relationships/image" Target="../media/image322.jpeg"/><Relationship Id="rId2" Type="http://schemas.openxmlformats.org/officeDocument/2006/relationships/notesSlide" Target="../notesSlides/notesSlide329.xml"/><Relationship Id="rId1" Type="http://schemas.openxmlformats.org/officeDocument/2006/relationships/slideLayout" Target="../slideLayouts/slideLayout276.xml"/></Relationships>
</file>

<file path=ppt/slides/_rels/slide393.xml.rels><?xml version="1.0" encoding="UTF-8" standalone="yes"?>
<Relationships xmlns="http://schemas.openxmlformats.org/package/2006/relationships"><Relationship Id="rId3" Type="http://schemas.openxmlformats.org/officeDocument/2006/relationships/image" Target="../media/image323.jpeg"/><Relationship Id="rId2" Type="http://schemas.openxmlformats.org/officeDocument/2006/relationships/notesSlide" Target="../notesSlides/notesSlide330.xml"/><Relationship Id="rId1" Type="http://schemas.openxmlformats.org/officeDocument/2006/relationships/slideLayout" Target="../slideLayouts/slideLayout276.xml"/></Relationships>
</file>

<file path=ppt/slides/_rels/slide394.xml.rels><?xml version="1.0" encoding="UTF-8" standalone="yes"?>
<Relationships xmlns="http://schemas.openxmlformats.org/package/2006/relationships"><Relationship Id="rId3" Type="http://schemas.openxmlformats.org/officeDocument/2006/relationships/image" Target="../media/image324.jpeg"/><Relationship Id="rId2" Type="http://schemas.openxmlformats.org/officeDocument/2006/relationships/notesSlide" Target="../notesSlides/notesSlide331.xml"/><Relationship Id="rId1" Type="http://schemas.openxmlformats.org/officeDocument/2006/relationships/slideLayout" Target="../slideLayouts/slideLayout276.xml"/></Relationships>
</file>

<file path=ppt/slides/_rels/slide395.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notesSlide" Target="../notesSlides/notesSlide332.xml"/><Relationship Id="rId1" Type="http://schemas.openxmlformats.org/officeDocument/2006/relationships/slideLayout" Target="../slideLayouts/slideLayout276.xml"/></Relationships>
</file>

<file path=ppt/slides/_rels/slide396.xml.rels><?xml version="1.0" encoding="UTF-8" standalone="yes"?>
<Relationships xmlns="http://schemas.openxmlformats.org/package/2006/relationships"><Relationship Id="rId3" Type="http://schemas.openxmlformats.org/officeDocument/2006/relationships/image" Target="../media/image326.jpeg"/><Relationship Id="rId2" Type="http://schemas.openxmlformats.org/officeDocument/2006/relationships/notesSlide" Target="../notesSlides/notesSlide333.xml"/><Relationship Id="rId1" Type="http://schemas.openxmlformats.org/officeDocument/2006/relationships/slideLayout" Target="../slideLayouts/slideLayout276.xml"/></Relationships>
</file>

<file path=ppt/slides/_rels/slide397.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334.xml"/><Relationship Id="rId1" Type="http://schemas.openxmlformats.org/officeDocument/2006/relationships/slideLayout" Target="../slideLayouts/slideLayout513.xml"/></Relationships>
</file>

<file path=ppt/slides/_rels/slide398.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335.xml"/><Relationship Id="rId1" Type="http://schemas.openxmlformats.org/officeDocument/2006/relationships/slideLayout" Target="../slideLayouts/slideLayout463.xml"/><Relationship Id="rId4" Type="http://schemas.openxmlformats.org/officeDocument/2006/relationships/hyperlink" Target="http://www.lumoproject.com/" TargetMode="External"/></Relationships>
</file>

<file path=ppt/slides/_rels/slide399.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336.xml"/><Relationship Id="rId1" Type="http://schemas.openxmlformats.org/officeDocument/2006/relationships/slideLayout" Target="../slideLayouts/slideLayout74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99.xml"/></Relationships>
</file>

<file path=ppt/slides/_rels/slide4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38.xml"/><Relationship Id="rId1" Type="http://schemas.openxmlformats.org/officeDocument/2006/relationships/slideLayout" Target="../slideLayouts/slideLayout712.xml"/></Relationships>
</file>

<file path=ppt/slides/_rels/slide400.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337.xml"/><Relationship Id="rId1" Type="http://schemas.openxmlformats.org/officeDocument/2006/relationships/slideLayout" Target="../slideLayouts/slideLayout758.xml"/></Relationships>
</file>

<file path=ppt/slides/_rels/slide401.xml.rels><?xml version="1.0" encoding="UTF-8" standalone="yes"?>
<Relationships xmlns="http://schemas.openxmlformats.org/package/2006/relationships"><Relationship Id="rId2" Type="http://schemas.openxmlformats.org/officeDocument/2006/relationships/notesSlide" Target="../notesSlides/notesSlide338.xml"/><Relationship Id="rId1" Type="http://schemas.openxmlformats.org/officeDocument/2006/relationships/slideLayout" Target="../slideLayouts/slideLayout759.xml"/></Relationships>
</file>

<file path=ppt/slides/_rels/slide402.xml.rels><?xml version="1.0" encoding="UTF-8" standalone="yes"?>
<Relationships xmlns="http://schemas.openxmlformats.org/package/2006/relationships"><Relationship Id="rId2" Type="http://schemas.openxmlformats.org/officeDocument/2006/relationships/notesSlide" Target="../notesSlides/notesSlide339.xml"/><Relationship Id="rId1" Type="http://schemas.openxmlformats.org/officeDocument/2006/relationships/slideLayout" Target="../slideLayouts/slideLayout756.xml"/></Relationships>
</file>

<file path=ppt/slides/_rels/slide403.xml.rels><?xml version="1.0" encoding="UTF-8" standalone="yes"?>
<Relationships xmlns="http://schemas.openxmlformats.org/package/2006/relationships"><Relationship Id="rId2" Type="http://schemas.openxmlformats.org/officeDocument/2006/relationships/image" Target="../media/image329.jpeg"/><Relationship Id="rId1" Type="http://schemas.openxmlformats.org/officeDocument/2006/relationships/slideLayout" Target="../slideLayouts/slideLayout757.xml"/></Relationships>
</file>

<file path=ppt/slides/_rels/slide404.xml.rels><?xml version="1.0" encoding="UTF-8" standalone="yes"?>
<Relationships xmlns="http://schemas.openxmlformats.org/package/2006/relationships"><Relationship Id="rId2" Type="http://schemas.openxmlformats.org/officeDocument/2006/relationships/notesSlide" Target="../notesSlides/notesSlide340.xml"/><Relationship Id="rId1" Type="http://schemas.openxmlformats.org/officeDocument/2006/relationships/slideLayout" Target="../slideLayouts/slideLayout756.xml"/></Relationships>
</file>

<file path=ppt/slides/_rels/slide405.xml.rels><?xml version="1.0" encoding="UTF-8" standalone="yes"?>
<Relationships xmlns="http://schemas.openxmlformats.org/package/2006/relationships"><Relationship Id="rId3" Type="http://schemas.openxmlformats.org/officeDocument/2006/relationships/image" Target="../media/image330.jpeg"/><Relationship Id="rId2" Type="http://schemas.openxmlformats.org/officeDocument/2006/relationships/notesSlide" Target="../notesSlides/notesSlide341.xml"/><Relationship Id="rId1" Type="http://schemas.openxmlformats.org/officeDocument/2006/relationships/slideLayout" Target="../slideLayouts/slideLayout759.xml"/></Relationships>
</file>

<file path=ppt/slides/_rels/slide406.xml.rels><?xml version="1.0" encoding="UTF-8" standalone="yes"?>
<Relationships xmlns="http://schemas.openxmlformats.org/package/2006/relationships"><Relationship Id="rId2" Type="http://schemas.openxmlformats.org/officeDocument/2006/relationships/image" Target="../media/image331.jpeg"/><Relationship Id="rId1" Type="http://schemas.openxmlformats.org/officeDocument/2006/relationships/slideLayout" Target="../slideLayouts/slideLayout758.xml"/></Relationships>
</file>

<file path=ppt/slides/_rels/slide407.xml.rels><?xml version="1.0" encoding="UTF-8" standalone="yes"?>
<Relationships xmlns="http://schemas.openxmlformats.org/package/2006/relationships"><Relationship Id="rId2" Type="http://schemas.openxmlformats.org/officeDocument/2006/relationships/notesSlide" Target="../notesSlides/notesSlide342.xml"/><Relationship Id="rId1" Type="http://schemas.openxmlformats.org/officeDocument/2006/relationships/slideLayout" Target="../slideLayouts/slideLayout756.xml"/></Relationships>
</file>

<file path=ppt/slides/_rels/slide408.xml.rels><?xml version="1.0" encoding="UTF-8" standalone="yes"?>
<Relationships xmlns="http://schemas.openxmlformats.org/package/2006/relationships"><Relationship Id="rId2" Type="http://schemas.openxmlformats.org/officeDocument/2006/relationships/image" Target="../media/image332.jpg"/><Relationship Id="rId1" Type="http://schemas.openxmlformats.org/officeDocument/2006/relationships/slideLayout" Target="../slideLayouts/slideLayout758.xml"/></Relationships>
</file>

<file path=ppt/slides/_rels/slide409.xml.rels><?xml version="1.0" encoding="UTF-8" standalone="yes"?>
<Relationships xmlns="http://schemas.openxmlformats.org/package/2006/relationships"><Relationship Id="rId2" Type="http://schemas.openxmlformats.org/officeDocument/2006/relationships/notesSlide" Target="../notesSlides/notesSlide343.xml"/><Relationship Id="rId1" Type="http://schemas.openxmlformats.org/officeDocument/2006/relationships/slideLayout" Target="../slideLayouts/slideLayout756.xml"/></Relationships>
</file>

<file path=ppt/slides/_rels/slide41.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9.xml"/><Relationship Id="rId1" Type="http://schemas.openxmlformats.org/officeDocument/2006/relationships/slideLayout" Target="../slideLayouts/slideLayout97.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756.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761.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761.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756.xml"/></Relationships>
</file>

<file path=ppt/slides/_rels/slide414.xml.rels><?xml version="1.0" encoding="UTF-8" standalone="yes"?>
<Relationships xmlns="http://schemas.openxmlformats.org/package/2006/relationships"><Relationship Id="rId2" Type="http://schemas.openxmlformats.org/officeDocument/2006/relationships/image" Target="../media/image333.jpeg"/><Relationship Id="rId1" Type="http://schemas.openxmlformats.org/officeDocument/2006/relationships/slideLayout" Target="../slideLayouts/slideLayout758.xml"/></Relationships>
</file>

<file path=ppt/slides/_rels/slide415.xml.rels><?xml version="1.0" encoding="UTF-8" standalone="yes"?>
<Relationships xmlns="http://schemas.openxmlformats.org/package/2006/relationships"><Relationship Id="rId2" Type="http://schemas.openxmlformats.org/officeDocument/2006/relationships/notesSlide" Target="../notesSlides/notesSlide344.xml"/><Relationship Id="rId1" Type="http://schemas.openxmlformats.org/officeDocument/2006/relationships/slideLayout" Target="../slideLayouts/slideLayout758.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760.xml"/></Relationships>
</file>

<file path=ppt/slides/_rels/slide417.xml.rels><?xml version="1.0" encoding="UTF-8" standalone="yes"?>
<Relationships xmlns="http://schemas.openxmlformats.org/package/2006/relationships"><Relationship Id="rId2" Type="http://schemas.openxmlformats.org/officeDocument/2006/relationships/notesSlide" Target="../notesSlides/notesSlide345.xml"/><Relationship Id="rId1" Type="http://schemas.openxmlformats.org/officeDocument/2006/relationships/slideLayout" Target="../slideLayouts/slideLayout756.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419.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346.xml"/><Relationship Id="rId1" Type="http://schemas.openxmlformats.org/officeDocument/2006/relationships/slideLayout" Target="../slideLayouts/slideLayout7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92.xml"/></Relationships>
</file>

<file path=ppt/slides/_rels/slide420.xml.rels><?xml version="1.0" encoding="UTF-8" standalone="yes"?>
<Relationships xmlns="http://schemas.openxmlformats.org/package/2006/relationships"><Relationship Id="rId2" Type="http://schemas.openxmlformats.org/officeDocument/2006/relationships/image" Target="../media/image335.png"/><Relationship Id="rId1" Type="http://schemas.openxmlformats.org/officeDocument/2006/relationships/slideLayout" Target="../slideLayouts/slideLayout76.xml"/></Relationships>
</file>

<file path=ppt/slides/_rels/slide421.xml.rels><?xml version="1.0" encoding="UTF-8" standalone="yes"?>
<Relationships xmlns="http://schemas.openxmlformats.org/package/2006/relationships"><Relationship Id="rId3" Type="http://schemas.openxmlformats.org/officeDocument/2006/relationships/image" Target="../media/image336.png"/><Relationship Id="rId2" Type="http://schemas.openxmlformats.org/officeDocument/2006/relationships/notesSlide" Target="../notesSlides/notesSlide347.xml"/><Relationship Id="rId1" Type="http://schemas.openxmlformats.org/officeDocument/2006/relationships/slideLayout" Target="../slideLayouts/slideLayout86.xml"/></Relationships>
</file>

<file path=ppt/slides/_rels/slide422.xml.rels><?xml version="1.0" encoding="UTF-8" standalone="yes"?>
<Relationships xmlns="http://schemas.openxmlformats.org/package/2006/relationships"><Relationship Id="rId3" Type="http://schemas.openxmlformats.org/officeDocument/2006/relationships/image" Target="../media/image337.jpeg"/><Relationship Id="rId2" Type="http://schemas.openxmlformats.org/officeDocument/2006/relationships/notesSlide" Target="../notesSlides/notesSlide348.xml"/><Relationship Id="rId1" Type="http://schemas.openxmlformats.org/officeDocument/2006/relationships/slideLayout" Target="../slideLayouts/slideLayout423.xml"/></Relationships>
</file>

<file path=ppt/slides/_rels/slide423.xml.rels><?xml version="1.0" encoding="UTF-8" standalone="yes"?>
<Relationships xmlns="http://schemas.openxmlformats.org/package/2006/relationships"><Relationship Id="rId3" Type="http://schemas.openxmlformats.org/officeDocument/2006/relationships/image" Target="../media/image337.jpeg"/><Relationship Id="rId2" Type="http://schemas.openxmlformats.org/officeDocument/2006/relationships/notesSlide" Target="../notesSlides/notesSlide349.xml"/><Relationship Id="rId1" Type="http://schemas.openxmlformats.org/officeDocument/2006/relationships/slideLayout" Target="../slideLayouts/slideLayout423.xml"/></Relationships>
</file>

<file path=ppt/slides/_rels/slide424.xml.rels><?xml version="1.0" encoding="UTF-8" standalone="yes"?>
<Relationships xmlns="http://schemas.openxmlformats.org/package/2006/relationships"><Relationship Id="rId3" Type="http://schemas.openxmlformats.org/officeDocument/2006/relationships/image" Target="../media/image337.jpeg"/><Relationship Id="rId2" Type="http://schemas.openxmlformats.org/officeDocument/2006/relationships/notesSlide" Target="../notesSlides/notesSlide350.xml"/><Relationship Id="rId1" Type="http://schemas.openxmlformats.org/officeDocument/2006/relationships/slideLayout" Target="../slideLayouts/slideLayout423.xml"/></Relationships>
</file>

<file path=ppt/slides/_rels/slide425.xml.rels><?xml version="1.0" encoding="UTF-8" standalone="yes"?>
<Relationships xmlns="http://schemas.openxmlformats.org/package/2006/relationships"><Relationship Id="rId3" Type="http://schemas.openxmlformats.org/officeDocument/2006/relationships/image" Target="../media/image338.png"/><Relationship Id="rId2" Type="http://schemas.openxmlformats.org/officeDocument/2006/relationships/notesSlide" Target="../notesSlides/notesSlide351.xml"/><Relationship Id="rId1" Type="http://schemas.openxmlformats.org/officeDocument/2006/relationships/slideLayout" Target="../slideLayouts/slideLayout425.xml"/></Relationships>
</file>

<file path=ppt/slides/_rels/slide426.xml.rels><?xml version="1.0" encoding="UTF-8" standalone="yes"?>
<Relationships xmlns="http://schemas.openxmlformats.org/package/2006/relationships"><Relationship Id="rId2" Type="http://schemas.openxmlformats.org/officeDocument/2006/relationships/image" Target="../media/image339.jpeg"/><Relationship Id="rId1" Type="http://schemas.openxmlformats.org/officeDocument/2006/relationships/slideLayout" Target="../slideLayouts/slideLayout425.xml"/></Relationships>
</file>

<file path=ppt/slides/_rels/slide427.xml.rels><?xml version="1.0" encoding="UTF-8" standalone="yes"?>
<Relationships xmlns="http://schemas.openxmlformats.org/package/2006/relationships"><Relationship Id="rId2" Type="http://schemas.openxmlformats.org/officeDocument/2006/relationships/image" Target="../media/image337.jpeg"/><Relationship Id="rId1" Type="http://schemas.openxmlformats.org/officeDocument/2006/relationships/slideLayout" Target="../slideLayouts/slideLayout423.xml"/></Relationships>
</file>

<file path=ppt/slides/_rels/slide428.xml.rels><?xml version="1.0" encoding="UTF-8" standalone="yes"?>
<Relationships xmlns="http://schemas.openxmlformats.org/package/2006/relationships"><Relationship Id="rId3" Type="http://schemas.openxmlformats.org/officeDocument/2006/relationships/image" Target="../media/image340.jpeg"/><Relationship Id="rId2" Type="http://schemas.openxmlformats.org/officeDocument/2006/relationships/notesSlide" Target="../notesSlides/notesSlide352.xml"/><Relationship Id="rId1" Type="http://schemas.openxmlformats.org/officeDocument/2006/relationships/slideLayout" Target="../slideLayouts/slideLayout718.xml"/></Relationships>
</file>

<file path=ppt/slides/_rels/slide429.xml.rels><?xml version="1.0" encoding="UTF-8" standalone="yes"?>
<Relationships xmlns="http://schemas.openxmlformats.org/package/2006/relationships"><Relationship Id="rId3" Type="http://schemas.openxmlformats.org/officeDocument/2006/relationships/image" Target="../media/image341.jpeg"/><Relationship Id="rId2" Type="http://schemas.openxmlformats.org/officeDocument/2006/relationships/notesSlide" Target="../notesSlides/notesSlide353.xml"/><Relationship Id="rId1" Type="http://schemas.openxmlformats.org/officeDocument/2006/relationships/slideLayout" Target="../slideLayouts/slideLayout73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4.xml"/></Relationships>
</file>

<file path=ppt/slides/_rels/slide430.xml.rels><?xml version="1.0" encoding="UTF-8" standalone="yes"?>
<Relationships xmlns="http://schemas.openxmlformats.org/package/2006/relationships"><Relationship Id="rId3" Type="http://schemas.openxmlformats.org/officeDocument/2006/relationships/image" Target="../media/image342.jpeg"/><Relationship Id="rId2" Type="http://schemas.openxmlformats.org/officeDocument/2006/relationships/notesSlide" Target="../notesSlides/notesSlide354.xml"/><Relationship Id="rId1" Type="http://schemas.openxmlformats.org/officeDocument/2006/relationships/slideLayout" Target="../slideLayouts/slideLayout730.xml"/></Relationships>
</file>

<file path=ppt/slides/_rels/slide431.xml.rels><?xml version="1.0" encoding="UTF-8" standalone="yes"?>
<Relationships xmlns="http://schemas.openxmlformats.org/package/2006/relationships"><Relationship Id="rId3" Type="http://schemas.openxmlformats.org/officeDocument/2006/relationships/image" Target="../media/image343.jpeg"/><Relationship Id="rId2" Type="http://schemas.openxmlformats.org/officeDocument/2006/relationships/notesSlide" Target="../notesSlides/notesSlide355.xml"/><Relationship Id="rId1" Type="http://schemas.openxmlformats.org/officeDocument/2006/relationships/slideLayout" Target="../slideLayouts/slideLayout718.xml"/></Relationships>
</file>

<file path=ppt/slides/_rels/slide432.xml.rels><?xml version="1.0" encoding="UTF-8" standalone="yes"?>
<Relationships xmlns="http://schemas.openxmlformats.org/package/2006/relationships"><Relationship Id="rId2" Type="http://schemas.openxmlformats.org/officeDocument/2006/relationships/notesSlide" Target="../notesSlides/notesSlide356.xml"/><Relationship Id="rId1" Type="http://schemas.openxmlformats.org/officeDocument/2006/relationships/slideLayout" Target="../slideLayouts/slideLayout725.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434.xml.rels><?xml version="1.0" encoding="UTF-8" standalone="yes"?>
<Relationships xmlns="http://schemas.openxmlformats.org/package/2006/relationships"><Relationship Id="rId2" Type="http://schemas.openxmlformats.org/officeDocument/2006/relationships/notesSlide" Target="../notesSlides/notesSlide357.xml"/><Relationship Id="rId1" Type="http://schemas.openxmlformats.org/officeDocument/2006/relationships/slideLayout" Target="../slideLayouts/slideLayout29.xml"/></Relationships>
</file>

<file path=ppt/slides/_rels/slide435.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image" Target="../media/image344.jpeg"/><Relationship Id="rId1" Type="http://schemas.openxmlformats.org/officeDocument/2006/relationships/slideLayout" Target="../slideLayouts/slideLayout281.xml"/><Relationship Id="rId4" Type="http://schemas.openxmlformats.org/officeDocument/2006/relationships/image" Target="../media/image345.jpeg"/></Relationships>
</file>

<file path=ppt/slides/_rels/slide436.xml.rels><?xml version="1.0" encoding="UTF-8" standalone="yes"?>
<Relationships xmlns="http://schemas.openxmlformats.org/package/2006/relationships"><Relationship Id="rId3" Type="http://schemas.openxmlformats.org/officeDocument/2006/relationships/image" Target="../media/image346.jpeg"/><Relationship Id="rId2" Type="http://schemas.openxmlformats.org/officeDocument/2006/relationships/notesSlide" Target="../notesSlides/notesSlide358.xml"/><Relationship Id="rId1" Type="http://schemas.openxmlformats.org/officeDocument/2006/relationships/slideLayout" Target="../slideLayouts/slideLayout309.xml"/></Relationships>
</file>

<file path=ppt/slides/_rels/slide437.xml.rels><?xml version="1.0" encoding="UTF-8" standalone="yes"?>
<Relationships xmlns="http://schemas.openxmlformats.org/package/2006/relationships"><Relationship Id="rId3" Type="http://schemas.openxmlformats.org/officeDocument/2006/relationships/image" Target="../media/image344.jpeg"/><Relationship Id="rId2" Type="http://schemas.openxmlformats.org/officeDocument/2006/relationships/notesSlide" Target="../notesSlides/notesSlide359.xml"/><Relationship Id="rId1" Type="http://schemas.openxmlformats.org/officeDocument/2006/relationships/slideLayout" Target="../slideLayouts/slideLayout309.xml"/></Relationships>
</file>

<file path=ppt/slides/_rels/slide438.xml.rels><?xml version="1.0" encoding="UTF-8" standalone="yes"?>
<Relationships xmlns="http://schemas.openxmlformats.org/package/2006/relationships"><Relationship Id="rId3" Type="http://schemas.openxmlformats.org/officeDocument/2006/relationships/image" Target="../media/image347.jpeg"/><Relationship Id="rId2" Type="http://schemas.openxmlformats.org/officeDocument/2006/relationships/notesSlide" Target="../notesSlides/notesSlide360.xml"/><Relationship Id="rId1" Type="http://schemas.openxmlformats.org/officeDocument/2006/relationships/slideLayout" Target="../slideLayouts/slideLayout309.xml"/></Relationships>
</file>

<file path=ppt/slides/_rels/slide439.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notesSlide" Target="../notesSlides/notesSlide361.xml"/><Relationship Id="rId1" Type="http://schemas.openxmlformats.org/officeDocument/2006/relationships/slideLayout" Target="../slideLayouts/slideLayout309.xml"/></Relationships>
</file>

<file path=ppt/slides/_rels/slide44.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42.xml"/><Relationship Id="rId1" Type="http://schemas.openxmlformats.org/officeDocument/2006/relationships/slideLayout" Target="../slideLayouts/slideLayout574.xml"/></Relationships>
</file>

<file path=ppt/slides/_rels/slide440.xml.rels><?xml version="1.0" encoding="UTF-8" standalone="yes"?>
<Relationships xmlns="http://schemas.openxmlformats.org/package/2006/relationships"><Relationship Id="rId3" Type="http://schemas.openxmlformats.org/officeDocument/2006/relationships/image" Target="../media/image349.jpeg"/><Relationship Id="rId2" Type="http://schemas.openxmlformats.org/officeDocument/2006/relationships/notesSlide" Target="../notesSlides/notesSlide362.xml"/><Relationship Id="rId1" Type="http://schemas.openxmlformats.org/officeDocument/2006/relationships/slideLayout" Target="../slideLayouts/slideLayout309.xml"/></Relationships>
</file>

<file path=ppt/slides/_rels/slide441.xml.rels><?xml version="1.0" encoding="UTF-8" standalone="yes"?>
<Relationships xmlns="http://schemas.openxmlformats.org/package/2006/relationships"><Relationship Id="rId3" Type="http://schemas.openxmlformats.org/officeDocument/2006/relationships/image" Target="../media/image350.jpeg"/><Relationship Id="rId2" Type="http://schemas.openxmlformats.org/officeDocument/2006/relationships/notesSlide" Target="../notesSlides/notesSlide363.xml"/><Relationship Id="rId1" Type="http://schemas.openxmlformats.org/officeDocument/2006/relationships/slideLayout" Target="../slideLayouts/slideLayout309.xml"/></Relationships>
</file>

<file path=ppt/slides/_rels/slide442.xml.rels><?xml version="1.0" encoding="UTF-8" standalone="yes"?>
<Relationships xmlns="http://schemas.openxmlformats.org/package/2006/relationships"><Relationship Id="rId3" Type="http://schemas.openxmlformats.org/officeDocument/2006/relationships/image" Target="../media/image351.jpeg"/><Relationship Id="rId2" Type="http://schemas.openxmlformats.org/officeDocument/2006/relationships/notesSlide" Target="../notesSlides/notesSlide364.xml"/><Relationship Id="rId1" Type="http://schemas.openxmlformats.org/officeDocument/2006/relationships/slideLayout" Target="../slideLayouts/slideLayout309.xml"/></Relationships>
</file>

<file path=ppt/slides/_rels/slide443.xml.rels><?xml version="1.0" encoding="UTF-8" standalone="yes"?>
<Relationships xmlns="http://schemas.openxmlformats.org/package/2006/relationships"><Relationship Id="rId3" Type="http://schemas.openxmlformats.org/officeDocument/2006/relationships/image" Target="../media/image352.jpeg"/><Relationship Id="rId2" Type="http://schemas.openxmlformats.org/officeDocument/2006/relationships/notesSlide" Target="../notesSlides/notesSlide365.xml"/><Relationship Id="rId1" Type="http://schemas.openxmlformats.org/officeDocument/2006/relationships/slideLayout" Target="../slideLayouts/slideLayout309.xml"/></Relationships>
</file>

<file path=ppt/slides/_rels/slide444.xml.rels><?xml version="1.0" encoding="UTF-8" standalone="yes"?>
<Relationships xmlns="http://schemas.openxmlformats.org/package/2006/relationships"><Relationship Id="rId3" Type="http://schemas.openxmlformats.org/officeDocument/2006/relationships/image" Target="../media/image353.jpeg"/><Relationship Id="rId2" Type="http://schemas.openxmlformats.org/officeDocument/2006/relationships/notesSlide" Target="../notesSlides/notesSlide366.xml"/><Relationship Id="rId1" Type="http://schemas.openxmlformats.org/officeDocument/2006/relationships/slideLayout" Target="../slideLayouts/slideLayout309.xml"/></Relationships>
</file>

<file path=ppt/slides/_rels/slide445.xml.rels><?xml version="1.0" encoding="UTF-8" standalone="yes"?>
<Relationships xmlns="http://schemas.openxmlformats.org/package/2006/relationships"><Relationship Id="rId3" Type="http://schemas.openxmlformats.org/officeDocument/2006/relationships/image" Target="../media/image354.jpeg"/><Relationship Id="rId2" Type="http://schemas.openxmlformats.org/officeDocument/2006/relationships/notesSlide" Target="../notesSlides/notesSlide367.xml"/><Relationship Id="rId1" Type="http://schemas.openxmlformats.org/officeDocument/2006/relationships/slideLayout" Target="../slideLayouts/slideLayout309.xml"/></Relationships>
</file>

<file path=ppt/slides/_rels/slide446.xml.rels><?xml version="1.0" encoding="UTF-8" standalone="yes"?>
<Relationships xmlns="http://schemas.openxmlformats.org/package/2006/relationships"><Relationship Id="rId3" Type="http://schemas.openxmlformats.org/officeDocument/2006/relationships/image" Target="../media/image355.jpeg"/><Relationship Id="rId2" Type="http://schemas.openxmlformats.org/officeDocument/2006/relationships/notesSlide" Target="../notesSlides/notesSlide368.xml"/><Relationship Id="rId1" Type="http://schemas.openxmlformats.org/officeDocument/2006/relationships/slideLayout" Target="../slideLayouts/slideLayout309.xml"/></Relationships>
</file>

<file path=ppt/slides/_rels/slide447.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2.jpeg"/><Relationship Id="rId1" Type="http://schemas.openxmlformats.org/officeDocument/2006/relationships/slideLayout" Target="../slideLayouts/slideLayout463.xml"/></Relationships>
</file>

<file path=ppt/slides/_rels/slide448.xml.rels><?xml version="1.0" encoding="UTF-8" standalone="yes"?>
<Relationships xmlns="http://schemas.openxmlformats.org/package/2006/relationships"><Relationship Id="rId3" Type="http://schemas.openxmlformats.org/officeDocument/2006/relationships/image" Target="../media/image356.png"/><Relationship Id="rId2" Type="http://schemas.openxmlformats.org/officeDocument/2006/relationships/notesSlide" Target="../notesSlides/notesSlide369.xml"/><Relationship Id="rId1" Type="http://schemas.openxmlformats.org/officeDocument/2006/relationships/slideLayout" Target="../slideLayouts/slideLayout66.xml"/></Relationships>
</file>

<file path=ppt/slides/_rels/slide449.xml.rels><?xml version="1.0" encoding="UTF-8" standalone="yes"?>
<Relationships xmlns="http://schemas.openxmlformats.org/package/2006/relationships"><Relationship Id="rId2" Type="http://schemas.openxmlformats.org/officeDocument/2006/relationships/slideLayout" Target="../slideLayouts/slideLayout166.xml"/><Relationship Id="rId1" Type="http://schemas.openxmlformats.org/officeDocument/2006/relationships/themeOverride" Target="../theme/themeOverride2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581.xml"/></Relationships>
</file>

<file path=ppt/slides/_rels/slide450.xml.rels><?xml version="1.0" encoding="UTF-8" standalone="yes"?>
<Relationships xmlns="http://schemas.openxmlformats.org/package/2006/relationships"><Relationship Id="rId2" Type="http://schemas.openxmlformats.org/officeDocument/2006/relationships/image" Target="../media/image357.png"/><Relationship Id="rId1" Type="http://schemas.openxmlformats.org/officeDocument/2006/relationships/slideLayout" Target="../slideLayouts/slideLayout166.xml"/></Relationships>
</file>

<file path=ppt/slides/_rels/slide451.xml.rels><?xml version="1.0" encoding="UTF-8" standalone="yes"?>
<Relationships xmlns="http://schemas.openxmlformats.org/package/2006/relationships"><Relationship Id="rId3" Type="http://schemas.openxmlformats.org/officeDocument/2006/relationships/image" Target="../media/image358.jpeg"/><Relationship Id="rId2" Type="http://schemas.openxmlformats.org/officeDocument/2006/relationships/notesSlide" Target="../notesSlides/notesSlide370.xml"/><Relationship Id="rId1" Type="http://schemas.openxmlformats.org/officeDocument/2006/relationships/slideLayout" Target="../slideLayouts/slideLayout777.xml"/></Relationships>
</file>

<file path=ppt/slides/_rels/slide452.xml.rels><?xml version="1.0" encoding="UTF-8" standalone="yes"?>
<Relationships xmlns="http://schemas.openxmlformats.org/package/2006/relationships"><Relationship Id="rId2" Type="http://schemas.openxmlformats.org/officeDocument/2006/relationships/image" Target="../media/image359.jpeg"/><Relationship Id="rId1" Type="http://schemas.openxmlformats.org/officeDocument/2006/relationships/slideLayout" Target="../slideLayouts/slideLayout114.xml"/></Relationships>
</file>

<file path=ppt/slides/_rels/slide453.xml.rels><?xml version="1.0" encoding="UTF-8" standalone="yes"?>
<Relationships xmlns="http://schemas.openxmlformats.org/package/2006/relationships"><Relationship Id="rId2" Type="http://schemas.openxmlformats.org/officeDocument/2006/relationships/notesSlide" Target="../notesSlides/notesSlide371.xml"/><Relationship Id="rId1" Type="http://schemas.openxmlformats.org/officeDocument/2006/relationships/slideLayout" Target="../slideLayouts/slideLayout29.xml"/></Relationships>
</file>

<file path=ppt/slides/_rels/slide454.xml.rels><?xml version="1.0" encoding="UTF-8" standalone="yes"?>
<Relationships xmlns="http://schemas.openxmlformats.org/package/2006/relationships"><Relationship Id="rId3" Type="http://schemas.openxmlformats.org/officeDocument/2006/relationships/image" Target="../media/image360.png"/><Relationship Id="rId2" Type="http://schemas.openxmlformats.org/officeDocument/2006/relationships/notesSlide" Target="../notesSlides/notesSlide372.xml"/><Relationship Id="rId1" Type="http://schemas.openxmlformats.org/officeDocument/2006/relationships/slideLayout" Target="../slideLayouts/slideLayout119.xml"/><Relationship Id="rId4" Type="http://schemas.openxmlformats.org/officeDocument/2006/relationships/image" Target="../media/image361.png"/></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49.xml"/></Relationships>
</file>

<file path=ppt/slides/_rels/slide4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5.xml"/><Relationship Id="rId1" Type="http://schemas.openxmlformats.org/officeDocument/2006/relationships/slideLayout" Target="../slideLayouts/slideLayout588.xml"/></Relationships>
</file>

<file path=ppt/slides/_rels/slide4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6.xml"/><Relationship Id="rId1" Type="http://schemas.openxmlformats.org/officeDocument/2006/relationships/slideLayout" Target="../slideLayouts/slideLayout581.xml"/></Relationships>
</file>

<file path=ppt/slides/_rels/slide4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7.xml"/><Relationship Id="rId1" Type="http://schemas.openxmlformats.org/officeDocument/2006/relationships/slideLayout" Target="../slideLayouts/slideLayout58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9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8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58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8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581.xml"/></Relationships>
</file>

<file path=ppt/slides/_rels/slide5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52.xml"/><Relationship Id="rId1" Type="http://schemas.openxmlformats.org/officeDocument/2006/relationships/slideLayout" Target="../slideLayouts/slideLayout581.xml"/><Relationship Id="rId4" Type="http://schemas.openxmlformats.org/officeDocument/2006/relationships/image" Target="../media/image58.jpeg"/></Relationships>
</file>

<file path=ppt/slides/_rels/slide55.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53.xml"/><Relationship Id="rId1" Type="http://schemas.openxmlformats.org/officeDocument/2006/relationships/slideLayout" Target="../slideLayouts/slideLayout314.xml"/><Relationship Id="rId4" Type="http://schemas.openxmlformats.org/officeDocument/2006/relationships/hyperlink" Target="https://www.pngall.com/ok-png" TargetMode="External"/></Relationships>
</file>

<file path=ppt/slides/_rels/slide56.xml.rels><?xml version="1.0" encoding="UTF-8" standalone="yes"?>
<Relationships xmlns="http://schemas.openxmlformats.org/package/2006/relationships"><Relationship Id="rId3" Type="http://schemas.openxmlformats.org/officeDocument/2006/relationships/image" Target="../media/image60.gif"/><Relationship Id="rId2" Type="http://schemas.openxmlformats.org/officeDocument/2006/relationships/notesSlide" Target="../notesSlides/notesSlide54.xml"/><Relationship Id="rId1" Type="http://schemas.openxmlformats.org/officeDocument/2006/relationships/slideLayout" Target="../slideLayouts/slideLayout314.xml"/></Relationships>
</file>

<file path=ppt/slides/_rels/slide57.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55.xml"/><Relationship Id="rId1" Type="http://schemas.openxmlformats.org/officeDocument/2006/relationships/slideLayout" Target="../slideLayouts/slideLayout314.xml"/></Relationships>
</file>

<file path=ppt/slides/_rels/slide58.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56.xml"/><Relationship Id="rId1" Type="http://schemas.openxmlformats.org/officeDocument/2006/relationships/slideLayout" Target="../slideLayouts/slideLayout314.xml"/><Relationship Id="rId4" Type="http://schemas.openxmlformats.org/officeDocument/2006/relationships/image" Target="../media/image62.jpeg"/></Relationships>
</file>

<file path=ppt/slides/_rels/slide59.xml.rels><?xml version="1.0" encoding="UTF-8" standalone="yes"?>
<Relationships xmlns="http://schemas.openxmlformats.org/package/2006/relationships"><Relationship Id="rId3" Type="http://schemas.openxmlformats.org/officeDocument/2006/relationships/image" Target="../media/image63.gif"/><Relationship Id="rId2" Type="http://schemas.openxmlformats.org/officeDocument/2006/relationships/notesSlide" Target="../notesSlides/notesSlide57.xml"/><Relationship Id="rId1" Type="http://schemas.openxmlformats.org/officeDocument/2006/relationships/slideLayout" Target="../slideLayouts/slideLayout314.xml"/></Relationships>
</file>

<file path=ppt/slides/_rels/slide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6.xml"/><Relationship Id="rId1" Type="http://schemas.openxmlformats.org/officeDocument/2006/relationships/slideLayout" Target="../slideLayouts/slideLayout412.xml"/></Relationships>
</file>

<file path=ppt/slides/_rels/slide60.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58.xml"/><Relationship Id="rId1" Type="http://schemas.openxmlformats.org/officeDocument/2006/relationships/slideLayout" Target="../slideLayouts/slideLayout314.xml"/></Relationships>
</file>

<file path=ppt/slides/_rels/slide61.xml.rels><?xml version="1.0" encoding="UTF-8" standalone="yes"?>
<Relationships xmlns="http://schemas.openxmlformats.org/package/2006/relationships"><Relationship Id="rId3" Type="http://schemas.openxmlformats.org/officeDocument/2006/relationships/image" Target="../media/image35.gif"/><Relationship Id="rId2" Type="http://schemas.openxmlformats.org/officeDocument/2006/relationships/notesSlide" Target="../notesSlides/notesSlide59.xml"/><Relationship Id="rId1" Type="http://schemas.openxmlformats.org/officeDocument/2006/relationships/slideLayout" Target="../slideLayouts/slideLayout314.xml"/></Relationships>
</file>

<file path=ppt/slides/_rels/slide62.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60.xml"/><Relationship Id="rId1" Type="http://schemas.openxmlformats.org/officeDocument/2006/relationships/slideLayout" Target="../slideLayouts/slideLayout314.xml"/></Relationships>
</file>

<file path=ppt/slides/_rels/slide63.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1.xml"/><Relationship Id="rId1" Type="http://schemas.openxmlformats.org/officeDocument/2006/relationships/slideLayout" Target="../slideLayouts/slideLayout314.xml"/></Relationships>
</file>

<file path=ppt/slides/_rels/slide64.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2.xml"/><Relationship Id="rId1" Type="http://schemas.openxmlformats.org/officeDocument/2006/relationships/slideLayout" Target="../slideLayouts/slideLayout314.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20.xml"/></Relationships>
</file>

<file path=ppt/slides/_rels/slide66.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64.xml"/><Relationship Id="rId1" Type="http://schemas.openxmlformats.org/officeDocument/2006/relationships/slideLayout" Target="../slideLayouts/slideLayout690.xml"/></Relationships>
</file>

<file path=ppt/slides/_rels/slide67.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65.xml"/><Relationship Id="rId1" Type="http://schemas.openxmlformats.org/officeDocument/2006/relationships/slideLayout" Target="../slideLayouts/slideLayout329.xml"/></Relationships>
</file>

<file path=ppt/slides/_rels/slide6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66.xml"/><Relationship Id="rId1" Type="http://schemas.openxmlformats.org/officeDocument/2006/relationships/slideLayout" Target="../slideLayouts/slideLayout694.xml"/></Relationships>
</file>

<file path=ppt/slides/_rels/slide6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31.xml"/></Relationships>
</file>

<file path=ppt/slides/_rels/slide7.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7.xml"/><Relationship Id="rId1" Type="http://schemas.openxmlformats.org/officeDocument/2006/relationships/slideLayout" Target="../slideLayouts/slideLayout412.xml"/><Relationship Id="rId5" Type="http://schemas.microsoft.com/office/2007/relationships/hdphoto" Target="../media/hdphoto1.wdp"/><Relationship Id="rId4" Type="http://schemas.openxmlformats.org/officeDocument/2006/relationships/image" Target="../media/image28.jpe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30.xml"/></Relationships>
</file>

<file path=ppt/slides/_rels/slide7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68.xml"/><Relationship Id="rId1" Type="http://schemas.openxmlformats.org/officeDocument/2006/relationships/slideLayout" Target="../slideLayouts/slideLayout327.xml"/><Relationship Id="rId4" Type="http://schemas.openxmlformats.org/officeDocument/2006/relationships/image" Target="../media/image70.png"/></Relationships>
</file>

<file path=ppt/slides/_rels/slide7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69.xml"/><Relationship Id="rId1" Type="http://schemas.openxmlformats.org/officeDocument/2006/relationships/slideLayout" Target="../slideLayouts/slideLayout28.xml"/><Relationship Id="rId4" Type="http://schemas.openxmlformats.org/officeDocument/2006/relationships/image" Target="../media/image72.png"/></Relationships>
</file>

<file path=ppt/slides/_rels/slide73.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70.xml"/><Relationship Id="rId1" Type="http://schemas.openxmlformats.org/officeDocument/2006/relationships/slideLayout" Target="../slideLayouts/slideLayout24.xml"/></Relationships>
</file>

<file path=ppt/slides/_rels/slide7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71.xml"/><Relationship Id="rId1" Type="http://schemas.openxmlformats.org/officeDocument/2006/relationships/slideLayout" Target="../slideLayouts/slideLayout28.xml"/></Relationships>
</file>

<file path=ppt/slides/_rels/slide75.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72.xml"/><Relationship Id="rId1" Type="http://schemas.openxmlformats.org/officeDocument/2006/relationships/slideLayout" Target="../slideLayouts/slideLayout574.xml"/></Relationships>
</file>

<file path=ppt/slides/_rels/slide7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73.xml"/><Relationship Id="rId1" Type="http://schemas.openxmlformats.org/officeDocument/2006/relationships/slideLayout" Target="../slideLayouts/slideLayout588.xml"/></Relationships>
</file>

<file path=ppt/slides/_rels/slide77.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74.xml"/><Relationship Id="rId1" Type="http://schemas.openxmlformats.org/officeDocument/2006/relationships/slideLayout" Target="../slideLayouts/slideLayout701.xml"/><Relationship Id="rId4" Type="http://schemas.openxmlformats.org/officeDocument/2006/relationships/image" Target="../media/image75.png"/></Relationships>
</file>

<file path=ppt/slides/_rels/slide78.xml.rels><?xml version="1.0" encoding="UTF-8" standalone="yes"?>
<Relationships xmlns="http://schemas.openxmlformats.org/package/2006/relationships"><Relationship Id="rId3" Type="http://schemas.openxmlformats.org/officeDocument/2006/relationships/image" Target="../media/image35.gif"/><Relationship Id="rId2" Type="http://schemas.openxmlformats.org/officeDocument/2006/relationships/notesSlide" Target="../notesSlides/notesSlide75.xml"/><Relationship Id="rId1" Type="http://schemas.openxmlformats.org/officeDocument/2006/relationships/slideLayout" Target="../slideLayouts/slideLayout31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8.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8.xml"/><Relationship Id="rId1" Type="http://schemas.openxmlformats.org/officeDocument/2006/relationships/slideLayout" Target="../slideLayouts/slideLayout412.xml"/><Relationship Id="rId4" Type="http://schemas.openxmlformats.org/officeDocument/2006/relationships/image" Target="../media/image29.jpeg"/></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314.xml"/><Relationship Id="rId1" Type="http://schemas.openxmlformats.org/officeDocument/2006/relationships/themeOverride" Target="../theme/themeOverride4.xml"/><Relationship Id="rId4" Type="http://schemas.openxmlformats.org/officeDocument/2006/relationships/image" Target="../media/image38.png"/></Relationships>
</file>

<file path=ppt/slides/_rels/slide81.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331.xml"/></Relationships>
</file>

<file path=ppt/slides/_rels/slide82.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331.xm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314.xml"/><Relationship Id="rId1" Type="http://schemas.openxmlformats.org/officeDocument/2006/relationships/themeOverride" Target="../theme/themeOverride5.xml"/><Relationship Id="rId4" Type="http://schemas.openxmlformats.org/officeDocument/2006/relationships/image" Target="../media/image38.png"/></Relationships>
</file>

<file path=ppt/slides/_rels/slide84.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78.xml"/><Relationship Id="rId1" Type="http://schemas.openxmlformats.org/officeDocument/2006/relationships/slideLayout" Target="../slideLayouts/slideLayout54.xml"/><Relationship Id="rId5" Type="http://schemas.openxmlformats.org/officeDocument/2006/relationships/image" Target="../media/image79.jpeg"/><Relationship Id="rId4" Type="http://schemas.openxmlformats.org/officeDocument/2006/relationships/image" Target="../media/image78.jpeg"/></Relationships>
</file>

<file path=ppt/slides/_rels/slide85.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79.xml"/><Relationship Id="rId1" Type="http://schemas.openxmlformats.org/officeDocument/2006/relationships/slideLayout" Target="../slideLayouts/slideLayout210.xml"/></Relationships>
</file>

<file path=ppt/slides/_rels/slide86.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80.xml"/><Relationship Id="rId1" Type="http://schemas.openxmlformats.org/officeDocument/2006/relationships/slideLayout" Target="../slideLayouts/slideLayout210.xml"/></Relationships>
</file>

<file path=ppt/slides/_rels/slide87.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81.xml"/><Relationship Id="rId1" Type="http://schemas.openxmlformats.org/officeDocument/2006/relationships/slideLayout" Target="../slideLayouts/slideLayout210.xml"/></Relationships>
</file>

<file path=ppt/slides/_rels/slide88.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82.xml"/><Relationship Id="rId1" Type="http://schemas.openxmlformats.org/officeDocument/2006/relationships/slideLayout" Target="../slideLayouts/slideLayout210.xml"/></Relationships>
</file>

<file path=ppt/slides/_rels/slide89.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83.xml"/><Relationship Id="rId1" Type="http://schemas.openxmlformats.org/officeDocument/2006/relationships/slideLayout" Target="../slideLayouts/slideLayout210.xml"/></Relationships>
</file>

<file path=ppt/slides/_rels/slide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9.xml"/><Relationship Id="rId1" Type="http://schemas.openxmlformats.org/officeDocument/2006/relationships/slideLayout" Target="../slideLayouts/slideLayout412.xml"/><Relationship Id="rId4" Type="http://schemas.openxmlformats.org/officeDocument/2006/relationships/image" Target="../media/image30.jpeg"/></Relationships>
</file>

<file path=ppt/slides/_rels/slide90.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84.xml"/><Relationship Id="rId1" Type="http://schemas.openxmlformats.org/officeDocument/2006/relationships/slideLayout" Target="../slideLayouts/slideLayout210.xml"/></Relationships>
</file>

<file path=ppt/slides/_rels/slide91.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85.xml"/><Relationship Id="rId1" Type="http://schemas.openxmlformats.org/officeDocument/2006/relationships/slideLayout" Target="../slideLayouts/slideLayout210.xml"/></Relationships>
</file>

<file path=ppt/slides/_rels/slide92.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86.xml"/><Relationship Id="rId1" Type="http://schemas.openxmlformats.org/officeDocument/2006/relationships/slideLayout" Target="../slideLayouts/slideLayout210.xml"/></Relationships>
</file>

<file path=ppt/slides/_rels/slide93.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87.xml"/><Relationship Id="rId1" Type="http://schemas.openxmlformats.org/officeDocument/2006/relationships/slideLayout" Target="../slideLayouts/slideLayout210.xml"/></Relationships>
</file>

<file path=ppt/slides/_rels/slide94.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88.xml"/><Relationship Id="rId1" Type="http://schemas.openxmlformats.org/officeDocument/2006/relationships/slideLayout" Target="../slideLayouts/slideLayout210.xml"/></Relationships>
</file>

<file path=ppt/slides/_rels/slide95.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89.xml"/><Relationship Id="rId1" Type="http://schemas.openxmlformats.org/officeDocument/2006/relationships/slideLayout" Target="../slideLayouts/slideLayout210.xml"/></Relationships>
</file>

<file path=ppt/slides/_rels/slide96.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90.xml"/><Relationship Id="rId1" Type="http://schemas.openxmlformats.org/officeDocument/2006/relationships/slideLayout" Target="../slideLayouts/slideLayout210.xml"/></Relationships>
</file>

<file path=ppt/slides/_rels/slide97.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91.xml"/><Relationship Id="rId1" Type="http://schemas.openxmlformats.org/officeDocument/2006/relationships/slideLayout" Target="../slideLayouts/slideLayout210.xml"/></Relationships>
</file>

<file path=ppt/slides/_rels/slide98.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2.xml"/><Relationship Id="rId1" Type="http://schemas.openxmlformats.org/officeDocument/2006/relationships/slideLayout" Target="../slideLayouts/slideLayout210.xml"/></Relationships>
</file>

<file path=ppt/slides/_rels/slide99.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93.xml"/><Relationship Id="rId1" Type="http://schemas.openxmlformats.org/officeDocument/2006/relationships/slideLayout" Target="../slideLayouts/slideLayout210.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63170" name="Rectangle 4"/>
          <p:cNvSpPr>
            <a:spLocks noGrp="1" noChangeArrowheads="1"/>
          </p:cNvSpPr>
          <p:nvPr>
            <p:ph type="title"/>
          </p:nvPr>
        </p:nvSpPr>
        <p:spPr/>
        <p:txBody>
          <a:bodyPr/>
          <a:lstStyle/>
          <a:p>
            <a:pPr eaLnBrk="1" hangingPunct="1"/>
            <a:r>
              <a:rPr lang="ar-SA" dirty="0">
                <a:solidFill>
                  <a:srgbClr val="000000"/>
                </a:solidFill>
              </a:rPr>
              <a:t>لوقا</a:t>
            </a:r>
            <a:r>
              <a:rPr lang="en-US" dirty="0">
                <a:solidFill>
                  <a:srgbClr val="000000"/>
                </a:solidFill>
              </a:rPr>
              <a:t> Title Slide</a:t>
            </a:r>
            <a:endParaRPr lang="en-US" dirty="0"/>
          </a:p>
        </p:txBody>
      </p:sp>
      <p:sp>
        <p:nvSpPr>
          <p:cNvPr id="263172" name="Picture 1"/>
          <p:cNvSpPr>
            <a:spLocks noChangeAspect="1"/>
          </p:cNvSpPr>
          <p:nvPr/>
        </p:nvSpPr>
        <p:spPr bwMode="auto">
          <a:xfrm>
            <a:off x="3924301" y="115888"/>
            <a:ext cx="5080000" cy="3568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63173" name="Picture 2"/>
          <p:cNvSpPr>
            <a:spLocks noChangeAspect="1"/>
          </p:cNvSpPr>
          <p:nvPr/>
        </p:nvSpPr>
        <p:spPr bwMode="auto">
          <a:xfrm>
            <a:off x="4362450" y="3519489"/>
            <a:ext cx="3810000" cy="250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63174" name="Picture 3"/>
          <p:cNvSpPr>
            <a:spLocks noChangeAspect="1"/>
          </p:cNvSpPr>
          <p:nvPr/>
        </p:nvSpPr>
        <p:spPr bwMode="auto">
          <a:xfrm>
            <a:off x="179389" y="188914"/>
            <a:ext cx="5080000" cy="331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pic>
        <p:nvPicPr>
          <p:cNvPr id="26317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24301" y="115888"/>
            <a:ext cx="5080000" cy="3568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3177"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921809" y="3723543"/>
            <a:ext cx="3810000" cy="250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3178" name="Picture 3"/>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22502" y="440594"/>
            <a:ext cx="5080000" cy="331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5" name="WordArt 3"/>
          <p:cNvSpPr>
            <a:spLocks noChangeArrowheads="1" noChangeShapeType="1" noTextEdit="1"/>
          </p:cNvSpPr>
          <p:nvPr/>
        </p:nvSpPr>
        <p:spPr bwMode="auto">
          <a:xfrm>
            <a:off x="323528" y="3730030"/>
            <a:ext cx="5382856" cy="2743200"/>
          </a:xfrm>
          <a:prstGeom prst="rect">
            <a:avLst/>
          </a:prstGeom>
        </p:spPr>
        <p:txBody>
          <a:bodyPr wrap="none" lIns="91427" tIns="45714" rIns="91427" bIns="45714" fromWordArt="1">
            <a:prstTxWarp prst="textDoubleWave1">
              <a:avLst>
                <a:gd name="adj1" fmla="val 6500"/>
                <a:gd name="adj2" fmla="val 0"/>
              </a:avLst>
            </a:prstTxWarp>
          </a:bodyPr>
          <a:lstStyle/>
          <a:p>
            <a:pPr lvl="0" algn="ctr">
              <a:defRPr/>
            </a:pPr>
            <a:r>
              <a:rPr lang="ar-SA" sz="3600" kern="1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١-١٢</a:t>
            </a:r>
            <a:r>
              <a:rPr lang="en-US" sz="3600" kern="1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  </a:t>
            </a:r>
            <a:r>
              <a:rPr lang="ar-SA" sz="3600" kern="1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 لوقا</a:t>
            </a:r>
            <a:r>
              <a:rPr lang="en-US" sz="3600" kern="1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   </a:t>
            </a:r>
            <a:endParaRPr kumimoji="0" lang="en-US" sz="3600" b="0" i="0" u="none" strike="noStrike" kern="10" cap="none" spc="0" normalizeH="0" baseline="0" noProof="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endParaRPr>
          </a:p>
        </p:txBody>
      </p:sp>
      <p:sp>
        <p:nvSpPr>
          <p:cNvPr id="11" name="Rectangle 10">
            <a:extLst>
              <a:ext uri="{FF2B5EF4-FFF2-40B4-BE49-F238E27FC236}">
                <a16:creationId xmlns:a16="http://schemas.microsoft.com/office/drawing/2014/main" id="{50BAB21C-F950-B942-9FAF-0C499E4C3C65}"/>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2000" b="1"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BibleStudyDownloads.org</a:t>
            </a:r>
          </a:p>
        </p:txBody>
      </p:sp>
    </p:spTree>
    <p:extLst>
      <p:ext uri="{BB962C8B-B14F-4D97-AF65-F5344CB8AC3E}">
        <p14:creationId xmlns:p14="http://schemas.microsoft.com/office/powerpoint/2010/main" val="3404411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63175"/>
                                        </p:tgtEl>
                                        <p:attrNameLst>
                                          <p:attrName>style.visibility</p:attrName>
                                        </p:attrNameLst>
                                      </p:cBhvr>
                                      <p:to>
                                        <p:strVal val="visible"/>
                                      </p:to>
                                    </p:set>
                                    <p:animEffect transition="in" filter="checkerboard(across)">
                                      <p:cBhvr>
                                        <p:cTn id="7" dur="500"/>
                                        <p:tgtEl>
                                          <p:spTgt spid="263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Text Box 2"/>
          <p:cNvSpPr txBox="1">
            <a:spLocks noChangeArrowheads="1"/>
          </p:cNvSpPr>
          <p:nvPr/>
        </p:nvSpPr>
        <p:spPr bwMode="auto">
          <a:xfrm>
            <a:off x="8513563" y="152401"/>
            <a:ext cx="585391" cy="523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nvGrpSpPr>
          <p:cNvPr id="294914" name="Group 3"/>
          <p:cNvGrpSpPr>
            <a:grpSpLocks/>
          </p:cNvGrpSpPr>
          <p:nvPr/>
        </p:nvGrpSpPr>
        <p:grpSpPr bwMode="auto">
          <a:xfrm>
            <a:off x="-85724" y="687388"/>
            <a:ext cx="9305925" cy="6170612"/>
            <a:chOff x="0" y="0"/>
            <a:chExt cx="4525" cy="3453"/>
          </a:xfrm>
        </p:grpSpPr>
        <p:grpSp>
          <p:nvGrpSpPr>
            <p:cNvPr id="294917" name="Group 4"/>
            <p:cNvGrpSpPr>
              <a:grpSpLocks/>
            </p:cNvGrpSpPr>
            <p:nvPr/>
          </p:nvGrpSpPr>
          <p:grpSpPr bwMode="auto">
            <a:xfrm>
              <a:off x="0" y="0"/>
              <a:ext cx="4525" cy="671"/>
              <a:chOff x="0" y="0"/>
              <a:chExt cx="4525" cy="671"/>
            </a:xfrm>
          </p:grpSpPr>
          <p:sp>
            <p:nvSpPr>
              <p:cNvPr id="294978" name="Rectangle 5"/>
              <p:cNvSpPr>
                <a:spLocks noChangeArrowheads="1"/>
              </p:cNvSpPr>
              <p:nvPr/>
            </p:nvSpPr>
            <p:spPr bwMode="auto">
              <a:xfrm>
                <a:off x="32" y="0"/>
                <a:ext cx="4461" cy="671"/>
              </a:xfrm>
              <a:prstGeom prst="rect">
                <a:avLst/>
              </a:prstGeom>
              <a:solidFill>
                <a:srgbClr val="000000">
                  <a:alpha val="50195"/>
                </a:srgbClr>
              </a:solidFill>
              <a:ln w="12700" cap="sq">
                <a:solidFill>
                  <a:schemeClr val="tx1"/>
                </a:solidFill>
                <a:miter lim="800000"/>
                <a:headEnd type="none" w="sm" len="sm"/>
                <a:tailEnd type="none" w="sm" len="sm"/>
              </a:ln>
            </p:spPr>
            <p:txBody>
              <a:bodyPr lIns="0" rIns="0" anchor="ct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المخلّص العالمي يتقدّم المملكة</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9" name="Rectangle 6"/>
              <p:cNvSpPr>
                <a:spLocks noChangeArrowheads="1"/>
              </p:cNvSpPr>
              <p:nvPr/>
            </p:nvSpPr>
            <p:spPr bwMode="auto">
              <a:xfrm>
                <a:off x="0" y="0"/>
                <a:ext cx="4525" cy="67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18" name="Group 7"/>
            <p:cNvGrpSpPr>
              <a:grpSpLocks/>
            </p:cNvGrpSpPr>
            <p:nvPr/>
          </p:nvGrpSpPr>
          <p:grpSpPr bwMode="auto">
            <a:xfrm>
              <a:off x="0" y="671"/>
              <a:ext cx="2594" cy="633"/>
              <a:chOff x="0" y="671"/>
              <a:chExt cx="2594" cy="633"/>
            </a:xfrm>
          </p:grpSpPr>
          <p:sp>
            <p:nvSpPr>
              <p:cNvPr id="294976" name="Rectangle 8"/>
              <p:cNvSpPr>
                <a:spLocks noChangeArrowheads="1"/>
              </p:cNvSpPr>
              <p:nvPr/>
            </p:nvSpPr>
            <p:spPr bwMode="auto">
              <a:xfrm>
                <a:off x="32" y="671"/>
                <a:ext cx="25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للبحث عن المفقودين</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7" name="Rectangle 9"/>
              <p:cNvSpPr>
                <a:spLocks noChangeArrowheads="1"/>
              </p:cNvSpPr>
              <p:nvPr/>
            </p:nvSpPr>
            <p:spPr bwMode="auto">
              <a:xfrm>
                <a:off x="0" y="671"/>
                <a:ext cx="2594"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19" name="Group 10"/>
            <p:cNvGrpSpPr>
              <a:grpSpLocks/>
            </p:cNvGrpSpPr>
            <p:nvPr/>
          </p:nvGrpSpPr>
          <p:grpSpPr bwMode="auto">
            <a:xfrm>
              <a:off x="2594" y="671"/>
              <a:ext cx="1931" cy="633"/>
              <a:chOff x="2594" y="671"/>
              <a:chExt cx="1931" cy="633"/>
            </a:xfrm>
          </p:grpSpPr>
          <p:sp>
            <p:nvSpPr>
              <p:cNvPr id="294974" name="Rectangle 11"/>
              <p:cNvSpPr>
                <a:spLocks noChangeArrowheads="1"/>
              </p:cNvSpPr>
              <p:nvPr/>
            </p:nvSpPr>
            <p:spPr bwMode="auto">
              <a:xfrm>
                <a:off x="2626" y="671"/>
                <a:ext cx="186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ليخلّص المفقودين</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75" name="Rectangle 12"/>
              <p:cNvSpPr>
                <a:spLocks noChangeArrowheads="1"/>
              </p:cNvSpPr>
              <p:nvPr/>
            </p:nvSpPr>
            <p:spPr bwMode="auto">
              <a:xfrm>
                <a:off x="2594" y="671"/>
                <a:ext cx="193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0" name="Group 13"/>
            <p:cNvGrpSpPr>
              <a:grpSpLocks/>
            </p:cNvGrpSpPr>
            <p:nvPr/>
          </p:nvGrpSpPr>
          <p:grpSpPr bwMode="auto">
            <a:xfrm>
              <a:off x="0" y="1304"/>
              <a:ext cx="1261" cy="633"/>
              <a:chOff x="0" y="1304"/>
              <a:chExt cx="1261" cy="633"/>
            </a:xfrm>
          </p:grpSpPr>
          <p:sp>
            <p:nvSpPr>
              <p:cNvPr id="294972" name="Rectangle 14"/>
              <p:cNvSpPr>
                <a:spLocks noChangeArrowheads="1"/>
              </p:cNvSpPr>
              <p:nvPr/>
            </p:nvSpPr>
            <p:spPr bwMode="auto">
              <a:xfrm>
                <a:off x="32" y="1304"/>
                <a:ext cx="119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المقدمة</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3" name="Rectangle 15"/>
              <p:cNvSpPr>
                <a:spLocks noChangeArrowheads="1"/>
              </p:cNvSpPr>
              <p:nvPr/>
            </p:nvSpPr>
            <p:spPr bwMode="auto">
              <a:xfrm>
                <a:off x="0" y="1304"/>
                <a:ext cx="126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1" name="Group 16"/>
            <p:cNvGrpSpPr>
              <a:grpSpLocks/>
            </p:cNvGrpSpPr>
            <p:nvPr/>
          </p:nvGrpSpPr>
          <p:grpSpPr bwMode="auto">
            <a:xfrm>
              <a:off x="1261" y="1304"/>
              <a:ext cx="1333" cy="633"/>
              <a:chOff x="1261" y="1304"/>
              <a:chExt cx="1333" cy="633"/>
            </a:xfrm>
          </p:grpSpPr>
          <p:sp>
            <p:nvSpPr>
              <p:cNvPr id="294970" name="Rectangle 17"/>
              <p:cNvSpPr>
                <a:spLocks noChangeArrowheads="1"/>
              </p:cNvSpPr>
              <p:nvPr/>
            </p:nvSpPr>
            <p:spPr bwMode="auto">
              <a:xfrm>
                <a:off x="1293" y="1304"/>
                <a:ext cx="126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الخدمة</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1" name="Rectangle 18"/>
              <p:cNvSpPr>
                <a:spLocks noChangeArrowheads="1"/>
              </p:cNvSpPr>
              <p:nvPr/>
            </p:nvSpPr>
            <p:spPr bwMode="auto">
              <a:xfrm>
                <a:off x="1261" y="1304"/>
                <a:ext cx="1333"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2" name="Group 19"/>
            <p:cNvGrpSpPr>
              <a:grpSpLocks/>
            </p:cNvGrpSpPr>
            <p:nvPr/>
          </p:nvGrpSpPr>
          <p:grpSpPr bwMode="auto">
            <a:xfrm>
              <a:off x="2594" y="1304"/>
              <a:ext cx="841" cy="633"/>
              <a:chOff x="2594" y="1304"/>
              <a:chExt cx="841" cy="633"/>
            </a:xfrm>
          </p:grpSpPr>
          <p:sp>
            <p:nvSpPr>
              <p:cNvPr id="294968" name="Rectangle 20"/>
              <p:cNvSpPr>
                <a:spLocks noChangeArrowheads="1"/>
              </p:cNvSpPr>
              <p:nvPr/>
            </p:nvSpPr>
            <p:spPr bwMode="auto">
              <a:xfrm>
                <a:off x="2626" y="1304"/>
                <a:ext cx="77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b="1" dirty="0">
                    <a:solidFill>
                      <a:srgbClr val="FFFFFF"/>
                    </a:solidFill>
                    <a:latin typeface="Arial" panose="020B0604020202020204" pitchFamily="34" charset="0"/>
                    <a:ea typeface="Accordance" panose="00000400000000000000" pitchFamily="2" charset="-78"/>
                    <a:cs typeface="Arial" panose="020B0604020202020204" pitchFamily="34" charset="0"/>
                  </a:rPr>
                  <a:t>آلام</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69" name="Rectangle 21"/>
              <p:cNvSpPr>
                <a:spLocks noChangeArrowheads="1"/>
              </p:cNvSpPr>
              <p:nvPr/>
            </p:nvSpPr>
            <p:spPr bwMode="auto">
              <a:xfrm>
                <a:off x="2594" y="1304"/>
                <a:ext cx="84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3" name="Group 22"/>
            <p:cNvGrpSpPr>
              <a:grpSpLocks/>
            </p:cNvGrpSpPr>
            <p:nvPr/>
          </p:nvGrpSpPr>
          <p:grpSpPr bwMode="auto">
            <a:xfrm>
              <a:off x="3435" y="1304"/>
              <a:ext cx="1090" cy="633"/>
              <a:chOff x="3435" y="1304"/>
              <a:chExt cx="1090" cy="633"/>
            </a:xfrm>
          </p:grpSpPr>
          <p:sp>
            <p:nvSpPr>
              <p:cNvPr id="294966" name="Rectangle 23"/>
              <p:cNvSpPr>
                <a:spLocks noChangeArrowheads="1"/>
              </p:cNvSpPr>
              <p:nvPr/>
            </p:nvSpPr>
            <p:spPr bwMode="auto">
              <a:xfrm>
                <a:off x="3467" y="1304"/>
                <a:ext cx="1026"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النتيجة</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7" name="Rectangle 24"/>
              <p:cNvSpPr>
                <a:spLocks noChangeArrowheads="1"/>
              </p:cNvSpPr>
              <p:nvPr/>
            </p:nvSpPr>
            <p:spPr bwMode="auto">
              <a:xfrm>
                <a:off x="3435" y="1304"/>
                <a:ext cx="109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4" name="Group 25"/>
            <p:cNvGrpSpPr>
              <a:grpSpLocks/>
            </p:cNvGrpSpPr>
            <p:nvPr/>
          </p:nvGrpSpPr>
          <p:grpSpPr bwMode="auto">
            <a:xfrm>
              <a:off x="0" y="1937"/>
              <a:ext cx="1261" cy="633"/>
              <a:chOff x="0" y="1937"/>
              <a:chExt cx="1261" cy="633"/>
            </a:xfrm>
          </p:grpSpPr>
          <p:sp>
            <p:nvSpPr>
              <p:cNvPr id="294964" name="Rectangle 26"/>
              <p:cNvSpPr>
                <a:spLocks noChangeArrowheads="1"/>
              </p:cNvSpPr>
              <p:nvPr/>
            </p:nvSpPr>
            <p:spPr bwMode="auto">
              <a:xfrm>
                <a:off x="32" y="1937"/>
                <a:ext cx="119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 1-4: 13</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5" name="Rectangle 27"/>
              <p:cNvSpPr>
                <a:spLocks noChangeArrowheads="1"/>
              </p:cNvSpPr>
              <p:nvPr/>
            </p:nvSpPr>
            <p:spPr bwMode="auto">
              <a:xfrm>
                <a:off x="0" y="1937"/>
                <a:ext cx="126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5" name="Group 28"/>
            <p:cNvGrpSpPr>
              <a:grpSpLocks/>
            </p:cNvGrpSpPr>
            <p:nvPr/>
          </p:nvGrpSpPr>
          <p:grpSpPr bwMode="auto">
            <a:xfrm>
              <a:off x="1261" y="1937"/>
              <a:ext cx="1333" cy="633"/>
              <a:chOff x="1261" y="1937"/>
              <a:chExt cx="1333" cy="633"/>
            </a:xfrm>
          </p:grpSpPr>
          <p:sp>
            <p:nvSpPr>
              <p:cNvPr id="294962" name="Rectangle 29"/>
              <p:cNvSpPr>
                <a:spLocks noChangeArrowheads="1"/>
              </p:cNvSpPr>
              <p:nvPr/>
            </p:nvSpPr>
            <p:spPr bwMode="auto">
              <a:xfrm>
                <a:off x="1293" y="1937"/>
                <a:ext cx="126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4: 14-21: 38</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3" name="Rectangle 30"/>
              <p:cNvSpPr>
                <a:spLocks noChangeArrowheads="1"/>
              </p:cNvSpPr>
              <p:nvPr/>
            </p:nvSpPr>
            <p:spPr bwMode="auto">
              <a:xfrm>
                <a:off x="1261" y="1937"/>
                <a:ext cx="1333"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6" name="Group 31"/>
            <p:cNvGrpSpPr>
              <a:grpSpLocks/>
            </p:cNvGrpSpPr>
            <p:nvPr/>
          </p:nvGrpSpPr>
          <p:grpSpPr bwMode="auto">
            <a:xfrm>
              <a:off x="2594" y="1937"/>
              <a:ext cx="841" cy="633"/>
              <a:chOff x="2594" y="1937"/>
              <a:chExt cx="841" cy="633"/>
            </a:xfrm>
          </p:grpSpPr>
          <p:sp>
            <p:nvSpPr>
              <p:cNvPr id="294960" name="Rectangle 32"/>
              <p:cNvSpPr>
                <a:spLocks noChangeArrowheads="1"/>
              </p:cNvSpPr>
              <p:nvPr/>
            </p:nvSpPr>
            <p:spPr bwMode="auto">
              <a:xfrm>
                <a:off x="2626" y="1937"/>
                <a:ext cx="77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22-23</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1" name="Rectangle 33"/>
              <p:cNvSpPr>
                <a:spLocks noChangeArrowheads="1"/>
              </p:cNvSpPr>
              <p:nvPr/>
            </p:nvSpPr>
            <p:spPr bwMode="auto">
              <a:xfrm>
                <a:off x="2594" y="1937"/>
                <a:ext cx="84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7" name="Group 34"/>
            <p:cNvGrpSpPr>
              <a:grpSpLocks/>
            </p:cNvGrpSpPr>
            <p:nvPr/>
          </p:nvGrpSpPr>
          <p:grpSpPr bwMode="auto">
            <a:xfrm>
              <a:off x="3435" y="1937"/>
              <a:ext cx="1090" cy="633"/>
              <a:chOff x="3435" y="1937"/>
              <a:chExt cx="1090" cy="633"/>
            </a:xfrm>
          </p:grpSpPr>
          <p:sp>
            <p:nvSpPr>
              <p:cNvPr id="294958" name="Rectangle 35"/>
              <p:cNvSpPr>
                <a:spLocks noChangeArrowheads="1"/>
              </p:cNvSpPr>
              <p:nvPr/>
            </p:nvSpPr>
            <p:spPr bwMode="auto">
              <a:xfrm>
                <a:off x="3467" y="1937"/>
                <a:ext cx="1026"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24</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9" name="Rectangle 36"/>
              <p:cNvSpPr>
                <a:spLocks noChangeArrowheads="1"/>
              </p:cNvSpPr>
              <p:nvPr/>
            </p:nvSpPr>
            <p:spPr bwMode="auto">
              <a:xfrm>
                <a:off x="3435" y="1937"/>
                <a:ext cx="109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8" name="Group 37"/>
            <p:cNvGrpSpPr>
              <a:grpSpLocks/>
            </p:cNvGrpSpPr>
            <p:nvPr/>
          </p:nvGrpSpPr>
          <p:grpSpPr bwMode="auto">
            <a:xfrm>
              <a:off x="0" y="2570"/>
              <a:ext cx="456" cy="883"/>
              <a:chOff x="0" y="2570"/>
              <a:chExt cx="456" cy="883"/>
            </a:xfrm>
          </p:grpSpPr>
          <p:sp>
            <p:nvSpPr>
              <p:cNvPr id="294956" name="Rectangle 38"/>
              <p:cNvSpPr>
                <a:spLocks noChangeArrowheads="1"/>
              </p:cNvSpPr>
              <p:nvPr/>
            </p:nvSpPr>
            <p:spPr bwMode="auto">
              <a:xfrm>
                <a:off x="32"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مصادر</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1: 1-4</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7" name="Rectangle 39"/>
              <p:cNvSpPr>
                <a:spLocks noChangeArrowheads="1"/>
              </p:cNvSpPr>
              <p:nvPr/>
            </p:nvSpPr>
            <p:spPr bwMode="auto">
              <a:xfrm>
                <a:off x="0"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9" name="Group 40"/>
            <p:cNvGrpSpPr>
              <a:grpSpLocks/>
            </p:cNvGrpSpPr>
            <p:nvPr/>
          </p:nvGrpSpPr>
          <p:grpSpPr bwMode="auto">
            <a:xfrm>
              <a:off x="456" y="2570"/>
              <a:ext cx="385" cy="883"/>
              <a:chOff x="456" y="2570"/>
              <a:chExt cx="385" cy="883"/>
            </a:xfrm>
          </p:grpSpPr>
          <p:sp>
            <p:nvSpPr>
              <p:cNvPr id="294954" name="Rectangle 41"/>
              <p:cNvSpPr>
                <a:spLocks noChangeArrowheads="1"/>
              </p:cNvSpPr>
              <p:nvPr/>
            </p:nvSpPr>
            <p:spPr bwMode="auto">
              <a:xfrm>
                <a:off x="488"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التجسد</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1: 5 – 2: 52</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5" name="Rectangle 42"/>
              <p:cNvSpPr>
                <a:spLocks noChangeArrowheads="1"/>
              </p:cNvSpPr>
              <p:nvPr/>
            </p:nvSpPr>
            <p:spPr bwMode="auto">
              <a:xfrm>
                <a:off x="456"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0" name="Group 43"/>
            <p:cNvGrpSpPr>
              <a:grpSpLocks/>
            </p:cNvGrpSpPr>
            <p:nvPr/>
          </p:nvGrpSpPr>
          <p:grpSpPr bwMode="auto">
            <a:xfrm>
              <a:off x="841" y="2570"/>
              <a:ext cx="420" cy="883"/>
              <a:chOff x="841" y="2570"/>
              <a:chExt cx="420" cy="883"/>
            </a:xfrm>
          </p:grpSpPr>
          <p:sp>
            <p:nvSpPr>
              <p:cNvPr id="294952" name="Rectangle 44"/>
              <p:cNvSpPr>
                <a:spLocks noChangeArrowheads="1"/>
              </p:cNvSpPr>
              <p:nvPr/>
            </p:nvSpPr>
            <p:spPr bwMode="auto">
              <a:xfrm>
                <a:off x="864" y="2570"/>
                <a:ext cx="385"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التمهيد</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3: 1 – 4: 13</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3" name="Rectangle 45"/>
              <p:cNvSpPr>
                <a:spLocks noChangeArrowheads="1"/>
              </p:cNvSpPr>
              <p:nvPr/>
            </p:nvSpPr>
            <p:spPr bwMode="auto">
              <a:xfrm>
                <a:off x="841" y="2570"/>
                <a:ext cx="420"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1" name="Group 46"/>
            <p:cNvGrpSpPr>
              <a:grpSpLocks/>
            </p:cNvGrpSpPr>
            <p:nvPr/>
          </p:nvGrpSpPr>
          <p:grpSpPr bwMode="auto">
            <a:xfrm>
              <a:off x="1261" y="2570"/>
              <a:ext cx="385" cy="883"/>
              <a:chOff x="1261" y="2570"/>
              <a:chExt cx="385" cy="883"/>
            </a:xfrm>
          </p:grpSpPr>
          <p:sp>
            <p:nvSpPr>
              <p:cNvPr id="294950" name="Rectangle 47"/>
              <p:cNvSpPr>
                <a:spLocks noChangeArrowheads="1"/>
              </p:cNvSpPr>
              <p:nvPr/>
            </p:nvSpPr>
            <p:spPr bwMode="auto">
              <a:xfrm>
                <a:off x="1293"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الجليل</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4: 14 – 9: 50</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1" name="Rectangle 48"/>
              <p:cNvSpPr>
                <a:spLocks noChangeArrowheads="1"/>
              </p:cNvSpPr>
              <p:nvPr/>
            </p:nvSpPr>
            <p:spPr bwMode="auto">
              <a:xfrm>
                <a:off x="1261"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2" name="Group 49"/>
            <p:cNvGrpSpPr>
              <a:grpSpLocks/>
            </p:cNvGrpSpPr>
            <p:nvPr/>
          </p:nvGrpSpPr>
          <p:grpSpPr bwMode="auto">
            <a:xfrm>
              <a:off x="1646" y="2570"/>
              <a:ext cx="492" cy="883"/>
              <a:chOff x="1646" y="2570"/>
              <a:chExt cx="492" cy="883"/>
            </a:xfrm>
          </p:grpSpPr>
          <p:sp>
            <p:nvSpPr>
              <p:cNvPr id="294948" name="Rectangle 50"/>
              <p:cNvSpPr>
                <a:spLocks noChangeArrowheads="1"/>
              </p:cNvSpPr>
              <p:nvPr/>
            </p:nvSpPr>
            <p:spPr bwMode="auto">
              <a:xfrm>
                <a:off x="1678" y="2570"/>
                <a:ext cx="428"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الرحلة</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9: 51 – 19: 27</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9" name="Rectangle 51"/>
              <p:cNvSpPr>
                <a:spLocks noChangeArrowheads="1"/>
              </p:cNvSpPr>
              <p:nvPr/>
            </p:nvSpPr>
            <p:spPr bwMode="auto">
              <a:xfrm>
                <a:off x="1646" y="2570"/>
                <a:ext cx="492"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3" name="Group 52"/>
            <p:cNvGrpSpPr>
              <a:grpSpLocks/>
            </p:cNvGrpSpPr>
            <p:nvPr/>
          </p:nvGrpSpPr>
          <p:grpSpPr bwMode="auto">
            <a:xfrm>
              <a:off x="2138" y="2570"/>
              <a:ext cx="456" cy="883"/>
              <a:chOff x="2138" y="2570"/>
              <a:chExt cx="456" cy="883"/>
            </a:xfrm>
          </p:grpSpPr>
          <p:sp>
            <p:nvSpPr>
              <p:cNvPr id="294946" name="Rectangle 53"/>
              <p:cNvSpPr>
                <a:spLocks noChangeArrowheads="1"/>
              </p:cNvSpPr>
              <p:nvPr/>
            </p:nvSpPr>
            <p:spPr bwMode="auto">
              <a:xfrm>
                <a:off x="2170"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الرفض</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19: 28 – 21: 38</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47" name="Rectangle 54"/>
              <p:cNvSpPr>
                <a:spLocks noChangeArrowheads="1"/>
              </p:cNvSpPr>
              <p:nvPr/>
            </p:nvSpPr>
            <p:spPr bwMode="auto">
              <a:xfrm>
                <a:off x="2138"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4" name="Group 55"/>
            <p:cNvGrpSpPr>
              <a:grpSpLocks/>
            </p:cNvGrpSpPr>
            <p:nvPr/>
          </p:nvGrpSpPr>
          <p:grpSpPr bwMode="auto">
            <a:xfrm>
              <a:off x="2594" y="2570"/>
              <a:ext cx="385" cy="883"/>
              <a:chOff x="2594" y="2570"/>
              <a:chExt cx="385" cy="883"/>
            </a:xfrm>
          </p:grpSpPr>
          <p:sp>
            <p:nvSpPr>
              <p:cNvPr id="294944" name="Rectangle 56"/>
              <p:cNvSpPr>
                <a:spLocks noChangeArrowheads="1"/>
              </p:cNvSpPr>
              <p:nvPr/>
            </p:nvSpPr>
            <p:spPr bwMode="auto">
              <a:xfrm>
                <a:off x="2626"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الليل</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22: 1 – 23: 25</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5" name="Rectangle 57"/>
              <p:cNvSpPr>
                <a:spLocks noChangeArrowheads="1"/>
              </p:cNvSpPr>
              <p:nvPr/>
            </p:nvSpPr>
            <p:spPr bwMode="auto">
              <a:xfrm>
                <a:off x="2594"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5" name="Group 58"/>
            <p:cNvGrpSpPr>
              <a:grpSpLocks/>
            </p:cNvGrpSpPr>
            <p:nvPr/>
          </p:nvGrpSpPr>
          <p:grpSpPr bwMode="auto">
            <a:xfrm>
              <a:off x="2979" y="2570"/>
              <a:ext cx="456" cy="883"/>
              <a:chOff x="2979" y="2570"/>
              <a:chExt cx="456" cy="883"/>
            </a:xfrm>
          </p:grpSpPr>
          <p:sp>
            <p:nvSpPr>
              <p:cNvPr id="294942" name="Rectangle 59"/>
              <p:cNvSpPr>
                <a:spLocks noChangeArrowheads="1"/>
              </p:cNvSpPr>
              <p:nvPr/>
            </p:nvSpPr>
            <p:spPr bwMode="auto">
              <a:xfrm>
                <a:off x="3011"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الصلب</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23: 26-56</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3" name="Rectangle 60"/>
              <p:cNvSpPr>
                <a:spLocks noChangeArrowheads="1"/>
              </p:cNvSpPr>
              <p:nvPr/>
            </p:nvSpPr>
            <p:spPr bwMode="auto">
              <a:xfrm>
                <a:off x="2979"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6" name="Group 61"/>
            <p:cNvGrpSpPr>
              <a:grpSpLocks/>
            </p:cNvGrpSpPr>
            <p:nvPr/>
          </p:nvGrpSpPr>
          <p:grpSpPr bwMode="auto">
            <a:xfrm>
              <a:off x="3435" y="2570"/>
              <a:ext cx="556" cy="883"/>
              <a:chOff x="3435" y="2570"/>
              <a:chExt cx="556" cy="883"/>
            </a:xfrm>
          </p:grpSpPr>
          <p:sp>
            <p:nvSpPr>
              <p:cNvPr id="294940" name="Rectangle 62"/>
              <p:cNvSpPr>
                <a:spLocks noChangeArrowheads="1"/>
              </p:cNvSpPr>
              <p:nvPr/>
            </p:nvSpPr>
            <p:spPr bwMode="auto">
              <a:xfrm>
                <a:off x="3467" y="2570"/>
                <a:ext cx="4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15872" algn="ctr" defTabSz="914400" rtl="1"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15872"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القيامة</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indent="15872" algn="ctr" rtl="1">
                  <a:defRPr/>
                </a:pPr>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24: 1-44</a:t>
                </a:r>
              </a:p>
              <a:p>
                <a:pPr marL="0" marR="0" lvl="0" indent="15872"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15872"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1" name="Rectangle 63"/>
              <p:cNvSpPr>
                <a:spLocks noChangeArrowheads="1"/>
              </p:cNvSpPr>
              <p:nvPr/>
            </p:nvSpPr>
            <p:spPr bwMode="auto">
              <a:xfrm>
                <a:off x="3435" y="2570"/>
                <a:ext cx="5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7" name="Group 64"/>
            <p:cNvGrpSpPr>
              <a:grpSpLocks/>
            </p:cNvGrpSpPr>
            <p:nvPr/>
          </p:nvGrpSpPr>
          <p:grpSpPr bwMode="auto">
            <a:xfrm>
              <a:off x="3991" y="2570"/>
              <a:ext cx="534" cy="883"/>
              <a:chOff x="3991" y="2570"/>
              <a:chExt cx="534" cy="883"/>
            </a:xfrm>
          </p:grpSpPr>
          <p:sp>
            <p:nvSpPr>
              <p:cNvPr id="294938" name="Rectangle 65"/>
              <p:cNvSpPr>
                <a:spLocks noChangeArrowheads="1"/>
              </p:cNvSpPr>
              <p:nvPr/>
            </p:nvSpPr>
            <p:spPr bwMode="auto">
              <a:xfrm>
                <a:off x="4023" y="2570"/>
                <a:ext cx="470"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المأمورية</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1" fontAlgn="base" latinLnBrk="0" hangingPunct="1">
                  <a:lnSpc>
                    <a:spcPct val="100000"/>
                  </a:lnSpc>
                  <a:spcBef>
                    <a:spcPct val="30000"/>
                  </a:spcBef>
                  <a:spcAft>
                    <a:spcPct val="0"/>
                  </a:spcAft>
                  <a:buClrTx/>
                  <a:buSzTx/>
                  <a:buFontTx/>
                  <a:buNone/>
                  <a:tabLst/>
                  <a:defRPr/>
                </a:pPr>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24: 45-53</a:t>
                </a:r>
                <a:endParaRPr lang="en-US" sz="1800" b="1" dirty="0">
                  <a:solidFill>
                    <a:srgbClr val="FFFFFF"/>
                  </a:solidFill>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39" name="Rectangle 66"/>
              <p:cNvSpPr>
                <a:spLocks noChangeArrowheads="1"/>
              </p:cNvSpPr>
              <p:nvPr/>
            </p:nvSpPr>
            <p:spPr bwMode="auto">
              <a:xfrm>
                <a:off x="3991" y="2570"/>
                <a:ext cx="534"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sp>
        <p:nvSpPr>
          <p:cNvPr id="294916" name="Rectangle 68"/>
          <p:cNvSpPr>
            <a:spLocks noGrp="1" noChangeArrowheads="1"/>
          </p:cNvSpPr>
          <p:nvPr>
            <p:ph type="title" idx="4294967295"/>
          </p:nvPr>
        </p:nvSpPr>
        <p:spPr>
          <a:xfrm>
            <a:off x="2514603" y="50803"/>
            <a:ext cx="4333875" cy="646319"/>
          </a:xfrm>
          <a:solidFill>
            <a:schemeClr val="tx2"/>
          </a:solidFill>
        </p:spPr>
        <p:txBody>
          <a:bodyPr anchor="t">
            <a:spAutoFit/>
          </a:bodyPr>
          <a:lstStyle/>
          <a:p>
            <a:pPr rtl="1" eaLnBrk="1" hangingPunct="1"/>
            <a:r>
              <a:rPr lang="ar-JO" sz="3600" dirty="0">
                <a:solidFill>
                  <a:schemeClr val="bg2"/>
                </a:solidFill>
                <a:ea typeface="Accordance" panose="00000400000000000000" pitchFamily="2" charset="-78"/>
              </a:rPr>
              <a:t>جدول إنجيل لوقا</a:t>
            </a:r>
            <a:endParaRPr lang="en-US" sz="3600" dirty="0">
              <a:solidFill>
                <a:schemeClr val="bg2"/>
              </a:solidFill>
              <a:ea typeface="Accordance" panose="00000400000000000000" pitchFamily="2" charset="-78"/>
            </a:endParaRPr>
          </a:p>
        </p:txBody>
      </p:sp>
    </p:spTree>
    <p:extLst>
      <p:ext uri="{BB962C8B-B14F-4D97-AF65-F5344CB8AC3E}">
        <p14:creationId xmlns:p14="http://schemas.microsoft.com/office/powerpoint/2010/main" val="37109541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94916"/>
                                        </p:tgtEl>
                                        <p:attrNameLst>
                                          <p:attrName>style.visibility</p:attrName>
                                        </p:attrNameLst>
                                      </p:cBhvr>
                                      <p:to>
                                        <p:strVal val="visible"/>
                                      </p:to>
                                    </p:set>
                                    <p:animEffect transition="in" filter="checkerboard(across)">
                                      <p:cBhvr>
                                        <p:cTn id="7" dur="500"/>
                                        <p:tgtEl>
                                          <p:spTgt spid="294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6"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650958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197887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227889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724531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151505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76314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560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599036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662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204533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ea typeface="ＭＳ Ｐゴシック"/>
                <a:cs typeface="Arial" panose="020B0604020202020204" pitchFamily="34" charset="0"/>
              </a:rPr>
              <a:t>الكلمة في صور</a:t>
            </a:r>
            <a:endParaRPr lang="en-US" sz="7200" spc="-120" dirty="0">
              <a:solidFill>
                <a:schemeClr val="tx1">
                  <a:lumMod val="50000"/>
                  <a:lumOff val="50000"/>
                </a:schemeClr>
              </a:solidFill>
              <a:ea typeface="ＭＳ Ｐゴシック"/>
              <a:cs typeface="Arial" panose="020B0604020202020204" pitchFamily="34" charset="0"/>
            </a:endParaRPr>
          </a:p>
        </p:txBody>
      </p:sp>
    </p:spTree>
    <p:extLst>
      <p:ext uri="{BB962C8B-B14F-4D97-AF65-F5344CB8AC3E}">
        <p14:creationId xmlns:p14="http://schemas.microsoft.com/office/powerpoint/2010/main" val="60696611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3812820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056CE52-D75D-DD4A-979E-918B88A2C5FE}"/>
              </a:ext>
            </a:extLst>
          </p:cNvPr>
          <p:cNvGrpSpPr/>
          <p:nvPr/>
        </p:nvGrpSpPr>
        <p:grpSpPr>
          <a:xfrm>
            <a:off x="0" y="-27384"/>
            <a:ext cx="9240404" cy="6885384"/>
            <a:chOff x="0" y="-27384"/>
            <a:chExt cx="9240404" cy="6885384"/>
          </a:xfrm>
        </p:grpSpPr>
        <p:pic>
          <p:nvPicPr>
            <p:cNvPr id="2918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384"/>
              <a:ext cx="9240404" cy="6885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0D06CD9C-DB67-6043-BF2B-BB9E50772225}"/>
                </a:ext>
              </a:extLst>
            </p:cNvPr>
            <p:cNvSpPr/>
            <p:nvPr/>
          </p:nvSpPr>
          <p:spPr bwMode="auto">
            <a:xfrm>
              <a:off x="1763688" y="4581128"/>
              <a:ext cx="864096" cy="2880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grpSp>
      <p:sp>
        <p:nvSpPr>
          <p:cNvPr id="172035" name="Rectangle 4"/>
          <p:cNvSpPr>
            <a:spLocks noGrp="1" noChangeArrowheads="1"/>
          </p:cNvSpPr>
          <p:nvPr>
            <p:ph type="title" idx="4294967295"/>
          </p:nvPr>
        </p:nvSpPr>
        <p:spPr>
          <a:xfrm>
            <a:off x="3906716" y="1574782"/>
            <a:ext cx="5219700" cy="576064"/>
          </a:xfrm>
          <a:solidFill>
            <a:srgbClr val="000090"/>
          </a:solidFill>
        </p:spPr>
        <p:txBody>
          <a:bodyPr/>
          <a:lstStyle/>
          <a:p>
            <a:pPr eaLnBrk="1" hangingPunct="1">
              <a:defRPr/>
            </a:pPr>
            <a:r>
              <a:rPr lang="ar-JO" sz="3600" dirty="0"/>
              <a:t>"الرجل الكامل"</a:t>
            </a:r>
            <a:endParaRPr lang="en-US" sz="3600" dirty="0"/>
          </a:p>
        </p:txBody>
      </p:sp>
      <p:sp>
        <p:nvSpPr>
          <p:cNvPr id="4" name="Rectangle 3"/>
          <p:cNvSpPr txBox="1">
            <a:spLocks noChangeArrowheads="1"/>
          </p:cNvSpPr>
          <p:nvPr/>
        </p:nvSpPr>
        <p:spPr bwMode="auto">
          <a:xfrm>
            <a:off x="4499992" y="6400800"/>
            <a:ext cx="4644008"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Barry Huddleston, The Acrostic Bible</a:t>
            </a:r>
          </a:p>
        </p:txBody>
      </p:sp>
      <p:sp>
        <p:nvSpPr>
          <p:cNvPr id="5" name="Rectangle 4">
            <a:extLst>
              <a:ext uri="{FF2B5EF4-FFF2-40B4-BE49-F238E27FC236}">
                <a16:creationId xmlns:a16="http://schemas.microsoft.com/office/drawing/2014/main" id="{18987182-FBFE-4A42-BF2A-AF92FAA08B94}"/>
              </a:ext>
            </a:extLst>
          </p:cNvPr>
          <p:cNvSpPr txBox="1">
            <a:spLocks noChangeArrowheads="1"/>
          </p:cNvSpPr>
          <p:nvPr/>
        </p:nvSpPr>
        <p:spPr bwMode="auto">
          <a:xfrm>
            <a:off x="-36512" y="4334089"/>
            <a:ext cx="2577076" cy="494078"/>
          </a:xfrm>
          <a:prstGeom prst="rect">
            <a:avLst/>
          </a:prstGeom>
          <a:solidFill>
            <a:srgbClr val="000090"/>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97B6B9EB-18A5-4760-9816-CD4CA7BD4503}"/>
              </a:ext>
            </a:extLst>
          </p:cNvPr>
          <p:cNvSpPr txBox="1"/>
          <p:nvPr/>
        </p:nvSpPr>
        <p:spPr>
          <a:xfrm>
            <a:off x="2220132" y="4939505"/>
            <a:ext cx="2279860" cy="1938992"/>
          </a:xfrm>
          <a:prstGeom prst="rect">
            <a:avLst/>
          </a:prstGeom>
          <a:solidFill>
            <a:srgbClr val="FFFFFF"/>
          </a:solidFill>
        </p:spPr>
        <p:txBody>
          <a:bodyPr wrap="square" rtlCol="1">
            <a:spAutoFit/>
          </a:bodyPr>
          <a:lstStyle/>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زكريا يسمّي يوحنا</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أحداث خلال طفولة يسوع</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الروح ينزل على يسوع</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الاجتياز في اختبارات المجرّب</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سمعان بطرس يتبع يسوع</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اختيار التلاميذ الاثنا عشر</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شفاء خادم قائد المئة</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الرفض من كورة </a:t>
            </a:r>
            <a:r>
              <a:rPr lang="ar-JO" sz="1200" b="1" dirty="0" err="1">
                <a:solidFill>
                  <a:schemeClr val="bg2"/>
                </a:solidFill>
                <a:latin typeface="Arial" panose="020B0604020202020204" pitchFamily="34" charset="0"/>
                <a:ea typeface="Accordance" panose="00000400000000000000" pitchFamily="2" charset="-78"/>
                <a:cs typeface="Arial" panose="020B0604020202020204" pitchFamily="34" charset="0"/>
              </a:rPr>
              <a:t>الجدريين</a:t>
            </a:r>
            <a:endPar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إرشادات حول التبعية</a:t>
            </a:r>
          </a:p>
          <a:p>
            <a:pPr marL="228600" indent="-228600" algn="r" rtl="1" eaLnBrk="1" hangingPunct="1">
              <a:buAutoNum type="arabicPeriod"/>
            </a:pPr>
            <a:r>
              <a:rPr lang="ar-JO" sz="1200" b="1" dirty="0" err="1">
                <a:solidFill>
                  <a:schemeClr val="bg2"/>
                </a:solidFill>
                <a:latin typeface="Arial" panose="020B0604020202020204" pitchFamily="34" charset="0"/>
                <a:ea typeface="Accordance" panose="00000400000000000000" pitchFamily="2" charset="-78"/>
                <a:cs typeface="Arial" panose="020B0604020202020204" pitchFamily="34" charset="0"/>
              </a:rPr>
              <a:t>ارسال</a:t>
            </a: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 السبعين وتقريرهم</a:t>
            </a:r>
            <a:endParaRPr lang="ar-JO" sz="1200" b="1" dirty="0">
              <a:solidFill>
                <a:schemeClr val="bg2"/>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D69EE819-D967-418A-B333-DA46198ED312}"/>
              </a:ext>
            </a:extLst>
          </p:cNvPr>
          <p:cNvSpPr txBox="1"/>
          <p:nvPr/>
        </p:nvSpPr>
        <p:spPr>
          <a:xfrm>
            <a:off x="-77983" y="4828167"/>
            <a:ext cx="2279859" cy="2462213"/>
          </a:xfrm>
          <a:prstGeom prst="rect">
            <a:avLst/>
          </a:prstGeom>
          <a:solidFill>
            <a:srgbClr val="FFFFFF"/>
          </a:solidFill>
        </p:spPr>
        <p:txBody>
          <a:bodyPr wrap="square" rtlCol="1">
            <a:spAutoFit/>
          </a:bodyPr>
          <a:lstStyle/>
          <a:p>
            <a:pPr algn="r" rtl="1" eaLnBrk="1" hangingPunct="1"/>
            <a:endPar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التوبيخ والويلات ضد الفريسيين</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حقيقة عودة الرب</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الشفاء في السبت</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التشديد حول التبعية الحقيقية</a:t>
            </a:r>
            <a:endParaRPr lang="en-US" sz="1400" b="1"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استقبال الابن الضال</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المدخل إلى حضن إبراهيم</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تفاعل البرص العشرة</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الإيمان يجب أن يكون ثابت</a:t>
            </a:r>
            <a:endParaRPr lang="ar-JO" sz="1400" b="1" dirty="0">
              <a:solidFill>
                <a:schemeClr val="bg2"/>
              </a:solidFill>
              <a:latin typeface="Arial" panose="020B0604020202020204" pitchFamily="34" charset="0"/>
              <a:cs typeface="Arial" panose="020B0604020202020204" pitchFamily="34" charset="0"/>
            </a:endParaRPr>
          </a:p>
          <a:p>
            <a:pPr marL="342900" indent="-342900">
              <a:buFont typeface="+mj-lt"/>
              <a:buAutoNum type="arabicPeriod" startAt="11"/>
            </a:pPr>
            <a:endParaRPr lang="ar-JO" sz="1400" b="1" dirty="0">
              <a:latin typeface="Arial" panose="020B0604020202020204" pitchFamily="34" charset="0"/>
              <a:cs typeface="Arial" panose="020B0604020202020204" pitchFamily="34" charset="0"/>
            </a:endParaRPr>
          </a:p>
        </p:txBody>
      </p:sp>
      <p:sp>
        <p:nvSpPr>
          <p:cNvPr id="9" name="TextBox 8">
            <a:extLst>
              <a:ext uri="{FF2B5EF4-FFF2-40B4-BE49-F238E27FC236}">
                <a16:creationId xmlns:a16="http://schemas.microsoft.com/office/drawing/2014/main" id="{67362036-285A-417E-A788-D7CAC24232B1}"/>
              </a:ext>
            </a:extLst>
          </p:cNvPr>
          <p:cNvSpPr txBox="1"/>
          <p:nvPr/>
        </p:nvSpPr>
        <p:spPr>
          <a:xfrm>
            <a:off x="5181458" y="-27384"/>
            <a:ext cx="3281075" cy="1600438"/>
          </a:xfrm>
          <a:prstGeom prst="rect">
            <a:avLst/>
          </a:prstGeom>
          <a:solidFill>
            <a:srgbClr val="FFFFFF"/>
          </a:solidFill>
        </p:spPr>
        <p:txBody>
          <a:bodyPr wrap="square" rtlCol="1">
            <a:spAutoFit/>
          </a:bodyPr>
          <a:lstStyle/>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الدخول الانتصاري إلى أورشليم</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المسيح يتفوق على الفريسيين بشكل متكرر</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التنبؤ بخراب الهيكل</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الاستهزاء في المحاكمة</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قبول اللص التائب</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الأخبار عن قيامة المسيح</a:t>
            </a:r>
          </a:p>
          <a:p>
            <a:pPr marL="342900" indent="-342900">
              <a:buFont typeface="+mj-lt"/>
              <a:buAutoNum type="arabicPeriod" startAt="19"/>
            </a:pPr>
            <a:endParaRPr lang="ar-JO" sz="1400" b="1" dirty="0">
              <a:solidFill>
                <a:schemeClr val="bg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728555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4331" y="3212976"/>
            <a:ext cx="9145016" cy="923314"/>
          </a:xfrm>
          <a:prstGeom prst="rect">
            <a:avLst/>
          </a:prstGeom>
          <a:noFill/>
        </p:spPr>
        <p:txBody>
          <a:bodyPr wrap="square" lIns="91408" tIns="45704" rIns="91408" bIns="45704">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ملاكٌ يزور مريم</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4" name="TextBox 3"/>
          <p:cNvSpPr txBox="1"/>
          <p:nvPr/>
        </p:nvSpPr>
        <p:spPr>
          <a:xfrm>
            <a:off x="3635896" y="5157192"/>
            <a:ext cx="5184576" cy="707870"/>
          </a:xfrm>
          <a:prstGeom prst="rect">
            <a:avLst/>
          </a:prstGeom>
          <a:noFill/>
        </p:spPr>
        <p:txBody>
          <a:bodyPr wrap="square" lIns="91408" tIns="45704" rIns="91408" bIns="45704">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لوقا 1: 26-38</a:t>
            </a:r>
            <a:endPar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7065921B-76F5-07BC-FA8A-0BB26150B02A}"/>
              </a:ext>
            </a:extLst>
          </p:cNvPr>
          <p:cNvGrpSpPr/>
          <p:nvPr/>
        </p:nvGrpSpPr>
        <p:grpSpPr>
          <a:xfrm>
            <a:off x="124854" y="4538721"/>
            <a:ext cx="2430922" cy="1592508"/>
            <a:chOff x="5508104" y="620689"/>
            <a:chExt cx="3456896" cy="1592508"/>
          </a:xfrm>
        </p:grpSpPr>
        <p:grpSp>
          <p:nvGrpSpPr>
            <p:cNvPr id="5" name="Group 4">
              <a:extLst>
                <a:ext uri="{FF2B5EF4-FFF2-40B4-BE49-F238E27FC236}">
                  <a16:creationId xmlns:a16="http://schemas.microsoft.com/office/drawing/2014/main" id="{29F35B74-8DE2-5874-7892-2AA23CDB8BD9}"/>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35BA99A0-B749-4901-E94B-7104A38C48A0}"/>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D65508B7-972D-CA77-4FD1-AFA029464F76}"/>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cs typeface="Arial" panose="020B0604020202020204" pitchFamily="34" charset="0"/>
                </a:endParaRPr>
              </a:p>
            </p:txBody>
          </p:sp>
        </p:grpSp>
        <p:sp>
          <p:nvSpPr>
            <p:cNvPr id="6" name="TextBox 5">
              <a:extLst>
                <a:ext uri="{FF2B5EF4-FFF2-40B4-BE49-F238E27FC236}">
                  <a16:creationId xmlns:a16="http://schemas.microsoft.com/office/drawing/2014/main" id="{C4C7B492-0586-DC81-B8E6-00C064B4B10F}"/>
                </a:ext>
              </a:extLst>
            </p:cNvPr>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a:t>
              </a:r>
              <a:endParaRPr kumimoji="0" lang="en-US"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كتابية</a:t>
              </a:r>
              <a:endParaRPr kumimoji="0" lang="en-US"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مجانية</a:t>
              </a:r>
            </a:p>
          </p:txBody>
        </p:sp>
      </p:grpSp>
    </p:spTree>
    <p:extLst>
      <p:ext uri="{BB962C8B-B14F-4D97-AF65-F5344CB8AC3E}">
        <p14:creationId xmlns:p14="http://schemas.microsoft.com/office/powerpoint/2010/main" val="23905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66663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851796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126698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742914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199376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043580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8354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482319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715445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4578" name="Picture 2" descr="https://1.bp.blogspot.com/-u6FeM-5t6ds/Viv0IaVqPUI/AAAAAAAABYI/niMwH2_23Bo/s1600/An%2BEmail%2BConfirmation.jpg">
            <a:extLst>
              <a:ext uri="{FF2B5EF4-FFF2-40B4-BE49-F238E27FC236}">
                <a16:creationId xmlns:a16="http://schemas.microsoft.com/office/drawing/2014/main" id="{13818171-B6B2-9340-AEAD-210E2DF860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1916832"/>
            <a:ext cx="8665075" cy="345638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502738" y="1074312"/>
            <a:ext cx="8173747" cy="1080120"/>
          </a:xfrm>
          <a:effectLst/>
        </p:spPr>
        <p:txBody>
          <a:bodyPr/>
          <a:lstStyle/>
          <a:p>
            <a:pPr rtl="1">
              <a:defRPr/>
            </a:pPr>
            <a:r>
              <a:rPr lang="ar-JO" sz="11500" dirty="0">
                <a:solidFill>
                  <a:schemeClr val="tx2"/>
                </a:solidFill>
                <a:effectLst>
                  <a:glow rad="127000">
                    <a:schemeClr val="bg1"/>
                  </a:glow>
                </a:effectLst>
                <a:ea typeface="Accordance" panose="00000400000000000000" pitchFamily="2" charset="-78"/>
              </a:rPr>
              <a:t>كن متأكدًا</a:t>
            </a:r>
            <a:endParaRPr lang="en-US" sz="11500" dirty="0">
              <a:solidFill>
                <a:schemeClr val="tx2"/>
              </a:solidFill>
              <a:effectLst>
                <a:glow rad="127000">
                  <a:schemeClr val="bg1"/>
                </a:glow>
              </a:effectLst>
              <a:ea typeface="Accordance" panose="00000400000000000000" pitchFamily="2" charset="-78"/>
            </a:endParaRPr>
          </a:p>
        </p:txBody>
      </p:sp>
      <p:sp>
        <p:nvSpPr>
          <p:cNvPr id="4" name="Rectangle 2">
            <a:extLst>
              <a:ext uri="{FF2B5EF4-FFF2-40B4-BE49-F238E27FC236}">
                <a16:creationId xmlns:a16="http://schemas.microsoft.com/office/drawing/2014/main" id="{30C9878C-F414-8446-875E-3189C9304FF8}"/>
              </a:ext>
            </a:extLst>
          </p:cNvPr>
          <p:cNvSpPr txBox="1">
            <a:spLocks noChangeArrowheads="1"/>
          </p:cNvSpPr>
          <p:nvPr/>
        </p:nvSpPr>
        <p:spPr bwMode="auto">
          <a:xfrm>
            <a:off x="1619672" y="4493794"/>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11500" b="1">
                <a:solidFill>
                  <a:schemeClr val="tx2"/>
                </a:solidFill>
                <a:effectLst>
                  <a:glow rad="127000">
                    <a:schemeClr val="bg1"/>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88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88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5">
            <a:extLst>
              <a:ext uri="{FF2B5EF4-FFF2-40B4-BE49-F238E27FC236}">
                <a16:creationId xmlns:a16="http://schemas.microsoft.com/office/drawing/2014/main" id="{AC580F9E-7B6E-A34C-8B60-10ABB26EB107}"/>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lang="ar-JO" sz="2000" b="1" kern="0" dirty="0">
                <a:solidFill>
                  <a:srgbClr val="FFFFFF"/>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 </a:t>
            </a:r>
            <a:r>
              <a:rPr lang="ar-JO" sz="2000" b="1" kern="0" dirty="0">
                <a:solidFill>
                  <a:srgbClr val="FFFFFF"/>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BibleStudyDownloads.org</a:t>
            </a:r>
          </a:p>
        </p:txBody>
      </p:sp>
    </p:spTree>
    <p:extLst>
      <p:ext uri="{BB962C8B-B14F-4D97-AF65-F5344CB8AC3E}">
        <p14:creationId xmlns:p14="http://schemas.microsoft.com/office/powerpoint/2010/main" val="21319367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ea typeface="ＭＳ Ｐゴシック"/>
                <a:cs typeface="Arial" panose="020B0604020202020204" pitchFamily="34" charset="0"/>
              </a:rPr>
              <a:t>الكلمة في صور</a:t>
            </a:r>
            <a:endParaRPr lang="en-US" sz="7200" spc="-120" dirty="0">
              <a:solidFill>
                <a:schemeClr val="tx1">
                  <a:lumMod val="50000"/>
                  <a:lumOff val="50000"/>
                </a:schemeClr>
              </a:solidFill>
              <a:ea typeface="ＭＳ Ｐゴシック"/>
              <a:cs typeface="Arial" panose="020B0604020202020204" pitchFamily="34" charset="0"/>
            </a:endParaRPr>
          </a:p>
        </p:txBody>
      </p:sp>
    </p:spTree>
    <p:extLst>
      <p:ext uri="{BB962C8B-B14F-4D97-AF65-F5344CB8AC3E}">
        <p14:creationId xmlns:p14="http://schemas.microsoft.com/office/powerpoint/2010/main" val="113376533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17775749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115516" y="-1"/>
            <a:ext cx="8028484" cy="6858001"/>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16"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4402667"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60419" name="Picture 3"/>
          <p:cNvSpPr>
            <a:spLocks noChangeAspect="1" noChangeArrowheads="1"/>
          </p:cNvSpPr>
          <p:nvPr/>
        </p:nvSpPr>
        <p:spPr bwMode="auto">
          <a:xfrm>
            <a:off x="-36513" y="0"/>
            <a:ext cx="45513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lstStyle/>
          <a:p>
            <a:endParaRPr lang="en-US" b="1" dirty="0">
              <a:latin typeface="Arial" panose="020B0604020202020204" pitchFamily="34" charset="0"/>
              <a:cs typeface="Arial" panose="020B0604020202020204" pitchFamily="34" charset="0"/>
            </a:endParaRPr>
          </a:p>
        </p:txBody>
      </p:sp>
      <p:sp>
        <p:nvSpPr>
          <p:cNvPr id="60420" name="Text Box 4"/>
          <p:cNvSpPr txBox="1">
            <a:spLocks noChangeArrowheads="1"/>
          </p:cNvSpPr>
          <p:nvPr/>
        </p:nvSpPr>
        <p:spPr bwMode="auto">
          <a:xfrm>
            <a:off x="-203001" y="1268761"/>
            <a:ext cx="4343400" cy="769409"/>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4400" b="1" dirty="0">
                <a:solidFill>
                  <a:srgbClr val="FFFF00"/>
                </a:solidFill>
                <a:effectLst>
                  <a:glow rad="152400">
                    <a:schemeClr val="tx1"/>
                  </a:glow>
                </a:effectLst>
                <a:latin typeface="Arial" panose="020B0604020202020204" pitchFamily="34" charset="0"/>
                <a:cs typeface="Arial" panose="020B0604020202020204" pitchFamily="34" charset="0"/>
              </a:rPr>
              <a:t>زكريا</a:t>
            </a:r>
            <a:endParaRPr lang="en-US" sz="3600" b="1" dirty="0">
              <a:solidFill>
                <a:srgbClr val="FFFF00"/>
              </a:solidFill>
              <a:effectLst>
                <a:glow rad="152400">
                  <a:schemeClr val="tx1"/>
                </a:glow>
              </a:effectLst>
              <a:latin typeface="Arial" panose="020B0604020202020204" pitchFamily="34" charset="0"/>
              <a:cs typeface="Arial" panose="020B0604020202020204" pitchFamily="34" charset="0"/>
            </a:endParaRPr>
          </a:p>
        </p:txBody>
      </p:sp>
      <p:sp>
        <p:nvSpPr>
          <p:cNvPr id="60421" name="Rectangle 5"/>
          <p:cNvSpPr>
            <a:spLocks noGrp="1" noChangeArrowheads="1"/>
          </p:cNvSpPr>
          <p:nvPr>
            <p:ph type="title" idx="4294967295"/>
          </p:nvPr>
        </p:nvSpPr>
        <p:spPr>
          <a:xfrm>
            <a:off x="-35496" y="416842"/>
            <a:ext cx="9144000" cy="914400"/>
          </a:xfrm>
        </p:spPr>
        <p:txBody>
          <a:bodyPr/>
          <a:lstStyle/>
          <a:p>
            <a:pPr eaLnBrk="1" hangingPunct="1">
              <a:defRPr/>
            </a:pPr>
            <a:r>
              <a:rPr lang="ar-JO" sz="4000" dirty="0">
                <a:solidFill>
                  <a:schemeClr val="bg1"/>
                </a:solidFill>
                <a:effectLst>
                  <a:glow rad="152400">
                    <a:schemeClr val="tx1"/>
                  </a:glow>
                </a:effectLst>
                <a:cs typeface="Arial" panose="020B0604020202020204" pitchFamily="34" charset="0"/>
              </a:rPr>
              <a:t>ردود الفعل حول أخبار الولادة المدهشة</a:t>
            </a:r>
            <a:endParaRPr lang="en-US" sz="4000" dirty="0">
              <a:effectLst>
                <a:glow rad="152400">
                  <a:schemeClr val="tx1"/>
                </a:glow>
              </a:effectLst>
              <a:cs typeface="Arial" panose="020B0604020202020204" pitchFamily="34" charset="0"/>
            </a:endParaRPr>
          </a:p>
        </p:txBody>
      </p:sp>
      <p:sp>
        <p:nvSpPr>
          <p:cNvPr id="60422" name="Text Box 6"/>
          <p:cNvSpPr txBox="1">
            <a:spLocks noChangeArrowheads="1"/>
          </p:cNvSpPr>
          <p:nvPr/>
        </p:nvSpPr>
        <p:spPr bwMode="auto">
          <a:xfrm>
            <a:off x="4283968" y="1268761"/>
            <a:ext cx="4968552" cy="769441"/>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4400" b="1" dirty="0">
                <a:solidFill>
                  <a:srgbClr val="FFFF00"/>
                </a:solidFill>
                <a:effectLst>
                  <a:glow rad="152400">
                    <a:schemeClr val="tx1"/>
                  </a:glow>
                </a:effectLst>
                <a:latin typeface="Arial" panose="020B0604020202020204" pitchFamily="34" charset="0"/>
                <a:cs typeface="Arial" panose="020B0604020202020204" pitchFamily="34" charset="0"/>
              </a:rPr>
              <a:t>مريم</a:t>
            </a:r>
            <a:endParaRPr lang="en-US" sz="3600" b="1" dirty="0">
              <a:solidFill>
                <a:srgbClr val="FFFF00"/>
              </a:solidFill>
              <a:effectLst>
                <a:glow rad="152400">
                  <a:schemeClr val="tx1"/>
                </a:glow>
              </a:effectLst>
              <a:latin typeface="Arial" panose="020B0604020202020204" pitchFamily="34" charset="0"/>
              <a:cs typeface="Arial" panose="020B0604020202020204" pitchFamily="34" charset="0"/>
            </a:endParaRPr>
          </a:p>
        </p:txBody>
      </p:sp>
      <p:sp>
        <p:nvSpPr>
          <p:cNvPr id="60423" name="Text Box 7"/>
          <p:cNvSpPr txBox="1">
            <a:spLocks noChangeArrowheads="1"/>
          </p:cNvSpPr>
          <p:nvPr/>
        </p:nvSpPr>
        <p:spPr bwMode="auto">
          <a:xfrm>
            <a:off x="12576" y="23980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عجوز لمجيء طفل</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4" name="Text Box 8"/>
          <p:cNvSpPr txBox="1">
            <a:spLocks noChangeArrowheads="1"/>
          </p:cNvSpPr>
          <p:nvPr/>
        </p:nvSpPr>
        <p:spPr bwMode="auto">
          <a:xfrm>
            <a:off x="4415243" y="2398042"/>
            <a:ext cx="4728757"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صغيرة لمجيء طفل</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5" name="Text Box 9"/>
          <p:cNvSpPr txBox="1">
            <a:spLocks noChangeArrowheads="1"/>
          </p:cNvSpPr>
          <p:nvPr/>
        </p:nvSpPr>
        <p:spPr bwMode="auto">
          <a:xfrm>
            <a:off x="12576" y="33886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altLang="ja-JP" sz="3200" b="1" dirty="0">
                <a:solidFill>
                  <a:schemeClr val="bg1"/>
                </a:solidFill>
                <a:effectLst>
                  <a:glow rad="152400">
                    <a:schemeClr val="tx1"/>
                  </a:glow>
                </a:effectLst>
                <a:latin typeface="Arial" panose="020B0604020202020204" pitchFamily="34" charset="0"/>
                <a:cs typeface="Arial" panose="020B0604020202020204" pitchFamily="34" charset="0"/>
              </a:rPr>
              <a:t>كيف يمكن أن أتأكد؟</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6" name="Text Box 10"/>
          <p:cNvSpPr txBox="1">
            <a:spLocks noChangeArrowheads="1"/>
          </p:cNvSpPr>
          <p:nvPr/>
        </p:nvSpPr>
        <p:spPr bwMode="auto">
          <a:xfrm>
            <a:off x="4415243" y="3388642"/>
            <a:ext cx="4693261"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altLang="ja-JP" sz="3200" b="1" dirty="0">
                <a:solidFill>
                  <a:schemeClr val="bg1"/>
                </a:solidFill>
                <a:effectLst>
                  <a:glow rad="152400">
                    <a:schemeClr val="tx1"/>
                  </a:glow>
                </a:effectLst>
                <a:latin typeface="Arial" panose="020B0604020202020204" pitchFamily="34" charset="0"/>
                <a:cs typeface="Arial" panose="020B0604020202020204" pitchFamily="34" charset="0"/>
              </a:rPr>
              <a:t>كيف يكون هذا؟</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7" name="Text Box 11"/>
          <p:cNvSpPr txBox="1">
            <a:spLocks noChangeArrowheads="1"/>
          </p:cNvSpPr>
          <p:nvPr/>
        </p:nvSpPr>
        <p:spPr bwMode="auto">
          <a:xfrm>
            <a:off x="12576" y="43792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شك في كلمة الله</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8" name="Text Box 12"/>
          <p:cNvSpPr txBox="1">
            <a:spLocks noChangeArrowheads="1"/>
          </p:cNvSpPr>
          <p:nvPr/>
        </p:nvSpPr>
        <p:spPr bwMode="auto">
          <a:xfrm>
            <a:off x="4402667" y="4379242"/>
            <a:ext cx="4777845"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سألت عن طريقة الله</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9" name="Text Box 13"/>
          <p:cNvSpPr txBox="1">
            <a:spLocks noChangeArrowheads="1"/>
          </p:cNvSpPr>
          <p:nvPr/>
        </p:nvSpPr>
        <p:spPr bwMode="auto">
          <a:xfrm>
            <a:off x="12576" y="5369844"/>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انتهى الأمر بغباء</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30" name="Text Box 14"/>
          <p:cNvSpPr txBox="1">
            <a:spLocks noChangeArrowheads="1"/>
          </p:cNvSpPr>
          <p:nvPr/>
        </p:nvSpPr>
        <p:spPr bwMode="auto">
          <a:xfrm>
            <a:off x="4684712" y="5369844"/>
            <a:ext cx="44958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انتهى الأمر بخضوع</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323598" name="Text Box 3"/>
          <p:cNvSpPr txBox="1">
            <a:spLocks noChangeArrowheads="1"/>
          </p:cNvSpPr>
          <p:nvPr/>
        </p:nvSpPr>
        <p:spPr bwMode="auto">
          <a:xfrm>
            <a:off x="8028485" y="44455"/>
            <a:ext cx="1080592"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b="1" dirty="0">
                <a:solidFill>
                  <a:schemeClr val="bg1"/>
                </a:solidFill>
                <a:latin typeface="Arial" panose="020B0604020202020204" pitchFamily="34" charset="0"/>
                <a:cs typeface="Arial" panose="020B0604020202020204" pitchFamily="34" charset="0"/>
              </a:rPr>
              <a:t>101ج</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6042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nodePh="1">
                                  <p:stCondLst>
                                    <p:cond delay="0"/>
                                  </p:stCondLst>
                                  <p:endCondLst>
                                    <p:cond evt="begin" delay="0">
                                      <p:tn val="9"/>
                                    </p:cond>
                                  </p:endCondLst>
                                  <p:childTnLst>
                                    <p:set>
                                      <p:cBhvr>
                                        <p:cTn id="10" dur="1" fill="hold">
                                          <p:stCondLst>
                                            <p:cond delay="0"/>
                                          </p:stCondLst>
                                        </p:cTn>
                                        <p:tgtEl>
                                          <p:spTgt spid="60419"/>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nodeType="afterEffect">
                                  <p:stCondLst>
                                    <p:cond delay="0"/>
                                  </p:stCondLst>
                                  <p:childTnLst>
                                    <p:set>
                                      <p:cBhvr>
                                        <p:cTn id="13" dur="1" fill="hold">
                                          <p:stCondLst>
                                            <p:cond delay="0"/>
                                          </p:stCondLst>
                                        </p:cTn>
                                        <p:tgtEl>
                                          <p:spTgt spid="60420"/>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5" presetClass="entr" presetSubtype="0" fill="hold" nodeType="clickEffect">
                                  <p:stCondLst>
                                    <p:cond delay="0"/>
                                  </p:stCondLst>
                                  <p:childTnLst>
                                    <p:set>
                                      <p:cBhvr>
                                        <p:cTn id="17" dur="1" fill="hold">
                                          <p:stCondLst>
                                            <p:cond delay="0"/>
                                          </p:stCondLst>
                                        </p:cTn>
                                        <p:tgtEl>
                                          <p:spTgt spid="60423"/>
                                        </p:tgtEl>
                                        <p:attrNameLst>
                                          <p:attrName>style.visibility</p:attrName>
                                        </p:attrNameLst>
                                      </p:cBhvr>
                                      <p:to>
                                        <p:strVal val="visible"/>
                                      </p:to>
                                    </p:set>
                                    <p:anim calcmode="lin" valueType="num">
                                      <p:cBhvr>
                                        <p:cTn id="18" dur="1000" fill="hold"/>
                                        <p:tgtEl>
                                          <p:spTgt spid="60423"/>
                                        </p:tgtEl>
                                        <p:attrNameLst>
                                          <p:attrName>ppt_w</p:attrName>
                                        </p:attrNameLst>
                                      </p:cBhvr>
                                      <p:tavLst>
                                        <p:tav tm="0">
                                          <p:val>
                                            <p:fltVal val="0"/>
                                          </p:val>
                                        </p:tav>
                                        <p:tav tm="100000">
                                          <p:val>
                                            <p:strVal val="#ppt_w"/>
                                          </p:val>
                                        </p:tav>
                                      </p:tavLst>
                                    </p:anim>
                                    <p:anim calcmode="lin" valueType="num">
                                      <p:cBhvr>
                                        <p:cTn id="19" dur="1000" fill="hold"/>
                                        <p:tgtEl>
                                          <p:spTgt spid="60423"/>
                                        </p:tgtEl>
                                        <p:attrNameLst>
                                          <p:attrName>ppt_h</p:attrName>
                                        </p:attrNameLst>
                                      </p:cBhvr>
                                      <p:tavLst>
                                        <p:tav tm="0">
                                          <p:val>
                                            <p:fltVal val="0"/>
                                          </p:val>
                                        </p:tav>
                                        <p:tav tm="100000">
                                          <p:val>
                                            <p:strVal val="#ppt_h"/>
                                          </p:val>
                                        </p:tav>
                                      </p:tavLst>
                                    </p:anim>
                                    <p:anim calcmode="lin" valueType="num">
                                      <p:cBhvr>
                                        <p:cTn id="20" dur="1000" fill="hold"/>
                                        <p:tgtEl>
                                          <p:spTgt spid="60423"/>
                                        </p:tgtEl>
                                        <p:attrNameLst>
                                          <p:attrName>ppt_x</p:attrName>
                                        </p:attrNameLst>
                                      </p:cBhvr>
                                      <p:tavLst>
                                        <p:tav tm="0" fmla="#ppt_x+(cos(-2*pi*(1-$))*-#ppt_x-sin(-2*pi*(1-$))*(1-#ppt_y))*(1-$)">
                                          <p:val>
                                            <p:fltVal val="0"/>
                                          </p:val>
                                        </p:tav>
                                        <p:tav tm="100000">
                                          <p:val>
                                            <p:fltVal val="1"/>
                                          </p:val>
                                        </p:tav>
                                      </p:tavLst>
                                    </p:anim>
                                    <p:anim calcmode="lin" valueType="num">
                                      <p:cBhvr>
                                        <p:cTn id="21" dur="1000" fill="hold"/>
                                        <p:tgtEl>
                                          <p:spTgt spid="604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nodeType="clickEffect">
                                  <p:stCondLst>
                                    <p:cond delay="0"/>
                                  </p:stCondLst>
                                  <p:childTnLst>
                                    <p:set>
                                      <p:cBhvr>
                                        <p:cTn id="25" dur="1" fill="hold">
                                          <p:stCondLst>
                                            <p:cond delay="0"/>
                                          </p:stCondLst>
                                        </p:cTn>
                                        <p:tgtEl>
                                          <p:spTgt spid="60424"/>
                                        </p:tgtEl>
                                        <p:attrNameLst>
                                          <p:attrName>style.visibility</p:attrName>
                                        </p:attrNameLst>
                                      </p:cBhvr>
                                      <p:to>
                                        <p:strVal val="visible"/>
                                      </p:to>
                                    </p:set>
                                    <p:anim calcmode="lin" valueType="num">
                                      <p:cBhvr>
                                        <p:cTn id="26" dur="1000" fill="hold"/>
                                        <p:tgtEl>
                                          <p:spTgt spid="60424"/>
                                        </p:tgtEl>
                                        <p:attrNameLst>
                                          <p:attrName>ppt_w</p:attrName>
                                        </p:attrNameLst>
                                      </p:cBhvr>
                                      <p:tavLst>
                                        <p:tav tm="0">
                                          <p:val>
                                            <p:fltVal val="0"/>
                                          </p:val>
                                        </p:tav>
                                        <p:tav tm="100000">
                                          <p:val>
                                            <p:strVal val="#ppt_w"/>
                                          </p:val>
                                        </p:tav>
                                      </p:tavLst>
                                    </p:anim>
                                    <p:anim calcmode="lin" valueType="num">
                                      <p:cBhvr>
                                        <p:cTn id="27" dur="1000" fill="hold"/>
                                        <p:tgtEl>
                                          <p:spTgt spid="60424"/>
                                        </p:tgtEl>
                                        <p:attrNameLst>
                                          <p:attrName>ppt_h</p:attrName>
                                        </p:attrNameLst>
                                      </p:cBhvr>
                                      <p:tavLst>
                                        <p:tav tm="0">
                                          <p:val>
                                            <p:fltVal val="0"/>
                                          </p:val>
                                        </p:tav>
                                        <p:tav tm="100000">
                                          <p:val>
                                            <p:strVal val="#ppt_h"/>
                                          </p:val>
                                        </p:tav>
                                      </p:tavLst>
                                    </p:anim>
                                    <p:anim calcmode="lin" valueType="num">
                                      <p:cBhvr>
                                        <p:cTn id="28" dur="1000" fill="hold"/>
                                        <p:tgtEl>
                                          <p:spTgt spid="60424"/>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6042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15" presetClass="entr" presetSubtype="0" fill="hold" nodeType="clickEffect">
                                  <p:stCondLst>
                                    <p:cond delay="0"/>
                                  </p:stCondLst>
                                  <p:childTnLst>
                                    <p:set>
                                      <p:cBhvr>
                                        <p:cTn id="33" dur="1" fill="hold">
                                          <p:stCondLst>
                                            <p:cond delay="0"/>
                                          </p:stCondLst>
                                        </p:cTn>
                                        <p:tgtEl>
                                          <p:spTgt spid="60425"/>
                                        </p:tgtEl>
                                        <p:attrNameLst>
                                          <p:attrName>style.visibility</p:attrName>
                                        </p:attrNameLst>
                                      </p:cBhvr>
                                      <p:to>
                                        <p:strVal val="visible"/>
                                      </p:to>
                                    </p:set>
                                    <p:anim calcmode="lin" valueType="num">
                                      <p:cBhvr>
                                        <p:cTn id="34" dur="1000" fill="hold"/>
                                        <p:tgtEl>
                                          <p:spTgt spid="60425"/>
                                        </p:tgtEl>
                                        <p:attrNameLst>
                                          <p:attrName>ppt_w</p:attrName>
                                        </p:attrNameLst>
                                      </p:cBhvr>
                                      <p:tavLst>
                                        <p:tav tm="0">
                                          <p:val>
                                            <p:fltVal val="0"/>
                                          </p:val>
                                        </p:tav>
                                        <p:tav tm="100000">
                                          <p:val>
                                            <p:strVal val="#ppt_w"/>
                                          </p:val>
                                        </p:tav>
                                      </p:tavLst>
                                    </p:anim>
                                    <p:anim calcmode="lin" valueType="num">
                                      <p:cBhvr>
                                        <p:cTn id="35" dur="1000" fill="hold"/>
                                        <p:tgtEl>
                                          <p:spTgt spid="60425"/>
                                        </p:tgtEl>
                                        <p:attrNameLst>
                                          <p:attrName>ppt_h</p:attrName>
                                        </p:attrNameLst>
                                      </p:cBhvr>
                                      <p:tavLst>
                                        <p:tav tm="0">
                                          <p:val>
                                            <p:fltVal val="0"/>
                                          </p:val>
                                        </p:tav>
                                        <p:tav tm="100000">
                                          <p:val>
                                            <p:strVal val="#ppt_h"/>
                                          </p:val>
                                        </p:tav>
                                      </p:tavLst>
                                    </p:anim>
                                    <p:anim calcmode="lin" valueType="num">
                                      <p:cBhvr>
                                        <p:cTn id="36" dur="1000" fill="hold"/>
                                        <p:tgtEl>
                                          <p:spTgt spid="60425"/>
                                        </p:tgtEl>
                                        <p:attrNameLst>
                                          <p:attrName>ppt_x</p:attrName>
                                        </p:attrNameLst>
                                      </p:cBhvr>
                                      <p:tavLst>
                                        <p:tav tm="0" fmla="#ppt_x+(cos(-2*pi*(1-$))*-#ppt_x-sin(-2*pi*(1-$))*(1-#ppt_y))*(1-$)">
                                          <p:val>
                                            <p:fltVal val="0"/>
                                          </p:val>
                                        </p:tav>
                                        <p:tav tm="100000">
                                          <p:val>
                                            <p:fltVal val="1"/>
                                          </p:val>
                                        </p:tav>
                                      </p:tavLst>
                                    </p:anim>
                                    <p:anim calcmode="lin" valueType="num">
                                      <p:cBhvr>
                                        <p:cTn id="37" dur="1000" fill="hold"/>
                                        <p:tgtEl>
                                          <p:spTgt spid="6042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15" presetClass="entr" presetSubtype="0" fill="hold" nodeType="clickEffect">
                                  <p:stCondLst>
                                    <p:cond delay="0"/>
                                  </p:stCondLst>
                                  <p:childTnLst>
                                    <p:set>
                                      <p:cBhvr>
                                        <p:cTn id="41" dur="1" fill="hold">
                                          <p:stCondLst>
                                            <p:cond delay="0"/>
                                          </p:stCondLst>
                                        </p:cTn>
                                        <p:tgtEl>
                                          <p:spTgt spid="60426"/>
                                        </p:tgtEl>
                                        <p:attrNameLst>
                                          <p:attrName>style.visibility</p:attrName>
                                        </p:attrNameLst>
                                      </p:cBhvr>
                                      <p:to>
                                        <p:strVal val="visible"/>
                                      </p:to>
                                    </p:set>
                                    <p:anim calcmode="lin" valueType="num">
                                      <p:cBhvr>
                                        <p:cTn id="42" dur="1000" fill="hold"/>
                                        <p:tgtEl>
                                          <p:spTgt spid="60426"/>
                                        </p:tgtEl>
                                        <p:attrNameLst>
                                          <p:attrName>ppt_w</p:attrName>
                                        </p:attrNameLst>
                                      </p:cBhvr>
                                      <p:tavLst>
                                        <p:tav tm="0">
                                          <p:val>
                                            <p:fltVal val="0"/>
                                          </p:val>
                                        </p:tav>
                                        <p:tav tm="100000">
                                          <p:val>
                                            <p:strVal val="#ppt_w"/>
                                          </p:val>
                                        </p:tav>
                                      </p:tavLst>
                                    </p:anim>
                                    <p:anim calcmode="lin" valueType="num">
                                      <p:cBhvr>
                                        <p:cTn id="43" dur="1000" fill="hold"/>
                                        <p:tgtEl>
                                          <p:spTgt spid="60426"/>
                                        </p:tgtEl>
                                        <p:attrNameLst>
                                          <p:attrName>ppt_h</p:attrName>
                                        </p:attrNameLst>
                                      </p:cBhvr>
                                      <p:tavLst>
                                        <p:tav tm="0">
                                          <p:val>
                                            <p:fltVal val="0"/>
                                          </p:val>
                                        </p:tav>
                                        <p:tav tm="100000">
                                          <p:val>
                                            <p:strVal val="#ppt_h"/>
                                          </p:val>
                                        </p:tav>
                                      </p:tavLst>
                                    </p:anim>
                                    <p:anim calcmode="lin" valueType="num">
                                      <p:cBhvr>
                                        <p:cTn id="44" dur="1000" fill="hold"/>
                                        <p:tgtEl>
                                          <p:spTgt spid="60426"/>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6042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15" presetClass="entr" presetSubtype="0" fill="hold" nodeType="clickEffect">
                                  <p:stCondLst>
                                    <p:cond delay="0"/>
                                  </p:stCondLst>
                                  <p:childTnLst>
                                    <p:set>
                                      <p:cBhvr>
                                        <p:cTn id="49" dur="1" fill="hold">
                                          <p:stCondLst>
                                            <p:cond delay="0"/>
                                          </p:stCondLst>
                                        </p:cTn>
                                        <p:tgtEl>
                                          <p:spTgt spid="60427"/>
                                        </p:tgtEl>
                                        <p:attrNameLst>
                                          <p:attrName>style.visibility</p:attrName>
                                        </p:attrNameLst>
                                      </p:cBhvr>
                                      <p:to>
                                        <p:strVal val="visible"/>
                                      </p:to>
                                    </p:set>
                                    <p:anim calcmode="lin" valueType="num">
                                      <p:cBhvr>
                                        <p:cTn id="50" dur="1000" fill="hold"/>
                                        <p:tgtEl>
                                          <p:spTgt spid="60427"/>
                                        </p:tgtEl>
                                        <p:attrNameLst>
                                          <p:attrName>ppt_w</p:attrName>
                                        </p:attrNameLst>
                                      </p:cBhvr>
                                      <p:tavLst>
                                        <p:tav tm="0">
                                          <p:val>
                                            <p:fltVal val="0"/>
                                          </p:val>
                                        </p:tav>
                                        <p:tav tm="100000">
                                          <p:val>
                                            <p:strVal val="#ppt_w"/>
                                          </p:val>
                                        </p:tav>
                                      </p:tavLst>
                                    </p:anim>
                                    <p:anim calcmode="lin" valueType="num">
                                      <p:cBhvr>
                                        <p:cTn id="51" dur="1000" fill="hold"/>
                                        <p:tgtEl>
                                          <p:spTgt spid="60427"/>
                                        </p:tgtEl>
                                        <p:attrNameLst>
                                          <p:attrName>ppt_h</p:attrName>
                                        </p:attrNameLst>
                                      </p:cBhvr>
                                      <p:tavLst>
                                        <p:tav tm="0">
                                          <p:val>
                                            <p:fltVal val="0"/>
                                          </p:val>
                                        </p:tav>
                                        <p:tav tm="100000">
                                          <p:val>
                                            <p:strVal val="#ppt_h"/>
                                          </p:val>
                                        </p:tav>
                                      </p:tavLst>
                                    </p:anim>
                                    <p:anim calcmode="lin" valueType="num">
                                      <p:cBhvr>
                                        <p:cTn id="52" dur="1000" fill="hold"/>
                                        <p:tgtEl>
                                          <p:spTgt spid="60427"/>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6042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60428"/>
                                        </p:tgtEl>
                                        <p:attrNameLst>
                                          <p:attrName>style.visibility</p:attrName>
                                        </p:attrNameLst>
                                      </p:cBhvr>
                                      <p:to>
                                        <p:strVal val="visible"/>
                                      </p:to>
                                    </p:set>
                                    <p:anim calcmode="lin" valueType="num">
                                      <p:cBhvr>
                                        <p:cTn id="58" dur="1000" fill="hold"/>
                                        <p:tgtEl>
                                          <p:spTgt spid="60428"/>
                                        </p:tgtEl>
                                        <p:attrNameLst>
                                          <p:attrName>ppt_w</p:attrName>
                                        </p:attrNameLst>
                                      </p:cBhvr>
                                      <p:tavLst>
                                        <p:tav tm="0">
                                          <p:val>
                                            <p:fltVal val="0"/>
                                          </p:val>
                                        </p:tav>
                                        <p:tav tm="100000">
                                          <p:val>
                                            <p:strVal val="#ppt_w"/>
                                          </p:val>
                                        </p:tav>
                                      </p:tavLst>
                                    </p:anim>
                                    <p:anim calcmode="lin" valueType="num">
                                      <p:cBhvr>
                                        <p:cTn id="59" dur="1000" fill="hold"/>
                                        <p:tgtEl>
                                          <p:spTgt spid="60428"/>
                                        </p:tgtEl>
                                        <p:attrNameLst>
                                          <p:attrName>ppt_h</p:attrName>
                                        </p:attrNameLst>
                                      </p:cBhvr>
                                      <p:tavLst>
                                        <p:tav tm="0">
                                          <p:val>
                                            <p:fltVal val="0"/>
                                          </p:val>
                                        </p:tav>
                                        <p:tav tm="100000">
                                          <p:val>
                                            <p:strVal val="#ppt_h"/>
                                          </p:val>
                                        </p:tav>
                                      </p:tavLst>
                                    </p:anim>
                                    <p:anim calcmode="lin" valueType="num">
                                      <p:cBhvr>
                                        <p:cTn id="60" dur="1000" fill="hold"/>
                                        <p:tgtEl>
                                          <p:spTgt spid="60428"/>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604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15" presetClass="entr" presetSubtype="0" fill="hold" nodeType="clickEffect">
                                  <p:stCondLst>
                                    <p:cond delay="0"/>
                                  </p:stCondLst>
                                  <p:childTnLst>
                                    <p:set>
                                      <p:cBhvr>
                                        <p:cTn id="65" dur="1" fill="hold">
                                          <p:stCondLst>
                                            <p:cond delay="0"/>
                                          </p:stCondLst>
                                        </p:cTn>
                                        <p:tgtEl>
                                          <p:spTgt spid="60429"/>
                                        </p:tgtEl>
                                        <p:attrNameLst>
                                          <p:attrName>style.visibility</p:attrName>
                                        </p:attrNameLst>
                                      </p:cBhvr>
                                      <p:to>
                                        <p:strVal val="visible"/>
                                      </p:to>
                                    </p:set>
                                    <p:anim calcmode="lin" valueType="num">
                                      <p:cBhvr>
                                        <p:cTn id="66" dur="1000" fill="hold"/>
                                        <p:tgtEl>
                                          <p:spTgt spid="60429"/>
                                        </p:tgtEl>
                                        <p:attrNameLst>
                                          <p:attrName>ppt_w</p:attrName>
                                        </p:attrNameLst>
                                      </p:cBhvr>
                                      <p:tavLst>
                                        <p:tav tm="0">
                                          <p:val>
                                            <p:fltVal val="0"/>
                                          </p:val>
                                        </p:tav>
                                        <p:tav tm="100000">
                                          <p:val>
                                            <p:strVal val="#ppt_w"/>
                                          </p:val>
                                        </p:tav>
                                      </p:tavLst>
                                    </p:anim>
                                    <p:anim calcmode="lin" valueType="num">
                                      <p:cBhvr>
                                        <p:cTn id="67" dur="1000" fill="hold"/>
                                        <p:tgtEl>
                                          <p:spTgt spid="60429"/>
                                        </p:tgtEl>
                                        <p:attrNameLst>
                                          <p:attrName>ppt_h</p:attrName>
                                        </p:attrNameLst>
                                      </p:cBhvr>
                                      <p:tavLst>
                                        <p:tav tm="0">
                                          <p:val>
                                            <p:fltVal val="0"/>
                                          </p:val>
                                        </p:tav>
                                        <p:tav tm="100000">
                                          <p:val>
                                            <p:strVal val="#ppt_h"/>
                                          </p:val>
                                        </p:tav>
                                      </p:tavLst>
                                    </p:anim>
                                    <p:anim calcmode="lin" valueType="num">
                                      <p:cBhvr>
                                        <p:cTn id="68" dur="1000" fill="hold"/>
                                        <p:tgtEl>
                                          <p:spTgt spid="60429"/>
                                        </p:tgtEl>
                                        <p:attrNameLst>
                                          <p:attrName>ppt_x</p:attrName>
                                        </p:attrNameLst>
                                      </p:cBhvr>
                                      <p:tavLst>
                                        <p:tav tm="0" fmla="#ppt_x+(cos(-2*pi*(1-$))*-#ppt_x-sin(-2*pi*(1-$))*(1-#ppt_y))*(1-$)">
                                          <p:val>
                                            <p:fltVal val="0"/>
                                          </p:val>
                                        </p:tav>
                                        <p:tav tm="100000">
                                          <p:val>
                                            <p:fltVal val="1"/>
                                          </p:val>
                                        </p:tav>
                                      </p:tavLst>
                                    </p:anim>
                                    <p:anim calcmode="lin" valueType="num">
                                      <p:cBhvr>
                                        <p:cTn id="69" dur="1000" fill="hold"/>
                                        <p:tgtEl>
                                          <p:spTgt spid="6042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15" presetClass="entr" presetSubtype="0" fill="hold" nodeType="clickEffect">
                                  <p:stCondLst>
                                    <p:cond delay="0"/>
                                  </p:stCondLst>
                                  <p:childTnLst>
                                    <p:set>
                                      <p:cBhvr>
                                        <p:cTn id="73" dur="1" fill="hold">
                                          <p:stCondLst>
                                            <p:cond delay="0"/>
                                          </p:stCondLst>
                                        </p:cTn>
                                        <p:tgtEl>
                                          <p:spTgt spid="60430"/>
                                        </p:tgtEl>
                                        <p:attrNameLst>
                                          <p:attrName>style.visibility</p:attrName>
                                        </p:attrNameLst>
                                      </p:cBhvr>
                                      <p:to>
                                        <p:strVal val="visible"/>
                                      </p:to>
                                    </p:set>
                                    <p:anim calcmode="lin" valueType="num">
                                      <p:cBhvr>
                                        <p:cTn id="74" dur="1000" fill="hold"/>
                                        <p:tgtEl>
                                          <p:spTgt spid="60430"/>
                                        </p:tgtEl>
                                        <p:attrNameLst>
                                          <p:attrName>ppt_w</p:attrName>
                                        </p:attrNameLst>
                                      </p:cBhvr>
                                      <p:tavLst>
                                        <p:tav tm="0">
                                          <p:val>
                                            <p:fltVal val="0"/>
                                          </p:val>
                                        </p:tav>
                                        <p:tav tm="100000">
                                          <p:val>
                                            <p:strVal val="#ppt_w"/>
                                          </p:val>
                                        </p:tav>
                                      </p:tavLst>
                                    </p:anim>
                                    <p:anim calcmode="lin" valueType="num">
                                      <p:cBhvr>
                                        <p:cTn id="75" dur="1000" fill="hold"/>
                                        <p:tgtEl>
                                          <p:spTgt spid="60430"/>
                                        </p:tgtEl>
                                        <p:attrNameLst>
                                          <p:attrName>ppt_h</p:attrName>
                                        </p:attrNameLst>
                                      </p:cBhvr>
                                      <p:tavLst>
                                        <p:tav tm="0">
                                          <p:val>
                                            <p:fltVal val="0"/>
                                          </p:val>
                                        </p:tav>
                                        <p:tav tm="100000">
                                          <p:val>
                                            <p:strVal val="#ppt_h"/>
                                          </p:val>
                                        </p:tav>
                                      </p:tavLst>
                                    </p:anim>
                                    <p:anim calcmode="lin" valueType="num">
                                      <p:cBhvr>
                                        <p:cTn id="76" dur="1000" fill="hold"/>
                                        <p:tgtEl>
                                          <p:spTgt spid="60430"/>
                                        </p:tgtEl>
                                        <p:attrNameLst>
                                          <p:attrName>ppt_x</p:attrName>
                                        </p:attrNameLst>
                                      </p:cBhvr>
                                      <p:tavLst>
                                        <p:tav tm="0" fmla="#ppt_x+(cos(-2*pi*(1-$))*-#ppt_x-sin(-2*pi*(1-$))*(1-#ppt_y))*(1-$)">
                                          <p:val>
                                            <p:fltVal val="0"/>
                                          </p:val>
                                        </p:tav>
                                        <p:tav tm="100000">
                                          <p:val>
                                            <p:fltVal val="1"/>
                                          </p:val>
                                        </p:tav>
                                      </p:tavLst>
                                    </p:anim>
                                    <p:anim calcmode="lin" valueType="num">
                                      <p:cBhvr>
                                        <p:cTn id="77" dur="1000" fill="hold"/>
                                        <p:tgtEl>
                                          <p:spTgt spid="6043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9"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
        <p:nvSpPr>
          <p:cNvPr id="3" name="TextBox 2">
            <a:extLst>
              <a:ext uri="{FF2B5EF4-FFF2-40B4-BE49-F238E27FC236}">
                <a16:creationId xmlns:a16="http://schemas.microsoft.com/office/drawing/2014/main" id="{9014EE86-BF01-AA96-33CA-ABE30FAD3144}"/>
              </a:ext>
            </a:extLst>
          </p:cNvPr>
          <p:cNvSpPr txBox="1"/>
          <p:nvPr/>
        </p:nvSpPr>
        <p:spPr>
          <a:xfrm>
            <a:off x="-180528" y="4449902"/>
            <a:ext cx="9145016" cy="923314"/>
          </a:xfrm>
          <a:prstGeom prst="rect">
            <a:avLst/>
          </a:prstGeom>
          <a:noFill/>
        </p:spPr>
        <p:txBody>
          <a:bodyPr wrap="square" lIns="91408" tIns="45704" rIns="91408" bIns="45704">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ماري تزور إليزابيث</a:t>
            </a:r>
            <a:endParaRPr kumimoji="0" lang="en-US"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endParaRPr>
          </a:p>
        </p:txBody>
      </p:sp>
      <p:pic>
        <p:nvPicPr>
          <p:cNvPr id="10" name="Picture 2" descr="FB_00_Prodigal Son_1024.jpg                                    008FF0F0Drive A                        7C268443:">
            <a:extLst>
              <a:ext uri="{FF2B5EF4-FFF2-40B4-BE49-F238E27FC236}">
                <a16:creationId xmlns:a16="http://schemas.microsoft.com/office/drawing/2014/main" id="{83C3FD1B-8EB0-B854-7615-8772E3EF2ACF}"/>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TextBox 10">
            <a:extLst>
              <a:ext uri="{FF2B5EF4-FFF2-40B4-BE49-F238E27FC236}">
                <a16:creationId xmlns:a16="http://schemas.microsoft.com/office/drawing/2014/main" id="{A760C811-4EA6-27BC-9C5D-06C00EA52294}"/>
              </a:ext>
            </a:extLst>
          </p:cNvPr>
          <p:cNvSpPr txBox="1"/>
          <p:nvPr/>
        </p:nvSpPr>
        <p:spPr>
          <a:xfrm>
            <a:off x="3779912" y="4047487"/>
            <a:ext cx="5184576" cy="461633"/>
          </a:xfrm>
          <a:prstGeom prst="rect">
            <a:avLst/>
          </a:prstGeom>
          <a:noFill/>
        </p:spPr>
        <p:txBody>
          <a:bodyPr wrap="square" lIns="91408" tIns="45704" rIns="91408" bIns="45704">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rPr>
              <a:t>قصة عيد الميلاد</a:t>
            </a:r>
            <a:endParaRPr kumimoji="0" lang="en-US" sz="24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endParaRPr>
          </a:p>
        </p:txBody>
      </p:sp>
      <p:sp>
        <p:nvSpPr>
          <p:cNvPr id="13" name="TextBox 12">
            <a:extLst>
              <a:ext uri="{FF2B5EF4-FFF2-40B4-BE49-F238E27FC236}">
                <a16:creationId xmlns:a16="http://schemas.microsoft.com/office/drawing/2014/main" id="{DFF1C0DF-1757-37C9-94EB-D358EF65BC9C}"/>
              </a:ext>
            </a:extLst>
          </p:cNvPr>
          <p:cNvSpPr txBox="1"/>
          <p:nvPr/>
        </p:nvSpPr>
        <p:spPr>
          <a:xfrm>
            <a:off x="3779912" y="5310331"/>
            <a:ext cx="5184576" cy="707870"/>
          </a:xfrm>
          <a:prstGeom prst="rect">
            <a:avLst/>
          </a:prstGeom>
          <a:noFill/>
        </p:spPr>
        <p:txBody>
          <a:bodyPr wrap="square" lIns="91408" tIns="45704" rIns="91408" bIns="45704">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لوقا 1: </a:t>
            </a:r>
            <a:r>
              <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56-39</a:t>
            </a:r>
          </a:p>
        </p:txBody>
      </p:sp>
      <p:grpSp>
        <p:nvGrpSpPr>
          <p:cNvPr id="14" name="Group 13">
            <a:extLst>
              <a:ext uri="{FF2B5EF4-FFF2-40B4-BE49-F238E27FC236}">
                <a16:creationId xmlns:a16="http://schemas.microsoft.com/office/drawing/2014/main" id="{5E645DE3-09EC-B764-0AAC-42B91F83C92B}"/>
              </a:ext>
            </a:extLst>
          </p:cNvPr>
          <p:cNvGrpSpPr/>
          <p:nvPr/>
        </p:nvGrpSpPr>
        <p:grpSpPr>
          <a:xfrm>
            <a:off x="484894" y="2381952"/>
            <a:ext cx="2430922" cy="1592508"/>
            <a:chOff x="5508104" y="620689"/>
            <a:chExt cx="3456896" cy="1592508"/>
          </a:xfrm>
        </p:grpSpPr>
        <p:grpSp>
          <p:nvGrpSpPr>
            <p:cNvPr id="15" name="Group 14">
              <a:extLst>
                <a:ext uri="{FF2B5EF4-FFF2-40B4-BE49-F238E27FC236}">
                  <a16:creationId xmlns:a16="http://schemas.microsoft.com/office/drawing/2014/main" id="{53046E09-1D2F-E4A9-A016-EF2007ABB57F}"/>
                </a:ext>
              </a:extLst>
            </p:cNvPr>
            <p:cNvGrpSpPr/>
            <p:nvPr/>
          </p:nvGrpSpPr>
          <p:grpSpPr>
            <a:xfrm>
              <a:off x="5508104" y="620689"/>
              <a:ext cx="2660102" cy="1394677"/>
              <a:chOff x="5508104" y="620689"/>
              <a:chExt cx="2660102" cy="1394677"/>
            </a:xfrm>
          </p:grpSpPr>
          <p:pic>
            <p:nvPicPr>
              <p:cNvPr id="17" name="Picture 1" descr="22_John_Baptist_Prison_JPEG_1024.jpg">
                <a:extLst>
                  <a:ext uri="{FF2B5EF4-FFF2-40B4-BE49-F238E27FC236}">
                    <a16:creationId xmlns:a16="http://schemas.microsoft.com/office/drawing/2014/main" id="{00D251BD-69B9-F777-3FE4-4C2164D2F5FB}"/>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8" name="Rectangle 17">
                <a:extLst>
                  <a:ext uri="{FF2B5EF4-FFF2-40B4-BE49-F238E27FC236}">
                    <a16:creationId xmlns:a16="http://schemas.microsoft.com/office/drawing/2014/main" id="{90CF8132-AD70-B8B8-4555-5DED9A20B356}"/>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cs typeface="Arial" panose="020B0604020202020204" pitchFamily="34" charset="0"/>
                </a:endParaRPr>
              </a:p>
            </p:txBody>
          </p:sp>
        </p:grpSp>
        <p:sp>
          <p:nvSpPr>
            <p:cNvPr id="16" name="TextBox 15">
              <a:extLst>
                <a:ext uri="{FF2B5EF4-FFF2-40B4-BE49-F238E27FC236}">
                  <a16:creationId xmlns:a16="http://schemas.microsoft.com/office/drawing/2014/main" id="{C780D0AA-DD72-CB24-56AA-495FC18727E5}"/>
                </a:ext>
              </a:extLst>
            </p:cNvPr>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a:t>
              </a:r>
              <a:endParaRPr kumimoji="0" lang="en-US"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كتابية</a:t>
              </a:r>
              <a:endParaRPr kumimoji="0" lang="en-US"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مجانية</a:t>
              </a:r>
            </a:p>
          </p:txBody>
        </p:sp>
      </p:grpSp>
    </p:spTree>
    <p:extLst>
      <p:ext uri="{BB962C8B-B14F-4D97-AF65-F5344CB8AC3E}">
        <p14:creationId xmlns:p14="http://schemas.microsoft.com/office/powerpoint/2010/main" val="667720837"/>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018296"/>
            <a:ext cx="4690964" cy="37092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ea typeface="Accordance" panose="00000400000000000000" pitchFamily="2" charset="-78"/>
                <a:cs typeface="Arial" panose="020B0604020202020204" pitchFamily="34" charset="0"/>
              </a:rPr>
              <a:t>الأرض تم زرعها من خلال فضائيين بدأوا العملية التطورية</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grpSp>
        <p:nvGrpSpPr>
          <p:cNvPr id="3" name="Group 2">
            <a:extLst>
              <a:ext uri="{FF2B5EF4-FFF2-40B4-BE49-F238E27FC236}">
                <a16:creationId xmlns:a16="http://schemas.microsoft.com/office/drawing/2014/main" id="{7995ED63-4568-4045-A7EC-CCFBE27ED477}"/>
              </a:ext>
            </a:extLst>
          </p:cNvPr>
          <p:cNvGrpSpPr/>
          <p:nvPr/>
        </p:nvGrpSpPr>
        <p:grpSpPr>
          <a:xfrm>
            <a:off x="-34163" y="0"/>
            <a:ext cx="4572000" cy="6858000"/>
            <a:chOff x="-34163" y="0"/>
            <a:chExt cx="4572000" cy="6858000"/>
          </a:xfrm>
        </p:grpSpPr>
        <p:pic>
          <p:nvPicPr>
            <p:cNvPr id="2" name="Picture 2" descr="http://www.bordersbookfestival.org/wp-content/uploads/2018/04/BBF18-Richard-Dawkins-BO-001.jpg">
              <a:extLst>
                <a:ext uri="{FF2B5EF4-FFF2-40B4-BE49-F238E27FC236}">
                  <a16:creationId xmlns:a16="http://schemas.microsoft.com/office/drawing/2014/main" id="{0664E8CE-3457-8B45-A586-787CC5F67F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163" y="0"/>
              <a:ext cx="457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756893E5-036B-CE4F-8125-D8206759F989}"/>
                </a:ext>
              </a:extLst>
            </p:cNvPr>
            <p:cNvSpPr txBox="1">
              <a:spLocks noChangeArrowheads="1"/>
            </p:cNvSpPr>
            <p:nvPr/>
          </p:nvSpPr>
          <p:spPr bwMode="auto">
            <a:xfrm>
              <a:off x="0" y="5616924"/>
              <a:ext cx="4427984" cy="113986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ريتشارد داوكنز</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gr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Accordance" panose="00000400000000000000" pitchFamily="2" charset="-78"/>
              </a:rPr>
              <a:t>الملايين يؤمنون...</a:t>
            </a:r>
            <a:endParaRPr lang="en-US" sz="5400" dirty="0">
              <a:effectLst>
                <a:glow rad="127000">
                  <a:schemeClr val="tx1"/>
                </a:glow>
              </a:effectLst>
              <a:ea typeface="Accordance" panose="00000400000000000000" pitchFamily="2" charset="-78"/>
            </a:endParaRPr>
          </a:p>
        </p:txBody>
      </p:sp>
      <p:sp>
        <p:nvSpPr>
          <p:cNvPr id="7" name="Rectangle 2">
            <a:extLst>
              <a:ext uri="{FF2B5EF4-FFF2-40B4-BE49-F238E27FC236}">
                <a16:creationId xmlns:a16="http://schemas.microsoft.com/office/drawing/2014/main" id="{AC007F9B-CA2B-7D47-A651-193F6D4138CE}"/>
              </a:ext>
            </a:extLst>
          </p:cNvPr>
          <p:cNvSpPr txBox="1">
            <a:spLocks noChangeArrowheads="1"/>
          </p:cNvSpPr>
          <p:nvPr/>
        </p:nvSpPr>
        <p:spPr bwMode="auto">
          <a:xfrm>
            <a:off x="4462146" y="5920006"/>
            <a:ext cx="4329075"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3558865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dissolv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1126372852"/>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0" y="0"/>
            <a:ext cx="9144000" cy="1066800"/>
          </a:xfrm>
        </p:spPr>
        <p:txBody>
          <a:bodyPr/>
          <a:lstStyle/>
          <a:p>
            <a:r>
              <a:rPr lang="ar-JO"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كانت بيت لحم هي مدينة داود</a:t>
            </a:r>
            <a:endPar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1824394733"/>
      </p:ext>
    </p:extLst>
  </p:cSld>
  <p:clrMapOvr>
    <a:masterClrMapping/>
  </p:clrMapOvr>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9297" name="Picture 3" descr="SonOfHighe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24529"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0" y="188640"/>
            <a:ext cx="8458200" cy="4680520"/>
          </a:xfrm>
          <a:noFill/>
          <a:ln>
            <a:noFill/>
          </a:ln>
        </p:spPr>
        <p:txBody>
          <a:bodyPr vert="horz" wrap="square" lIns="91408" tIns="45704" rIns="91408" bIns="45704" numCol="1" anchor="ctr" anchorCtr="0" compatLnSpc="1">
            <a:prstTxWarp prst="textNoShape">
              <a:avLst/>
            </a:prstTxWarp>
          </a:bodyPr>
          <a:lstStyle/>
          <a:p>
            <a:r>
              <a:rPr lang="ar-SA" sz="13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وَابْنَ</a:t>
            </a:r>
            <a:br>
              <a:rPr lang="en-US" sz="13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13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 الْعَلِيِّ</a:t>
            </a:r>
            <a:endParaRPr lang="en-US" sz="13800" dirty="0">
              <a:solidFill>
                <a:schemeClr val="bg1"/>
              </a:solidFill>
              <a:effectLst>
                <a:outerShdw blurRad="50800" dist="76200" dir="2700000" algn="tl" rotWithShape="0">
                  <a:srgbClr val="000000"/>
                </a:outerShdw>
              </a:effectLst>
              <a:latin typeface="Times New Roman"/>
              <a:ea typeface="ＭＳ Ｐゴシック" charset="0"/>
              <a:cs typeface="Times New Roman"/>
            </a:endParaRPr>
          </a:p>
        </p:txBody>
      </p:sp>
    </p:spTree>
    <p:extLst>
      <p:ext uri="{BB962C8B-B14F-4D97-AF65-F5344CB8AC3E}">
        <p14:creationId xmlns:p14="http://schemas.microsoft.com/office/powerpoint/2010/main" val="880141863"/>
      </p:ext>
    </p:extLst>
  </p:cSld>
  <p:clrMapOvr>
    <a:masterClrMapping/>
  </p:clrMapOvr>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لوقا ١ : ٣٣</a:t>
            </a:r>
            <a:b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br>
              <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82713339"/>
      </p:ext>
    </p:extLst>
  </p:cSld>
  <p:clrMapOvr>
    <a:masterClrMapping/>
  </p:clrMapOvr>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لوقا ١ : ٣٢</a:t>
            </a:r>
            <a:b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br>
              <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وَيُعْطِيهِ الرَّبُّ الإِلَهُ كُرْسِيَّ دَاوُدَ أَبِيهِ </a:t>
            </a:r>
          </a:p>
        </p:txBody>
      </p:sp>
      <p:pic>
        <p:nvPicPr>
          <p:cNvPr id="4" name="Picture 1" descr="SonOfHighespg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58044"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19828347"/>
      </p:ext>
    </p:extLst>
  </p:cSld>
  <p:clrMapOvr>
    <a:masterClrMapping/>
  </p:clrMapOvr>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لوقا ١ : ٣٣</a:t>
            </a:r>
            <a:b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br>
              <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90371144"/>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Accordance" panose="00000400000000000000" pitchFamily="2" charset="-78"/>
              </a:rPr>
              <a:t>كن مشككاً</a:t>
            </a:r>
            <a:endParaRPr lang="en-US" sz="5400" dirty="0">
              <a:effectLst>
                <a:glow rad="127000">
                  <a:schemeClr val="tx1"/>
                </a:glow>
              </a:effectLst>
              <a:ea typeface="Accordance" panose="00000400000000000000" pitchFamily="2" charset="-78"/>
            </a:endParaRPr>
          </a:p>
        </p:txBody>
      </p:sp>
      <p:pic>
        <p:nvPicPr>
          <p:cNvPr id="28674" name="Picture 2" descr="https://bloximages.chicago2.vip.townnews.com/westvalleyview.com/content/tncms/assets/v3/editorial/9/05/905de71e-3c4e-11e9-9ad5-c35a2d2f81ed/5c7979a298c22.image.jpg?resize=400%2C225">
            <a:extLst>
              <a:ext uri="{FF2B5EF4-FFF2-40B4-BE49-F238E27FC236}">
                <a16:creationId xmlns:a16="http://schemas.microsoft.com/office/drawing/2014/main" id="{0F1E6BFD-3B3C-8242-BD73-CAF1047449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932" y="1052736"/>
            <a:ext cx="9089010" cy="511256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E023B416-7E2A-6545-9546-D743628A93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4775591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830859"/>
          </a:xfrm>
          <a:prstGeom prst="rect">
            <a:avLst/>
          </a:prstGeom>
          <a:noFill/>
        </p:spPr>
        <p:txBody>
          <a:bodyPr wrap="square" lIns="91303" tIns="45652" rIns="91303" bIns="45652">
            <a:spAutoFit/>
          </a:bodyPr>
          <a:lstStyle/>
          <a:p>
            <a:pPr>
              <a:defRPr/>
            </a:pPr>
            <a:r>
              <a:rPr lang="ar-JO" sz="4800" b="1" dirty="0">
                <a:solidFill>
                  <a:srgbClr val="6BCBF4"/>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rPr>
              <a:t>نبوات عن ميلاد المسيح</a:t>
            </a:r>
            <a:endParaRPr lang="en-US" sz="4800" b="1" dirty="0">
              <a:solidFill>
                <a:srgbClr val="6BCBF4"/>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endParaRPr>
          </a:p>
        </p:txBody>
      </p:sp>
      <p:sp>
        <p:nvSpPr>
          <p:cNvPr id="4" name="TextBox 3"/>
          <p:cNvSpPr txBox="1"/>
          <p:nvPr/>
        </p:nvSpPr>
        <p:spPr>
          <a:xfrm>
            <a:off x="179512" y="3933056"/>
            <a:ext cx="3119488" cy="584638"/>
          </a:xfrm>
          <a:prstGeom prst="rect">
            <a:avLst/>
          </a:prstGeom>
          <a:noFill/>
        </p:spPr>
        <p:txBody>
          <a:bodyPr wrap="none" lIns="91303" tIns="45652" rIns="91303" bIns="45652">
            <a:spAutoFit/>
          </a:bodyPr>
          <a:lstStyle/>
          <a:p>
            <a:pPr>
              <a:defRPr/>
            </a:pPr>
            <a:r>
              <a:rPr lang="ar-JO" sz="3200" b="1" dirty="0">
                <a:solidFill>
                  <a:srgbClr val="FFFFFF"/>
                </a:solidFill>
                <a:effectLst>
                  <a:glow rad="228600">
                    <a:srgbClr val="000000">
                      <a:alpha val="75000"/>
                    </a:srgbClr>
                  </a:glow>
                  <a:outerShdw blurRad="50800" dist="88900" dir="2700000" algn="tl" rotWithShape="0">
                    <a:srgbClr val="000000"/>
                  </a:outerShdw>
                </a:effectLst>
                <a:latin typeface="Arial" panose="020B0604020202020204" pitchFamily="34" charset="0"/>
                <a:cs typeface="Arial" panose="020B0604020202020204" pitchFamily="34" charset="0"/>
              </a:rPr>
              <a:t>العهدين القديم والجديد</a:t>
            </a:r>
            <a:endParaRPr lang="en-US" sz="3200" b="1" dirty="0">
              <a:solidFill>
                <a:srgbClr val="FFFFFF"/>
              </a:solidFill>
              <a:effectLst>
                <a:glow rad="228600">
                  <a:srgbClr val="000000">
                    <a:alpha val="75000"/>
                  </a:srgbClr>
                </a:glow>
                <a:outerShdw blurRad="50800" dist="88900" dir="2700000" algn="tl" rotWithShape="0">
                  <a:srgbClr val="000000"/>
                </a:outerShdw>
              </a:effectLst>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643054C5-B888-448D-4255-73D24A22E14E}"/>
              </a:ext>
            </a:extLst>
          </p:cNvPr>
          <p:cNvGrpSpPr/>
          <p:nvPr/>
        </p:nvGrpSpPr>
        <p:grpSpPr>
          <a:xfrm>
            <a:off x="323528" y="369615"/>
            <a:ext cx="2430922" cy="1592508"/>
            <a:chOff x="5508104" y="620689"/>
            <a:chExt cx="3456896" cy="1592508"/>
          </a:xfrm>
        </p:grpSpPr>
        <p:grpSp>
          <p:nvGrpSpPr>
            <p:cNvPr id="5" name="Group 4">
              <a:extLst>
                <a:ext uri="{FF2B5EF4-FFF2-40B4-BE49-F238E27FC236}">
                  <a16:creationId xmlns:a16="http://schemas.microsoft.com/office/drawing/2014/main" id="{5675DC1D-4FDD-C470-062B-76B78500A127}"/>
                </a:ext>
              </a:extLst>
            </p:cNvPr>
            <p:cNvGrpSpPr/>
            <p:nvPr/>
          </p:nvGrpSpPr>
          <p:grpSpPr>
            <a:xfrm>
              <a:off x="5508104" y="620689"/>
              <a:ext cx="2660102" cy="1394677"/>
              <a:chOff x="5508104" y="620689"/>
              <a:chExt cx="2660102" cy="1394677"/>
            </a:xfrm>
          </p:grpSpPr>
          <p:pic>
            <p:nvPicPr>
              <p:cNvPr id="7" name="Picture 1" descr="22_John_Baptist_Prison_JPEG_1024.jpg">
                <a:extLst>
                  <a:ext uri="{FF2B5EF4-FFF2-40B4-BE49-F238E27FC236}">
                    <a16:creationId xmlns:a16="http://schemas.microsoft.com/office/drawing/2014/main" id="{BF18B53B-2F70-3731-4A13-AAEC5409C8B2}"/>
                  </a:ext>
                </a:extLst>
              </p:cNvPr>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8" name="Rectangle 7">
                <a:extLst>
                  <a:ext uri="{FF2B5EF4-FFF2-40B4-BE49-F238E27FC236}">
                    <a16:creationId xmlns:a16="http://schemas.microsoft.com/office/drawing/2014/main" id="{1EC876CC-F7EF-EFA0-D7C8-7AAA6B995A76}"/>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Traditional Arabic" panose="02020603050405020304" pitchFamily="18" charset="-78"/>
                  <a:cs typeface="Traditional Arabic" panose="02020603050405020304" pitchFamily="18" charset="-78"/>
                </a:endParaRPr>
              </a:p>
            </p:txBody>
          </p:sp>
        </p:grpSp>
        <p:sp>
          <p:nvSpPr>
            <p:cNvPr id="6" name="TextBox 5">
              <a:extLst>
                <a:ext uri="{FF2B5EF4-FFF2-40B4-BE49-F238E27FC236}">
                  <a16:creationId xmlns:a16="http://schemas.microsoft.com/office/drawing/2014/main" id="{9EEBC1EB-E6FD-9083-081B-A6909E49E240}"/>
                </a:ext>
              </a:extLst>
            </p:cNvPr>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cs typeface="Traditional Arabic" panose="02020603050405020304" pitchFamily="18" charset="-78"/>
                </a:rPr>
                <a:t>صور</a:t>
              </a:r>
              <a:endParaRPr kumimoji="0" lang="en-US" altLang="zh-CN" sz="4400" b="0" i="0" u="none" strike="noStrike" kern="0" cap="none" spc="-250" normalizeH="0" baseline="0" noProof="0" dirty="0">
                <a:ln>
                  <a:noFill/>
                </a:ln>
                <a:solidFill>
                  <a:srgbClr val="002060"/>
                </a:solidFill>
                <a:effectLst/>
                <a:uLnTx/>
                <a:uFillTx/>
                <a:latin typeface="Traditional Arabic" panose="02020603050405020304" pitchFamily="18" charset="-78"/>
                <a:cs typeface="Traditional Arabic" panose="02020603050405020304" pitchFamily="18" charset="-78"/>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cs typeface="Traditional Arabic" panose="02020603050405020304" pitchFamily="18" charset="-78"/>
                </a:rPr>
                <a:t>كتابية</a:t>
              </a:r>
              <a:endParaRPr kumimoji="0" lang="en-US" altLang="zh-CN" sz="4400" b="0" i="0" u="none" strike="noStrike" kern="0" cap="none" spc="-250" normalizeH="0" baseline="0" noProof="0" dirty="0">
                <a:ln>
                  <a:noFill/>
                </a:ln>
                <a:solidFill>
                  <a:srgbClr val="002060"/>
                </a:solidFill>
                <a:effectLst/>
                <a:uLnTx/>
                <a:uFillTx/>
                <a:latin typeface="Traditional Arabic" panose="02020603050405020304" pitchFamily="18" charset="-78"/>
                <a:cs typeface="Traditional Arabic" panose="02020603050405020304" pitchFamily="18" charset="-78"/>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cs typeface="Traditional Arabic" panose="02020603050405020304" pitchFamily="18" charset="-78"/>
                </a:rPr>
                <a:t>مجانية</a:t>
              </a:r>
            </a:p>
          </p:txBody>
        </p:sp>
      </p:grpSp>
    </p:spTree>
    <p:extLst>
      <p:ext uri="{BB962C8B-B14F-4D97-AF65-F5344CB8AC3E}">
        <p14:creationId xmlns:p14="http://schemas.microsoft.com/office/powerpoint/2010/main" val="3910850771"/>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6075"/>
            <a:ext cx="9144000" cy="685799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546210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6516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74586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356" y="-27384"/>
            <a:ext cx="9222868" cy="683764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0203522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27384"/>
            <a:ext cx="9185305" cy="688538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46452700"/>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216341"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01270959"/>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8206"/>
            <a:ext cx="9144000" cy="684979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97799367"/>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1584962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180512" cy="688898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61116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829" y="31583"/>
            <a:ext cx="9139973" cy="6826417"/>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91157316"/>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SA" sz="5400" dirty="0">
                <a:effectLst>
                  <a:glow rad="127000">
                    <a:schemeClr val="tx1"/>
                  </a:glow>
                </a:effectLst>
                <a:ea typeface="Accordance" panose="00000400000000000000" pitchFamily="2" charset="-78"/>
              </a:rPr>
              <a:t>كيف يمكن أن نكون </a:t>
            </a:r>
            <a:r>
              <a:rPr lang="ar-SA" sz="5400" dirty="0">
                <a:solidFill>
                  <a:srgbClr val="FFFF00"/>
                </a:solidFill>
                <a:effectLst>
                  <a:glow rad="127000">
                    <a:schemeClr val="tx1"/>
                  </a:glow>
                </a:effectLst>
                <a:ea typeface="Accordance" panose="00000400000000000000" pitchFamily="2" charset="-78"/>
              </a:rPr>
              <a:t>متأكدين</a:t>
            </a:r>
            <a:r>
              <a:rPr lang="ar-SA" sz="5400" dirty="0">
                <a:effectLst>
                  <a:glow rad="127000">
                    <a:schemeClr val="tx1"/>
                  </a:glow>
                </a:effectLst>
                <a:ea typeface="Accordance" panose="00000400000000000000" pitchFamily="2" charset="-78"/>
              </a:rPr>
              <a:t> من إيماننا بيسوع؟</a:t>
            </a:r>
            <a:endParaRPr lang="en-US" sz="5400" dirty="0">
              <a:effectLst>
                <a:glow rad="127000">
                  <a:schemeClr val="tx1"/>
                </a:glow>
              </a:effectLst>
              <a:ea typeface="Accordance" panose="00000400000000000000" pitchFamily="2" charset="-78"/>
            </a:endParaRP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79F1EA5-8531-D640-945C-065B607D791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755619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240865"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3387322"/>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4011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257637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424349034"/>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2</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2211182359"/>
      </p:ext>
    </p:extLst>
  </p:cSld>
  <p:clrMapOvr>
    <a:overrideClrMapping bg1="lt1" tx1="dk1" bg2="lt2" tx2="dk2" accent1="accent1" accent2="accent2" accent3="accent3" accent4="accent4" accent5="accent5" accent6="accent6" hlink="hlink" folHlink="folHlink"/>
  </p:clrMapOvr>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59778"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96913"/>
            <a:ext cx="9144000" cy="6126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مشهد كنيسة المهد</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2026489347"/>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تأكد أنه الطفل</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6080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4" y="765182"/>
            <a:ext cx="9132887"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27637255"/>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61826"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182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1413" y="1065220"/>
            <a:ext cx="3760787" cy="2720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مشهد كنيسة المهد</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30680783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2851" name="Picture 1" descr="NBC News Baby Jesus Stolen Screen Shot 2014-12-13 at 11.39.29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4" y="0"/>
            <a:ext cx="91201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24570360"/>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هدف للسرقة</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63875"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3" y="765182"/>
            <a:ext cx="9169400"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51412651"/>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مشهد كنيسة المهد</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64899"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4926" y="981082"/>
            <a:ext cx="9083675" cy="5876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7110649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7858"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w="9525">
            <a:noFill/>
            <a:miter lim="800000"/>
            <a:headEnd/>
            <a:tailEnd/>
          </a:ln>
        </p:spPr>
      </p:pic>
      <p:sp>
        <p:nvSpPr>
          <p:cNvPr id="450562" name="Rectangle 2"/>
          <p:cNvSpPr>
            <a:spLocks noGrp="1" noChangeArrowheads="1"/>
          </p:cNvSpPr>
          <p:nvPr>
            <p:ph type="title"/>
          </p:nvPr>
        </p:nvSpPr>
        <p:spPr>
          <a:xfrm>
            <a:off x="0" y="0"/>
            <a:ext cx="9144000" cy="1143000"/>
          </a:xfrm>
          <a:solidFill>
            <a:srgbClr val="000099"/>
          </a:solidFill>
        </p:spPr>
        <p:txBody>
          <a:bodyPr/>
          <a:lstStyle/>
          <a:p>
            <a:pPr eaLnBrk="1" hangingPunct="1">
              <a:defRPr/>
            </a:pPr>
            <a:r>
              <a:rPr lang="ar-JO" b="1" dirty="0">
                <a:latin typeface="Arial" panose="020B0604020202020204" pitchFamily="34" charset="0"/>
                <a:ea typeface="Accordance" panose="00000400000000000000" pitchFamily="2" charset="-78"/>
                <a:cs typeface="Arial" panose="020B0604020202020204" pitchFamily="34" charset="0"/>
              </a:rPr>
              <a:t>خدمة بولس في الغرب</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450565" name="Text Box 5"/>
          <p:cNvSpPr txBox="1">
            <a:spLocks noChangeArrowheads="1"/>
          </p:cNvSpPr>
          <p:nvPr/>
        </p:nvSpPr>
        <p:spPr bwMode="auto">
          <a:xfrm>
            <a:off x="7204566" y="4724400"/>
            <a:ext cx="1015022"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ea typeface="Accordance" panose="00000400000000000000" pitchFamily="2" charset="-78"/>
                <a:cs typeface="Arial" panose="020B0604020202020204" pitchFamily="34" charset="0"/>
              </a:rPr>
              <a:t>ا</a:t>
            </a:r>
            <a:r>
              <a:rPr kumimoji="0" lang="ar-JO" sz="2400" b="1"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ورشليم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50566" name="Text Box 6"/>
          <p:cNvSpPr txBox="1">
            <a:spLocks noChangeArrowheads="1"/>
          </p:cNvSpPr>
          <p:nvPr/>
        </p:nvSpPr>
        <p:spPr bwMode="auto">
          <a:xfrm>
            <a:off x="5336344" y="3124200"/>
            <a:ext cx="795411"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ليركية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017862" name="Text Box 7"/>
          <p:cNvSpPr txBox="1">
            <a:spLocks noChangeArrowheads="1"/>
          </p:cNvSpPr>
          <p:nvPr/>
        </p:nvSpPr>
        <p:spPr bwMode="auto">
          <a:xfrm>
            <a:off x="3420900" y="3276600"/>
            <a:ext cx="657552" cy="461665"/>
          </a:xfrm>
          <a:prstGeom prst="rect">
            <a:avLst/>
          </a:prstGeom>
          <a:solidFill>
            <a:srgbClr val="990033"/>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4BF68501-E658-6C45-AB59-88EBAA4B333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0950044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5"/>
                                        </p:tgtEl>
                                        <p:attrNameLst>
                                          <p:attrName>style.visibility</p:attrName>
                                        </p:attrNameLst>
                                      </p:cBhvr>
                                      <p:to>
                                        <p:strVal val="visible"/>
                                      </p:to>
                                    </p:set>
                                    <p:animEffect transition="in" filter="fade">
                                      <p:cBhvr>
                                        <p:cTn id="7" dur="500"/>
                                        <p:tgtEl>
                                          <p:spTgt spid="450565"/>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0566"/>
                                        </p:tgtEl>
                                        <p:attrNameLst>
                                          <p:attrName>style.visibility</p:attrName>
                                        </p:attrNameLst>
                                      </p:cBhvr>
                                      <p:to>
                                        <p:strVal val="visible"/>
                                      </p:to>
                                    </p:set>
                                    <p:animEffect transition="in" filter="fade">
                                      <p:cBhvr>
                                        <p:cTn id="11" dur="500"/>
                                        <p:tgtEl>
                                          <p:spTgt spid="45056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5" grpId="0" animBg="1" autoUpdateAnimBg="0"/>
      <p:bldP spid="450566" grpId="0" animBg="1" autoUpdateAnimBg="0"/>
      <p:bldP spid="7" grpId="0"/>
    </p:bldLst>
  </p:timing>
</p:sld>
</file>

<file path=ppt/slides/slide1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مشهد كنيسة المهد</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6592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965200"/>
            <a:ext cx="9144000" cy="4911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76360040"/>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6947" name="Picture 1" descr="Baby Jesus Stolen Screen Shot 2014-12-13 at 11.10.10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84213" y="25401"/>
            <a:ext cx="79470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66357229"/>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مشهد كنيسة المهد</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67971"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44500" y="1092200"/>
            <a:ext cx="8255000" cy="466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44973182"/>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4000" kern="1200" dirty="0">
                <a:solidFill>
                  <a:srgbClr val="FFFFFF"/>
                </a:solidFill>
                <a:effectLst>
                  <a:glow rad="177800">
                    <a:srgbClr val="000000"/>
                  </a:glow>
                </a:effectLst>
                <a:ea typeface="ＭＳ Ｐゴシック" charset="0"/>
                <a:cs typeface="Arial" panose="020B0604020202020204" pitchFamily="34" charset="0"/>
              </a:rPr>
              <a:t>جهاز أمان بريكهاوس عبر الأقمار الصناعية</a:t>
            </a:r>
            <a:endParaRPr lang="en-US" sz="40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6899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50888" y="1125539"/>
            <a:ext cx="7620000" cy="537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933619635"/>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مشهد كنيسة المهد</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7104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765182"/>
            <a:ext cx="9161463"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54513141"/>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مشهد كنيسة المهد</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7206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2" y="1144588"/>
            <a:ext cx="9167813" cy="574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27524572"/>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idx="4294967295"/>
          </p:nvPr>
        </p:nvSpPr>
        <p:spPr>
          <a:xfrm>
            <a:off x="0" y="685800"/>
            <a:ext cx="7772400" cy="1143000"/>
          </a:xfrm>
        </p:spPr>
        <p:txBody>
          <a:bodyPr/>
          <a:lstStyle/>
          <a:p>
            <a:pPr eaLnBrk="1" hangingPunct="1"/>
            <a:r>
              <a:rPr lang="en-US" dirty="0"/>
              <a:t>Bored Shepherds</a:t>
            </a:r>
          </a:p>
        </p:txBody>
      </p:sp>
      <p:sp>
        <p:nvSpPr>
          <p:cNvPr id="325635" name="Rectangle 3"/>
          <p:cNvSpPr>
            <a:spLocks noChangeArrowheads="1"/>
          </p:cNvSpPr>
          <p:nvPr/>
        </p:nvSpPr>
        <p:spPr bwMode="auto">
          <a:xfrm>
            <a:off x="0" y="0"/>
            <a:ext cx="9296400" cy="70866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pic>
        <p:nvPicPr>
          <p:cNvPr id="325636" name="Picture 4" descr="nv15#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76400" y="533400"/>
            <a:ext cx="4267200" cy="579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637" name="Text Box 5"/>
          <p:cNvSpPr txBox="1">
            <a:spLocks noChangeArrowheads="1"/>
          </p:cNvSpPr>
          <p:nvPr/>
        </p:nvSpPr>
        <p:spPr bwMode="auto">
          <a:xfrm>
            <a:off x="1306849" y="6019801"/>
            <a:ext cx="6535699" cy="584743"/>
          </a:xfrm>
          <a:prstGeom prst="rect">
            <a:avLst/>
          </a:prstGeom>
          <a:solidFill>
            <a:srgbClr val="CC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يوجد شيء مدهش يحدث في مثل هذه الوظيفة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54385589"/>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060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1"/>
          <p:cNvSpPr>
            <a:spLocks noGrp="1"/>
          </p:cNvSpPr>
          <p:nvPr>
            <p:ph type="ctrTitle"/>
          </p:nvPr>
        </p:nvSpPr>
        <p:spPr>
          <a:xfrm>
            <a:off x="1" y="2651698"/>
            <a:ext cx="6480403" cy="4262324"/>
          </a:xfrm>
        </p:spPr>
        <p:txBody>
          <a:bodyPr/>
          <a:lstStyle/>
          <a:p>
            <a:pPr eaLnBrk="1" hangingPunct="1">
              <a:defRPr/>
            </a:pPr>
            <a:br>
              <a:rPr lang="en-US" kern="1200" dirty="0">
                <a:solidFill>
                  <a:srgbClr val="FFFFFF"/>
                </a:solidFill>
                <a:effectLst>
                  <a:glow rad="190500">
                    <a:srgbClr val="000000"/>
                  </a:glow>
                </a:effectLst>
                <a:ea typeface="+mj-ea"/>
                <a:cs typeface="Arial" panose="020B0604020202020204" pitchFamily="34" charset="0"/>
              </a:rPr>
            </a:br>
            <a:r>
              <a:rPr lang="ar-JO" kern="1200" dirty="0">
                <a:solidFill>
                  <a:srgbClr val="FFFFFF"/>
                </a:solidFill>
                <a:effectLst>
                  <a:glow rad="190500">
                    <a:srgbClr val="000000"/>
                  </a:glow>
                </a:effectLst>
                <a:ea typeface="+mj-ea"/>
                <a:cs typeface="Arial" panose="020B0604020202020204" pitchFamily="34" charset="0"/>
              </a:rPr>
              <a:t>ولد لكم اليوم في مدينة داود مخلص هو المسيح الرب</a:t>
            </a:r>
            <a:br>
              <a:rPr lang="ar-JO" kern="1200" dirty="0">
                <a:solidFill>
                  <a:srgbClr val="FFFFFF"/>
                </a:solidFill>
                <a:effectLst>
                  <a:glow rad="190500">
                    <a:srgbClr val="000000"/>
                  </a:glow>
                </a:effectLst>
                <a:ea typeface="+mj-ea"/>
                <a:cs typeface="Arial" panose="020B0604020202020204" pitchFamily="34" charset="0"/>
              </a:rPr>
            </a:br>
            <a:r>
              <a:rPr lang="ar-JO" kern="1200" dirty="0">
                <a:solidFill>
                  <a:srgbClr val="FFFFFF"/>
                </a:solidFill>
                <a:effectLst>
                  <a:glow rad="190500">
                    <a:srgbClr val="000000"/>
                  </a:glow>
                </a:effectLst>
                <a:ea typeface="+mj-ea"/>
                <a:cs typeface="Arial" panose="020B0604020202020204" pitchFamily="34" charset="0"/>
              </a:rPr>
              <a:t>(لوقا 2: 11)</a:t>
            </a:r>
            <a:r>
              <a:rPr lang="en-US" kern="1200" dirty="0">
                <a:solidFill>
                  <a:srgbClr val="FFFFFF"/>
                </a:solidFill>
                <a:effectLst>
                  <a:glow rad="190500">
                    <a:srgbClr val="000000"/>
                  </a:glow>
                </a:effectLst>
                <a:ea typeface="+mj-ea"/>
                <a:cs typeface="Arial" panose="020B0604020202020204" pitchFamily="34" charset="0"/>
              </a:rPr>
              <a:t> </a:t>
            </a:r>
          </a:p>
        </p:txBody>
      </p:sp>
    </p:spTree>
    <p:extLst>
      <p:ext uri="{BB962C8B-B14F-4D97-AF65-F5344CB8AC3E}">
        <p14:creationId xmlns:p14="http://schemas.microsoft.com/office/powerpoint/2010/main" val="3538007925"/>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4113"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Rectangle 2"/>
          <p:cNvSpPr/>
          <p:nvPr/>
        </p:nvSpPr>
        <p:spPr>
          <a:xfrm>
            <a:off x="0" y="80956"/>
            <a:ext cx="9144000" cy="1200296"/>
          </a:xfrm>
          <a:prstGeom prst="rect">
            <a:avLst/>
          </a:prstGeom>
        </p:spPr>
        <p:txBody>
          <a:bodyPr lIns="91408" tIns="45704" rIns="91408" bIns="45704">
            <a:spAutoFit/>
          </a:bodyPr>
          <a:lstStyle/>
          <a:p>
            <a:pPr algn="ctr" defTabSz="457042" eaLnBrk="1" hangingPunct="1">
              <a:defRPr/>
            </a:pPr>
            <a:r>
              <a:rPr lang="ar-JO" sz="3600" b="1"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لقد جاء يسوع بأعجوبة وببساطة.</a:t>
            </a:r>
          </a:p>
          <a:p>
            <a:pPr algn="ctr" defTabSz="457042" eaLnBrk="1" hangingPunct="1">
              <a:defRPr/>
            </a:pPr>
            <a:r>
              <a:rPr lang="ar-JO" sz="3600" b="1"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لذلك ببساطة ثق به لتحقيق معجزة في حياتك.</a:t>
            </a:r>
            <a:endParaRPr lang="en-SG" b="1" dirty="0">
              <a:solidFill>
                <a:srgbClr val="FFFFFF"/>
              </a:solidFill>
              <a:latin typeface="Arial" panose="020B0604020202020204" pitchFamily="34" charset="0"/>
              <a:cs typeface="Arial" panose="020B0604020202020204" pitchFamily="34" charset="0"/>
            </a:endParaRPr>
          </a:p>
        </p:txBody>
      </p:sp>
      <p:sp>
        <p:nvSpPr>
          <p:cNvPr id="4" name="Rectangle 3"/>
          <p:cNvSpPr/>
          <p:nvPr/>
        </p:nvSpPr>
        <p:spPr>
          <a:xfrm>
            <a:off x="46495" y="7081434"/>
            <a:ext cx="8566727" cy="584776"/>
          </a:xfrm>
          <a:prstGeom prst="rect">
            <a:avLst/>
          </a:prstGeom>
        </p:spPr>
        <p:txBody>
          <a:bodyPr lIns="91408" tIns="45704" rIns="91408" bIns="45704">
            <a:spAutoFit/>
          </a:bodyPr>
          <a:lstStyle/>
          <a:p>
            <a:pPr defTabSz="457042" eaLnBrk="1" hangingPunct="1">
              <a:defRPr/>
            </a:pPr>
            <a:r>
              <a:rPr lang="en-SG" sz="3200" dirty="0">
                <a:solidFill>
                  <a:srgbClr val="FFFFFF"/>
                </a:solidFill>
                <a:effectLst>
                  <a:glow rad="101600">
                    <a:srgbClr val="000000">
                      <a:alpha val="75000"/>
                    </a:srgbClr>
                  </a:glow>
                </a:effectLst>
                <a:latin typeface="Times New Roman"/>
                <a:cs typeface="Times New Roman"/>
              </a:rPr>
              <a:t>Joseph Monologue Part 4 - Pastor Rick</a:t>
            </a:r>
            <a:endParaRPr lang="en-US" sz="3200" dirty="0">
              <a:solidFill>
                <a:srgbClr val="FFFFFF"/>
              </a:solidFill>
              <a:effectLst>
                <a:glow rad="101600">
                  <a:srgbClr val="000000">
                    <a:alpha val="75000"/>
                  </a:srgbClr>
                </a:glow>
              </a:effectLst>
              <a:latin typeface="Times New Roman"/>
              <a:cs typeface="Times New Roman"/>
            </a:endParaRPr>
          </a:p>
        </p:txBody>
      </p:sp>
    </p:spTree>
    <p:extLst>
      <p:ext uri="{BB962C8B-B14F-4D97-AF65-F5344CB8AC3E}">
        <p14:creationId xmlns:p14="http://schemas.microsoft.com/office/powerpoint/2010/main" val="2350440315"/>
      </p:ext>
    </p:extLst>
  </p:cSld>
  <p:clrMapOvr>
    <a:masterClrMapping/>
  </p:clrMapOvr>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2"/>
          <p:cNvSpPr>
            <a:spLocks noGrp="1" noChangeArrowheads="1"/>
          </p:cNvSpPr>
          <p:nvPr>
            <p:ph type="ctrTitle"/>
          </p:nvPr>
        </p:nvSpPr>
        <p:spPr>
          <a:xfrm>
            <a:off x="609600" y="-723900"/>
            <a:ext cx="7772400" cy="723900"/>
          </a:xfrm>
        </p:spPr>
        <p:txBody>
          <a:bodyPr/>
          <a:lstStyle/>
          <a:p>
            <a:pPr eaLnBrk="1" hangingPunct="1"/>
            <a:r>
              <a:rPr lang="en-US" sz="3200" dirty="0">
                <a:solidFill>
                  <a:schemeClr val="tx1"/>
                </a:solidFill>
                <a:ea typeface="ＭＳ Ｐゴシック" charset="0"/>
                <a:cs typeface="Arial" panose="020B0604020202020204" pitchFamily="34" charset="0"/>
              </a:rPr>
              <a:t>One King 19/30</a:t>
            </a:r>
          </a:p>
        </p:txBody>
      </p:sp>
      <p:pic>
        <p:nvPicPr>
          <p:cNvPr id="263170" name="Picture 2" descr="1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52400"/>
            <a:ext cx="9144000" cy="6645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p:cNvSpPr txBox="1">
            <a:spLocks noChangeArrowheads="1"/>
          </p:cNvSpPr>
          <p:nvPr/>
        </p:nvSpPr>
        <p:spPr bwMode="auto">
          <a:xfrm>
            <a:off x="-26515" y="144016"/>
            <a:ext cx="9170535" cy="548680"/>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السهل التعرف على يسوع</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8111929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93890" name="Title 1"/>
          <p:cNvSpPr>
            <a:spLocks noGrp="1"/>
          </p:cNvSpPr>
          <p:nvPr>
            <p:ph type="title"/>
          </p:nvPr>
        </p:nvSpPr>
        <p:spPr>
          <a:xfrm>
            <a:off x="-36513" y="58738"/>
            <a:ext cx="9145588" cy="1930400"/>
          </a:xfrm>
        </p:spPr>
        <p:txBody>
          <a:bodyPr/>
          <a:lstStyle/>
          <a:p>
            <a:r>
              <a:rPr lang="ar-JO" sz="3600" u="sng" dirty="0">
                <a:solidFill>
                  <a:srgbClr val="FFFFFF"/>
                </a:solidFill>
                <a:ea typeface="Accordance" panose="00000400000000000000" pitchFamily="2" charset="-78"/>
              </a:rPr>
              <a:t>سؤال قرّاء لوقا:</a:t>
            </a:r>
            <a:br>
              <a:rPr lang="en-US" sz="3600" dirty="0">
                <a:solidFill>
                  <a:srgbClr val="FFFFFF"/>
                </a:solidFill>
                <a:ea typeface="Accordance" panose="00000400000000000000" pitchFamily="2" charset="-78"/>
              </a:rPr>
            </a:br>
            <a:r>
              <a:rPr lang="ar-JO" sz="3600" dirty="0">
                <a:solidFill>
                  <a:srgbClr val="FFFFFF"/>
                </a:solidFill>
                <a:ea typeface="Accordance" panose="00000400000000000000" pitchFamily="2" charset="-78"/>
              </a:rPr>
              <a:t>هل يمكن لهذا الشرقي (يسوع) أن يكون مخلصًا لغربي مثلي (أممي)؟</a:t>
            </a:r>
            <a:endParaRPr lang="en-US" sz="3600" dirty="0">
              <a:solidFill>
                <a:srgbClr val="FFFFFF"/>
              </a:solidFill>
              <a:ea typeface="Accordance" panose="00000400000000000000" pitchFamily="2" charset="-78"/>
            </a:endParaRPr>
          </a:p>
        </p:txBody>
      </p:sp>
      <p:sp>
        <p:nvSpPr>
          <p:cNvPr id="4" name="Title 1"/>
          <p:cNvSpPr txBox="1">
            <a:spLocks/>
          </p:cNvSpPr>
          <p:nvPr/>
        </p:nvSpPr>
        <p:spPr bwMode="auto">
          <a:xfrm>
            <a:off x="3293996" y="2237822"/>
            <a:ext cx="5670492" cy="2592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لماذا يعتقد الناس أن المسيحية دين غربي؟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pic>
        <p:nvPicPr>
          <p:cNvPr id="6"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8670" y="2005013"/>
            <a:ext cx="3168650" cy="4852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781050" y="5445224"/>
            <a:ext cx="7581900" cy="1252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rtl="1"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يسوع </a:t>
            </a:r>
            <a:r>
              <a:rPr kumimoji="0" lang="ar-JO" sz="6000" b="1" u="sng"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لم</a:t>
            </a: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يكن </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أ</a:t>
            </a:r>
            <a:r>
              <a:rPr kumimoji="0" lang="ar-JO" sz="6000" b="1" u="none" strike="noStrike" kern="1200" cap="none" spc="0" normalizeH="0" baseline="0" noProof="0" dirty="0">
                <a:ln>
                  <a:noFill/>
                </a:ln>
                <a:solidFill>
                  <a:schemeClr val="accent2"/>
                </a:solidFill>
                <a:effectLst/>
                <a:uLnTx/>
                <a:uFillTx/>
                <a:latin typeface="Arial" panose="020B0604020202020204" pitchFamily="34" charset="0"/>
                <a:ea typeface="Accordance" panose="00000400000000000000" pitchFamily="2" charset="-78"/>
                <a:cs typeface="Arial" panose="020B0604020202020204" pitchFamily="34" charset="0"/>
              </a:rPr>
              <a:t>م</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ر</a:t>
            </a:r>
            <a:r>
              <a:rPr kumimoji="0" lang="ar-JO" sz="6000" b="1" u="none" strike="noStrike" kern="1200" cap="none" spc="0" normalizeH="0" baseline="0" noProof="0" dirty="0">
                <a:ln>
                  <a:noFill/>
                </a:ln>
                <a:solidFill>
                  <a:schemeClr val="accent2"/>
                </a:solidFill>
                <a:effectLst/>
                <a:uLnTx/>
                <a:uFillTx/>
                <a:latin typeface="Arial" panose="020B0604020202020204" pitchFamily="34" charset="0"/>
                <a:ea typeface="Accordance" panose="00000400000000000000" pitchFamily="2" charset="-78"/>
                <a:cs typeface="Arial" panose="020B0604020202020204" pitchFamily="34" charset="0"/>
              </a:rPr>
              <a:t>ي</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ك</a:t>
            </a:r>
            <a:r>
              <a:rPr kumimoji="0" lang="ar-JO" sz="6000" b="1" u="none" strike="noStrike" kern="1200" cap="none" spc="0" normalizeH="0" baseline="0" noProof="0" dirty="0">
                <a:ln>
                  <a:noFill/>
                </a:ln>
                <a:solidFill>
                  <a:schemeClr val="accent2"/>
                </a:solidFill>
                <a:effectLst/>
                <a:uLnTx/>
                <a:uFillTx/>
                <a:latin typeface="Arial" panose="020B0604020202020204" pitchFamily="34" charset="0"/>
                <a:ea typeface="Accordance" panose="00000400000000000000" pitchFamily="2" charset="-78"/>
                <a:cs typeface="Arial" panose="020B0604020202020204" pitchFamily="34" charset="0"/>
              </a:rPr>
              <a:t>ي</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ًا</a:t>
            </a:r>
            <a:r>
              <a:rPr kumimoji="0" lang="ar-JO" sz="6000" b="1" u="none" strike="noStrike" kern="1200" cap="none" spc="0" normalizeH="0" baseline="0" noProof="0" dirty="0">
                <a:ln>
                  <a:noFill/>
                </a:ln>
                <a:solidFill>
                  <a:schemeClr val="accent2"/>
                </a:solidFill>
                <a:effectLst/>
                <a:uLnTx/>
                <a:uFillTx/>
                <a:latin typeface="Arial" panose="020B0604020202020204" pitchFamily="34" charset="0"/>
                <a:ea typeface="Accordance" panose="00000400000000000000" pitchFamily="2" charset="-78"/>
                <a:cs typeface="Arial" panose="020B0604020202020204" pitchFamily="34" charset="0"/>
              </a:rPr>
              <a:t>!</a:t>
            </a:r>
            <a:endParaRPr kumimoji="0" lang="en-US" sz="8000" b="1" u="none" strike="noStrike" kern="1200" cap="none" spc="0" normalizeH="0" baseline="0" noProof="0" dirty="0">
              <a:ln>
                <a:noFill/>
              </a:ln>
              <a:solidFill>
                <a:schemeClr val="accent2"/>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quot;No&quot; Symbol 6"/>
          <p:cNvSpPr>
            <a:spLocks noChangeAspect="1"/>
          </p:cNvSpPr>
          <p:nvPr/>
        </p:nvSpPr>
        <p:spPr bwMode="auto">
          <a:xfrm>
            <a:off x="989400" y="3213093"/>
            <a:ext cx="1584325" cy="1584325"/>
          </a:xfrm>
          <a:prstGeom prst="noSmoking">
            <a:avLst/>
          </a:prstGeom>
          <a:solidFill>
            <a:srgbClr val="FF0000"/>
          </a:solidFill>
          <a:ln w="9525" cap="flat" cmpd="sng" algn="ctr">
            <a:solidFill>
              <a:schemeClr val="tx1"/>
            </a:solidFill>
            <a:prstDash val="solid"/>
            <a:round/>
            <a:headEnd type="none" w="med" len="med"/>
            <a:tailEnd type="none" w="med" len="med"/>
          </a:ln>
          <a:effec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1162211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par>
                                <p:cTn id="8" presetID="5" presetClass="entr" presetSubtype="10" fill="hold" nodeType="withEffect">
                                  <p:stCondLst>
                                    <p:cond delay="2000"/>
                                  </p:stCondLst>
                                  <p:childTnLst>
                                    <p:set>
                                      <p:cBhvr>
                                        <p:cTn id="9" dur="1" fill="hold">
                                          <p:stCondLst>
                                            <p:cond delay="0"/>
                                          </p:stCondLst>
                                        </p:cTn>
                                        <p:tgtEl>
                                          <p:spTgt spid="6"/>
                                        </p:tgtEl>
                                        <p:attrNameLst>
                                          <p:attrName>style.visibility</p:attrName>
                                        </p:attrNameLst>
                                      </p:cBhvr>
                                      <p:to>
                                        <p:strVal val="visible"/>
                                      </p:to>
                                    </p:set>
                                    <p:animEffect transition="in" filter="checkerboard(across)">
                                      <p:cBhvr>
                                        <p:cTn id="10" dur="3000"/>
                                        <p:tgtEl>
                                          <p:spTgt spid="6"/>
                                        </p:tgtEl>
                                      </p:cBhvr>
                                    </p:animEffect>
                                  </p:childTnLst>
                                </p:cTn>
                              </p:par>
                            </p:childTnLst>
                          </p:cTn>
                        </p:par>
                        <p:par>
                          <p:cTn id="11" fill="hold" nodeType="afterGroup">
                            <p:stCondLst>
                              <p:cond delay="5000"/>
                            </p:stCondLst>
                            <p:childTnLst>
                              <p:par>
                                <p:cTn id="12" presetID="5" presetClass="entr" presetSubtype="1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checkerboard(across)">
                                      <p:cBhvr>
                                        <p:cTn id="14" dur="3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3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0" grpId="0"/>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68322" name="Title 1"/>
          <p:cNvSpPr>
            <a:spLocks noGrp="1"/>
          </p:cNvSpPr>
          <p:nvPr>
            <p:ph type="title"/>
          </p:nvPr>
        </p:nvSpPr>
        <p:spPr>
          <a:xfrm>
            <a:off x="6148226" y="274638"/>
            <a:ext cx="2888270" cy="6394722"/>
          </a:xfrm>
        </p:spPr>
        <p:txBody>
          <a:bodyPr anchor="t"/>
          <a:lstStyle/>
          <a:p>
            <a:br>
              <a:rPr lang="en-US" dirty="0">
                <a:solidFill>
                  <a:srgbClr val="FFFFFF"/>
                </a:solidFill>
                <a:ea typeface="ＭＳ Ｐゴシック" charset="0"/>
                <a:cs typeface="Arial" panose="020B0604020202020204" pitchFamily="34" charset="0"/>
              </a:rPr>
            </a:br>
            <a:r>
              <a:rPr lang="ar-JO" dirty="0">
                <a:solidFill>
                  <a:srgbClr val="FFFFFF"/>
                </a:solidFill>
                <a:ea typeface="ＭＳ Ｐゴシック" charset="0"/>
                <a:cs typeface="Arial" panose="020B0604020202020204" pitchFamily="34" charset="0"/>
              </a:rPr>
              <a:t>بارك سمعان يسوع</a:t>
            </a:r>
            <a:br>
              <a:rPr lang="ar-JO" dirty="0">
                <a:solidFill>
                  <a:srgbClr val="FFFFFF"/>
                </a:solidFill>
                <a:ea typeface="ＭＳ Ｐゴシック" charset="0"/>
                <a:cs typeface="Arial" panose="020B0604020202020204" pitchFamily="34" charset="0"/>
              </a:rPr>
            </a:br>
            <a:r>
              <a:rPr lang="ar-JO" dirty="0">
                <a:solidFill>
                  <a:srgbClr val="FFFFFF"/>
                </a:solidFill>
                <a:ea typeface="ＭＳ Ｐゴシック" charset="0"/>
                <a:cs typeface="Arial" panose="020B0604020202020204" pitchFamily="34" charset="0"/>
              </a:rPr>
              <a:t> في الهيكل (لوقا 2: 21-32)</a:t>
            </a:r>
            <a:endParaRPr lang="en-US" dirty="0">
              <a:solidFill>
                <a:srgbClr val="FFFFFF"/>
              </a:solidFill>
              <a:ea typeface="ＭＳ Ｐゴシック" charset="0"/>
              <a:cs typeface="Arial" panose="020B0604020202020204" pitchFamily="34" charset="0"/>
            </a:endParaRPr>
          </a:p>
        </p:txBody>
      </p:sp>
      <p:pic>
        <p:nvPicPr>
          <p:cNvPr id="4" name="Picture 3" descr="Screen Shot 2014-12-26 at 1.04.03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866" y="260649"/>
            <a:ext cx="6098325" cy="6378237"/>
          </a:xfrm>
          <a:prstGeom prst="rect">
            <a:avLst/>
          </a:prstGeom>
        </p:spPr>
      </p:pic>
    </p:spTree>
    <p:extLst>
      <p:ext uri="{BB962C8B-B14F-4D97-AF65-F5344CB8AC3E}">
        <p14:creationId xmlns:p14="http://schemas.microsoft.com/office/powerpoint/2010/main" val="3376322388"/>
      </p:ext>
    </p:extLst>
  </p:cSld>
  <p:clrMapOvr>
    <a:overrideClrMapping bg1="lt1" tx1="dk1" bg2="lt2" tx2="dk2" accent1="accent1" accent2="accent2" accent3="accent3" accent4="accent4" accent5="accent5" accent6="accent6" hlink="hlink" folHlink="folHlink"/>
  </p:clrMapOvr>
  <p:transition/>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Picture 2" descr="https://www.lds.org/bc/content/bible-videos/videos/the-christ-child-is-presented-at-temple/images/christ-is-presented-at-the-temple.jpg">
            <a:extLst>
              <a:ext uri="{FF2B5EF4-FFF2-40B4-BE49-F238E27FC236}">
                <a16:creationId xmlns:a16="http://schemas.microsoft.com/office/drawing/2014/main" id="{C55428EC-DABA-CD42-90B7-4AD6F503483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0752"/>
          <a:stretch/>
        </p:blipFill>
        <p:spPr bwMode="auto">
          <a:xfrm>
            <a:off x="0" y="29469"/>
            <a:ext cx="9144000" cy="682398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0209" y="3530477"/>
            <a:ext cx="6737889" cy="3327523"/>
          </a:xfrm>
          <a:effectLst>
            <a:outerShdw blurRad="63500" dist="35921" dir="2700000" algn="ctr" rotWithShape="0">
              <a:schemeClr val="tx2">
                <a:alpha val="74998"/>
              </a:schemeClr>
            </a:outerShdw>
          </a:effectLst>
        </p:spPr>
        <p:txBody>
          <a:bodyPr anchor="t"/>
          <a:lstStyle/>
          <a:p>
            <a:r>
              <a:rPr lang="ar-SA" sz="4000" dirty="0">
                <a:effectLst>
                  <a:glow rad="127000">
                    <a:schemeClr val="tx1"/>
                  </a:glow>
                </a:effectLst>
                <a:ea typeface="ＭＳ Ｐゴシック" charset="0"/>
                <a:cs typeface="Arial" panose="020B0604020202020204" pitchFamily="34" charset="0"/>
              </a:rPr>
              <a:t>٢٩ «الآنَ تُطْلِقُ عَبْدَكَ يَا سَيِّدُ حَسَبَ قَوْلِكَ بِسَلاَمٍ ٣٠ لأَنَّ عَيْنَيَّ قَدْ أَبْصَرَتَا </a:t>
            </a:r>
            <a:r>
              <a:rPr lang="ar-SA" sz="4000" dirty="0">
                <a:solidFill>
                  <a:srgbClr val="FFFF00"/>
                </a:solidFill>
                <a:effectLst>
                  <a:glow rad="127000">
                    <a:schemeClr val="tx1"/>
                  </a:glow>
                </a:effectLst>
                <a:ea typeface="ＭＳ Ｐゴシック" charset="0"/>
                <a:cs typeface="Arial" panose="020B0604020202020204" pitchFamily="34" charset="0"/>
              </a:rPr>
              <a:t>خَلاَصَكَ</a:t>
            </a:r>
            <a:r>
              <a:rPr lang="ar-SA" sz="4000" dirty="0">
                <a:effectLst>
                  <a:glow rad="127000">
                    <a:schemeClr val="tx1"/>
                  </a:glow>
                </a:effectLst>
                <a:ea typeface="ＭＳ Ｐゴシック" charset="0"/>
                <a:cs typeface="Arial" panose="020B0604020202020204" pitchFamily="34" charset="0"/>
              </a:rPr>
              <a:t> ٣١ الَّذِي </a:t>
            </a:r>
            <a:r>
              <a:rPr lang="ar-SA" sz="4000" dirty="0">
                <a:solidFill>
                  <a:srgbClr val="FFFF00"/>
                </a:solidFill>
                <a:effectLst>
                  <a:glow rad="127000">
                    <a:schemeClr val="tx1"/>
                  </a:glow>
                </a:effectLst>
                <a:ea typeface="ＭＳ Ｐゴシック" charset="0"/>
                <a:cs typeface="Arial" panose="020B0604020202020204" pitchFamily="34" charset="0"/>
              </a:rPr>
              <a:t>أَعْدَدْتَهُ قُدَّامَ وَجْهِ جَمِيعِ الشُّعُوبِ</a:t>
            </a:r>
            <a:r>
              <a:rPr lang="ar-SA" sz="4000" dirty="0">
                <a:effectLst>
                  <a:glow rad="127000">
                    <a:schemeClr val="tx1"/>
                  </a:glow>
                </a:effectLst>
                <a:ea typeface="ＭＳ Ｐゴシック" charset="0"/>
                <a:cs typeface="Arial" panose="020B0604020202020204" pitchFamily="34" charset="0"/>
              </a:rPr>
              <a:t>. ٣٢ </a:t>
            </a:r>
            <a:r>
              <a:rPr lang="ar-SA" sz="4000" dirty="0">
                <a:solidFill>
                  <a:srgbClr val="FFFF00"/>
                </a:solidFill>
                <a:effectLst>
                  <a:glow rad="127000">
                    <a:schemeClr val="tx1"/>
                  </a:glow>
                </a:effectLst>
                <a:ea typeface="ＭＳ Ｐゴシック" charset="0"/>
                <a:cs typeface="Arial" panose="020B0604020202020204" pitchFamily="34" charset="0"/>
              </a:rPr>
              <a:t>نُورَ إِعْلاَنٍ لِلأُمَمِ </a:t>
            </a:r>
            <a:r>
              <a:rPr lang="ar-SA" sz="4000" dirty="0">
                <a:effectLst>
                  <a:glow rad="127000">
                    <a:schemeClr val="tx1"/>
                  </a:glow>
                </a:effectLst>
                <a:ea typeface="ＭＳ Ｐゴシック" charset="0"/>
                <a:cs typeface="Arial" panose="020B0604020202020204" pitchFamily="34" charset="0"/>
              </a:rPr>
              <a:t>وَمَجْداً لِشَعْبِكَ إِسْرَائِيلَ».</a:t>
            </a:r>
          </a:p>
        </p:txBody>
      </p:sp>
      <p:sp>
        <p:nvSpPr>
          <p:cNvPr id="4" name="Rectangle 2">
            <a:extLst>
              <a:ext uri="{FF2B5EF4-FFF2-40B4-BE49-F238E27FC236}">
                <a16:creationId xmlns:a16="http://schemas.microsoft.com/office/drawing/2014/main" id="{95EAC44C-272F-EB9B-6753-10989011F47A}"/>
              </a:ext>
            </a:extLst>
          </p:cNvPr>
          <p:cNvSpPr txBox="1">
            <a:spLocks noChangeArrowheads="1"/>
          </p:cNvSpPr>
          <p:nvPr/>
        </p:nvSpPr>
        <p:spPr bwMode="auto">
          <a:xfrm>
            <a:off x="5220072" y="265526"/>
            <a:ext cx="3923928" cy="75473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a:lstStyle>
          <a:p>
            <a:r>
              <a:rPr lang="ar-SA" sz="4000" kern="0" dirty="0">
                <a:effectLst>
                  <a:glow rad="127000">
                    <a:schemeClr val="tx1"/>
                  </a:glow>
                </a:effectLst>
                <a:latin typeface="Arial" panose="020B0604020202020204" pitchFamily="34" charset="0"/>
                <a:ea typeface="ＭＳ Ｐゴシック" charset="0"/>
                <a:cs typeface="Arial" panose="020B0604020202020204" pitchFamily="34" charset="0"/>
              </a:rPr>
              <a:t>لوقا ٢ : ٢٩-٣٢</a:t>
            </a:r>
          </a:p>
        </p:txBody>
      </p:sp>
    </p:spTree>
    <p:extLst>
      <p:ext uri="{BB962C8B-B14F-4D97-AF65-F5344CB8AC3E}">
        <p14:creationId xmlns:p14="http://schemas.microsoft.com/office/powerpoint/2010/main" val="572771677"/>
      </p:ext>
    </p:extLst>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98</a:t>
            </a:r>
            <a:endParaRPr lang="en-US" b="1" dirty="0">
              <a:latin typeface="Arial" panose="020B0604020202020204" pitchFamily="34" charset="0"/>
              <a:cs typeface="Arial" panose="020B0604020202020204" pitchFamily="34" charset="0"/>
            </a:endParaRPr>
          </a:p>
        </p:txBody>
      </p:sp>
      <p:sp>
        <p:nvSpPr>
          <p:cNvPr id="64515" name="Text Box 3"/>
          <p:cNvSpPr txBox="1">
            <a:spLocks noChangeArrowheads="1"/>
          </p:cNvSpPr>
          <p:nvPr/>
        </p:nvSpPr>
        <p:spPr bwMode="auto">
          <a:xfrm>
            <a:off x="7938" y="914400"/>
            <a:ext cx="9144000" cy="769409"/>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2200" b="1" dirty="0">
                <a:solidFill>
                  <a:srgbClr val="FFFFFF"/>
                </a:solidFill>
                <a:latin typeface="Arial" panose="020B0604020202020204" pitchFamily="34" charset="0"/>
                <a:cs typeface="Arial" panose="020B0604020202020204" pitchFamily="34" charset="0"/>
              </a:rPr>
              <a:t>(١: ١-٤) تتضمن مقدمة لوقا مقدمة تؤكد أن مصادره موثوقة بالنسبة للأمم الذين سيُطلب منهم تصديق الرواية وبيان الغرض لتأكيد إيمان ثيوفيلوس.</a:t>
            </a:r>
            <a:endParaRPr lang="en-US" sz="2200" b="1" dirty="0">
              <a:solidFill>
                <a:srgbClr val="FFFFFF"/>
              </a:solidFill>
              <a:latin typeface="Arial" panose="020B0604020202020204" pitchFamily="34" charset="0"/>
              <a:cs typeface="Arial" panose="020B0604020202020204" pitchFamily="34" charset="0"/>
            </a:endParaRPr>
          </a:p>
        </p:txBody>
      </p:sp>
      <p:sp>
        <p:nvSpPr>
          <p:cNvPr id="64516" name="Text Box 4"/>
          <p:cNvSpPr txBox="1">
            <a:spLocks noChangeArrowheads="1"/>
          </p:cNvSpPr>
          <p:nvPr/>
        </p:nvSpPr>
        <p:spPr bwMode="auto">
          <a:xfrm>
            <a:off x="4414838" y="2492375"/>
            <a:ext cx="4729162" cy="144651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2200" b="1" dirty="0">
                <a:solidFill>
                  <a:srgbClr val="FFFFFF"/>
                </a:solidFill>
                <a:latin typeface="Arial" panose="020B0604020202020204" pitchFamily="34" charset="0"/>
                <a:cs typeface="Arial" panose="020B0604020202020204" pitchFamily="34" charset="0"/>
              </a:rPr>
              <a:t>(١: ٥-٤: ١٣) تم تسجيل حياة المسيح قبل العلنية في مجيئه واستعداده للخدمة لإظهار خطة الله المنظمة والموجهة بسيادة في سياق سامي ولكن بإيحاءات عالمية.</a:t>
            </a:r>
            <a:endParaRPr lang="en-US" sz="2200" b="1" dirty="0">
              <a:solidFill>
                <a:srgbClr val="FFFFFF"/>
              </a:solidFill>
              <a:latin typeface="Arial" panose="020B0604020202020204" pitchFamily="34" charset="0"/>
              <a:cs typeface="Arial" panose="020B0604020202020204" pitchFamily="34" charset="0"/>
            </a:endParaRPr>
          </a:p>
        </p:txBody>
      </p:sp>
      <p:sp>
        <p:nvSpPr>
          <p:cNvPr id="64517" name="Text Box 5"/>
          <p:cNvSpPr txBox="1">
            <a:spLocks noChangeArrowheads="1"/>
          </p:cNvSpPr>
          <p:nvPr/>
        </p:nvSpPr>
        <p:spPr bwMode="auto">
          <a:xfrm>
            <a:off x="7938" y="5776913"/>
            <a:ext cx="9244012" cy="769409"/>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2200" b="1" dirty="0">
                <a:solidFill>
                  <a:srgbClr val="FFFFFF"/>
                </a:solidFill>
                <a:latin typeface="Arial" panose="020B0604020202020204" pitchFamily="34" charset="0"/>
                <a:cs typeface="Arial" panose="020B0604020202020204" pitchFamily="34" charset="0"/>
              </a:rPr>
              <a:t>(٤: ١٤-٢١: ٣٨) تظهر خدمة المسيح في الجليل، في طريقها إلى أورشليم، وداخل المدينة رفض إسرائيل للمسيح باعتباره المسيح ودينونته بالتحول إلى الأمم في أزمنة الأمم.</a:t>
            </a:r>
            <a:endParaRPr lang="en-US" sz="2200" b="1" dirty="0">
              <a:solidFill>
                <a:srgbClr val="FFFFFF"/>
              </a:solidFill>
              <a:latin typeface="Arial" panose="020B0604020202020204" pitchFamily="34" charset="0"/>
              <a:cs typeface="Arial" panose="020B0604020202020204" pitchFamily="34" charset="0"/>
            </a:endParaRPr>
          </a:p>
        </p:txBody>
      </p:sp>
      <p:pic>
        <p:nvPicPr>
          <p:cNvPr id="327685" name="Picture 6" descr="Boy Jes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938" y="2209800"/>
            <a:ext cx="4316412" cy="3419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6" name="Text Box 7"/>
          <p:cNvSpPr txBox="1">
            <a:spLocks noChangeArrowheads="1"/>
          </p:cNvSpPr>
          <p:nvPr/>
        </p:nvSpPr>
        <p:spPr bwMode="auto">
          <a:xfrm>
            <a:off x="152400" y="5272089"/>
            <a:ext cx="4086310" cy="36930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حتى في سن الثانية عشرة، عرف يسوع أباه الحقيقي</a:t>
            </a:r>
            <a:endParaRPr lang="en-US" sz="1800" b="1" dirty="0">
              <a:latin typeface="Arial" panose="020B0604020202020204" pitchFamily="34" charset="0"/>
              <a:cs typeface="Arial" panose="020B0604020202020204" pitchFamily="34" charset="0"/>
            </a:endParaRPr>
          </a:p>
        </p:txBody>
      </p:sp>
      <p:sp>
        <p:nvSpPr>
          <p:cNvPr id="327687" name="Rectangle 8"/>
          <p:cNvSpPr>
            <a:spLocks noGrp="1" noChangeArrowheads="1"/>
          </p:cNvSpPr>
          <p:nvPr>
            <p:ph type="title" idx="4294967295"/>
          </p:nvPr>
        </p:nvSpPr>
        <p:spPr>
          <a:xfrm>
            <a:off x="3124200" y="242895"/>
            <a:ext cx="2743200" cy="525215"/>
          </a:xfrm>
          <a:solidFill>
            <a:schemeClr val="tx2"/>
          </a:solidFill>
        </p:spPr>
        <p:txBody>
          <a:bodyPr anchor="t">
            <a:spAutoFit/>
          </a:bodyPr>
          <a:lstStyle/>
          <a:p>
            <a:pPr eaLnBrk="1" hangingPunct="1"/>
            <a:r>
              <a:rPr lang="ar-JO" sz="2800" dirty="0">
                <a:solidFill>
                  <a:srgbClr val="000000"/>
                </a:solidFill>
                <a:ea typeface="SimSun" charset="0"/>
                <a:cs typeface="SimSun" charset="0"/>
              </a:rPr>
              <a:t>الملخص</a:t>
            </a:r>
            <a:endParaRPr lang="en-US" sz="2800" dirty="0">
              <a:solidFill>
                <a:srgbClr val="000000"/>
              </a:solidFill>
              <a:ea typeface="SimSun" charset="0"/>
              <a:cs typeface="SimSun"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4515"/>
                                        </p:tgtEl>
                                        <p:attrNameLst>
                                          <p:attrName>style.visibility</p:attrName>
                                        </p:attrNameLst>
                                      </p:cBhvr>
                                      <p:to>
                                        <p:strVal val="visible"/>
                                      </p:to>
                                    </p:set>
                                    <p:anim calcmode="lin" valueType="num">
                                      <p:cBhvr>
                                        <p:cTn id="7" dur="500" fill="hold"/>
                                        <p:tgtEl>
                                          <p:spTgt spid="64515"/>
                                        </p:tgtEl>
                                        <p:attrNameLst>
                                          <p:attrName>ppt_w</p:attrName>
                                        </p:attrNameLst>
                                      </p:cBhvr>
                                      <p:tavLst>
                                        <p:tav tm="0">
                                          <p:val>
                                            <p:fltVal val="0"/>
                                          </p:val>
                                        </p:tav>
                                        <p:tav tm="100000">
                                          <p:val>
                                            <p:strVal val="#ppt_w"/>
                                          </p:val>
                                        </p:tav>
                                      </p:tavLst>
                                    </p:anim>
                                    <p:anim calcmode="lin" valueType="num">
                                      <p:cBhvr>
                                        <p:cTn id="8" dur="500" fill="hold"/>
                                        <p:tgtEl>
                                          <p:spTgt spid="64515"/>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4516"/>
                                        </p:tgtEl>
                                        <p:attrNameLst>
                                          <p:attrName>style.visibility</p:attrName>
                                        </p:attrNameLst>
                                      </p:cBhvr>
                                      <p:to>
                                        <p:strVal val="visible"/>
                                      </p:to>
                                    </p:set>
                                    <p:anim calcmode="lin" valueType="num">
                                      <p:cBhvr>
                                        <p:cTn id="13" dur="500" fill="hold"/>
                                        <p:tgtEl>
                                          <p:spTgt spid="64516"/>
                                        </p:tgtEl>
                                        <p:attrNameLst>
                                          <p:attrName>ppt_w</p:attrName>
                                        </p:attrNameLst>
                                      </p:cBhvr>
                                      <p:tavLst>
                                        <p:tav tm="0">
                                          <p:val>
                                            <p:fltVal val="0"/>
                                          </p:val>
                                        </p:tav>
                                        <p:tav tm="100000">
                                          <p:val>
                                            <p:strVal val="#ppt_w"/>
                                          </p:val>
                                        </p:tav>
                                      </p:tavLst>
                                    </p:anim>
                                    <p:anim calcmode="lin" valueType="num">
                                      <p:cBhvr>
                                        <p:cTn id="14" dur="500" fill="hold"/>
                                        <p:tgtEl>
                                          <p:spTgt spid="64516"/>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64517"/>
                                        </p:tgtEl>
                                        <p:attrNameLst>
                                          <p:attrName>style.visibility</p:attrName>
                                        </p:attrNameLst>
                                      </p:cBhvr>
                                      <p:to>
                                        <p:strVal val="visible"/>
                                      </p:to>
                                    </p:set>
                                    <p:anim calcmode="lin" valueType="num">
                                      <p:cBhvr>
                                        <p:cTn id="19" dur="500" fill="hold"/>
                                        <p:tgtEl>
                                          <p:spTgt spid="64517"/>
                                        </p:tgtEl>
                                        <p:attrNameLst>
                                          <p:attrName>ppt_w</p:attrName>
                                        </p:attrNameLst>
                                      </p:cBhvr>
                                      <p:tavLst>
                                        <p:tav tm="0">
                                          <p:val>
                                            <p:fltVal val="0"/>
                                          </p:val>
                                        </p:tav>
                                        <p:tav tm="100000">
                                          <p:val>
                                            <p:strVal val="#ppt_w"/>
                                          </p:val>
                                        </p:tav>
                                      </p:tavLst>
                                    </p:anim>
                                    <p:anim calcmode="lin" valueType="num">
                                      <p:cBhvr>
                                        <p:cTn id="20" dur="500" fill="hold"/>
                                        <p:tgtEl>
                                          <p:spTgt spid="645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5" grpId="0" animBg="1" autoUpdateAnimBg="0"/>
      <p:bldP spid="64516" grpId="0" animBg="1" autoUpdateAnimBg="0"/>
      <p:bldP spid="64517" grpId="0" animBg="1" autoUpdateAnimBg="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1795" name="Rectangle 3"/>
          <p:cNvSpPr>
            <a:spLocks noChangeArrowheads="1"/>
          </p:cNvSpPr>
          <p:nvPr/>
        </p:nvSpPr>
        <p:spPr bwMode="auto">
          <a:xfrm>
            <a:off x="0" y="0"/>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1796" name="Text Box 4"/>
          <p:cNvSpPr txBox="1">
            <a:spLocks noChangeArrowheads="1"/>
          </p:cNvSpPr>
          <p:nvPr/>
        </p:nvSpPr>
        <p:spPr bwMode="auto">
          <a:xfrm>
            <a:off x="838200" y="1203325"/>
            <a:ext cx="29337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الْحِكْمَةِ</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1797" name="Rectangle 5"/>
          <p:cNvSpPr>
            <a:spLocks noChangeArrowheads="1"/>
          </p:cNvSpPr>
          <p:nvPr/>
        </p:nvSpPr>
        <p:spPr bwMode="auto">
          <a:xfrm>
            <a:off x="4572000" y="0"/>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B50069"/>
              </a:solidFill>
              <a:effectLst/>
              <a:uLnTx/>
              <a:uFillTx/>
              <a:latin typeface="Arial" panose="020B0604020202020204" pitchFamily="34" charset="0"/>
              <a:cs typeface="Arial" panose="020B0604020202020204" pitchFamily="34" charset="0"/>
            </a:endParaRPr>
          </a:p>
        </p:txBody>
      </p:sp>
      <p:sp>
        <p:nvSpPr>
          <p:cNvPr id="161798" name="Rectangle 6"/>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B50069"/>
              </a:solidFill>
              <a:effectLst/>
              <a:uLnTx/>
              <a:uFillTx/>
              <a:latin typeface="Arial" panose="020B0604020202020204" pitchFamily="34" charset="0"/>
              <a:cs typeface="Arial" panose="020B0604020202020204" pitchFamily="34" charset="0"/>
            </a:endParaRPr>
          </a:p>
        </p:txBody>
      </p:sp>
      <p:sp>
        <p:nvSpPr>
          <p:cNvPr id="161799" name="Rectangle 7"/>
          <p:cNvSpPr>
            <a:spLocks noChangeArrowheads="1"/>
          </p:cNvSpPr>
          <p:nvPr/>
        </p:nvSpPr>
        <p:spPr bwMode="auto">
          <a:xfrm>
            <a:off x="0"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sp>
        <p:nvSpPr>
          <p:cNvPr id="161800" name="Text Box 8"/>
          <p:cNvSpPr txBox="1">
            <a:spLocks noChangeArrowheads="1"/>
          </p:cNvSpPr>
          <p:nvPr/>
        </p:nvSpPr>
        <p:spPr bwMode="auto">
          <a:xfrm>
            <a:off x="381000" y="4876800"/>
            <a:ext cx="38862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النِّعْمَةِ عِنْدَ اللهِ</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1801" name="Text Box 9"/>
          <p:cNvSpPr txBox="1">
            <a:spLocks noChangeArrowheads="1"/>
          </p:cNvSpPr>
          <p:nvPr/>
        </p:nvSpPr>
        <p:spPr bwMode="auto">
          <a:xfrm>
            <a:off x="5524500" y="1203325"/>
            <a:ext cx="27432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الْقَامَةِ</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1802" name="Text Box 10"/>
          <p:cNvSpPr txBox="1">
            <a:spLocks noChangeArrowheads="1"/>
          </p:cNvSpPr>
          <p:nvPr/>
        </p:nvSpPr>
        <p:spPr bwMode="auto">
          <a:xfrm>
            <a:off x="4953000" y="4876800"/>
            <a:ext cx="39624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النِّعْمَةِ عِنْدَ النَّاسِ</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1803" name="Rectangle 11"/>
          <p:cNvSpPr>
            <a:spLocks noGrp="1" noChangeArrowheads="1"/>
          </p:cNvSpPr>
          <p:nvPr>
            <p:ph type="title" idx="4294967295"/>
          </p:nvPr>
        </p:nvSpPr>
        <p:spPr>
          <a:xfrm>
            <a:off x="1676400" y="3168650"/>
            <a:ext cx="5867400" cy="1569660"/>
          </a:xfrm>
          <a:solidFill>
            <a:schemeClr val="tx1"/>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SA" sz="4800" dirty="0">
                <a:cs typeface="Arial" panose="020B0604020202020204" pitchFamily="34" charset="0"/>
              </a:rPr>
              <a:t>لوقا ٢ : ٥٢</a:t>
            </a:r>
            <a:br>
              <a:rPr lang="en-US" sz="4800" dirty="0">
                <a:solidFill>
                  <a:schemeClr val="bg1"/>
                </a:solidFill>
                <a:ea typeface="ＭＳ Ｐゴシック" charset="0"/>
                <a:cs typeface="Arial" panose="020B0604020202020204" pitchFamily="34" charset="0"/>
              </a:rPr>
            </a:br>
            <a:r>
              <a:rPr lang="ar-SA" sz="4800" dirty="0">
                <a:cs typeface="Arial" panose="020B0604020202020204" pitchFamily="34" charset="0"/>
              </a:rPr>
              <a:t>وَأَمَّا يَسُوعُ فَكَانَ يَتَقَدَّمُ</a:t>
            </a:r>
            <a:endParaRPr lang="en-US" sz="4800" dirty="0">
              <a:solidFill>
                <a:schemeClr val="bg1"/>
              </a:solidFill>
              <a:ea typeface="ＭＳ Ｐゴシック" charset="0"/>
              <a:cs typeface="Arial" panose="020B0604020202020204" pitchFamily="34" charset="0"/>
            </a:endParaRPr>
          </a:p>
        </p:txBody>
      </p:sp>
      <p:sp>
        <p:nvSpPr>
          <p:cNvPr id="161804" name="Text Box 12"/>
          <p:cNvSpPr txBox="1">
            <a:spLocks noChangeArrowheads="1"/>
          </p:cNvSpPr>
          <p:nvPr/>
        </p:nvSpPr>
        <p:spPr bwMode="auto">
          <a:xfrm>
            <a:off x="8205788" y="76200"/>
            <a:ext cx="70403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289</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61805" name="Picture 13"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1400" y="1066800"/>
            <a:ext cx="2057400"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1795"/>
                                        </p:tgtEl>
                                        <p:attrNameLst>
                                          <p:attrName>style.visibility</p:attrName>
                                        </p:attrNameLst>
                                      </p:cBhvr>
                                      <p:to>
                                        <p:strVal val="visible"/>
                                      </p:to>
                                    </p:set>
                                    <p:animEffect transition="in" filter="dissolve">
                                      <p:cBhvr>
                                        <p:cTn id="7" dur="500"/>
                                        <p:tgtEl>
                                          <p:spTgt spid="161795"/>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161796"/>
                                        </p:tgtEl>
                                        <p:attrNameLst>
                                          <p:attrName>style.visibility</p:attrName>
                                        </p:attrNameLst>
                                      </p:cBhvr>
                                      <p:to>
                                        <p:strVal val="visible"/>
                                      </p:to>
                                    </p:set>
                                    <p:animEffect transition="in" filter="fade">
                                      <p:cBhvr>
                                        <p:cTn id="11" dur="2000"/>
                                        <p:tgtEl>
                                          <p:spTgt spid="161796"/>
                                        </p:tgtEl>
                                      </p:cBhvr>
                                    </p:animEffect>
                                    <p:anim calcmode="lin" valueType="num">
                                      <p:cBhvr>
                                        <p:cTn id="12" dur="2000" fill="hold"/>
                                        <p:tgtEl>
                                          <p:spTgt spid="161796"/>
                                        </p:tgtEl>
                                        <p:attrNameLst>
                                          <p:attrName>style.rotation</p:attrName>
                                        </p:attrNameLst>
                                      </p:cBhvr>
                                      <p:tavLst>
                                        <p:tav tm="0">
                                          <p:val>
                                            <p:fltVal val="720"/>
                                          </p:val>
                                        </p:tav>
                                        <p:tav tm="100000">
                                          <p:val>
                                            <p:fltVal val="0"/>
                                          </p:val>
                                        </p:tav>
                                      </p:tavLst>
                                    </p:anim>
                                    <p:anim calcmode="lin" valueType="num">
                                      <p:cBhvr>
                                        <p:cTn id="13" dur="2000" fill="hold"/>
                                        <p:tgtEl>
                                          <p:spTgt spid="161796"/>
                                        </p:tgtEl>
                                        <p:attrNameLst>
                                          <p:attrName>ppt_h</p:attrName>
                                        </p:attrNameLst>
                                      </p:cBhvr>
                                      <p:tavLst>
                                        <p:tav tm="0">
                                          <p:val>
                                            <p:fltVal val="0"/>
                                          </p:val>
                                        </p:tav>
                                        <p:tav tm="100000">
                                          <p:val>
                                            <p:strVal val="#ppt_h"/>
                                          </p:val>
                                        </p:tav>
                                      </p:tavLst>
                                    </p:anim>
                                    <p:anim calcmode="lin" valueType="num">
                                      <p:cBhvr>
                                        <p:cTn id="14" dur="2000" fill="hold"/>
                                        <p:tgtEl>
                                          <p:spTgt spid="161796"/>
                                        </p:tgtEl>
                                        <p:attrNameLst>
                                          <p:attrName>ppt_w</p:attrName>
                                        </p:attrNameLst>
                                      </p:cBhvr>
                                      <p:tavLst>
                                        <p:tav tm="0">
                                          <p:val>
                                            <p:fltVal val="0"/>
                                          </p:val>
                                        </p:tav>
                                        <p:tav tm="100000">
                                          <p:val>
                                            <p:strVal val="#ppt_w"/>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161797"/>
                                        </p:tgtEl>
                                        <p:attrNameLst>
                                          <p:attrName>style.visibility</p:attrName>
                                        </p:attrNameLst>
                                      </p:cBhvr>
                                      <p:to>
                                        <p:strVal val="visible"/>
                                      </p:to>
                                    </p:set>
                                    <p:animEffect transition="in" filter="dissolve">
                                      <p:cBhvr>
                                        <p:cTn id="19" dur="500"/>
                                        <p:tgtEl>
                                          <p:spTgt spid="161797"/>
                                        </p:tgtEl>
                                      </p:cBhvr>
                                    </p:animEffect>
                                  </p:childTnLst>
                                </p:cTn>
                              </p:par>
                            </p:childTnLst>
                          </p:cTn>
                        </p:par>
                        <p:par>
                          <p:cTn id="20" fill="hold" nodeType="afterGroup">
                            <p:stCondLst>
                              <p:cond delay="500"/>
                            </p:stCondLst>
                            <p:childTnLst>
                              <p:par>
                                <p:cTn id="21" presetID="35" presetClass="entr" presetSubtype="0" fill="hold" grpId="0" nodeType="afterEffect">
                                  <p:stCondLst>
                                    <p:cond delay="0"/>
                                  </p:stCondLst>
                                  <p:childTnLst>
                                    <p:set>
                                      <p:cBhvr>
                                        <p:cTn id="22" dur="1" fill="hold">
                                          <p:stCondLst>
                                            <p:cond delay="0"/>
                                          </p:stCondLst>
                                        </p:cTn>
                                        <p:tgtEl>
                                          <p:spTgt spid="161801"/>
                                        </p:tgtEl>
                                        <p:attrNameLst>
                                          <p:attrName>style.visibility</p:attrName>
                                        </p:attrNameLst>
                                      </p:cBhvr>
                                      <p:to>
                                        <p:strVal val="visible"/>
                                      </p:to>
                                    </p:set>
                                    <p:animEffect transition="in" filter="fade">
                                      <p:cBhvr>
                                        <p:cTn id="23" dur="2000"/>
                                        <p:tgtEl>
                                          <p:spTgt spid="161801"/>
                                        </p:tgtEl>
                                      </p:cBhvr>
                                    </p:animEffect>
                                    <p:anim calcmode="lin" valueType="num">
                                      <p:cBhvr>
                                        <p:cTn id="24" dur="2000" fill="hold"/>
                                        <p:tgtEl>
                                          <p:spTgt spid="161801"/>
                                        </p:tgtEl>
                                        <p:attrNameLst>
                                          <p:attrName>style.rotation</p:attrName>
                                        </p:attrNameLst>
                                      </p:cBhvr>
                                      <p:tavLst>
                                        <p:tav tm="0">
                                          <p:val>
                                            <p:fltVal val="720"/>
                                          </p:val>
                                        </p:tav>
                                        <p:tav tm="100000">
                                          <p:val>
                                            <p:fltVal val="0"/>
                                          </p:val>
                                        </p:tav>
                                      </p:tavLst>
                                    </p:anim>
                                    <p:anim calcmode="lin" valueType="num">
                                      <p:cBhvr>
                                        <p:cTn id="25" dur="2000" fill="hold"/>
                                        <p:tgtEl>
                                          <p:spTgt spid="161801"/>
                                        </p:tgtEl>
                                        <p:attrNameLst>
                                          <p:attrName>ppt_h</p:attrName>
                                        </p:attrNameLst>
                                      </p:cBhvr>
                                      <p:tavLst>
                                        <p:tav tm="0">
                                          <p:val>
                                            <p:fltVal val="0"/>
                                          </p:val>
                                        </p:tav>
                                        <p:tav tm="100000">
                                          <p:val>
                                            <p:strVal val="#ppt_h"/>
                                          </p:val>
                                        </p:tav>
                                      </p:tavLst>
                                    </p:anim>
                                    <p:anim calcmode="lin" valueType="num">
                                      <p:cBhvr>
                                        <p:cTn id="26" dur="2000" fill="hold"/>
                                        <p:tgtEl>
                                          <p:spTgt spid="161801"/>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161799"/>
                                        </p:tgtEl>
                                        <p:attrNameLst>
                                          <p:attrName>style.visibility</p:attrName>
                                        </p:attrNameLst>
                                      </p:cBhvr>
                                      <p:to>
                                        <p:strVal val="visible"/>
                                      </p:to>
                                    </p:set>
                                    <p:animEffect transition="in" filter="dissolve">
                                      <p:cBhvr>
                                        <p:cTn id="31" dur="500"/>
                                        <p:tgtEl>
                                          <p:spTgt spid="161799"/>
                                        </p:tgtEl>
                                      </p:cBhvr>
                                    </p:animEffect>
                                  </p:childTnLst>
                                </p:cTn>
                              </p:par>
                            </p:childTnLst>
                          </p:cTn>
                        </p:par>
                        <p:par>
                          <p:cTn id="32" fill="hold" nodeType="afterGroup">
                            <p:stCondLst>
                              <p:cond delay="500"/>
                            </p:stCondLst>
                            <p:childTnLst>
                              <p:par>
                                <p:cTn id="33" presetID="35" presetClass="entr" presetSubtype="0" fill="hold" grpId="0" nodeType="afterEffect">
                                  <p:stCondLst>
                                    <p:cond delay="0"/>
                                  </p:stCondLst>
                                  <p:childTnLst>
                                    <p:set>
                                      <p:cBhvr>
                                        <p:cTn id="34" dur="1" fill="hold">
                                          <p:stCondLst>
                                            <p:cond delay="0"/>
                                          </p:stCondLst>
                                        </p:cTn>
                                        <p:tgtEl>
                                          <p:spTgt spid="161800"/>
                                        </p:tgtEl>
                                        <p:attrNameLst>
                                          <p:attrName>style.visibility</p:attrName>
                                        </p:attrNameLst>
                                      </p:cBhvr>
                                      <p:to>
                                        <p:strVal val="visible"/>
                                      </p:to>
                                    </p:set>
                                    <p:animEffect transition="in" filter="fade">
                                      <p:cBhvr>
                                        <p:cTn id="35" dur="2000"/>
                                        <p:tgtEl>
                                          <p:spTgt spid="161800"/>
                                        </p:tgtEl>
                                      </p:cBhvr>
                                    </p:animEffect>
                                    <p:anim calcmode="lin" valueType="num">
                                      <p:cBhvr>
                                        <p:cTn id="36" dur="2000" fill="hold"/>
                                        <p:tgtEl>
                                          <p:spTgt spid="161800"/>
                                        </p:tgtEl>
                                        <p:attrNameLst>
                                          <p:attrName>style.rotation</p:attrName>
                                        </p:attrNameLst>
                                      </p:cBhvr>
                                      <p:tavLst>
                                        <p:tav tm="0">
                                          <p:val>
                                            <p:fltVal val="720"/>
                                          </p:val>
                                        </p:tav>
                                        <p:tav tm="100000">
                                          <p:val>
                                            <p:fltVal val="0"/>
                                          </p:val>
                                        </p:tav>
                                      </p:tavLst>
                                    </p:anim>
                                    <p:anim calcmode="lin" valueType="num">
                                      <p:cBhvr>
                                        <p:cTn id="37" dur="2000" fill="hold"/>
                                        <p:tgtEl>
                                          <p:spTgt spid="161800"/>
                                        </p:tgtEl>
                                        <p:attrNameLst>
                                          <p:attrName>ppt_h</p:attrName>
                                        </p:attrNameLst>
                                      </p:cBhvr>
                                      <p:tavLst>
                                        <p:tav tm="0">
                                          <p:val>
                                            <p:fltVal val="0"/>
                                          </p:val>
                                        </p:tav>
                                        <p:tav tm="100000">
                                          <p:val>
                                            <p:strVal val="#ppt_h"/>
                                          </p:val>
                                        </p:tav>
                                      </p:tavLst>
                                    </p:anim>
                                    <p:anim calcmode="lin" valueType="num">
                                      <p:cBhvr>
                                        <p:cTn id="38" dur="2000" fill="hold"/>
                                        <p:tgtEl>
                                          <p:spTgt spid="161800"/>
                                        </p:tgtEl>
                                        <p:attrNameLst>
                                          <p:attrName>ppt_w</p:attrName>
                                        </p:attrNameLst>
                                      </p:cBhvr>
                                      <p:tavLst>
                                        <p:tav tm="0">
                                          <p:val>
                                            <p:fltVal val="0"/>
                                          </p:val>
                                        </p:tav>
                                        <p:tav tm="100000">
                                          <p:val>
                                            <p:strVal val="#ppt_w"/>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61798"/>
                                        </p:tgtEl>
                                        <p:attrNameLst>
                                          <p:attrName>style.visibility</p:attrName>
                                        </p:attrNameLst>
                                      </p:cBhvr>
                                      <p:to>
                                        <p:strVal val="visible"/>
                                      </p:to>
                                    </p:set>
                                    <p:animEffect transition="in" filter="dissolve">
                                      <p:cBhvr>
                                        <p:cTn id="43" dur="500"/>
                                        <p:tgtEl>
                                          <p:spTgt spid="161798"/>
                                        </p:tgtEl>
                                      </p:cBhvr>
                                    </p:animEffect>
                                  </p:childTnLst>
                                </p:cTn>
                              </p:par>
                            </p:childTnLst>
                          </p:cTn>
                        </p:par>
                        <p:par>
                          <p:cTn id="44" fill="hold" nodeType="afterGroup">
                            <p:stCondLst>
                              <p:cond delay="500"/>
                            </p:stCondLst>
                            <p:childTnLst>
                              <p:par>
                                <p:cTn id="45" presetID="35" presetClass="entr" presetSubtype="0" fill="hold" grpId="0" nodeType="afterEffect">
                                  <p:stCondLst>
                                    <p:cond delay="0"/>
                                  </p:stCondLst>
                                  <p:childTnLst>
                                    <p:set>
                                      <p:cBhvr>
                                        <p:cTn id="46" dur="1" fill="hold">
                                          <p:stCondLst>
                                            <p:cond delay="0"/>
                                          </p:stCondLst>
                                        </p:cTn>
                                        <p:tgtEl>
                                          <p:spTgt spid="161802"/>
                                        </p:tgtEl>
                                        <p:attrNameLst>
                                          <p:attrName>style.visibility</p:attrName>
                                        </p:attrNameLst>
                                      </p:cBhvr>
                                      <p:to>
                                        <p:strVal val="visible"/>
                                      </p:to>
                                    </p:set>
                                    <p:animEffect transition="in" filter="fade">
                                      <p:cBhvr>
                                        <p:cTn id="47" dur="2000"/>
                                        <p:tgtEl>
                                          <p:spTgt spid="161802"/>
                                        </p:tgtEl>
                                      </p:cBhvr>
                                    </p:animEffect>
                                    <p:anim calcmode="lin" valueType="num">
                                      <p:cBhvr>
                                        <p:cTn id="48" dur="2000" fill="hold"/>
                                        <p:tgtEl>
                                          <p:spTgt spid="161802"/>
                                        </p:tgtEl>
                                        <p:attrNameLst>
                                          <p:attrName>style.rotation</p:attrName>
                                        </p:attrNameLst>
                                      </p:cBhvr>
                                      <p:tavLst>
                                        <p:tav tm="0">
                                          <p:val>
                                            <p:fltVal val="720"/>
                                          </p:val>
                                        </p:tav>
                                        <p:tav tm="100000">
                                          <p:val>
                                            <p:fltVal val="0"/>
                                          </p:val>
                                        </p:tav>
                                      </p:tavLst>
                                    </p:anim>
                                    <p:anim calcmode="lin" valueType="num">
                                      <p:cBhvr>
                                        <p:cTn id="49" dur="2000" fill="hold"/>
                                        <p:tgtEl>
                                          <p:spTgt spid="161802"/>
                                        </p:tgtEl>
                                        <p:attrNameLst>
                                          <p:attrName>ppt_h</p:attrName>
                                        </p:attrNameLst>
                                      </p:cBhvr>
                                      <p:tavLst>
                                        <p:tav tm="0">
                                          <p:val>
                                            <p:fltVal val="0"/>
                                          </p:val>
                                        </p:tav>
                                        <p:tav tm="100000">
                                          <p:val>
                                            <p:strVal val="#ppt_h"/>
                                          </p:val>
                                        </p:tav>
                                      </p:tavLst>
                                    </p:anim>
                                    <p:anim calcmode="lin" valueType="num">
                                      <p:cBhvr>
                                        <p:cTn id="50" dur="2000" fill="hold"/>
                                        <p:tgtEl>
                                          <p:spTgt spid="161802"/>
                                        </p:tgtEl>
                                        <p:attrNameLst>
                                          <p:attrName>ppt_w</p:attrName>
                                        </p:attrNameLst>
                                      </p:cBhvr>
                                      <p:tavLst>
                                        <p:tav tm="0">
                                          <p:val>
                                            <p:fltVal val="0"/>
                                          </p:val>
                                        </p:tav>
                                        <p:tav tm="100000">
                                          <p:val>
                                            <p:strVal val="#ppt_w"/>
                                          </p:val>
                                        </p:tav>
                                      </p:tavLst>
                                    </p:anim>
                                  </p:childTnLst>
                                </p:cTn>
                              </p:par>
                            </p:childTnLst>
                          </p:cTn>
                        </p:par>
                        <p:par>
                          <p:cTn id="51" fill="hold" nodeType="afterGroup">
                            <p:stCondLst>
                              <p:cond delay="2500"/>
                            </p:stCondLst>
                            <p:childTnLst>
                              <p:par>
                                <p:cTn id="52" presetID="9" presetClass="entr" presetSubtype="0" fill="hold" nodeType="afterEffect">
                                  <p:stCondLst>
                                    <p:cond delay="0"/>
                                  </p:stCondLst>
                                  <p:childTnLst>
                                    <p:set>
                                      <p:cBhvr>
                                        <p:cTn id="53" dur="1" fill="hold">
                                          <p:stCondLst>
                                            <p:cond delay="0"/>
                                          </p:stCondLst>
                                        </p:cTn>
                                        <p:tgtEl>
                                          <p:spTgt spid="161805"/>
                                        </p:tgtEl>
                                        <p:attrNameLst>
                                          <p:attrName>style.visibility</p:attrName>
                                        </p:attrNameLst>
                                      </p:cBhvr>
                                      <p:to>
                                        <p:strVal val="visible"/>
                                      </p:to>
                                    </p:set>
                                    <p:animEffect transition="in" filter="dissolve">
                                      <p:cBhvr>
                                        <p:cTn id="54" dur="500"/>
                                        <p:tgtEl>
                                          <p:spTgt spid="1618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nimBg="1"/>
      <p:bldP spid="161796" grpId="0"/>
      <p:bldP spid="161797" grpId="0" animBg="1"/>
      <p:bldP spid="161798" grpId="0" animBg="1"/>
      <p:bldP spid="161799" grpId="0" animBg="1"/>
      <p:bldP spid="161800" grpId="0"/>
      <p:bldP spid="161801" grpId="0"/>
      <p:bldP spid="161802"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127000" y="-76200"/>
            <a:ext cx="9296400" cy="7010400"/>
          </a:xfrm>
          <a:prstGeom prst="rect">
            <a:avLst/>
          </a:prstGeom>
          <a:gradFill flip="none" rotWithShape="1">
            <a:gsLst>
              <a:gs pos="34000">
                <a:srgbClr val="800000"/>
              </a:gs>
              <a:gs pos="100000">
                <a:schemeClr val="bg1"/>
              </a:gs>
            </a:gsLst>
            <a:path path="rect">
              <a:fillToRect l="50000" t="50000" r="50000" b="50000"/>
            </a:path>
            <a:tileRect/>
          </a:gradFill>
          <a:ln w="12700">
            <a:solidFill>
              <a:schemeClr val="tx1"/>
            </a:solidFill>
            <a:round/>
            <a:headEnd type="none" w="sm" len="sm"/>
            <a:tailEnd type="none" w="sm" len="sm"/>
          </a:ln>
        </p:spPr>
        <p:txBody>
          <a:bodyPr wrap="none" lIns="91376" tIns="45688" rIns="91376" bIns="45688"/>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0245" name="Text Box 10"/>
          <p:cNvSpPr txBox="1">
            <a:spLocks noChangeArrowheads="1"/>
          </p:cNvSpPr>
          <p:nvPr/>
        </p:nvSpPr>
        <p:spPr bwMode="auto">
          <a:xfrm>
            <a:off x="8576893" y="4766"/>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65</a:t>
            </a:r>
            <a:endParaRPr kumimoji="0" lang="en-US" sz="2400" b="1"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0246" name="Title 7"/>
          <p:cNvSpPr>
            <a:spLocks noGrp="1"/>
          </p:cNvSpPr>
          <p:nvPr>
            <p:ph type="title" idx="4294967295"/>
          </p:nvPr>
        </p:nvSpPr>
        <p:spPr>
          <a:xfrm>
            <a:off x="-85725" y="457200"/>
            <a:ext cx="9296400" cy="609600"/>
          </a:xfrm>
          <a:solidFill>
            <a:schemeClr val="tx2">
              <a:lumMod val="60000"/>
              <a:lumOff val="40000"/>
            </a:schemeClr>
          </a:solidFill>
          <a:ln w="28575">
            <a:solidFill>
              <a:schemeClr val="tx1"/>
            </a:solidFill>
          </a:ln>
        </p:spPr>
        <p:txBody>
          <a:bodyPr/>
          <a:lstStyle/>
          <a:p>
            <a:pPr algn="ctr" rtl="1" eaLnBrk="1" hangingPunct="1">
              <a:defRPr/>
            </a:pPr>
            <a:r>
              <a:rPr lang="ar-JO" sz="4000" b="1" i="0" dirty="0">
                <a:solidFill>
                  <a:schemeClr val="bg1"/>
                </a:solidFill>
                <a:latin typeface="Arial" panose="020B0604020202020204" pitchFamily="34" charset="0"/>
                <a:cs typeface="Arial" panose="020B0604020202020204" pitchFamily="34" charset="0"/>
              </a:rPr>
              <a:t>تحديد تاريخ ميلاد المسيح</a:t>
            </a:r>
            <a:endParaRPr lang="en-US" sz="4000" b="1" i="0" dirty="0">
              <a:solidFill>
                <a:schemeClr val="bg1"/>
              </a:solidFill>
              <a:latin typeface="Arial" panose="020B0604020202020204" pitchFamily="34" charset="0"/>
              <a:cs typeface="Arial" panose="020B0604020202020204" pitchFamily="34" charset="0"/>
            </a:endParaRP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تاريخ الميلاد : تقريبًا ما بين كانون الأوَّل 5 ق.م / كانون الثاني 4 ق.م</a:t>
            </a:r>
            <a:endPar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وُلِد يسوع بين هذين التاريخين:</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0" name="Title 7"/>
          <p:cNvSpPr txBox="1">
            <a:spLocks/>
          </p:cNvSpPr>
          <p:nvPr/>
        </p:nvSpPr>
        <p:spPr bwMode="auto">
          <a:xfrm>
            <a:off x="6309475" y="5116490"/>
            <a:ext cx="1774924" cy="73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6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2" name="Title 7"/>
          <p:cNvSpPr txBox="1">
            <a:spLocks/>
          </p:cNvSpPr>
          <p:nvPr/>
        </p:nvSpPr>
        <p:spPr bwMode="auto">
          <a:xfrm>
            <a:off x="-150816" y="5052838"/>
            <a:ext cx="3571875" cy="73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29 آذار – 11 نيسان</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4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cxnSp>
        <p:nvCxnSpPr>
          <p:cNvPr id="3" name="Straight Connector 2"/>
          <p:cNvCxnSpPr>
            <a:cxnSpLocks noChangeShapeType="1"/>
          </p:cNvCxnSpPr>
          <p:nvPr/>
        </p:nvCxnSpPr>
        <p:spPr bwMode="auto">
          <a:xfrm>
            <a:off x="1825625" y="4635500"/>
            <a:ext cx="5472113" cy="0"/>
          </a:xfrm>
          <a:prstGeom prst="line">
            <a:avLst/>
          </a:prstGeom>
          <a:noFill/>
          <a:ln w="76200">
            <a:solidFill>
              <a:schemeClr val="tx1"/>
            </a:solidFill>
            <a:round/>
            <a:headEnd type="oval" w="lg" len="lg"/>
            <a:tailEnd type="oval" w="lg" len="lg"/>
          </a:ln>
          <a:extLst>
            <a:ext uri="{909E8E84-426E-40dd-AFC4-6F175D3DCCD1}">
              <a14:hiddenFill xmlns:a14="http://schemas.microsoft.com/office/drawing/2010/main" xmlns="">
                <a:noFill/>
              </a14:hiddenFill>
            </a:ext>
          </a:extLst>
        </p:spPr>
      </p:cxnSp>
      <p:sp>
        <p:nvSpPr>
          <p:cNvPr id="18" name="Text Box 9"/>
          <p:cNvSpPr txBox="1">
            <a:spLocks noChangeArrowheads="1"/>
          </p:cNvSpPr>
          <p:nvPr/>
        </p:nvSpPr>
        <p:spPr bwMode="auto">
          <a:xfrm>
            <a:off x="-1588" y="6443667"/>
            <a:ext cx="9128126"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هارولد  دبليو. هوهنر، النواحي الزمنية لحياة المسيح (زوندرفان، 1977)، 114</a:t>
            </a: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6" name="Title 7"/>
          <p:cNvSpPr txBox="1">
            <a:spLocks/>
          </p:cNvSpPr>
          <p:nvPr/>
        </p:nvSpPr>
        <p:spPr bwMode="auto">
          <a:xfrm>
            <a:off x="5717387" y="3217863"/>
            <a:ext cx="29591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إحصاء</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كيرينيوس/سيرينيوس</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(لوقا 2: 1-5)</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7" name="Title 7"/>
          <p:cNvSpPr txBox="1">
            <a:spLocks/>
          </p:cNvSpPr>
          <p:nvPr/>
        </p:nvSpPr>
        <p:spPr bwMode="auto">
          <a:xfrm>
            <a:off x="-1588" y="3166179"/>
            <a:ext cx="357346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موت</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هيرودس الكبير</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(متَّى 2: 1؛ لوقا 1: 5)</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p:bldP spid="16" grpId="0"/>
      <p:bldP spid="17" grpId="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3</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4069329883"/>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SA" sz="4800" dirty="0">
                <a:ea typeface="ＭＳ Ｐゴシック" charset="0"/>
                <a:cs typeface="Arial" panose="020B0604020202020204" pitchFamily="34" charset="0"/>
              </a:rPr>
              <a:t>يُوحَنَّا الْمَعْمَدَانُ</a:t>
            </a:r>
            <a:endParaRPr lang="en-US" sz="4800" dirty="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644347"/>
            <a:ext cx="6629400" cy="4953005"/>
          </a:xfrm>
          <a:effectLst>
            <a:outerShdw blurRad="63500" dist="28398" dir="1593903" algn="ctr" rotWithShape="0">
              <a:srgbClr val="000000"/>
            </a:outerShdw>
          </a:effectLst>
        </p:spPr>
        <p:txBody>
          <a:bodyPr/>
          <a:lstStyle/>
          <a:p>
            <a:pPr marL="0" indent="0" algn="r" eaLnBrk="1" hangingPunct="1">
              <a:lnSpc>
                <a:spcPct val="90000"/>
              </a:lnSpc>
              <a:buNone/>
            </a:pPr>
            <a:r>
              <a:rPr lang="ar-SA" sz="3600" dirty="0">
                <a:solidFill>
                  <a:schemeClr val="bg1"/>
                </a:solidFill>
                <a:ea typeface="ＭＳ Ｐゴシック" charset="0"/>
                <a:cs typeface="Arial" panose="020B0604020202020204" pitchFamily="34" charset="0"/>
              </a:rPr>
              <a:t>١ وَفِي السَّنَةِ الْخَامِسَةِ عَشْرَةَ مِنْ سَلْطَنَةِ طِيبَارِيُوسَ </a:t>
            </a:r>
            <a:r>
              <a:rPr lang="ar-SA" sz="3600" dirty="0">
                <a:solidFill>
                  <a:srgbClr val="FFFF00"/>
                </a:solidFill>
                <a:ea typeface="ＭＳ Ｐゴシック" charset="0"/>
                <a:cs typeface="Arial" panose="020B0604020202020204" pitchFamily="34" charset="0"/>
              </a:rPr>
              <a:t>قَيْصَرَ</a:t>
            </a:r>
            <a:r>
              <a:rPr lang="ar-SA" sz="3600" dirty="0">
                <a:solidFill>
                  <a:schemeClr val="bg1"/>
                </a:solidFill>
                <a:ea typeface="ＭＳ Ｐゴシック" charset="0"/>
                <a:cs typeface="Arial" panose="020B0604020202020204" pitchFamily="34" charset="0"/>
              </a:rPr>
              <a:t> إِذْ كَانَ </a:t>
            </a:r>
            <a:r>
              <a:rPr lang="ar-SA" sz="3600" dirty="0">
                <a:solidFill>
                  <a:srgbClr val="FFFF00"/>
                </a:solidFill>
                <a:ea typeface="ＭＳ Ｐゴシック" charset="0"/>
                <a:cs typeface="Arial" panose="020B0604020202020204" pitchFamily="34" charset="0"/>
              </a:rPr>
              <a:t>بِيلاَطُسُ</a:t>
            </a:r>
            <a:r>
              <a:rPr lang="ar-SA" sz="3600" dirty="0">
                <a:solidFill>
                  <a:schemeClr val="bg1"/>
                </a:solidFill>
                <a:ea typeface="ＭＳ Ｐゴシック" charset="0"/>
                <a:cs typeface="Arial" panose="020B0604020202020204" pitchFamily="34" charset="0"/>
              </a:rPr>
              <a:t> الْبُنْطِيُّ وَالِياً عَلَى الْيَهُودِيَّةِ وَ</a:t>
            </a:r>
            <a:r>
              <a:rPr lang="ar-SA" sz="3600" dirty="0">
                <a:solidFill>
                  <a:srgbClr val="FFFF00"/>
                </a:solidFill>
                <a:ea typeface="ＭＳ Ｐゴシック" charset="0"/>
                <a:cs typeface="Arial" panose="020B0604020202020204" pitchFamily="34" charset="0"/>
              </a:rPr>
              <a:t>هِيرُودُسُ</a:t>
            </a:r>
            <a:r>
              <a:rPr lang="ar-SA" sz="3600" dirty="0">
                <a:solidFill>
                  <a:schemeClr val="bg1"/>
                </a:solidFill>
                <a:ea typeface="ＭＳ Ｐゴシック" charset="0"/>
                <a:cs typeface="Arial" panose="020B0604020202020204" pitchFamily="34" charset="0"/>
              </a:rPr>
              <a:t> رَئِيسَ رُبْعٍ عَلَى الْجَلِيلِ وَ</a:t>
            </a:r>
            <a:r>
              <a:rPr lang="ar-SA" sz="3600" dirty="0">
                <a:solidFill>
                  <a:srgbClr val="FFFF00"/>
                </a:solidFill>
                <a:ea typeface="ＭＳ Ｐゴシック" charset="0"/>
                <a:cs typeface="Arial" panose="020B0604020202020204" pitchFamily="34" charset="0"/>
              </a:rPr>
              <a:t>فِيلُبُّسُ</a:t>
            </a:r>
            <a:r>
              <a:rPr lang="ar-SA" sz="3600" dirty="0">
                <a:solidFill>
                  <a:schemeClr val="bg1"/>
                </a:solidFill>
                <a:ea typeface="ＭＳ Ｐゴシック" charset="0"/>
                <a:cs typeface="Arial" panose="020B0604020202020204" pitchFamily="34" charset="0"/>
              </a:rPr>
              <a:t> أَخُوهُ رَئِيسَ رُبْعٍ عَلَى إِيطُورِيَّةَ وَكُورَةِ تَرَاخُونِيتِسَ وَل</a:t>
            </a:r>
            <a:r>
              <a:rPr lang="ar-SA" sz="3600" dirty="0">
                <a:solidFill>
                  <a:srgbClr val="FFFF00"/>
                </a:solidFill>
                <a:ea typeface="ＭＳ Ｐゴシック" charset="0"/>
                <a:cs typeface="Arial" panose="020B0604020202020204" pitchFamily="34" charset="0"/>
              </a:rPr>
              <a:t>ِيسَانِيُوسُ</a:t>
            </a:r>
            <a:r>
              <a:rPr lang="ar-SA" sz="3600" dirty="0">
                <a:solidFill>
                  <a:schemeClr val="bg1"/>
                </a:solidFill>
                <a:ea typeface="ＭＳ Ｐゴシック" charset="0"/>
                <a:cs typeface="Arial" panose="020B0604020202020204" pitchFamily="34" charset="0"/>
              </a:rPr>
              <a:t> رَئِيسَ رُبْعٍ عَلَى الأَبِلِيَّةِ ٢ فِي أَيَّامِ رَئِيسِ الْكَهَنَةِ </a:t>
            </a:r>
            <a:r>
              <a:rPr lang="ar-SA" sz="3600" dirty="0">
                <a:solidFill>
                  <a:srgbClr val="FFFF00"/>
                </a:solidFill>
                <a:ea typeface="ＭＳ Ｐゴシック" charset="0"/>
                <a:cs typeface="Arial" panose="020B0604020202020204" pitchFamily="34" charset="0"/>
              </a:rPr>
              <a:t>حَنَّانَ</a:t>
            </a:r>
            <a:r>
              <a:rPr lang="ar-SA" sz="3600" dirty="0">
                <a:solidFill>
                  <a:schemeClr val="bg1"/>
                </a:solidFill>
                <a:ea typeface="ＭＳ Ｐゴシック" charset="0"/>
                <a:cs typeface="Arial" panose="020B0604020202020204" pitchFamily="34" charset="0"/>
              </a:rPr>
              <a:t> وَ</a:t>
            </a:r>
            <a:r>
              <a:rPr lang="ar-SA" sz="3600" dirty="0">
                <a:solidFill>
                  <a:srgbClr val="FFFF00"/>
                </a:solidFill>
                <a:ea typeface="ＭＳ Ｐゴシック" charset="0"/>
                <a:cs typeface="Arial" panose="020B0604020202020204" pitchFamily="34" charset="0"/>
              </a:rPr>
              <a:t>قَيَافَا</a:t>
            </a:r>
            <a:r>
              <a:rPr lang="ar-SA" sz="3600" dirty="0">
                <a:solidFill>
                  <a:schemeClr val="bg1"/>
                </a:solidFill>
                <a:ea typeface="ＭＳ Ｐゴシック" charset="0"/>
                <a:cs typeface="Arial" panose="020B0604020202020204" pitchFamily="34" charset="0"/>
              </a:rPr>
              <a:t> كَانَتْ كَلِمَةُ اللهِ عَلَى يُوحَنَّا بْنِ زَكَرِيَّا فِي الْبَرِّيَّةِ </a:t>
            </a:r>
          </a:p>
        </p:txBody>
      </p:sp>
      <p:sp>
        <p:nvSpPr>
          <p:cNvPr id="177156" name="TextBox 5"/>
          <p:cNvSpPr txBox="1">
            <a:spLocks noChangeArrowheads="1"/>
          </p:cNvSpPr>
          <p:nvPr/>
        </p:nvSpPr>
        <p:spPr bwMode="auto">
          <a:xfrm>
            <a:off x="467544" y="260648"/>
            <a:ext cx="1944216" cy="12002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لوقا</a:t>
            </a:r>
            <a:b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٣ : ١-٢</a:t>
            </a:r>
          </a:p>
        </p:txBody>
      </p:sp>
    </p:spTree>
    <p:extLst>
      <p:ext uri="{BB962C8B-B14F-4D97-AF65-F5344CB8AC3E}">
        <p14:creationId xmlns:p14="http://schemas.microsoft.com/office/powerpoint/2010/main" val="1493491154"/>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rrowheads="1"/>
          </p:cNvSpPr>
          <p:nvPr>
            <p:ph type="title"/>
          </p:nvPr>
        </p:nvSpPr>
        <p:spPr>
          <a:xfrm>
            <a:off x="0" y="44450"/>
            <a:ext cx="9180513" cy="1631950"/>
          </a:xfrm>
        </p:spPr>
        <p:txBody>
          <a:bodyPr/>
          <a:lstStyle/>
          <a:p>
            <a:pPr eaLnBrk="1" hangingPunct="1">
              <a:defRPr/>
            </a:pPr>
            <a:r>
              <a:rPr lang="ar-JO" sz="3600" dirty="0">
                <a:ea typeface="+mj-ea"/>
                <a:cs typeface="Arial" panose="020B0604020202020204" pitchFamily="34" charset="0"/>
              </a:rPr>
              <a:t>سجل لوقا الطبيب بدقة أسماء وتواريخ عدة قادة رومانيين</a:t>
            </a:r>
            <a:endParaRPr lang="en-US" sz="3600" dirty="0">
              <a:ea typeface="+mj-ea"/>
              <a:cs typeface="+mj-cs"/>
            </a:endParaRPr>
          </a:p>
        </p:txBody>
      </p:sp>
      <p:grpSp>
        <p:nvGrpSpPr>
          <p:cNvPr id="118786" name="Group 6"/>
          <p:cNvGrpSpPr>
            <a:grpSpLocks/>
          </p:cNvGrpSpPr>
          <p:nvPr/>
        </p:nvGrpSpPr>
        <p:grpSpPr bwMode="auto">
          <a:xfrm>
            <a:off x="1035050" y="1676400"/>
            <a:ext cx="7118350" cy="5257800"/>
            <a:chOff x="0" y="1056"/>
            <a:chExt cx="4484" cy="3312"/>
          </a:xfrm>
        </p:grpSpPr>
        <p:pic>
          <p:nvPicPr>
            <p:cNvPr id="118787" name="Picture 4" descr="Luk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56"/>
              <a:ext cx="4464" cy="3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8788" name="Picture 5" descr="Luke00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312" y="1064"/>
              <a:ext cx="1172" cy="33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JO" sz="4000" dirty="0">
                <a:ea typeface="ＭＳ Ｐゴシック" charset="0"/>
                <a:cs typeface="Arial" panose="020B0604020202020204" pitchFamily="34" charset="0"/>
              </a:rPr>
              <a:t>التسلسل الزمني</a:t>
            </a:r>
            <a:endParaRPr lang="en-US" sz="4000" dirty="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6047399" y="1314794"/>
            <a:ext cx="1305181" cy="655557"/>
          </a:xfrm>
          <a:effectLst/>
        </p:spPr>
        <p:txBody>
          <a:bodyPr/>
          <a:lstStyle/>
          <a:p>
            <a:pPr marL="0" indent="0" algn="ctr" eaLnBrk="1" hangingPunct="1">
              <a:lnSpc>
                <a:spcPct val="90000"/>
              </a:lnSpc>
              <a:buNone/>
            </a:pPr>
            <a:r>
              <a:rPr lang="ar-JO" sz="2800" dirty="0">
                <a:solidFill>
                  <a:srgbClr val="FFFF00"/>
                </a:solidFill>
                <a:effectLst>
                  <a:glow rad="228600">
                    <a:schemeClr val="accent4">
                      <a:satMod val="175000"/>
                      <a:alpha val="87704"/>
                    </a:schemeClr>
                  </a:glow>
                </a:effectLst>
                <a:ea typeface="ＭＳ Ｐゴシック" charset="0"/>
                <a:cs typeface="Arial" panose="020B0604020202020204" pitchFamily="34" charset="0"/>
              </a:rPr>
              <a:t>يوحنا</a:t>
            </a:r>
            <a:endParaRPr lang="en-US" sz="2800" dirty="0">
              <a:solidFill>
                <a:srgbClr val="FFFF00"/>
              </a:solidFill>
              <a:effectLst>
                <a:glow rad="228600">
                  <a:schemeClr val="accent4">
                    <a:satMod val="175000"/>
                    <a:alpha val="87704"/>
                  </a:schemeClr>
                </a:glow>
              </a:effectLst>
              <a:ea typeface="ＭＳ Ｐゴシック" charset="0"/>
              <a:cs typeface="Arial" panose="020B0604020202020204" pitchFamily="34" charset="0"/>
            </a:endParaRPr>
          </a:p>
        </p:txBody>
      </p:sp>
      <p:sp>
        <p:nvSpPr>
          <p:cNvPr id="177156" name="TextBox 5"/>
          <p:cNvSpPr txBox="1">
            <a:spLocks noChangeArrowheads="1"/>
          </p:cNvSpPr>
          <p:nvPr/>
        </p:nvSpPr>
        <p:spPr bwMode="auto">
          <a:xfrm>
            <a:off x="533400" y="493720"/>
            <a:ext cx="1752600" cy="9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SA" sz="2800" b="1" dirty="0">
                <a:solidFill>
                  <a:srgbClr val="000000"/>
                </a:solidFill>
                <a:latin typeface="Arial" panose="020B0604020202020204" pitchFamily="34" charset="0"/>
                <a:cs typeface="Arial" panose="020B0604020202020204" pitchFamily="34" charset="0"/>
              </a:rPr>
              <a:t>لوقا</a:t>
            </a:r>
            <a:br>
              <a:rPr lang="en-US" sz="2800" b="1" dirty="0">
                <a:solidFill>
                  <a:srgbClr val="000000"/>
                </a:solidFill>
                <a:latin typeface="Arial" panose="020B0604020202020204" pitchFamily="34" charset="0"/>
                <a:cs typeface="Arial" panose="020B0604020202020204" pitchFamily="34" charset="0"/>
              </a:rPr>
            </a:br>
            <a:r>
              <a:rPr lang="ar-SA" sz="2800" b="1" dirty="0">
                <a:solidFill>
                  <a:srgbClr val="000000"/>
                </a:solidFill>
                <a:latin typeface="Arial" panose="020B0604020202020204" pitchFamily="34" charset="0"/>
                <a:cs typeface="Arial" panose="020B0604020202020204" pitchFamily="34" charset="0"/>
              </a:rPr>
              <a:t> ٣ : ٣-٤</a:t>
            </a:r>
          </a:p>
        </p:txBody>
      </p:sp>
      <p:sp>
        <p:nvSpPr>
          <p:cNvPr id="13" name="Rectangle 3">
            <a:extLst>
              <a:ext uri="{FF2B5EF4-FFF2-40B4-BE49-F238E27FC236}">
                <a16:creationId xmlns:a16="http://schemas.microsoft.com/office/drawing/2014/main" id="{96A105C5-6370-373B-F109-423DCAD77E86}"/>
              </a:ext>
            </a:extLst>
          </p:cNvPr>
          <p:cNvSpPr txBox="1">
            <a:spLocks noChangeArrowheads="1"/>
          </p:cNvSpPr>
          <p:nvPr/>
        </p:nvSpPr>
        <p:spPr bwMode="auto">
          <a:xfrm>
            <a:off x="303884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10</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3">
            <a:extLst>
              <a:ext uri="{FF2B5EF4-FFF2-40B4-BE49-F238E27FC236}">
                <a16:creationId xmlns:a16="http://schemas.microsoft.com/office/drawing/2014/main" id="{AA79496B-8A0D-FDDB-2F47-1E03313D91F7}"/>
              </a:ext>
            </a:extLst>
          </p:cNvPr>
          <p:cNvSpPr txBox="1">
            <a:spLocks noChangeArrowheads="1"/>
          </p:cNvSpPr>
          <p:nvPr/>
        </p:nvSpPr>
        <p:spPr bwMode="auto">
          <a:xfrm>
            <a:off x="393415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15</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3">
            <a:extLst>
              <a:ext uri="{FF2B5EF4-FFF2-40B4-BE49-F238E27FC236}">
                <a16:creationId xmlns:a16="http://schemas.microsoft.com/office/drawing/2014/main" id="{3F57CDC5-02D3-0CD7-C3A9-A79E7298FC77}"/>
              </a:ext>
            </a:extLst>
          </p:cNvPr>
          <p:cNvSpPr txBox="1">
            <a:spLocks noChangeArrowheads="1"/>
          </p:cNvSpPr>
          <p:nvPr/>
        </p:nvSpPr>
        <p:spPr bwMode="auto">
          <a:xfrm>
            <a:off x="482947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20</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3">
            <a:extLst>
              <a:ext uri="{FF2B5EF4-FFF2-40B4-BE49-F238E27FC236}">
                <a16:creationId xmlns:a16="http://schemas.microsoft.com/office/drawing/2014/main" id="{92C7C9D9-F132-5294-F6AF-56B171645747}"/>
              </a:ext>
            </a:extLst>
          </p:cNvPr>
          <p:cNvSpPr txBox="1">
            <a:spLocks noChangeArrowheads="1"/>
          </p:cNvSpPr>
          <p:nvPr/>
        </p:nvSpPr>
        <p:spPr bwMode="auto">
          <a:xfrm>
            <a:off x="572478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25</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Rectangle 3">
            <a:extLst>
              <a:ext uri="{FF2B5EF4-FFF2-40B4-BE49-F238E27FC236}">
                <a16:creationId xmlns:a16="http://schemas.microsoft.com/office/drawing/2014/main" id="{DF826F68-BEAD-4851-D40C-BA273BA5C42E}"/>
              </a:ext>
            </a:extLst>
          </p:cNvPr>
          <p:cNvSpPr txBox="1">
            <a:spLocks noChangeArrowheads="1"/>
          </p:cNvSpPr>
          <p:nvPr/>
        </p:nvSpPr>
        <p:spPr bwMode="auto">
          <a:xfrm>
            <a:off x="662010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30</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Rectangle 3">
            <a:extLst>
              <a:ext uri="{FF2B5EF4-FFF2-40B4-BE49-F238E27FC236}">
                <a16:creationId xmlns:a16="http://schemas.microsoft.com/office/drawing/2014/main" id="{F172DBB5-A9B6-0EFC-199A-85A82174FF53}"/>
              </a:ext>
            </a:extLst>
          </p:cNvPr>
          <p:cNvSpPr txBox="1">
            <a:spLocks noChangeArrowheads="1"/>
          </p:cNvSpPr>
          <p:nvPr/>
        </p:nvSpPr>
        <p:spPr bwMode="auto">
          <a:xfrm>
            <a:off x="751541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35</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3">
            <a:extLst>
              <a:ext uri="{FF2B5EF4-FFF2-40B4-BE49-F238E27FC236}">
                <a16:creationId xmlns:a16="http://schemas.microsoft.com/office/drawing/2014/main" id="{9AE8E100-EE63-7365-6C42-F645A6F8DFBD}"/>
              </a:ext>
            </a:extLst>
          </p:cNvPr>
          <p:cNvSpPr txBox="1">
            <a:spLocks noChangeArrowheads="1"/>
          </p:cNvSpPr>
          <p:nvPr/>
        </p:nvSpPr>
        <p:spPr bwMode="auto">
          <a:xfrm>
            <a:off x="8410732"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40</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Box 8">
            <a:extLst>
              <a:ext uri="{FF2B5EF4-FFF2-40B4-BE49-F238E27FC236}">
                <a16:creationId xmlns:a16="http://schemas.microsoft.com/office/drawing/2014/main" id="{03F960E6-1F69-437C-C421-3FF798F095AF}"/>
              </a:ext>
            </a:extLst>
          </p:cNvPr>
          <p:cNvSpPr txBox="1"/>
          <p:nvPr/>
        </p:nvSpPr>
        <p:spPr>
          <a:xfrm>
            <a:off x="4078175" y="2492896"/>
            <a:ext cx="4166233"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طيباريوس (14-37)</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Rectangle 3">
            <a:extLst>
              <a:ext uri="{FF2B5EF4-FFF2-40B4-BE49-F238E27FC236}">
                <a16:creationId xmlns:a16="http://schemas.microsoft.com/office/drawing/2014/main" id="{D6A725ED-884E-C994-FF00-6122109022E4}"/>
              </a:ext>
            </a:extLst>
          </p:cNvPr>
          <p:cNvSpPr txBox="1">
            <a:spLocks noChangeArrowheads="1"/>
          </p:cNvSpPr>
          <p:nvPr/>
        </p:nvSpPr>
        <p:spPr bwMode="auto">
          <a:xfrm>
            <a:off x="197446"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5</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Rectangle 3">
            <a:extLst>
              <a:ext uri="{FF2B5EF4-FFF2-40B4-BE49-F238E27FC236}">
                <a16:creationId xmlns:a16="http://schemas.microsoft.com/office/drawing/2014/main" id="{369A3C9F-259A-5CBD-BCCF-E86FAEB2D984}"/>
              </a:ext>
            </a:extLst>
          </p:cNvPr>
          <p:cNvSpPr txBox="1">
            <a:spLocks noChangeArrowheads="1"/>
          </p:cNvSpPr>
          <p:nvPr/>
        </p:nvSpPr>
        <p:spPr bwMode="auto">
          <a:xfrm>
            <a:off x="214352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5</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Rectangle 3">
            <a:extLst>
              <a:ext uri="{FF2B5EF4-FFF2-40B4-BE49-F238E27FC236}">
                <a16:creationId xmlns:a16="http://schemas.microsoft.com/office/drawing/2014/main" id="{0F768E55-00FC-3D4B-00D1-F392800B0A90}"/>
              </a:ext>
            </a:extLst>
          </p:cNvPr>
          <p:cNvSpPr txBox="1">
            <a:spLocks noChangeArrowheads="1"/>
          </p:cNvSpPr>
          <p:nvPr/>
        </p:nvSpPr>
        <p:spPr bwMode="auto">
          <a:xfrm>
            <a:off x="1092761" y="1693323"/>
            <a:ext cx="812516"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م</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Box 24">
            <a:extLst>
              <a:ext uri="{FF2B5EF4-FFF2-40B4-BE49-F238E27FC236}">
                <a16:creationId xmlns:a16="http://schemas.microsoft.com/office/drawing/2014/main" id="{62CF56BC-C298-F49F-CF67-F71E7B3FA14D}"/>
              </a:ext>
            </a:extLst>
          </p:cNvPr>
          <p:cNvSpPr txBox="1"/>
          <p:nvPr/>
        </p:nvSpPr>
        <p:spPr>
          <a:xfrm>
            <a:off x="6084168" y="3075992"/>
            <a:ext cx="2016224"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بيلاطس (26-36)</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898F29C2-78DD-008A-37FA-2F2C061BCE3E}"/>
              </a:ext>
            </a:extLst>
          </p:cNvPr>
          <p:cNvSpPr txBox="1"/>
          <p:nvPr/>
        </p:nvSpPr>
        <p:spPr>
          <a:xfrm>
            <a:off x="197446" y="3659088"/>
            <a:ext cx="749399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200" b="1" noProof="0" dirty="0">
                <a:solidFill>
                  <a:srgbClr val="000000"/>
                </a:solidFill>
                <a:latin typeface="Arial" panose="020B0604020202020204" pitchFamily="34" charset="0"/>
                <a:cs typeface="Arial" panose="020B0604020202020204" pitchFamily="34" charset="0"/>
              </a:rPr>
              <a:t>فيلبس (4 ق.م – 34 م)</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TextBox 26">
            <a:extLst>
              <a:ext uri="{FF2B5EF4-FFF2-40B4-BE49-F238E27FC236}">
                <a16:creationId xmlns:a16="http://schemas.microsoft.com/office/drawing/2014/main" id="{73883A5E-7700-8E4A-D2FD-F4240A63CC48}"/>
              </a:ext>
            </a:extLst>
          </p:cNvPr>
          <p:cNvSpPr txBox="1"/>
          <p:nvPr/>
        </p:nvSpPr>
        <p:spPr>
          <a:xfrm>
            <a:off x="4006167" y="4242184"/>
            <a:ext cx="2870090"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200" b="1" dirty="0">
                <a:solidFill>
                  <a:srgbClr val="000000"/>
                </a:solidFill>
                <a:latin typeface="Arial" panose="020B0604020202020204" pitchFamily="34" charset="0"/>
                <a:cs typeface="Arial" panose="020B0604020202020204" pitchFamily="34" charset="0"/>
              </a:rPr>
              <a:t>ليسانياس (14-29)</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TextBox 27">
            <a:extLst>
              <a:ext uri="{FF2B5EF4-FFF2-40B4-BE49-F238E27FC236}">
                <a16:creationId xmlns:a16="http://schemas.microsoft.com/office/drawing/2014/main" id="{CB4C8E3E-357D-F2C1-1423-E7B922D05715}"/>
              </a:ext>
            </a:extLst>
          </p:cNvPr>
          <p:cNvSpPr txBox="1"/>
          <p:nvPr/>
        </p:nvSpPr>
        <p:spPr>
          <a:xfrm>
            <a:off x="2820710" y="4825280"/>
            <a:ext cx="585574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lvl="0" algn="ctr">
              <a:defRPr/>
            </a:pPr>
            <a:r>
              <a:rPr lang="ar-JO" sz="2200" b="1" dirty="0">
                <a:solidFill>
                  <a:srgbClr val="000000"/>
                </a:solidFill>
                <a:latin typeface="Arial" panose="020B0604020202020204" pitchFamily="34" charset="0"/>
                <a:cs typeface="Arial" panose="020B0604020202020204" pitchFamily="34" charset="0"/>
              </a:rPr>
              <a:t>حنان (6-15 مع السيطرة حتى 40)</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76E168AB-0EE1-DD65-07B6-994A87CAB34E}"/>
              </a:ext>
            </a:extLst>
          </p:cNvPr>
          <p:cNvSpPr txBox="1"/>
          <p:nvPr/>
        </p:nvSpPr>
        <p:spPr>
          <a:xfrm>
            <a:off x="4973490" y="5408374"/>
            <a:ext cx="3126902"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قيافا (18-36)</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20" name="Straight Arrow Connector 19">
            <a:extLst>
              <a:ext uri="{FF2B5EF4-FFF2-40B4-BE49-F238E27FC236}">
                <a16:creationId xmlns:a16="http://schemas.microsoft.com/office/drawing/2014/main" id="{3736DC7A-3EA8-BCBA-E8AE-B278215B6EDC}"/>
              </a:ext>
            </a:extLst>
          </p:cNvPr>
          <p:cNvCxnSpPr>
            <a:cxnSpLocks/>
          </p:cNvCxnSpPr>
          <p:nvPr/>
        </p:nvCxnSpPr>
        <p:spPr bwMode="auto">
          <a:xfrm flipV="1">
            <a:off x="6660232" y="1772816"/>
            <a:ext cx="0" cy="4608512"/>
          </a:xfrm>
          <a:prstGeom prst="straightConnector1">
            <a:avLst/>
          </a:prstGeom>
          <a:solidFill>
            <a:schemeClr val="accent1"/>
          </a:solidFill>
          <a:ln w="38100" cap="sq" cmpd="sng" algn="ctr">
            <a:solidFill>
              <a:srgbClr val="FFFF00"/>
            </a:solidFill>
            <a:prstDash val="solid"/>
            <a:round/>
            <a:headEnd type="none" w="sm" len="sm"/>
            <a:tailEnd type="triangle"/>
          </a:ln>
          <a:effectLst>
            <a:glow rad="228600">
              <a:schemeClr val="accent4">
                <a:satMod val="175000"/>
                <a:alpha val="86000"/>
              </a:schemeClr>
            </a:glow>
          </a:effectLst>
        </p:spPr>
      </p:cxnSp>
    </p:spTree>
    <p:extLst>
      <p:ext uri="{BB962C8B-B14F-4D97-AF65-F5344CB8AC3E}">
        <p14:creationId xmlns:p14="http://schemas.microsoft.com/office/powerpoint/2010/main" val="2198732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1000" fill="hold"/>
                                        <p:tgtEl>
                                          <p:spTgt spid="26"/>
                                        </p:tgtEl>
                                        <p:attrNameLst>
                                          <p:attrName>ppt_w</p:attrName>
                                        </p:attrNameLst>
                                      </p:cBhvr>
                                      <p:tavLst>
                                        <p:tav tm="0">
                                          <p:val>
                                            <p:strVal val="#ppt_w*0.70"/>
                                          </p:val>
                                        </p:tav>
                                        <p:tav tm="100000">
                                          <p:val>
                                            <p:strVal val="#ppt_w"/>
                                          </p:val>
                                        </p:tav>
                                      </p:tavLst>
                                    </p:anim>
                                    <p:anim calcmode="lin" valueType="num">
                                      <p:cBhvr>
                                        <p:cTn id="22" dur="1000" fill="hold"/>
                                        <p:tgtEl>
                                          <p:spTgt spid="26"/>
                                        </p:tgtEl>
                                        <p:attrNameLst>
                                          <p:attrName>ppt_h</p:attrName>
                                        </p:attrNameLst>
                                      </p:cBhvr>
                                      <p:tavLst>
                                        <p:tav tm="0">
                                          <p:val>
                                            <p:strVal val="#ppt_h"/>
                                          </p:val>
                                        </p:tav>
                                        <p:tav tm="100000">
                                          <p:val>
                                            <p:strVal val="#ppt_h"/>
                                          </p:val>
                                        </p:tav>
                                      </p:tavLst>
                                    </p:anim>
                                    <p:animEffect transition="in" filter="fade">
                                      <p:cBhvr>
                                        <p:cTn id="23" dur="1000"/>
                                        <p:tgtEl>
                                          <p:spTgt spid="26"/>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1000" fill="hold"/>
                                        <p:tgtEl>
                                          <p:spTgt spid="27"/>
                                        </p:tgtEl>
                                        <p:attrNameLst>
                                          <p:attrName>ppt_w</p:attrName>
                                        </p:attrNameLst>
                                      </p:cBhvr>
                                      <p:tavLst>
                                        <p:tav tm="0">
                                          <p:val>
                                            <p:strVal val="#ppt_w*0.70"/>
                                          </p:val>
                                        </p:tav>
                                        <p:tav tm="100000">
                                          <p:val>
                                            <p:strVal val="#ppt_w"/>
                                          </p:val>
                                        </p:tav>
                                      </p:tavLst>
                                    </p:anim>
                                    <p:anim calcmode="lin" valueType="num">
                                      <p:cBhvr>
                                        <p:cTn id="29" dur="1000" fill="hold"/>
                                        <p:tgtEl>
                                          <p:spTgt spid="27"/>
                                        </p:tgtEl>
                                        <p:attrNameLst>
                                          <p:attrName>ppt_h</p:attrName>
                                        </p:attrNameLst>
                                      </p:cBhvr>
                                      <p:tavLst>
                                        <p:tav tm="0">
                                          <p:val>
                                            <p:strVal val="#ppt_h"/>
                                          </p:val>
                                        </p:tav>
                                        <p:tav tm="100000">
                                          <p:val>
                                            <p:strVal val="#ppt_h"/>
                                          </p:val>
                                        </p:tav>
                                      </p:tavLst>
                                    </p:anim>
                                    <p:animEffect transition="in" filter="fade">
                                      <p:cBhvr>
                                        <p:cTn id="30" dur="1000"/>
                                        <p:tgtEl>
                                          <p:spTgt spid="27"/>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p:cTn id="35" dur="1000" fill="hold"/>
                                        <p:tgtEl>
                                          <p:spTgt spid="28"/>
                                        </p:tgtEl>
                                        <p:attrNameLst>
                                          <p:attrName>ppt_w</p:attrName>
                                        </p:attrNameLst>
                                      </p:cBhvr>
                                      <p:tavLst>
                                        <p:tav tm="0">
                                          <p:val>
                                            <p:strVal val="#ppt_w*0.70"/>
                                          </p:val>
                                        </p:tav>
                                        <p:tav tm="100000">
                                          <p:val>
                                            <p:strVal val="#ppt_w"/>
                                          </p:val>
                                        </p:tav>
                                      </p:tavLst>
                                    </p:anim>
                                    <p:anim calcmode="lin" valueType="num">
                                      <p:cBhvr>
                                        <p:cTn id="36" dur="1000" fill="hold"/>
                                        <p:tgtEl>
                                          <p:spTgt spid="28"/>
                                        </p:tgtEl>
                                        <p:attrNameLst>
                                          <p:attrName>ppt_h</p:attrName>
                                        </p:attrNameLst>
                                      </p:cBhvr>
                                      <p:tavLst>
                                        <p:tav tm="0">
                                          <p:val>
                                            <p:strVal val="#ppt_h"/>
                                          </p:val>
                                        </p:tav>
                                        <p:tav tm="100000">
                                          <p:val>
                                            <p:strVal val="#ppt_h"/>
                                          </p:val>
                                        </p:tav>
                                      </p:tavLst>
                                    </p:anim>
                                    <p:animEffect transition="in" filter="fade">
                                      <p:cBhvr>
                                        <p:cTn id="37" dur="1000"/>
                                        <p:tgtEl>
                                          <p:spTgt spid="28"/>
                                        </p:tgtEl>
                                      </p:cBhvr>
                                    </p:animEffect>
                                  </p:childTnLst>
                                </p:cTn>
                              </p:par>
                            </p:childTnLst>
                          </p:cTn>
                        </p:par>
                      </p:childTnLst>
                    </p:cTn>
                  </p:par>
                  <p:par>
                    <p:cTn id="38" fill="hold">
                      <p:stCondLst>
                        <p:cond delay="indefinite"/>
                      </p:stCondLst>
                      <p:childTnLst>
                        <p:par>
                          <p:cTn id="39" fill="hold">
                            <p:stCondLst>
                              <p:cond delay="0"/>
                            </p:stCondLst>
                            <p:childTnLst>
                              <p:par>
                                <p:cTn id="40" presetID="55" presetClass="entr" presetSubtype="0" fill="hold" grpId="0" nodeType="clickEffect">
                                  <p:stCondLst>
                                    <p:cond delay="0"/>
                                  </p:stCondLst>
                                  <p:childTnLst>
                                    <p:set>
                                      <p:cBhvr>
                                        <p:cTn id="41" dur="1" fill="hold">
                                          <p:stCondLst>
                                            <p:cond delay="0"/>
                                          </p:stCondLst>
                                        </p:cTn>
                                        <p:tgtEl>
                                          <p:spTgt spid="29"/>
                                        </p:tgtEl>
                                        <p:attrNameLst>
                                          <p:attrName>style.visibility</p:attrName>
                                        </p:attrNameLst>
                                      </p:cBhvr>
                                      <p:to>
                                        <p:strVal val="visible"/>
                                      </p:to>
                                    </p:set>
                                    <p:anim calcmode="lin" valueType="num">
                                      <p:cBhvr>
                                        <p:cTn id="42" dur="1000" fill="hold"/>
                                        <p:tgtEl>
                                          <p:spTgt spid="29"/>
                                        </p:tgtEl>
                                        <p:attrNameLst>
                                          <p:attrName>ppt_w</p:attrName>
                                        </p:attrNameLst>
                                      </p:cBhvr>
                                      <p:tavLst>
                                        <p:tav tm="0">
                                          <p:val>
                                            <p:strVal val="#ppt_w*0.70"/>
                                          </p:val>
                                        </p:tav>
                                        <p:tav tm="100000">
                                          <p:val>
                                            <p:strVal val="#ppt_w"/>
                                          </p:val>
                                        </p:tav>
                                      </p:tavLst>
                                    </p:anim>
                                    <p:anim calcmode="lin" valueType="num">
                                      <p:cBhvr>
                                        <p:cTn id="43" dur="1000" fill="hold"/>
                                        <p:tgtEl>
                                          <p:spTgt spid="29"/>
                                        </p:tgtEl>
                                        <p:attrNameLst>
                                          <p:attrName>ppt_h</p:attrName>
                                        </p:attrNameLst>
                                      </p:cBhvr>
                                      <p:tavLst>
                                        <p:tav tm="0">
                                          <p:val>
                                            <p:strVal val="#ppt_h"/>
                                          </p:val>
                                        </p:tav>
                                        <p:tav tm="100000">
                                          <p:val>
                                            <p:strVal val="#ppt_h"/>
                                          </p:val>
                                        </p:tav>
                                      </p:tavLst>
                                    </p:anim>
                                    <p:animEffect transition="in" filter="fade">
                                      <p:cBhvr>
                                        <p:cTn id="44" dur="1000"/>
                                        <p:tgtEl>
                                          <p:spTgt spid="2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84995">
                                            <p:txEl>
                                              <p:pRg st="0" end="0"/>
                                            </p:txEl>
                                          </p:spTgt>
                                        </p:tgtEl>
                                        <p:attrNameLst>
                                          <p:attrName>style.visibility</p:attrName>
                                        </p:attrNameLst>
                                      </p:cBhvr>
                                      <p:to>
                                        <p:strVal val="visible"/>
                                      </p:to>
                                    </p:set>
                                    <p:animEffect transition="in" filter="wipe(down)">
                                      <p:cBhvr>
                                        <p:cTn id="52" dur="500"/>
                                        <p:tgtEl>
                                          <p:spTgt spid="849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build="p"/>
      <p:bldP spid="9" grpId="0" animBg="1"/>
      <p:bldP spid="25" grpId="0" animBg="1"/>
      <p:bldP spid="26" grpId="0" animBg="1"/>
      <p:bldP spid="27" grpId="0" animBg="1"/>
      <p:bldP spid="28" grpId="0" animBg="1"/>
      <p:bldP spid="29"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2"/>
          <p:cNvSpPr>
            <a:spLocks noGrp="1" noChangeArrowheads="1"/>
          </p:cNvSpPr>
          <p:nvPr>
            <p:ph type="title" idx="4294967295"/>
          </p:nvPr>
        </p:nvSpPr>
        <p:spPr>
          <a:xfrm>
            <a:off x="609600" y="304800"/>
            <a:ext cx="7848600" cy="838200"/>
          </a:xfrm>
          <a:solidFill>
            <a:srgbClr val="000099"/>
          </a:solidFill>
        </p:spPr>
        <p:txBody>
          <a:bodyPr/>
          <a:lstStyle/>
          <a:p>
            <a:pPr rtl="1" eaLnBrk="1" hangingPunct="1"/>
            <a:r>
              <a:rPr kumimoji="0" lang="ar-JO" sz="4000" dirty="0">
                <a:solidFill>
                  <a:srgbClr val="FFFFFF"/>
                </a:solidFill>
                <a:ea typeface="ＭＳ Ｐゴシック" charset="0"/>
                <a:cs typeface="Arial" panose="020B0604020202020204" pitchFamily="34" charset="0"/>
              </a:rPr>
              <a:t>التسلسل الزمنيُّ لحياة يسوع في إنجيل لوقا</a:t>
            </a:r>
            <a:endParaRPr kumimoji="0" lang="en-US" sz="4000" dirty="0">
              <a:ea typeface="ＭＳ Ｐゴシック" charset="0"/>
              <a:cs typeface="Arial" panose="020B0604020202020204" pitchFamily="34" charset="0"/>
            </a:endParaRPr>
          </a:p>
        </p:txBody>
      </p:sp>
      <p:sp>
        <p:nvSpPr>
          <p:cNvPr id="84995" name="Text Box 3"/>
          <p:cNvSpPr txBox="1">
            <a:spLocks noChangeArrowheads="1"/>
          </p:cNvSpPr>
          <p:nvPr/>
        </p:nvSpPr>
        <p:spPr bwMode="auto">
          <a:xfrm>
            <a:off x="482478" y="1219203"/>
            <a:ext cx="82734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4 ق.م</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6" name="Text Box 4"/>
          <p:cNvSpPr txBox="1">
            <a:spLocks noChangeArrowheads="1"/>
          </p:cNvSpPr>
          <p:nvPr/>
        </p:nvSpPr>
        <p:spPr bwMode="auto">
          <a:xfrm>
            <a:off x="1396878" y="1219203"/>
            <a:ext cx="82734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ق.م</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7" name="Text Box 5"/>
          <p:cNvSpPr txBox="1">
            <a:spLocks noChangeArrowheads="1"/>
          </p:cNvSpPr>
          <p:nvPr/>
        </p:nvSpPr>
        <p:spPr bwMode="auto">
          <a:xfrm>
            <a:off x="2676934" y="1219203"/>
            <a:ext cx="553227"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م</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8" name="Text Box 6"/>
          <p:cNvSpPr txBox="1">
            <a:spLocks noChangeArrowheads="1"/>
          </p:cNvSpPr>
          <p:nvPr/>
        </p:nvSpPr>
        <p:spPr bwMode="auto">
          <a:xfrm>
            <a:off x="5260698" y="1219203"/>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29</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9" name="Text Box 7"/>
          <p:cNvSpPr txBox="1">
            <a:spLocks noChangeArrowheads="1"/>
          </p:cNvSpPr>
          <p:nvPr/>
        </p:nvSpPr>
        <p:spPr bwMode="auto">
          <a:xfrm>
            <a:off x="6168748" y="1219203"/>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30</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0" name="Text Box 8"/>
          <p:cNvSpPr txBox="1">
            <a:spLocks noChangeArrowheads="1"/>
          </p:cNvSpPr>
          <p:nvPr/>
        </p:nvSpPr>
        <p:spPr bwMode="auto">
          <a:xfrm>
            <a:off x="6776762" y="1219203"/>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33</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1" name="Text Box 9"/>
          <p:cNvSpPr txBox="1">
            <a:spLocks noChangeArrowheads="1"/>
          </p:cNvSpPr>
          <p:nvPr/>
        </p:nvSpPr>
        <p:spPr bwMode="auto">
          <a:xfrm>
            <a:off x="8065812" y="1219203"/>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35</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2" name="Text Box 10"/>
          <p:cNvSpPr txBox="1">
            <a:spLocks noChangeArrowheads="1"/>
          </p:cNvSpPr>
          <p:nvPr/>
        </p:nvSpPr>
        <p:spPr bwMode="auto">
          <a:xfrm>
            <a:off x="3677962" y="1219203"/>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14</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3" name="Text Box 11"/>
          <p:cNvSpPr txBox="1">
            <a:spLocks noChangeArrowheads="1"/>
          </p:cNvSpPr>
          <p:nvPr/>
        </p:nvSpPr>
        <p:spPr bwMode="auto">
          <a:xfrm>
            <a:off x="519305" y="1905004"/>
            <a:ext cx="761618"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ولادة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4" name="Text Box 12"/>
          <p:cNvSpPr txBox="1">
            <a:spLocks noChangeArrowheads="1"/>
          </p:cNvSpPr>
          <p:nvPr/>
        </p:nvSpPr>
        <p:spPr bwMode="auto">
          <a:xfrm>
            <a:off x="1272885" y="1905003"/>
            <a:ext cx="184685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 </a:t>
            </a:r>
            <a: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 سنة واحدة </a:t>
            </a:r>
            <a: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p>
        </p:txBody>
      </p:sp>
      <p:sp>
        <p:nvSpPr>
          <p:cNvPr id="85005" name="Text Box 13"/>
          <p:cNvSpPr txBox="1">
            <a:spLocks noChangeArrowheads="1"/>
          </p:cNvSpPr>
          <p:nvPr/>
        </p:nvSpPr>
        <p:spPr bwMode="auto">
          <a:xfrm>
            <a:off x="4883164" y="1905000"/>
            <a:ext cx="1290610" cy="19389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السنة 15</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لطيباريوس</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يوحنا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ويسوع</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6" name="Text Box 14"/>
          <p:cNvSpPr txBox="1">
            <a:spLocks noChangeArrowheads="1"/>
          </p:cNvSpPr>
          <p:nvPr/>
        </p:nvSpPr>
        <p:spPr bwMode="auto">
          <a:xfrm>
            <a:off x="6662933" y="1905004"/>
            <a:ext cx="761619"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موت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7" name="Text Box 15"/>
          <p:cNvSpPr txBox="1">
            <a:spLocks noChangeArrowheads="1"/>
          </p:cNvSpPr>
          <p:nvPr/>
        </p:nvSpPr>
        <p:spPr bwMode="auto">
          <a:xfrm>
            <a:off x="7952803" y="1905004"/>
            <a:ext cx="756809"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إيمان</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بولس</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8" name="Text Box 16"/>
          <p:cNvSpPr txBox="1">
            <a:spLocks noChangeArrowheads="1"/>
          </p:cNvSpPr>
          <p:nvPr/>
        </p:nvSpPr>
        <p:spPr bwMode="auto">
          <a:xfrm>
            <a:off x="3334910" y="1905004"/>
            <a:ext cx="1218474"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تتويج</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طيباريوس</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9" name="Text Box 17"/>
          <p:cNvSpPr txBox="1">
            <a:spLocks noChangeArrowheads="1"/>
          </p:cNvSpPr>
          <p:nvPr/>
        </p:nvSpPr>
        <p:spPr bwMode="auto">
          <a:xfrm>
            <a:off x="2446315" y="4191003"/>
            <a:ext cx="1463733"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32-33 سنة</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10" name="Line 18"/>
          <p:cNvSpPr>
            <a:spLocks noChangeShapeType="1"/>
          </p:cNvSpPr>
          <p:nvPr/>
        </p:nvSpPr>
        <p:spPr bwMode="auto">
          <a:xfrm>
            <a:off x="914400" y="4114800"/>
            <a:ext cx="4572000" cy="0"/>
          </a:xfrm>
          <a:prstGeom prst="line">
            <a:avLst/>
          </a:prstGeom>
          <a:noFill/>
          <a:ln w="76200" cap="sq">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wrap="none" lIns="91376" tIns="45688" rIns="91376" bIns="45688"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11" name="Text Box 19"/>
          <p:cNvSpPr txBox="1">
            <a:spLocks noChangeArrowheads="1"/>
          </p:cNvSpPr>
          <p:nvPr/>
        </p:nvSpPr>
        <p:spPr bwMode="auto">
          <a:xfrm>
            <a:off x="914400" y="4648200"/>
            <a:ext cx="4724400" cy="1754262"/>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ja-JP"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altLang="ja-JP"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ولما ابتدأ يسوع (خدمته) كان له نحو ثلاثين سنة" (لو 3: 23)"</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2" name="Text Box 20"/>
          <p:cNvSpPr txBox="1">
            <a:spLocks noChangeArrowheads="1"/>
          </p:cNvSpPr>
          <p:nvPr/>
        </p:nvSpPr>
        <p:spPr bwMode="auto">
          <a:xfrm>
            <a:off x="381000" y="2835276"/>
            <a:ext cx="4572000" cy="1200264"/>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السَّنَةِ الخامِسَةِ عَشرَةَ مِنْ سلطَنَةِ طيباريوسَ قَيصَرَ... كانتْ كلِمَةُ اللهِ علَى يوحَنا... فجاءَ... يَكرِزُ" (لو 3: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3" name="AutoShape 21"/>
          <p:cNvSpPr>
            <a:spLocks/>
          </p:cNvSpPr>
          <p:nvPr/>
        </p:nvSpPr>
        <p:spPr bwMode="auto">
          <a:xfrm>
            <a:off x="3733800" y="1219200"/>
            <a:ext cx="1981200" cy="469900"/>
          </a:xfrm>
          <a:prstGeom prst="accentBorderCallout1">
            <a:avLst>
              <a:gd name="adj1" fmla="val 24324"/>
              <a:gd name="adj2" fmla="val -3847"/>
              <a:gd name="adj3" fmla="val 357093"/>
              <a:gd name="adj4" fmla="val -71954"/>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91376" tIns="45688" rIns="91376" bIns="45688">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254997" name="Text Box 22"/>
          <p:cNvSpPr txBox="1">
            <a:spLocks noChangeArrowheads="1"/>
          </p:cNvSpPr>
          <p:nvPr/>
        </p:nvSpPr>
        <p:spPr bwMode="auto">
          <a:xfrm>
            <a:off x="8518531" y="0"/>
            <a:ext cx="625475" cy="4000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38أ</a:t>
            </a:r>
            <a:endParaRPr kumimoji="0" lang="en-US" sz="20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99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00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499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500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99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500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500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85012"/>
                                        </p:tgtEl>
                                        <p:attrNameLst>
                                          <p:attrName>style.visibility</p:attrName>
                                        </p:attrNameLst>
                                      </p:cBhvr>
                                      <p:to>
                                        <p:strVal val="visible"/>
                                      </p:to>
                                    </p:set>
                                    <p:anim calcmode="lin" valueType="num">
                                      <p:cBhvr>
                                        <p:cTn id="27" dur="500" fill="hold"/>
                                        <p:tgtEl>
                                          <p:spTgt spid="85012"/>
                                        </p:tgtEl>
                                        <p:attrNameLst>
                                          <p:attrName>ppt_w</p:attrName>
                                        </p:attrNameLst>
                                      </p:cBhvr>
                                      <p:tavLst>
                                        <p:tav tm="0">
                                          <p:val>
                                            <p:fltVal val="0"/>
                                          </p:val>
                                        </p:tav>
                                        <p:tav tm="100000">
                                          <p:val>
                                            <p:strVal val="#ppt_w"/>
                                          </p:val>
                                        </p:tav>
                                      </p:tavLst>
                                    </p:anim>
                                    <p:anim calcmode="lin" valueType="num">
                                      <p:cBhvr>
                                        <p:cTn id="28" dur="500" fill="hold"/>
                                        <p:tgtEl>
                                          <p:spTgt spid="85012"/>
                                        </p:tgtEl>
                                        <p:attrNameLst>
                                          <p:attrName>ppt_h</p:attrName>
                                        </p:attrNameLst>
                                      </p:cBhvr>
                                      <p:tavLst>
                                        <p:tav tm="0">
                                          <p:val>
                                            <p:strVal val="#ppt_h"/>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7" presetClass="entr" presetSubtype="10" fill="hold" grpId="0" nodeType="clickEffect">
                                  <p:stCondLst>
                                    <p:cond delay="0"/>
                                  </p:stCondLst>
                                  <p:childTnLst>
                                    <p:set>
                                      <p:cBhvr>
                                        <p:cTn id="32" dur="1" fill="hold">
                                          <p:stCondLst>
                                            <p:cond delay="0"/>
                                          </p:stCondLst>
                                        </p:cTn>
                                        <p:tgtEl>
                                          <p:spTgt spid="85013"/>
                                        </p:tgtEl>
                                        <p:attrNameLst>
                                          <p:attrName>style.visibility</p:attrName>
                                        </p:attrNameLst>
                                      </p:cBhvr>
                                      <p:to>
                                        <p:strVal val="visible"/>
                                      </p:to>
                                    </p:set>
                                    <p:anim calcmode="lin" valueType="num">
                                      <p:cBhvr>
                                        <p:cTn id="33" dur="500" fill="hold"/>
                                        <p:tgtEl>
                                          <p:spTgt spid="85013"/>
                                        </p:tgtEl>
                                        <p:attrNameLst>
                                          <p:attrName>ppt_w</p:attrName>
                                        </p:attrNameLst>
                                      </p:cBhvr>
                                      <p:tavLst>
                                        <p:tav tm="0">
                                          <p:val>
                                            <p:fltVal val="0"/>
                                          </p:val>
                                        </p:tav>
                                        <p:tav tm="100000">
                                          <p:val>
                                            <p:strVal val="#ppt_w"/>
                                          </p:val>
                                        </p:tav>
                                      </p:tavLst>
                                    </p:anim>
                                    <p:anim calcmode="lin" valueType="num">
                                      <p:cBhvr>
                                        <p:cTn id="34" dur="500" fill="hold"/>
                                        <p:tgtEl>
                                          <p:spTgt spid="85013"/>
                                        </p:tgtEl>
                                        <p:attrNameLst>
                                          <p:attrName>ppt_h</p:attrName>
                                        </p:attrNameLst>
                                      </p:cBhvr>
                                      <p:tavLst>
                                        <p:tav tm="0">
                                          <p:val>
                                            <p:strVal val="#ppt_h"/>
                                          </p:val>
                                        </p:tav>
                                        <p:tav tm="100000">
                                          <p:val>
                                            <p:strVal val="#ppt_h"/>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500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8499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500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5006"/>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8500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500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7" presetClass="entr" presetSubtype="10" fill="hold" grpId="0" nodeType="clickEffect">
                                  <p:stCondLst>
                                    <p:cond delay="0"/>
                                  </p:stCondLst>
                                  <p:childTnLst>
                                    <p:set>
                                      <p:cBhvr>
                                        <p:cTn id="58" dur="1" fill="hold">
                                          <p:stCondLst>
                                            <p:cond delay="0"/>
                                          </p:stCondLst>
                                        </p:cTn>
                                        <p:tgtEl>
                                          <p:spTgt spid="85011"/>
                                        </p:tgtEl>
                                        <p:attrNameLst>
                                          <p:attrName>style.visibility</p:attrName>
                                        </p:attrNameLst>
                                      </p:cBhvr>
                                      <p:to>
                                        <p:strVal val="visible"/>
                                      </p:to>
                                    </p:set>
                                    <p:anim calcmode="lin" valueType="num">
                                      <p:cBhvr>
                                        <p:cTn id="59" dur="500" fill="hold"/>
                                        <p:tgtEl>
                                          <p:spTgt spid="85011"/>
                                        </p:tgtEl>
                                        <p:attrNameLst>
                                          <p:attrName>ppt_w</p:attrName>
                                        </p:attrNameLst>
                                      </p:cBhvr>
                                      <p:tavLst>
                                        <p:tav tm="0">
                                          <p:val>
                                            <p:fltVal val="0"/>
                                          </p:val>
                                        </p:tav>
                                        <p:tav tm="100000">
                                          <p:val>
                                            <p:strVal val="#ppt_w"/>
                                          </p:val>
                                        </p:tav>
                                      </p:tavLst>
                                    </p:anim>
                                    <p:anim calcmode="lin" valueType="num">
                                      <p:cBhvr>
                                        <p:cTn id="60" dur="500" fill="hold"/>
                                        <p:tgtEl>
                                          <p:spTgt spid="85011"/>
                                        </p:tgtEl>
                                        <p:attrNameLst>
                                          <p:attrName>ppt_h</p:attrName>
                                        </p:attrNameLst>
                                      </p:cBhvr>
                                      <p:tavLst>
                                        <p:tav tm="0">
                                          <p:val>
                                            <p:strVal val="#ppt_h"/>
                                          </p:val>
                                        </p:tav>
                                        <p:tav tm="100000">
                                          <p:val>
                                            <p:strVal val="#ppt_h"/>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17" presetClass="entr" presetSubtype="10" fill="hold" grpId="0" nodeType="clickEffect">
                                  <p:stCondLst>
                                    <p:cond delay="0"/>
                                  </p:stCondLst>
                                  <p:childTnLst>
                                    <p:set>
                                      <p:cBhvr>
                                        <p:cTn id="64" dur="1" fill="hold">
                                          <p:stCondLst>
                                            <p:cond delay="0"/>
                                          </p:stCondLst>
                                        </p:cTn>
                                        <p:tgtEl>
                                          <p:spTgt spid="85010"/>
                                        </p:tgtEl>
                                        <p:attrNameLst>
                                          <p:attrName>style.visibility</p:attrName>
                                        </p:attrNameLst>
                                      </p:cBhvr>
                                      <p:to>
                                        <p:strVal val="visible"/>
                                      </p:to>
                                    </p:set>
                                    <p:anim calcmode="lin" valueType="num">
                                      <p:cBhvr>
                                        <p:cTn id="65" dur="500" fill="hold"/>
                                        <p:tgtEl>
                                          <p:spTgt spid="85010"/>
                                        </p:tgtEl>
                                        <p:attrNameLst>
                                          <p:attrName>ppt_w</p:attrName>
                                        </p:attrNameLst>
                                      </p:cBhvr>
                                      <p:tavLst>
                                        <p:tav tm="0">
                                          <p:val>
                                            <p:fltVal val="0"/>
                                          </p:val>
                                        </p:tav>
                                        <p:tav tm="100000">
                                          <p:val>
                                            <p:strVal val="#ppt_w"/>
                                          </p:val>
                                        </p:tav>
                                      </p:tavLst>
                                    </p:anim>
                                    <p:anim calcmode="lin" valueType="num">
                                      <p:cBhvr>
                                        <p:cTn id="66" dur="500" fill="hold"/>
                                        <p:tgtEl>
                                          <p:spTgt spid="85010"/>
                                        </p:tgtEl>
                                        <p:attrNameLst>
                                          <p:attrName>ppt_h</p:attrName>
                                        </p:attrNameLst>
                                      </p:cBhvr>
                                      <p:tavLst>
                                        <p:tav tm="0">
                                          <p:val>
                                            <p:strVal val="#ppt_h"/>
                                          </p:val>
                                        </p:tav>
                                        <p:tav tm="100000">
                                          <p:val>
                                            <p:strVal val="#ppt_h"/>
                                          </p:val>
                                        </p:tav>
                                      </p:tavLst>
                                    </p:anim>
                                  </p:childTnLst>
                                </p:cTn>
                              </p:par>
                              <p:par>
                                <p:cTn id="67" presetID="1" presetClass="entr" presetSubtype="0" fill="hold" grpId="0" nodeType="withEffect">
                                  <p:stCondLst>
                                    <p:cond delay="0"/>
                                  </p:stCondLst>
                                  <p:childTnLst>
                                    <p:set>
                                      <p:cBhvr>
                                        <p:cTn id="68" dur="1" fill="hold">
                                          <p:stCondLst>
                                            <p:cond delay="0"/>
                                          </p:stCondLst>
                                        </p:cTn>
                                        <p:tgtEl>
                                          <p:spTgt spid="8500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849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p:bldP spid="84996" grpId="0"/>
      <p:bldP spid="84997" grpId="0"/>
      <p:bldP spid="84998" grpId="0"/>
      <p:bldP spid="84999" grpId="0"/>
      <p:bldP spid="85000" grpId="0"/>
      <p:bldP spid="85001" grpId="0"/>
      <p:bldP spid="85002" grpId="0"/>
      <p:bldP spid="85003" grpId="0"/>
      <p:bldP spid="85004" grpId="0"/>
      <p:bldP spid="85005" grpId="0"/>
      <p:bldP spid="85006" grpId="0"/>
      <p:bldP spid="85007" grpId="0"/>
      <p:bldP spid="85008" grpId="0"/>
      <p:bldP spid="85009" grpId="0"/>
      <p:bldP spid="85010" grpId="0" animBg="1"/>
      <p:bldP spid="85011" grpId="0" animBg="1"/>
      <p:bldP spid="85012" grpId="0" animBg="1"/>
      <p:bldP spid="8501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A046811D-7824-2147-BB35-1745AB337EC2}"/>
              </a:ext>
            </a:extLst>
          </p:cNvPr>
          <p:cNvSpPr txBox="1">
            <a:spLocks noChangeArrowheads="1"/>
          </p:cNvSpPr>
          <p:nvPr/>
        </p:nvSpPr>
        <p:spPr bwMode="auto">
          <a:xfrm>
            <a:off x="827584" y="2683830"/>
            <a:ext cx="7704856" cy="1264278"/>
          </a:xfrm>
          <a:prstGeom prst="rect">
            <a:avLst/>
          </a:prstGeom>
          <a:solidFill>
            <a:schemeClr val="tx1"/>
          </a:solidFill>
          <a:ln w="9525">
            <a:no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لم يقتل أحد المسيح لأنه قدم حياته </a:t>
            </a:r>
            <a:r>
              <a:rPr lang="ar-JO" sz="2800" b="1" kern="0" dirty="0">
                <a:solidFill>
                  <a:srgbClr val="FFFF00"/>
                </a:solidFill>
                <a:latin typeface="Arial" panose="020B0604020202020204" pitchFamily="34" charset="0"/>
                <a:ea typeface="Accordance" panose="00000400000000000000" pitchFamily="2" charset="-78"/>
                <a:cs typeface="Arial" panose="020B0604020202020204" pitchFamily="34" charset="0"/>
              </a:rPr>
              <a:t>طوعاً</a:t>
            </a: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 من أجلنا جميعاً (لوقا 22-23).</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5605884" y="57050"/>
            <a:ext cx="3175645" cy="1677268"/>
          </a:xfrm>
          <a:effectLst/>
        </p:spPr>
        <p:txBody>
          <a:bodyPr anchor="t"/>
          <a:lstStyle/>
          <a:p>
            <a:pPr eaLnBrk="1" hangingPunct="1">
              <a:defRPr/>
            </a:pPr>
            <a:r>
              <a:rPr lang="ar-SA" sz="3600" dirty="0">
                <a:solidFill>
                  <a:srgbClr val="000000"/>
                </a:solidFill>
                <a:effectLst/>
                <a:ea typeface="Accordance" panose="00000400000000000000" pitchFamily="2" charset="-78"/>
              </a:rPr>
              <a:t>كيف نكون </a:t>
            </a:r>
            <a:br>
              <a:rPr lang="ar-SA" sz="3600" dirty="0">
                <a:solidFill>
                  <a:srgbClr val="000000"/>
                </a:solidFill>
                <a:effectLst/>
                <a:ea typeface="Accordance" panose="00000400000000000000" pitchFamily="2" charset="-78"/>
              </a:rPr>
            </a:br>
            <a:r>
              <a:rPr lang="ar-SA" sz="3600" dirty="0">
                <a:solidFill>
                  <a:srgbClr val="C00000"/>
                </a:solidFill>
                <a:effectLst/>
                <a:ea typeface="Accordance" panose="00000400000000000000" pitchFamily="2" charset="-78"/>
              </a:rPr>
              <a:t>متأكدين...</a:t>
            </a:r>
            <a:endParaRPr kumimoji="0" lang="en-US" sz="3600" dirty="0">
              <a:solidFill>
                <a:srgbClr val="C00000"/>
              </a:solidFill>
              <a:effectLst/>
              <a:ea typeface="Accordance" panose="00000400000000000000" pitchFamily="2" charset="-78"/>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060094"/>
            <a:ext cx="8751803" cy="1264278"/>
          </a:xfrm>
          <a:prstGeom prst="rect">
            <a:avLst/>
          </a:prstGeom>
          <a:solidFill>
            <a:srgbClr val="002060"/>
          </a:solidFill>
          <a:ln w="9525">
            <a:no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أرسل الله يسوع ليكون المخلص اليهودي </a:t>
            </a:r>
            <a:r>
              <a:rPr lang="ar-JO" sz="2800" b="1" kern="0" dirty="0">
                <a:solidFill>
                  <a:srgbClr val="FFFF00"/>
                </a:solidFill>
                <a:latin typeface="Arial" panose="020B0604020202020204" pitchFamily="34" charset="0"/>
                <a:ea typeface="Accordance" panose="00000400000000000000" pitchFamily="2" charset="-78"/>
                <a:cs typeface="Arial" panose="020B0604020202020204" pitchFamily="34" charset="0"/>
              </a:rPr>
              <a:t>والعالمي</a:t>
            </a:r>
            <a:br>
              <a:rPr lang="en-US" sz="2800" b="1" kern="0" dirty="0">
                <a:solidFill>
                  <a:srgbClr val="FFFF00"/>
                </a:solidFill>
                <a:latin typeface="Arial" panose="020B0604020202020204" pitchFamily="34" charset="0"/>
                <a:ea typeface="Accordance" panose="00000400000000000000" pitchFamily="2" charset="-78"/>
                <a:cs typeface="Arial" panose="020B0604020202020204" pitchFamily="34" charset="0"/>
              </a:rPr>
            </a:b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 (1: 5 – 4: 13).</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 name="Rectangle 3">
            <a:extLst>
              <a:ext uri="{FF2B5EF4-FFF2-40B4-BE49-F238E27FC236}">
                <a16:creationId xmlns:a16="http://schemas.microsoft.com/office/drawing/2014/main" id="{10C5D1D4-3254-9F4E-A66A-8C3287BA109E}"/>
              </a:ext>
            </a:extLst>
          </p:cNvPr>
          <p:cNvSpPr txBox="1">
            <a:spLocks noChangeArrowheads="1"/>
          </p:cNvSpPr>
          <p:nvPr/>
        </p:nvSpPr>
        <p:spPr bwMode="auto">
          <a:xfrm>
            <a:off x="539553" y="3795816"/>
            <a:ext cx="8208912" cy="1264278"/>
          </a:xfrm>
          <a:prstGeom prst="rect">
            <a:avLst/>
          </a:prstGeom>
          <a:solidFill>
            <a:srgbClr val="005722"/>
          </a:solidFill>
          <a:ln w="9525">
            <a:no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تضمنت خطة الله </a:t>
            </a:r>
            <a:r>
              <a:rPr lang="ar-JO" sz="2800" b="1" kern="0" dirty="0">
                <a:solidFill>
                  <a:srgbClr val="FFFF00"/>
                </a:solidFill>
                <a:latin typeface="Arial" panose="020B0604020202020204" pitchFamily="34" charset="0"/>
                <a:ea typeface="Accordance" panose="00000400000000000000" pitchFamily="2" charset="-78"/>
                <a:cs typeface="Arial" panose="020B0604020202020204" pitchFamily="34" charset="0"/>
              </a:rPr>
              <a:t>رفض</a:t>
            </a: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 اليهود ليسوع لتقديم الخلاص للأمم (4: 14-21: 38)</a:t>
            </a:r>
            <a:r>
              <a:rPr lang="ar-SA"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Rectangle 3"/>
          <p:cNvSpPr txBox="1">
            <a:spLocks noChangeArrowheads="1"/>
          </p:cNvSpPr>
          <p:nvPr/>
        </p:nvSpPr>
        <p:spPr bwMode="auto">
          <a:xfrm>
            <a:off x="-108520" y="6180174"/>
            <a:ext cx="9433048" cy="680120"/>
          </a:xfrm>
          <a:prstGeom prst="rect">
            <a:avLst/>
          </a:prstGeom>
          <a:solidFill>
            <a:srgbClr val="7030A0"/>
          </a:solidFill>
          <a:ln w="9525">
            <a:no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المصادر حول حياة المسيح </a:t>
            </a:r>
            <a:r>
              <a:rPr lang="ar-JO" sz="2800" b="1" kern="0" dirty="0">
                <a:solidFill>
                  <a:srgbClr val="FFFF00"/>
                </a:solidFill>
                <a:latin typeface="Arial" panose="020B0604020202020204" pitchFamily="34" charset="0"/>
                <a:ea typeface="Accordance" panose="00000400000000000000" pitchFamily="2" charset="-78"/>
                <a:cs typeface="Arial" panose="020B0604020202020204" pitchFamily="34" charset="0"/>
              </a:rPr>
              <a:t>موثوقة</a:t>
            </a: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 (1: 1-4).</a:t>
            </a:r>
          </a:p>
        </p:txBody>
      </p:sp>
      <p:sp>
        <p:nvSpPr>
          <p:cNvPr id="11" name="Rectangle 3">
            <a:extLst>
              <a:ext uri="{FF2B5EF4-FFF2-40B4-BE49-F238E27FC236}">
                <a16:creationId xmlns:a16="http://schemas.microsoft.com/office/drawing/2014/main" id="{CAAFA895-0197-6147-87D2-F886049620FC}"/>
              </a:ext>
            </a:extLst>
          </p:cNvPr>
          <p:cNvSpPr txBox="1">
            <a:spLocks noChangeArrowheads="1"/>
          </p:cNvSpPr>
          <p:nvPr/>
        </p:nvSpPr>
        <p:spPr bwMode="auto">
          <a:xfrm>
            <a:off x="1115616" y="1603710"/>
            <a:ext cx="7128792" cy="1083169"/>
          </a:xfrm>
          <a:prstGeom prst="rect">
            <a:avLst/>
          </a:prstGeom>
          <a:solidFill>
            <a:srgbClr val="FF000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يمكننا الإعلان عن مخلّص </a:t>
            </a:r>
            <a:r>
              <a:rPr kumimoji="0" lang="ar-JO"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قائم</a:t>
            </a: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من الموت للعالم</a:t>
            </a:r>
            <a:br>
              <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b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(لوقا 24).</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120008" y="144771"/>
            <a:ext cx="3553503" cy="1677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...في إيماننا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بيسوع</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3" name="Rectangle 3">
            <a:extLst>
              <a:ext uri="{FF2B5EF4-FFF2-40B4-BE49-F238E27FC236}">
                <a16:creationId xmlns:a16="http://schemas.microsoft.com/office/drawing/2014/main" id="{AAF6CC2E-D1C7-DD40-BF8B-9C66C2B5FBA9}"/>
              </a:ext>
            </a:extLst>
          </p:cNvPr>
          <p:cNvSpPr txBox="1">
            <a:spLocks noChangeArrowheads="1"/>
          </p:cNvSpPr>
          <p:nvPr/>
        </p:nvSpPr>
        <p:spPr bwMode="auto">
          <a:xfrm rot="20719588">
            <a:off x="297274" y="2877681"/>
            <a:ext cx="8214359" cy="2254242"/>
          </a:xfrm>
          <a:prstGeom prst="rect">
            <a:avLst/>
          </a:prstGeom>
          <a:solidFill>
            <a:schemeClr val="bg1"/>
          </a:solidFill>
          <a:ln w="41275" cmpd="tri">
            <a:solidFill>
              <a:schemeClr val="tx1"/>
            </a:solid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4400" b="1" kern="0" dirty="0">
                <a:solidFill>
                  <a:srgbClr val="000000"/>
                </a:solidFill>
                <a:latin typeface="Arial" panose="020B0604020202020204" pitchFamily="34" charset="0"/>
                <a:ea typeface="Accordance" panose="00000400000000000000" pitchFamily="2" charset="-78"/>
                <a:cs typeface="Arial" panose="020B0604020202020204" pitchFamily="34" charset="0"/>
              </a:rPr>
              <a:t>يسوع يهودي ولكنه أيضًا المخلص </a:t>
            </a:r>
            <a:r>
              <a:rPr lang="ar-JO" sz="4400" b="1" kern="0" dirty="0">
                <a:solidFill>
                  <a:srgbClr val="C00000"/>
                </a:solidFill>
                <a:latin typeface="Arial" panose="020B0604020202020204" pitchFamily="34" charset="0"/>
                <a:ea typeface="Accordance" panose="00000400000000000000" pitchFamily="2" charset="-78"/>
                <a:cs typeface="Arial" panose="020B0604020202020204" pitchFamily="34" charset="0"/>
              </a:rPr>
              <a:t>العالمي</a:t>
            </a:r>
            <a:r>
              <a:rPr lang="ar-JO" sz="4400" b="1" kern="0" dirty="0">
                <a:solidFill>
                  <a:srgbClr val="000000"/>
                </a:solidFill>
                <a:latin typeface="Arial" panose="020B0604020202020204" pitchFamily="34" charset="0"/>
                <a:ea typeface="Accordance" panose="00000400000000000000" pitchFamily="2" charset="-78"/>
                <a:cs typeface="Arial" panose="020B0604020202020204" pitchFamily="34" charset="0"/>
              </a:rPr>
              <a:t> (الفكرة الرئيسية).</a:t>
            </a:r>
            <a:endParaRPr kumimoji="0" lang="en-US" sz="44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4" name="Rectangle 2">
            <a:extLst>
              <a:ext uri="{FF2B5EF4-FFF2-40B4-BE49-F238E27FC236}">
                <a16:creationId xmlns:a16="http://schemas.microsoft.com/office/drawing/2014/main" id="{33C42E64-E3E7-3542-8DE1-EAD2A8575D88}"/>
              </a:ext>
            </a:extLst>
          </p:cNvPr>
          <p:cNvSpPr txBox="1">
            <a:spLocks noChangeArrowheads="1"/>
          </p:cNvSpPr>
          <p:nvPr/>
        </p:nvSpPr>
        <p:spPr bwMode="auto">
          <a:xfrm>
            <a:off x="3220001" y="764704"/>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588731615"/>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55"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1000" fill="hold"/>
                                        <p:tgtEl>
                                          <p:spTgt spid="13"/>
                                        </p:tgtEl>
                                        <p:attrNameLst>
                                          <p:attrName>ppt_w</p:attrName>
                                        </p:attrNameLst>
                                      </p:cBhvr>
                                      <p:tavLst>
                                        <p:tav tm="0">
                                          <p:val>
                                            <p:strVal val="#ppt_w*0.70"/>
                                          </p:val>
                                        </p:tav>
                                        <p:tav tm="100000">
                                          <p:val>
                                            <p:strVal val="#ppt_w"/>
                                          </p:val>
                                        </p:tav>
                                      </p:tavLst>
                                    </p:anim>
                                    <p:anim calcmode="lin" valueType="num">
                                      <p:cBhvr>
                                        <p:cTn id="28" dur="1000" fill="hold"/>
                                        <p:tgtEl>
                                          <p:spTgt spid="13"/>
                                        </p:tgtEl>
                                        <p:attrNameLst>
                                          <p:attrName>ppt_h</p:attrName>
                                        </p:attrNameLst>
                                      </p:cBhvr>
                                      <p:tavLst>
                                        <p:tav tm="0">
                                          <p:val>
                                            <p:strVal val="#ppt_h"/>
                                          </p:val>
                                        </p:tav>
                                        <p:tav tm="100000">
                                          <p:val>
                                            <p:strVal val="#ppt_h"/>
                                          </p:val>
                                        </p:tav>
                                      </p:tavLst>
                                    </p:anim>
                                    <p:animEffect transition="in" filter="fad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dissolve">
                                      <p:cBhvr>
                                        <p:cTn id="3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8" grpId="0" animBg="1"/>
      <p:bldP spid="9" grpId="0" animBg="1"/>
      <p:bldP spid="5" grpId="0" animBg="1"/>
      <p:bldP spid="11" grpId="0" animBg="1"/>
      <p:bldP spid="13" grpId="0" animBg="1"/>
      <p:bldP spid="1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02678557-4DF0-A24B-90E6-FC6B45F42502}"/>
              </a:ext>
            </a:extLst>
          </p:cNvPr>
          <p:cNvGraphicFramePr>
            <a:graphicFrameLocks noGrp="1"/>
          </p:cNvGraphicFramePr>
          <p:nvPr>
            <p:extLst>
              <p:ext uri="{D42A27DB-BD31-4B8C-83A1-F6EECF244321}">
                <p14:modId xmlns:p14="http://schemas.microsoft.com/office/powerpoint/2010/main" val="515191820"/>
              </p:ext>
            </p:extLst>
          </p:nvPr>
        </p:nvGraphicFramePr>
        <p:xfrm>
          <a:off x="3702870" y="98468"/>
          <a:ext cx="5405634" cy="6642900"/>
        </p:xfrm>
        <a:graphic>
          <a:graphicData uri="http://schemas.openxmlformats.org/drawingml/2006/table">
            <a:tbl>
              <a:tblPr firstRow="1" bandRow="1">
                <a:tableStyleId>{2D5ABB26-0587-4C30-8999-92F81FD0307C}</a:tableStyleId>
              </a:tblPr>
              <a:tblGrid>
                <a:gridCol w="1801878">
                  <a:extLst>
                    <a:ext uri="{9D8B030D-6E8A-4147-A177-3AD203B41FA5}">
                      <a16:colId xmlns:a16="http://schemas.microsoft.com/office/drawing/2014/main" val="2580539758"/>
                    </a:ext>
                  </a:extLst>
                </a:gridCol>
                <a:gridCol w="1801878">
                  <a:extLst>
                    <a:ext uri="{9D8B030D-6E8A-4147-A177-3AD203B41FA5}">
                      <a16:colId xmlns:a16="http://schemas.microsoft.com/office/drawing/2014/main" val="3652142513"/>
                    </a:ext>
                  </a:extLst>
                </a:gridCol>
                <a:gridCol w="1801878">
                  <a:extLst>
                    <a:ext uri="{9D8B030D-6E8A-4147-A177-3AD203B41FA5}">
                      <a16:colId xmlns:a16="http://schemas.microsoft.com/office/drawing/2014/main" val="1582157318"/>
                    </a:ext>
                  </a:extLst>
                </a:gridCol>
              </a:tblGrid>
              <a:tr h="623455">
                <a:tc gridSpan="3">
                  <a:txBody>
                    <a:bodyPr/>
                    <a:lstStyle/>
                    <a:p>
                      <a:pPr algn="ctr"/>
                      <a:r>
                        <a:rPr lang="ar-JO" sz="1800" b="1" i="0" dirty="0">
                          <a:latin typeface="Arial" panose="020B0604020202020204" pitchFamily="34" charset="0"/>
                          <a:cs typeface="Arial" panose="020B0604020202020204" pitchFamily="34" charset="0"/>
                        </a:rPr>
                        <a:t>هيرودس الكبير</a:t>
                      </a:r>
                      <a:br>
                        <a:rPr lang="en-US" sz="1600" b="1" dirty="0"/>
                      </a:br>
                      <a:r>
                        <a:rPr lang="ar-JO" sz="1400" b="1" dirty="0"/>
                        <a:t>ملك على كل إسرائيل</a:t>
                      </a:r>
                      <a:endParaRPr 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59794755"/>
                  </a:ext>
                </a:extLst>
              </a:tr>
              <a:tr h="623455">
                <a:tc>
                  <a:txBody>
                    <a:bodyPr/>
                    <a:lstStyle/>
                    <a:p>
                      <a:pPr algn="ctr"/>
                      <a:r>
                        <a:rPr lang="ar-JO" b="1" i="0" dirty="0">
                          <a:latin typeface="Arial" panose="020B0604020202020204" pitchFamily="34" charset="0"/>
                          <a:cs typeface="Arial" panose="020B0604020202020204" pitchFamily="34" charset="0"/>
                        </a:rPr>
                        <a:t>أرخيلاوس</a:t>
                      </a:r>
                      <a:br>
                        <a:rPr lang="en-US" b="1" dirty="0"/>
                      </a:br>
                      <a:r>
                        <a:rPr lang="ar-JO" sz="1400" b="1" dirty="0"/>
                        <a:t>والي على</a:t>
                      </a:r>
                      <a:endParaRPr lang="en-US" sz="1400" b="1" dirty="0"/>
                    </a:p>
                    <a:p>
                      <a:pPr algn="ctr"/>
                      <a:r>
                        <a:rPr lang="ar-JO" sz="1400" b="1" dirty="0"/>
                        <a:t>اليهودية، السامرة وأدومية</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algn="ctr"/>
                      <a:r>
                        <a:rPr lang="ar-JO" b="1" i="0" dirty="0">
                          <a:latin typeface="Arial" panose="020B0604020202020204" pitchFamily="34" charset="0"/>
                          <a:cs typeface="Arial" panose="020B0604020202020204" pitchFamily="34" charset="0"/>
                        </a:rPr>
                        <a:t>فيلبس</a:t>
                      </a:r>
                      <a:br>
                        <a:rPr lang="en-US" b="1" dirty="0"/>
                      </a:br>
                      <a:r>
                        <a:rPr lang="ar-JO" sz="1400" b="1" dirty="0"/>
                        <a:t>رئيس ربع</a:t>
                      </a:r>
                    </a:p>
                    <a:p>
                      <a:pPr algn="ctr"/>
                      <a:r>
                        <a:rPr lang="ar-JO" sz="1400" b="1" dirty="0"/>
                        <a:t>إيطورية،</a:t>
                      </a:r>
                      <a:r>
                        <a:rPr lang="ar-JO" sz="1400" b="1" baseline="0" dirty="0"/>
                        <a:t> غوالانيتس، تراخونيتس، بيثينية، أورانيتس</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4">
                  <a:txBody>
                    <a:bodyPr/>
                    <a:lstStyle/>
                    <a:p>
                      <a:pPr algn="ctr"/>
                      <a:r>
                        <a:rPr lang="ar-JO" b="1" i="0" dirty="0">
                          <a:latin typeface="Arial" panose="020B0604020202020204" pitchFamily="34" charset="0"/>
                          <a:cs typeface="Arial" panose="020B0604020202020204" pitchFamily="34" charset="0"/>
                        </a:rPr>
                        <a:t>أنتيباس</a:t>
                      </a:r>
                      <a:br>
                        <a:rPr lang="en-US" b="1" dirty="0"/>
                      </a:br>
                      <a:r>
                        <a:rPr lang="ar-JO" sz="1400" b="1" dirty="0"/>
                        <a:t>رئيس ربع</a:t>
                      </a:r>
                      <a:br>
                        <a:rPr lang="en-US" sz="1400" b="1" dirty="0"/>
                      </a:br>
                      <a:r>
                        <a:rPr lang="ar-JO" sz="1400" b="1" dirty="0"/>
                        <a:t>الجليل و بيرية</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52320875"/>
                  </a:ext>
                </a:extLst>
              </a:tr>
              <a:tr h="623455">
                <a:tc rowSpan="4">
                  <a:txBody>
                    <a:bodyPr/>
                    <a:lstStyle/>
                    <a:p>
                      <a:pPr algn="ctr"/>
                      <a:r>
                        <a:rPr lang="ar-JO" b="1" i="0" dirty="0">
                          <a:latin typeface="Arial" panose="020B0604020202020204" pitchFamily="34" charset="0"/>
                          <a:cs typeface="Arial" panose="020B0604020202020204" pitchFamily="34" charset="0"/>
                        </a:rPr>
                        <a:t>الحكام الرومان    (ولاة أو وكلاء)</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8458181"/>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i="0" dirty="0">
                        <a:latin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15412180"/>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49424341"/>
                  </a:ext>
                </a:extLst>
              </a:tr>
              <a:tr h="430732">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r>
                        <a:rPr lang="ar-JO" sz="1800" b="1" i="0" dirty="0">
                          <a:latin typeface="Arial" panose="020B0604020202020204" pitchFamily="34" charset="0"/>
                          <a:cs typeface="Arial" panose="020B0604020202020204" pitchFamily="34" charset="0"/>
                        </a:rPr>
                        <a:t>أغريباس</a:t>
                      </a:r>
                      <a:r>
                        <a:rPr lang="ar-JO" sz="1800" b="1" baseline="0" dirty="0"/>
                        <a:t> الأول</a:t>
                      </a:r>
                      <a:endParaRPr lang="en-US" b="1" dirty="0"/>
                    </a:p>
                  </a:txBody>
                  <a:tcPr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i="0" dirty="0">
                        <a:latin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91286437"/>
                  </a:ext>
                </a:extLst>
              </a:tr>
              <a:tr h="432048">
                <a:tc gridSpan="3">
                  <a:txBody>
                    <a:bodyPr/>
                    <a:lstStyle/>
                    <a:p>
                      <a:pPr algn="ctr"/>
                      <a:r>
                        <a:rPr lang="ar-JO" sz="1400" b="1" i="0" dirty="0">
                          <a:latin typeface="Arial" panose="020B0604020202020204" pitchFamily="34" charset="0"/>
                          <a:cs typeface="Arial" panose="020B0604020202020204" pitchFamily="34" charset="0"/>
                        </a:rPr>
                        <a:t>ملك في النهاية على كل إسرائيل</a:t>
                      </a:r>
                      <a:endParaRPr lang="en-US" sz="16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r>
                        <a:rPr lang="en-US" b="1" dirty="0"/>
                        <a:t>Agrippa I</a:t>
                      </a: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5323390"/>
                  </a:ext>
                </a:extLst>
              </a:tr>
              <a:tr h="623455">
                <a:tc gridSpan="3">
                  <a:txBody>
                    <a:bodyPr/>
                    <a:lstStyle/>
                    <a:p>
                      <a:pPr algn="ctr"/>
                      <a:r>
                        <a:rPr lang="ar-JO" b="1" i="0" dirty="0">
                          <a:latin typeface="Arial" panose="020B0604020202020204" pitchFamily="34" charset="0"/>
                          <a:cs typeface="Arial" panose="020B0604020202020204" pitchFamily="34" charset="0"/>
                        </a:rPr>
                        <a:t>الرومان</a:t>
                      </a:r>
                      <a:br>
                        <a:rPr lang="en-US" b="1" dirty="0"/>
                      </a:br>
                      <a:r>
                        <a:rPr lang="ar-JO" sz="1400" b="1" dirty="0"/>
                        <a:t>حكام (مراقبين أو وكلاء)</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78711204"/>
                  </a:ext>
                </a:extLst>
              </a:tr>
              <a:tr h="623455">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rowSpan="2">
                  <a:txBody>
                    <a:bodyPr/>
                    <a:lstStyle/>
                    <a:p>
                      <a:pPr algn="ctr"/>
                      <a:r>
                        <a:rPr lang="ar-JO" b="1" i="0" dirty="0">
                          <a:latin typeface="Arial" panose="020B0604020202020204" pitchFamily="34" charset="0"/>
                          <a:cs typeface="Arial" panose="020B0604020202020204" pitchFamily="34" charset="0"/>
                        </a:rPr>
                        <a:t>أغريباس الثاني</a:t>
                      </a:r>
                      <a:br>
                        <a:rPr lang="en-US" b="1" dirty="0"/>
                      </a:br>
                      <a:r>
                        <a:rPr lang="ar-JO" sz="1400" b="1" dirty="0"/>
                        <a:t>ملك</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val="3200931802"/>
                  </a:ext>
                </a:extLst>
              </a:tr>
              <a:tr h="623455">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ar-JO" sz="1400" b="1" i="0" dirty="0">
                          <a:latin typeface="Arial" panose="020B0604020202020204" pitchFamily="34" charset="0"/>
                          <a:cs typeface="Arial" panose="020B0604020202020204" pitchFamily="34" charset="0"/>
                        </a:rPr>
                        <a:t>جزئياً</a:t>
                      </a:r>
                      <a:r>
                        <a:rPr lang="ar-JO" sz="1400" b="1" baseline="0" dirty="0"/>
                        <a:t> تحت حكم هيرودس أغريباس الثاني</a:t>
                      </a:r>
                      <a:endParaRPr 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28574287"/>
                  </a:ext>
                </a:extLst>
              </a:tr>
              <a:tr h="623455">
                <a:tc gridSpan="3">
                  <a:txBody>
                    <a:bodyPr/>
                    <a:lstStyle/>
                    <a:p>
                      <a:pPr algn="ctr"/>
                      <a:r>
                        <a:rPr lang="ar-JO" b="1" i="0" dirty="0">
                          <a:latin typeface="Arial" panose="020B0604020202020204" pitchFamily="34" charset="0"/>
                          <a:cs typeface="Arial" panose="020B0604020202020204" pitchFamily="34" charset="0"/>
                        </a:rPr>
                        <a:t>الثورة اليهودية ضد روما</a:t>
                      </a:r>
                      <a:endParaRPr lang="ar-JO" sz="1400" b="1" dirty="0"/>
                    </a:p>
                    <a:p>
                      <a:pPr algn="ctr"/>
                      <a:r>
                        <a:rPr lang="ar-JO" sz="1400" b="1" dirty="0"/>
                        <a:t>دمر</a:t>
                      </a:r>
                      <a:r>
                        <a:rPr lang="ar-JO" sz="1400" b="1" baseline="0" dirty="0"/>
                        <a:t> تيطس أورشليم والهيكل في 5 آب 70 م</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5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extLst>
                  <a:ext uri="{0D108BD9-81ED-4DB2-BD59-A6C34878D82A}">
                    <a16:rowId xmlns:a16="http://schemas.microsoft.com/office/drawing/2014/main" val="1616914039"/>
                  </a:ext>
                </a:extLst>
              </a:tr>
            </a:tbl>
          </a:graphicData>
        </a:graphic>
      </p:graphicFrame>
      <p:sp>
        <p:nvSpPr>
          <p:cNvPr id="3" name="TextBox 2">
            <a:extLst>
              <a:ext uri="{FF2B5EF4-FFF2-40B4-BE49-F238E27FC236}">
                <a16:creationId xmlns:a16="http://schemas.microsoft.com/office/drawing/2014/main" id="{C9E28C7F-EC9F-E146-9EA1-1B703F85E205}"/>
              </a:ext>
            </a:extLst>
          </p:cNvPr>
          <p:cNvSpPr txBox="1"/>
          <p:nvPr/>
        </p:nvSpPr>
        <p:spPr>
          <a:xfrm>
            <a:off x="2910891" y="-15809"/>
            <a:ext cx="79701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37 ق.م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TextBox 14">
            <a:extLst>
              <a:ext uri="{FF2B5EF4-FFF2-40B4-BE49-F238E27FC236}">
                <a16:creationId xmlns:a16="http://schemas.microsoft.com/office/drawing/2014/main" id="{F244A949-CAFE-CA47-951A-41BA0D8A8CB4}"/>
              </a:ext>
            </a:extLst>
          </p:cNvPr>
          <p:cNvSpPr txBox="1"/>
          <p:nvPr/>
        </p:nvSpPr>
        <p:spPr>
          <a:xfrm>
            <a:off x="3040734" y="539388"/>
            <a:ext cx="667170"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 ق.م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 name="TextBox 15">
            <a:extLst>
              <a:ext uri="{FF2B5EF4-FFF2-40B4-BE49-F238E27FC236}">
                <a16:creationId xmlns:a16="http://schemas.microsoft.com/office/drawing/2014/main" id="{679A6B67-21CA-DA41-9A1D-7DC80F88B331}"/>
              </a:ext>
            </a:extLst>
          </p:cNvPr>
          <p:cNvSpPr txBox="1"/>
          <p:nvPr/>
        </p:nvSpPr>
        <p:spPr>
          <a:xfrm>
            <a:off x="3308436" y="1331476"/>
            <a:ext cx="39946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 name="TextBox 16">
            <a:extLst>
              <a:ext uri="{FF2B5EF4-FFF2-40B4-BE49-F238E27FC236}">
                <a16:creationId xmlns:a16="http://schemas.microsoft.com/office/drawing/2014/main" id="{B1AE72A2-5E00-A44B-8D8A-11A15431B4C7}"/>
              </a:ext>
            </a:extLst>
          </p:cNvPr>
          <p:cNvSpPr txBox="1"/>
          <p:nvPr/>
        </p:nvSpPr>
        <p:spPr>
          <a:xfrm>
            <a:off x="3207446" y="190754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1A25A5D4-5D3B-CC44-99D9-633240F059D8}"/>
              </a:ext>
            </a:extLst>
          </p:cNvPr>
          <p:cNvSpPr txBox="1"/>
          <p:nvPr/>
        </p:nvSpPr>
        <p:spPr>
          <a:xfrm>
            <a:off x="3207446" y="262762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37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 name="TextBox 18">
            <a:extLst>
              <a:ext uri="{FF2B5EF4-FFF2-40B4-BE49-F238E27FC236}">
                <a16:creationId xmlns:a16="http://schemas.microsoft.com/office/drawing/2014/main" id="{CC8C2395-3107-1343-B921-E6ACF234441B}"/>
              </a:ext>
            </a:extLst>
          </p:cNvPr>
          <p:cNvSpPr txBox="1"/>
          <p:nvPr/>
        </p:nvSpPr>
        <p:spPr>
          <a:xfrm>
            <a:off x="3207446" y="3185833"/>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9B851762-70DA-8240-B7BE-E1B8AC91E0FB}"/>
              </a:ext>
            </a:extLst>
          </p:cNvPr>
          <p:cNvSpPr txBox="1"/>
          <p:nvPr/>
        </p:nvSpPr>
        <p:spPr>
          <a:xfrm>
            <a:off x="3207446" y="3635732"/>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41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 name="TextBox 20">
            <a:extLst>
              <a:ext uri="{FF2B5EF4-FFF2-40B4-BE49-F238E27FC236}">
                <a16:creationId xmlns:a16="http://schemas.microsoft.com/office/drawing/2014/main" id="{79ACC610-9ABA-4E49-A4AF-253807265EEE}"/>
              </a:ext>
            </a:extLst>
          </p:cNvPr>
          <p:cNvSpPr txBox="1"/>
          <p:nvPr/>
        </p:nvSpPr>
        <p:spPr>
          <a:xfrm>
            <a:off x="3207446" y="4077072"/>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44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E1A04783-F8A5-A148-9DB1-A311A76FC85B}"/>
              </a:ext>
            </a:extLst>
          </p:cNvPr>
          <p:cNvSpPr txBox="1"/>
          <p:nvPr/>
        </p:nvSpPr>
        <p:spPr>
          <a:xfrm>
            <a:off x="3207446" y="4725144"/>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BB824029-831B-574D-92F6-ACDDEE68A86F}"/>
              </a:ext>
            </a:extLst>
          </p:cNvPr>
          <p:cNvSpPr txBox="1"/>
          <p:nvPr/>
        </p:nvSpPr>
        <p:spPr>
          <a:xfrm>
            <a:off x="3207446" y="5301208"/>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56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 name="TextBox 23">
            <a:extLst>
              <a:ext uri="{FF2B5EF4-FFF2-40B4-BE49-F238E27FC236}">
                <a16:creationId xmlns:a16="http://schemas.microsoft.com/office/drawing/2014/main" id="{D5040267-6598-C748-8B7E-E87B2733B688}"/>
              </a:ext>
            </a:extLst>
          </p:cNvPr>
          <p:cNvSpPr txBox="1"/>
          <p:nvPr/>
        </p:nvSpPr>
        <p:spPr>
          <a:xfrm>
            <a:off x="3207446" y="594928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66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5" name="TextBox 24">
            <a:extLst>
              <a:ext uri="{FF2B5EF4-FFF2-40B4-BE49-F238E27FC236}">
                <a16:creationId xmlns:a16="http://schemas.microsoft.com/office/drawing/2014/main" id="{E1D233D5-7B5E-FE4F-8BED-8A74A95558A2}"/>
              </a:ext>
            </a:extLst>
          </p:cNvPr>
          <p:cNvSpPr txBox="1"/>
          <p:nvPr/>
        </p:nvSpPr>
        <p:spPr>
          <a:xfrm>
            <a:off x="3207446" y="6498395"/>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70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555" name="Text Box 3"/>
          <p:cNvSpPr txBox="1">
            <a:spLocks noChangeArrowheads="1"/>
          </p:cNvSpPr>
          <p:nvPr/>
        </p:nvSpPr>
        <p:spPr bwMode="auto">
          <a:xfrm>
            <a:off x="8530837" y="87015"/>
            <a:ext cx="5309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88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556" name="Text Box 4"/>
          <p:cNvSpPr txBox="1">
            <a:spLocks noChangeArrowheads="1"/>
          </p:cNvSpPr>
          <p:nvPr/>
        </p:nvSpPr>
        <p:spPr bwMode="auto">
          <a:xfrm>
            <a:off x="0" y="5867400"/>
            <a:ext cx="2362200" cy="830997"/>
          </a:xfrm>
          <a:prstGeom prst="rect">
            <a:avLst/>
          </a:prstGeom>
          <a:solidFill>
            <a:schemeClr val="bg1">
              <a:alpha val="50000"/>
            </a:schemeClr>
          </a:solidFill>
          <a:ln>
            <a:noFill/>
          </a:ln>
          <a:effectLst/>
          <a:extLst>
            <a:ext uri="{91240B29-F687-4f45-9708-019B960494DF}">
              <a14:hiddenLine xmlns:a14="http://schemas.microsoft.com/office/drawing/2010/main" xmlns="" w="12700" cap="sq">
                <a:solidFill>
                  <a:schemeClr val="bg2"/>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مقتبس من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يوحنا غراسميك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كلية دالاس اللاهوتية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557" name="Rectangle 5"/>
          <p:cNvSpPr>
            <a:spLocks noGrp="1" noRot="1" noChangeArrowheads="1"/>
          </p:cNvSpPr>
          <p:nvPr>
            <p:ph type="title"/>
          </p:nvPr>
        </p:nvSpPr>
        <p:spPr>
          <a:xfrm>
            <a:off x="0" y="0"/>
            <a:ext cx="2771800" cy="4221163"/>
          </a:xfrm>
        </p:spPr>
        <p:txBody>
          <a:bodyPr/>
          <a:lstStyle/>
          <a:p>
            <a:pPr eaLnBrk="1" hangingPunct="1">
              <a:defRPr/>
            </a:pPr>
            <a:r>
              <a:rPr lang="ar-JO" altLang="zh-CN" sz="3600" dirty="0">
                <a:solidFill>
                  <a:schemeClr val="tx1"/>
                </a:solidFill>
                <a:effectLst/>
                <a:ea typeface="宋体" charset="0"/>
                <a:cs typeface="Arial" panose="020B0604020202020204" pitchFamily="34" charset="0"/>
              </a:rPr>
              <a:t>التسلسل  الزمني   لسلالة  هيرودس</a:t>
            </a:r>
            <a:br>
              <a:rPr lang="en-US" altLang="zh-CN" sz="3600" dirty="0">
                <a:solidFill>
                  <a:schemeClr val="tx1"/>
                </a:solidFill>
                <a:effectLst/>
                <a:ea typeface="宋体" charset="0"/>
                <a:cs typeface="Arial" panose="020B0604020202020204" pitchFamily="34" charset="0"/>
              </a:rPr>
            </a:br>
            <a:r>
              <a:rPr lang="en-US" altLang="zh-CN" sz="2800" dirty="0">
                <a:solidFill>
                  <a:schemeClr val="tx1"/>
                </a:solidFill>
                <a:effectLst/>
                <a:ea typeface="宋体" charset="0"/>
                <a:cs typeface="Arial" panose="020B0604020202020204" pitchFamily="34" charset="0"/>
              </a:rPr>
              <a:t>(</a:t>
            </a:r>
            <a:r>
              <a:rPr lang="ar-JO" altLang="zh-CN" sz="2800" dirty="0">
                <a:solidFill>
                  <a:schemeClr val="tx1"/>
                </a:solidFill>
                <a:effectLst/>
                <a:ea typeface="宋体" charset="0"/>
                <a:cs typeface="Arial" panose="020B0604020202020204" pitchFamily="34" charset="0"/>
              </a:rPr>
              <a:t>37 ق.م – 70 م</a:t>
            </a:r>
            <a:r>
              <a:rPr lang="en-US" altLang="zh-CN" sz="2800" dirty="0">
                <a:solidFill>
                  <a:schemeClr val="tx1"/>
                </a:solidFill>
                <a:effectLst/>
                <a:ea typeface="宋体" charset="0"/>
                <a:cs typeface="Arial" panose="020B0604020202020204" pitchFamily="34" charset="0"/>
              </a:rPr>
              <a:t>)</a:t>
            </a:r>
            <a:endParaRPr lang="en-US" sz="2800" dirty="0">
              <a:solidFill>
                <a:schemeClr val="tx1"/>
              </a:solidFill>
              <a:effectLst/>
              <a:ea typeface="+mj-ea"/>
              <a:cs typeface="Arial" panose="020B0604020202020204" pitchFamily="34" charset="0"/>
            </a:endParaRPr>
          </a:p>
        </p:txBody>
      </p:sp>
      <p:pic>
        <p:nvPicPr>
          <p:cNvPr id="26" name="Picture 2">
            <a:extLst>
              <a:ext uri="{FF2B5EF4-FFF2-40B4-BE49-F238E27FC236}">
                <a16:creationId xmlns:a16="http://schemas.microsoft.com/office/drawing/2014/main" id="{3AF15B01-C958-9846-B946-02B69A8EB35D}"/>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252520" y="-15809"/>
            <a:ext cx="48958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5504818"/>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4" descr="Herod's Map">
            <a:extLst>
              <a:ext uri="{FF2B5EF4-FFF2-40B4-BE49-F238E27FC236}">
                <a16:creationId xmlns:a16="http://schemas.microsoft.com/office/drawing/2014/main" id="{E393F82A-9ED5-23A4-E7BF-9FCEBC4B68C6}"/>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b="23890"/>
          <a:stretch/>
        </p:blipFill>
        <p:spPr bwMode="auto">
          <a:xfrm>
            <a:off x="0" y="0"/>
            <a:ext cx="70199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898" name="Text Box 1026"/>
          <p:cNvSpPr txBox="1">
            <a:spLocks noChangeArrowheads="1"/>
          </p:cNvSpPr>
          <p:nvPr/>
        </p:nvSpPr>
        <p:spPr bwMode="auto">
          <a:xfrm>
            <a:off x="5334000" y="6550223"/>
            <a:ext cx="3810000" cy="307777"/>
          </a:xfrm>
          <a:prstGeom prst="rect">
            <a:avLst/>
          </a:prstGeom>
          <a:solidFill>
            <a:srgbClr val="000514"/>
          </a:solidFill>
          <a:ln>
            <a:noFill/>
          </a:ln>
          <a:effectLst/>
          <a:extLst>
            <a:ext uri="{91240B29-F687-4f45-9708-019B960494DF}">
              <a14:hiddenLine xmlns:a14="http://schemas.microsoft.com/office/drawing/2010/main" xmlns="" w="12700" cap="sq">
                <a:solidFill>
                  <a:schemeClr val="bg2"/>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tabLst>
                <a:tab pos="2114550" algn="l"/>
              </a:tabLst>
              <a:defRPr>
                <a:solidFill>
                  <a:schemeClr val="tx1"/>
                </a:solidFill>
                <a:latin typeface="Arial" charset="0"/>
                <a:ea typeface="ＭＳ Ｐゴシック" charset="0"/>
              </a:defRPr>
            </a:lvl1pPr>
            <a:lvl2pPr>
              <a:tabLst>
                <a:tab pos="2114550" algn="l"/>
              </a:tabLst>
              <a:defRPr>
                <a:solidFill>
                  <a:schemeClr val="tx1"/>
                </a:solidFill>
                <a:latin typeface="Arial" charset="0"/>
                <a:ea typeface="ＭＳ Ｐゴシック" charset="0"/>
              </a:defRPr>
            </a:lvl2pPr>
            <a:lvl3pPr>
              <a:tabLst>
                <a:tab pos="2114550" algn="l"/>
              </a:tabLst>
              <a:defRPr>
                <a:solidFill>
                  <a:schemeClr val="tx1"/>
                </a:solidFill>
                <a:latin typeface="Arial" charset="0"/>
                <a:ea typeface="ＭＳ Ｐゴシック" charset="0"/>
              </a:defRPr>
            </a:lvl3pPr>
            <a:lvl4pPr>
              <a:tabLst>
                <a:tab pos="2114550" algn="l"/>
              </a:tabLst>
              <a:defRPr>
                <a:solidFill>
                  <a:schemeClr val="tx1"/>
                </a:solidFill>
                <a:latin typeface="Arial" charset="0"/>
                <a:ea typeface="ＭＳ Ｐゴシック" charset="0"/>
              </a:defRPr>
            </a:lvl4pPr>
            <a:lvl5pPr>
              <a:tabLst>
                <a:tab pos="2114550" algn="l"/>
              </a:tabLst>
              <a:defRPr>
                <a:solidFill>
                  <a:schemeClr val="tx1"/>
                </a:solidFill>
                <a:latin typeface="Arial" charset="0"/>
                <a:ea typeface="ＭＳ Ｐゴシック" charset="0"/>
              </a:defRPr>
            </a:lvl5pPr>
            <a:lvl6pPr fontAlgn="base">
              <a:spcBef>
                <a:spcPct val="0"/>
              </a:spcBef>
              <a:spcAft>
                <a:spcPct val="0"/>
              </a:spcAft>
              <a:tabLst>
                <a:tab pos="2114550" algn="l"/>
              </a:tabLst>
              <a:defRPr>
                <a:solidFill>
                  <a:schemeClr val="tx1"/>
                </a:solidFill>
                <a:latin typeface="Arial" charset="0"/>
                <a:ea typeface="ＭＳ Ｐゴシック" charset="0"/>
              </a:defRPr>
            </a:lvl6pPr>
            <a:lvl7pPr fontAlgn="base">
              <a:spcBef>
                <a:spcPct val="0"/>
              </a:spcBef>
              <a:spcAft>
                <a:spcPct val="0"/>
              </a:spcAft>
              <a:tabLst>
                <a:tab pos="2114550" algn="l"/>
              </a:tabLst>
              <a:defRPr>
                <a:solidFill>
                  <a:schemeClr val="tx1"/>
                </a:solidFill>
                <a:latin typeface="Arial" charset="0"/>
                <a:ea typeface="ＭＳ Ｐゴシック" charset="0"/>
              </a:defRPr>
            </a:lvl7pPr>
            <a:lvl8pPr fontAlgn="base">
              <a:spcBef>
                <a:spcPct val="0"/>
              </a:spcBef>
              <a:spcAft>
                <a:spcPct val="0"/>
              </a:spcAft>
              <a:tabLst>
                <a:tab pos="2114550" algn="l"/>
              </a:tabLst>
              <a:defRPr>
                <a:solidFill>
                  <a:schemeClr val="tx1"/>
                </a:solidFill>
                <a:latin typeface="Arial" charset="0"/>
                <a:ea typeface="ＭＳ Ｐゴシック" charset="0"/>
              </a:defRPr>
            </a:lvl8pPr>
            <a:lvl9pPr fontAlgn="base">
              <a:spcBef>
                <a:spcPct val="0"/>
              </a:spcBef>
              <a:spcAft>
                <a:spcPct val="0"/>
              </a:spcAft>
              <a:tabLst>
                <a:tab pos="2114550" algn="l"/>
              </a:tabLst>
              <a:defRPr>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2114550" algn="l"/>
              </a:tabLst>
              <a:defRPr/>
            </a:pPr>
            <a:r>
              <a:rPr kumimoji="0" lang="ar-JO" sz="14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بيتزل، أطلس مودي لأراضي الكتاب المقدس، الطبعة الأولى</a:t>
            </a:r>
            <a:endParaRPr kumimoji="0" lang="en-US" sz="11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0901" name="Rectangle 1029"/>
          <p:cNvSpPr>
            <a:spLocks noGrp="1" noRot="1" noChangeArrowheads="1"/>
          </p:cNvSpPr>
          <p:nvPr>
            <p:ph type="title" idx="4294967295"/>
          </p:nvPr>
        </p:nvSpPr>
        <p:spPr>
          <a:xfrm>
            <a:off x="1908175" y="-26988"/>
            <a:ext cx="6192838" cy="792163"/>
          </a:xfrm>
          <a:solidFill>
            <a:schemeClr val="bg2"/>
          </a:solidFill>
        </p:spPr>
        <p:txBody>
          <a:bodyPr/>
          <a:lstStyle/>
          <a:p>
            <a:pPr eaLnBrk="1" hangingPunct="1">
              <a:defRPr/>
            </a:pPr>
            <a:r>
              <a:rPr lang="ar-JO" altLang="zh-CN" sz="3200" dirty="0">
                <a:solidFill>
                  <a:schemeClr val="tx1"/>
                </a:solidFill>
                <a:effectLst>
                  <a:outerShdw blurRad="50800" dist="38100" dir="2700000" algn="tl" rotWithShape="0">
                    <a:srgbClr val="000000">
                      <a:alpha val="43000"/>
                    </a:srgbClr>
                  </a:outerShdw>
                </a:effectLst>
                <a:ea typeface="宋体" charset="0"/>
                <a:cs typeface="Arial" panose="020B0604020202020204" pitchFamily="34" charset="0"/>
              </a:rPr>
              <a:t>أبناء هيرودس الثلاثة الحكام</a:t>
            </a:r>
            <a:endParaRPr lang="en-US" sz="3200" dirty="0">
              <a:solidFill>
                <a:schemeClr val="tx1"/>
              </a:solidFill>
              <a:effectLst>
                <a:outerShdw blurRad="50800" dist="38100" dir="2700000" algn="tl" rotWithShape="0">
                  <a:srgbClr val="000000">
                    <a:alpha val="43000"/>
                  </a:srgbClr>
                </a:outerShdw>
              </a:effectLst>
              <a:ea typeface="+mj-ea"/>
              <a:cs typeface="Arial" panose="020B0604020202020204" pitchFamily="34" charset="0"/>
            </a:endParaRPr>
          </a:p>
        </p:txBody>
      </p:sp>
      <p:sp>
        <p:nvSpPr>
          <p:cNvPr id="80904" name="Rectangle 1032"/>
          <p:cNvSpPr>
            <a:spLocks noRot="1" noChangeArrowheads="1"/>
          </p:cNvSpPr>
          <p:nvPr/>
        </p:nvSpPr>
        <p:spPr bwMode="auto">
          <a:xfrm>
            <a:off x="7041161" y="1868480"/>
            <a:ext cx="2241187" cy="2895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CC00"/>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فيلبس</a:t>
            </a:r>
            <a:r>
              <a:rPr kumimoji="0" lang="en-US" sz="32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 </a:t>
            </a:r>
            <a:br>
              <a:rPr kumimoji="0" lang="en-US" sz="32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br>
              <a:rPr kumimoji="0" lang="en-US" sz="40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r>
              <a:rPr kumimoji="0" lang="ar-JO" sz="3200" b="1" u="none" strike="noStrike" kern="1200" cap="none" spc="0" normalizeH="0" baseline="0" noProof="0" dirty="0">
                <a:ln>
                  <a:noFill/>
                </a:ln>
                <a:solidFill>
                  <a:srgbClr val="66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أنتيباس</a:t>
            </a:r>
            <a:br>
              <a:rPr kumimoji="0" lang="en-US" altLang="zh-CN" sz="32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br>
            <a:br>
              <a:rPr kumimoji="0" lang="en-US" sz="48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r>
              <a:rPr kumimoji="0" lang="ar-JO" altLang="zh-CN" sz="32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أرخيلاوس</a:t>
            </a:r>
            <a:endParaRPr kumimoji="0" lang="en-US" sz="32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endParaRPr>
          </a:p>
        </p:txBody>
      </p:sp>
      <p:sp>
        <p:nvSpPr>
          <p:cNvPr id="80912" name="Line 1040"/>
          <p:cNvSpPr>
            <a:spLocks noChangeShapeType="1"/>
          </p:cNvSpPr>
          <p:nvPr/>
        </p:nvSpPr>
        <p:spPr bwMode="auto">
          <a:xfrm flipH="1">
            <a:off x="3219138" y="4495800"/>
            <a:ext cx="3886200" cy="0"/>
          </a:xfrm>
          <a:prstGeom prst="line">
            <a:avLst/>
          </a:prstGeom>
          <a:noFill/>
          <a:ln w="7620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0914" name="Line 1042"/>
          <p:cNvSpPr>
            <a:spLocks noChangeShapeType="1"/>
          </p:cNvSpPr>
          <p:nvPr/>
        </p:nvSpPr>
        <p:spPr bwMode="auto">
          <a:xfrm flipH="1" flipV="1">
            <a:off x="5943600" y="1905000"/>
            <a:ext cx="1161738" cy="225438"/>
          </a:xfrm>
          <a:prstGeom prst="line">
            <a:avLst/>
          </a:prstGeom>
          <a:noFill/>
          <a:ln w="76200">
            <a:solidFill>
              <a:srgbClr val="FFCC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02407" name="Group 1044"/>
          <p:cNvGrpSpPr>
            <a:grpSpLocks/>
          </p:cNvGrpSpPr>
          <p:nvPr/>
        </p:nvGrpSpPr>
        <p:grpSpPr bwMode="auto">
          <a:xfrm>
            <a:off x="3505200" y="2764305"/>
            <a:ext cx="3535363" cy="1603375"/>
            <a:chOff x="1200" y="2032"/>
            <a:chExt cx="2227" cy="1010"/>
          </a:xfrm>
        </p:grpSpPr>
        <p:sp>
          <p:nvSpPr>
            <p:cNvPr id="80913" name="Line 1041"/>
            <p:cNvSpPr>
              <a:spLocks noChangeShapeType="1"/>
            </p:cNvSpPr>
            <p:nvPr/>
          </p:nvSpPr>
          <p:spPr bwMode="auto">
            <a:xfrm flipH="1" flipV="1">
              <a:off x="1200" y="2032"/>
              <a:ext cx="2227" cy="353"/>
            </a:xfrm>
            <a:prstGeom prst="line">
              <a:avLst/>
            </a:prstGeom>
            <a:noFill/>
            <a:ln w="76200">
              <a:solidFill>
                <a:srgbClr val="66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0915" name="Line 1043"/>
            <p:cNvSpPr>
              <a:spLocks noChangeShapeType="1"/>
            </p:cNvSpPr>
            <p:nvPr/>
          </p:nvSpPr>
          <p:spPr bwMode="auto">
            <a:xfrm flipH="1">
              <a:off x="1692" y="2385"/>
              <a:ext cx="1735" cy="657"/>
            </a:xfrm>
            <a:prstGeom prst="line">
              <a:avLst/>
            </a:prstGeom>
            <a:noFill/>
            <a:ln w="76200">
              <a:solidFill>
                <a:srgbClr val="66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80899" name="Text Box 1027"/>
          <p:cNvSpPr txBox="1">
            <a:spLocks noChangeArrowheads="1"/>
          </p:cNvSpPr>
          <p:nvPr/>
        </p:nvSpPr>
        <p:spPr bwMode="auto">
          <a:xfrm>
            <a:off x="7849879" y="152400"/>
            <a:ext cx="1180131"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80 و 89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SA" sz="4800" dirty="0">
                <a:ea typeface="ＭＳ Ｐゴシック" charset="0"/>
                <a:cs typeface="Arial" panose="020B0604020202020204" pitchFamily="34" charset="0"/>
              </a:rPr>
              <a:t>يُوحَنَّا الْمَعْمَدَانُ</a:t>
            </a:r>
            <a:endParaRPr lang="en-US" sz="4800" dirty="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644347"/>
            <a:ext cx="6629400" cy="4953005"/>
          </a:xfrm>
          <a:effectLst>
            <a:outerShdw blurRad="63500" dist="28398" dir="1593903" algn="ctr" rotWithShape="0">
              <a:srgbClr val="000000"/>
            </a:outerShdw>
          </a:effectLst>
        </p:spPr>
        <p:txBody>
          <a:bodyPr/>
          <a:lstStyle/>
          <a:p>
            <a:pPr marL="0" indent="0" algn="r" eaLnBrk="1" hangingPunct="1">
              <a:lnSpc>
                <a:spcPct val="90000"/>
              </a:lnSpc>
              <a:buNone/>
            </a:pPr>
            <a:r>
              <a:rPr lang="ar-SA" sz="3600" dirty="0">
                <a:solidFill>
                  <a:schemeClr val="bg1"/>
                </a:solidFill>
                <a:ea typeface="ＭＳ Ｐゴシック" charset="0"/>
                <a:cs typeface="Arial" panose="020B0604020202020204" pitchFamily="34" charset="0"/>
              </a:rPr>
              <a:t>٣ فَجَاءَ إِلَى جَمِيعِ الْكُورَةِ الْمُحِيطَةِ بِالأُرْدُنِّ يَكْرِزُ بِمَعْمُودِيَّةِ التَّوْبَةِ لِمَغْفِرَةِ الْخَطَايَا ٤ كَمَا هُوَ مَكْتُوبٌ فِي سِفْرِ إِشَعْيَاءَ النَّبِيِّ: «صَوْتُ صَارِخٍ فِي الْبَرِّيَّةِ أَعِدُّوا طَرِيقَ الرَّبِّ اصْنَعُوا سُبُلَهُ مُسْتَقِيمَةً. </a:t>
            </a:r>
          </a:p>
        </p:txBody>
      </p:sp>
      <p:sp>
        <p:nvSpPr>
          <p:cNvPr id="177156" name="TextBox 5"/>
          <p:cNvSpPr txBox="1">
            <a:spLocks noChangeArrowheads="1"/>
          </p:cNvSpPr>
          <p:nvPr/>
        </p:nvSpPr>
        <p:spPr bwMode="auto">
          <a:xfrm>
            <a:off x="467544" y="260648"/>
            <a:ext cx="1944216" cy="12002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لوقا</a:t>
            </a:r>
            <a:b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٣ : ٣-٤</a:t>
            </a:r>
          </a:p>
        </p:txBody>
      </p:sp>
    </p:spTree>
    <p:extLst>
      <p:ext uri="{BB962C8B-B14F-4D97-AF65-F5344CB8AC3E}">
        <p14:creationId xmlns:p14="http://schemas.microsoft.com/office/powerpoint/2010/main" val="2200718405"/>
      </p:ext>
    </p:extLst>
  </p:cSld>
  <p:clrMapOvr>
    <a:masterClrMapping/>
  </p:clrMapOvr>
  <p:transition/>
</p:sld>
</file>

<file path=ppt/slides/slide18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SA" sz="4800" dirty="0">
                <a:ea typeface="ＭＳ Ｐゴシック" charset="0"/>
                <a:cs typeface="Arial" panose="020B0604020202020204" pitchFamily="34" charset="0"/>
              </a:rPr>
              <a:t>يُوحَنَّا الْمَعْمَدَانُ</a:t>
            </a:r>
            <a:endParaRPr lang="en-US" sz="4800" dirty="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644347"/>
            <a:ext cx="6629400" cy="4953005"/>
          </a:xfrm>
          <a:effectLst>
            <a:outerShdw blurRad="63500" dist="28398" dir="1593903" algn="ctr" rotWithShape="0">
              <a:srgbClr val="000000"/>
            </a:outerShdw>
          </a:effectLst>
        </p:spPr>
        <p:txBody>
          <a:bodyPr/>
          <a:lstStyle/>
          <a:p>
            <a:pPr marL="0" indent="0" algn="r" eaLnBrk="1" hangingPunct="1">
              <a:lnSpc>
                <a:spcPct val="90000"/>
              </a:lnSpc>
              <a:buNone/>
            </a:pPr>
            <a:r>
              <a:rPr lang="ar-SA" sz="3600" dirty="0">
                <a:solidFill>
                  <a:schemeClr val="bg1"/>
                </a:solidFill>
                <a:ea typeface="ＭＳ Ｐゴシック" charset="0"/>
                <a:cs typeface="Arial" panose="020B0604020202020204" pitchFamily="34" charset="0"/>
              </a:rPr>
              <a:t>٥ كُلُّ وَادٍ يَمْتَلِئُ وَكُلُّ جَبَلٍ وَأَكَمَةٍ يَنْخَفِضُ وَتَصِيرُ الْمُعْوَجَّاتُ مُسْتَقِيمَةً وَالشِّعَابُ طُرُقاً سَهْلَةً ٦ وَيُبْصِرُ كُلُّ بَشَرٍ خَلاَصَ اللهِ».</a:t>
            </a:r>
          </a:p>
        </p:txBody>
      </p:sp>
      <p:sp>
        <p:nvSpPr>
          <p:cNvPr id="177156" name="TextBox 5"/>
          <p:cNvSpPr txBox="1">
            <a:spLocks noChangeArrowheads="1"/>
          </p:cNvSpPr>
          <p:nvPr/>
        </p:nvSpPr>
        <p:spPr bwMode="auto">
          <a:xfrm>
            <a:off x="467544" y="260648"/>
            <a:ext cx="1944216" cy="12002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SA" sz="3600" b="1" dirty="0">
                <a:solidFill>
                  <a:srgbClr val="000000"/>
                </a:solidFill>
                <a:latin typeface="Arial" panose="020B0604020202020204" pitchFamily="34" charset="0"/>
                <a:cs typeface="Arial" panose="020B0604020202020204" pitchFamily="34" charset="0"/>
              </a:rPr>
              <a:t>لوقا</a:t>
            </a:r>
            <a:br>
              <a:rPr lang="en-US" sz="3600" b="1" dirty="0">
                <a:solidFill>
                  <a:srgbClr val="000000"/>
                </a:solidFill>
                <a:latin typeface="Arial" panose="020B0604020202020204" pitchFamily="34" charset="0"/>
                <a:cs typeface="Arial" panose="020B0604020202020204" pitchFamily="34" charset="0"/>
              </a:rPr>
            </a:br>
            <a:r>
              <a:rPr lang="ar-SA" sz="3600" b="1" dirty="0">
                <a:solidFill>
                  <a:srgbClr val="000000"/>
                </a:solidFill>
                <a:latin typeface="Arial" panose="020B0604020202020204" pitchFamily="34" charset="0"/>
                <a:cs typeface="Arial" panose="020B0604020202020204" pitchFamily="34" charset="0"/>
              </a:rPr>
              <a:t> ٣ :٥-٦</a:t>
            </a:r>
          </a:p>
        </p:txBody>
      </p:sp>
    </p:spTree>
    <p:extLst>
      <p:ext uri="{BB962C8B-B14F-4D97-AF65-F5344CB8AC3E}">
        <p14:creationId xmlns:p14="http://schemas.microsoft.com/office/powerpoint/2010/main" val="1522345196"/>
      </p:ext>
    </p:extLst>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المعمدان</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3: 1-16</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 1-11</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3: 1-22</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 1-34</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6156176" y="4293096"/>
            <a:ext cx="2660102" cy="1592508"/>
            <a:chOff x="5508104" y="620689"/>
            <a:chExt cx="2660102" cy="1592508"/>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9" name="TextBox 8"/>
            <p:cNvSpPr txBox="1"/>
            <p:nvPr/>
          </p:nvSpPr>
          <p:spPr>
            <a:xfrm>
              <a:off x="6804248" y="648153"/>
              <a:ext cx="1224136" cy="1565044"/>
            </a:xfrm>
            <a:prstGeom prst="rect">
              <a:avLst/>
            </a:prstGeom>
            <a:noFill/>
          </p:spPr>
          <p:txBody>
            <a:bodyPr wrap="square" rtlCol="0">
              <a:spAutoFit/>
            </a:bodyPr>
            <a:lstStyle/>
            <a:p>
              <a:pPr marL="0" marR="0" lvl="0" indent="0" algn="r" defTabSz="914400" rtl="1"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238404944"/>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782055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727517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94829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396" y="1"/>
            <a:ext cx="9145116" cy="68591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08013" y="229341"/>
            <a:ext cx="9144001" cy="226355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algn="ctr" rtl="1" eaLnBrk="0" hangingPunct="0"/>
            <a:r>
              <a:rPr lang="ar-SA" sz="3600" b="1" dirty="0">
                <a:solidFill>
                  <a:prstClr val="white"/>
                </a:solidFill>
                <a:effectLst>
                  <a:glow rad="127000">
                    <a:prstClr val="black"/>
                  </a:glow>
                </a:effectLst>
                <a:latin typeface="Arial" panose="020B0604020202020204" pitchFamily="34" charset="0"/>
                <a:cs typeface="Arial" panose="020B0604020202020204" pitchFamily="34" charset="0"/>
              </a:rPr>
              <a:t>قَالَ يُوحَنَّا لِلْجَمِيعِ: «أَنَا أُعَمِّدُكُمْ بِمَاءٍ وَلَكِنْ يَأْتِي مَنْ هُوَ أَقْوَى مِنِّي الَّذِي لَسْتُ أَهْلاً أَنْ أَحُلَّ سُيُورَ حِذَائِهِ. هُوَ سَيُعَمِّدُكُمْ بِالرُّوحِ الْقُدُسِ وَنَارٍ. </a:t>
            </a:r>
          </a:p>
        </p:txBody>
      </p:sp>
      <p:sp>
        <p:nvSpPr>
          <p:cNvPr id="4" name="Rectangle 3">
            <a:extLst>
              <a:ext uri="{FF2B5EF4-FFF2-40B4-BE49-F238E27FC236}">
                <a16:creationId xmlns:a16="http://schemas.microsoft.com/office/drawing/2014/main" id="{B5F324C6-D3E9-473D-A09D-BDAB896D1F17}"/>
              </a:ext>
            </a:extLst>
          </p:cNvPr>
          <p:cNvSpPr/>
          <p:nvPr/>
        </p:nvSpPr>
        <p:spPr>
          <a:xfrm>
            <a:off x="2195736" y="5949280"/>
            <a:ext cx="4536504" cy="646331"/>
          </a:xfrm>
          <a:prstGeom prst="rect">
            <a:avLst/>
          </a:prstGeom>
          <a:solidFill>
            <a:schemeClr val="tx1"/>
          </a:solidFill>
          <a:effectLst/>
        </p:spPr>
        <p:txBody>
          <a:bodyPr wrap="square">
            <a:spAutoFit/>
          </a:bodyPr>
          <a:lstStyle/>
          <a:p>
            <a:pPr algn="ctr" rtl="1" eaLnBrk="0" hangingPunct="0"/>
            <a:r>
              <a:rPr lang="ar-SA" sz="3600" b="1" dirty="0">
                <a:solidFill>
                  <a:prstClr val="white"/>
                </a:solidFill>
                <a:effectLst>
                  <a:glow rad="127000">
                    <a:prstClr val="black"/>
                  </a:glow>
                </a:effectLst>
                <a:latin typeface="Arial" panose="020B0604020202020204" pitchFamily="34" charset="0"/>
                <a:cs typeface="Arial" panose="020B0604020202020204" pitchFamily="34" charset="0"/>
              </a:rPr>
              <a:t>لوقا ٣ : ١٦</a:t>
            </a:r>
          </a:p>
        </p:txBody>
      </p:sp>
    </p:spTree>
    <p:extLst>
      <p:ext uri="{BB962C8B-B14F-4D97-AF65-F5344CB8AC3E}">
        <p14:creationId xmlns:p14="http://schemas.microsoft.com/office/powerpoint/2010/main" val="539681431"/>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١٩ وَهَذِهِ هِيَ شَهَادَةُ يُوحَنَّا حِينَ أَرْسَلَ الْيَهُودُ مِنْ أُورُشَلِيمَ كَهَنَةً وَلاَوِيِّينَ لِيَسْأَلُوهُ: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٢٠ فَاعْتَرَفَ وَلَمْ يُنْكِرْ وَأَقَرَّ أَنِّي لَسْتُ أَنَا الْمَسِيحَ. ٢١ فَسَأَلُوهُ: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«إِذاً مَاذَا؟ إِيلِيَّا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فَقَالَ: «لَسْتُ أَنَا».</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a:t>
            </a:r>
            <a:r>
              <a:rPr kumimoji="0" lang="ar-SA" sz="3600" b="1" u="none" strike="noStrike" kern="1200" cap="none" spc="0" normalizeH="0" baseline="0" noProof="0" dirty="0" err="1">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أَلنَّبِيُّ</a:t>
            </a: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فَأَجَابَ: «لاَ».</a:t>
            </a:r>
          </a:p>
        </p:txBody>
      </p:sp>
      <p:sp>
        <p:nvSpPr>
          <p:cNvPr id="5" name="Rectangle 4">
            <a:extLst>
              <a:ext uri="{FF2B5EF4-FFF2-40B4-BE49-F238E27FC236}">
                <a16:creationId xmlns:a16="http://schemas.microsoft.com/office/drawing/2014/main" id="{8EA3C9CE-FA1E-45D5-8E43-235B553AEEA5}"/>
              </a:ext>
            </a:extLst>
          </p:cNvPr>
          <p:cNvSpPr/>
          <p:nvPr/>
        </p:nvSpPr>
        <p:spPr>
          <a:xfrm>
            <a:off x="2843808" y="5949280"/>
            <a:ext cx="3744416"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 ١٩-٢١</a:t>
            </a:r>
          </a:p>
        </p:txBody>
      </p:sp>
    </p:spTree>
    <p:extLst>
      <p:ext uri="{BB962C8B-B14F-4D97-AF65-F5344CB8AC3E}">
        <p14:creationId xmlns:p14="http://schemas.microsoft.com/office/powerpoint/2010/main" val="276225492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Accordance" panose="00000400000000000000" pitchFamily="2" charset="-78"/>
              </a:rPr>
              <a:t>الكتاب المقدس الذي لا يتغير</a:t>
            </a:r>
            <a:endParaRPr lang="en-US" sz="4800" dirty="0">
              <a:effectLst>
                <a:glow rad="127000">
                  <a:schemeClr val="tx1"/>
                </a:glow>
              </a:effectLst>
              <a:ea typeface="Accordance" panose="00000400000000000000" pitchFamily="2" charset="-78"/>
            </a:endParaRPr>
          </a:p>
        </p:txBody>
      </p:sp>
      <p:pic>
        <p:nvPicPr>
          <p:cNvPr id="29698" name="Picture 2" descr="http://www.plainbibleteaching.com/wp-content/uploads/2007/11/bible-text.jpg">
            <a:extLst>
              <a:ext uri="{FF2B5EF4-FFF2-40B4-BE49-F238E27FC236}">
                <a16:creationId xmlns:a16="http://schemas.microsoft.com/office/drawing/2014/main" id="{61EEC259-1FE3-3F46-8B81-47F736825E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8627"/>
            <a:ext cx="9147352" cy="571495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E846AAFD-2A73-3041-AB0D-C25F7793E8B2}"/>
              </a:ext>
            </a:extLst>
          </p:cNvPr>
          <p:cNvSpPr txBox="1">
            <a:spLocks noChangeArrowheads="1"/>
          </p:cNvSpPr>
          <p:nvPr/>
        </p:nvSpPr>
        <p:spPr bwMode="auto">
          <a:xfrm rot="20719588">
            <a:off x="60424" y="2370246"/>
            <a:ext cx="9023151" cy="3171489"/>
          </a:xfrm>
          <a:prstGeom prst="rect">
            <a:avLst/>
          </a:prstGeom>
          <a:solidFill>
            <a:schemeClr val="bg1"/>
          </a:solidFill>
          <a:ln w="41275" cmpd="tri">
            <a:solidFill>
              <a:schemeClr val="tx1"/>
            </a:solid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4800" b="1" kern="0" dirty="0">
                <a:solidFill>
                  <a:srgbClr val="000000"/>
                </a:solidFill>
                <a:latin typeface="Arial" panose="020B0604020202020204" pitchFamily="34" charset="0"/>
                <a:ea typeface="Accordance" panose="00000400000000000000" pitchFamily="2" charset="-78"/>
                <a:cs typeface="Arial" panose="020B0604020202020204" pitchFamily="34" charset="0"/>
              </a:rPr>
              <a:t>يسوع هو المخلّص </a:t>
            </a:r>
            <a:r>
              <a:rPr lang="ar-JO" sz="4800" b="1" kern="0" dirty="0">
                <a:solidFill>
                  <a:srgbClr val="FF0000"/>
                </a:solidFill>
                <a:latin typeface="Arial" panose="020B0604020202020204" pitchFamily="34" charset="0"/>
                <a:ea typeface="Accordance" panose="00000400000000000000" pitchFamily="2" charset="-78"/>
                <a:cs typeface="Arial" panose="020B0604020202020204" pitchFamily="34" charset="0"/>
              </a:rPr>
              <a:t>العالمي</a:t>
            </a:r>
            <a:r>
              <a:rPr lang="ar-JO" sz="4800" b="1" kern="0" dirty="0">
                <a:solidFill>
                  <a:srgbClr val="000000"/>
                </a:solidFill>
                <a:latin typeface="Arial" panose="020B0604020202020204" pitchFamily="34" charset="0"/>
                <a:ea typeface="Accordance" panose="00000400000000000000" pitchFamily="2" charset="-78"/>
                <a:cs typeface="Arial" panose="020B0604020202020204" pitchFamily="34" charset="0"/>
              </a:rPr>
              <a:t> – لكن هل تحتاج لتكون </a:t>
            </a:r>
            <a:r>
              <a:rPr lang="ar-JO" sz="4800" b="1" kern="0" dirty="0">
                <a:solidFill>
                  <a:srgbClr val="FF0000"/>
                </a:solidFill>
                <a:latin typeface="Arial" panose="020B0604020202020204" pitchFamily="34" charset="0"/>
                <a:ea typeface="Accordance" panose="00000400000000000000" pitchFamily="2" charset="-78"/>
                <a:cs typeface="Arial" panose="020B0604020202020204" pitchFamily="34" charset="0"/>
              </a:rPr>
              <a:t>متأكدًا</a:t>
            </a:r>
            <a:r>
              <a:rPr lang="ar-JO" sz="4800" b="1" kern="0" dirty="0">
                <a:solidFill>
                  <a:srgbClr val="000000"/>
                </a:solidFill>
                <a:latin typeface="Arial" panose="020B0604020202020204" pitchFamily="34" charset="0"/>
                <a:ea typeface="Accordance" panose="00000400000000000000" pitchFamily="2" charset="-78"/>
                <a:cs typeface="Arial" panose="020B0604020202020204" pitchFamily="34" charset="0"/>
              </a:rPr>
              <a:t> أنه مخلّصك </a:t>
            </a:r>
            <a:r>
              <a:rPr lang="ar-JO" sz="4800" b="1" kern="0" dirty="0">
                <a:solidFill>
                  <a:srgbClr val="FF0000"/>
                </a:solidFill>
                <a:latin typeface="Arial" panose="020B0604020202020204" pitchFamily="34" charset="0"/>
                <a:ea typeface="Accordance" panose="00000400000000000000" pitchFamily="2" charset="-78"/>
                <a:cs typeface="Arial" panose="020B0604020202020204" pitchFamily="34" charset="0"/>
              </a:rPr>
              <a:t>أنت</a:t>
            </a:r>
            <a:r>
              <a:rPr lang="ar-JO" sz="4800" b="1" kern="0" dirty="0">
                <a:solidFill>
                  <a:srgbClr val="000000"/>
                </a:solidFill>
                <a:latin typeface="Arial" panose="020B0604020202020204" pitchFamily="34" charset="0"/>
                <a:ea typeface="Accordance" panose="00000400000000000000" pitchFamily="2" charset="-78"/>
                <a:cs typeface="Arial" panose="020B0604020202020204" pitchFamily="34" charset="0"/>
              </a:rPr>
              <a:t>؟</a:t>
            </a:r>
          </a:p>
        </p:txBody>
      </p:sp>
      <p:sp>
        <p:nvSpPr>
          <p:cNvPr id="5" name="Rectangle 2">
            <a:extLst>
              <a:ext uri="{FF2B5EF4-FFF2-40B4-BE49-F238E27FC236}">
                <a16:creationId xmlns:a16="http://schemas.microsoft.com/office/drawing/2014/main" id="{66AF542F-1532-2943-9816-C3DA91B1E9C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5866220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125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9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٢٢ فَقَالُوا لَهُ: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 لِنُعْطِيَ جَوَاباً لِلَّذِينَ أَرْسَلُونَا؟</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مَاذَا تَقُولُ عَنْ نَفْسِكَ؟»</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٢٣ قَالَ:</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«أَنَا صَوْتُ صَارِخٍ فِي الْبَرِّيَّةِ:</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قَوِّمُوا طَرِيقَ الرَّبِّ كَمَا قَالَ إِشَعْيَاءُ النَّبِيُّ».</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٢٤ وَكَانَ الْمُرْسَلُونَ مِنَ الْفَرِّيسِيِّينَ ٢٥ فَسَأَلُوهُ: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«فَمَا بَالُكَ تُعَمِّدُ إِنْ كُنْتَ لَسْتَ الْمَسِيحَ وَلاَ إِيلِيَّا وَلاَ النَّبِيَّ؟» </a:t>
            </a:r>
          </a:p>
        </p:txBody>
      </p:sp>
      <p:sp>
        <p:nvSpPr>
          <p:cNvPr id="4" name="Rectangle 3">
            <a:extLst>
              <a:ext uri="{FF2B5EF4-FFF2-40B4-BE49-F238E27FC236}">
                <a16:creationId xmlns:a16="http://schemas.microsoft.com/office/drawing/2014/main" id="{B5F324C6-D3E9-473D-A09D-BDAB896D1F17}"/>
              </a:ext>
            </a:extLst>
          </p:cNvPr>
          <p:cNvSpPr/>
          <p:nvPr/>
        </p:nvSpPr>
        <p:spPr>
          <a:xfrm>
            <a:off x="2771800" y="5949280"/>
            <a:ext cx="3240360"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 ٢٢-٢٥</a:t>
            </a:r>
          </a:p>
        </p:txBody>
      </p:sp>
    </p:spTree>
    <p:extLst>
      <p:ext uri="{BB962C8B-B14F-4D97-AF65-F5344CB8AC3E}">
        <p14:creationId xmlns:p14="http://schemas.microsoft.com/office/powerpoint/2010/main" val="470677622"/>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2437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251450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62453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987307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273091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2113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96269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15388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70484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375964"/>
            <a:ext cx="9144000" cy="198914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السيادة ١</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448812" y="65348"/>
            <a:ext cx="526904" cy="830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695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a:p>
            <a:pPr marL="0" marR="0" lvl="0" indent="0" algn="ctr" defTabSz="45695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63617401"/>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192790124"/>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572234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514110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09704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729407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18669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337169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386108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ea typeface="ＭＳ Ｐゴシック"/>
                <a:cs typeface="Arial" panose="020B0604020202020204" pitchFamily="34" charset="0"/>
              </a:rPr>
              <a:t>الكلمة في صور</a:t>
            </a:r>
            <a:endParaRPr lang="en-US" sz="7200" spc="-120" dirty="0">
              <a:solidFill>
                <a:schemeClr val="tx1">
                  <a:lumMod val="50000"/>
                  <a:lumOff val="50000"/>
                </a:schemeClr>
              </a:solidFill>
              <a:ea typeface="ＭＳ Ｐゴシック"/>
              <a:cs typeface="Arial" panose="020B0604020202020204" pitchFamily="34" charset="0"/>
            </a:endParaRPr>
          </a:p>
        </p:txBody>
      </p:sp>
    </p:spTree>
    <p:extLst>
      <p:ext uri="{BB962C8B-B14F-4D97-AF65-F5344CB8AC3E}">
        <p14:creationId xmlns:p14="http://schemas.microsoft.com/office/powerpoint/2010/main" val="1989365916"/>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1894061182"/>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76200" y="-76200"/>
            <a:ext cx="9296400" cy="7010400"/>
          </a:xfrm>
          <a:prstGeom prst="rect">
            <a:avLst/>
          </a:prstGeom>
          <a:gradFill flip="none" rotWithShape="1">
            <a:gsLst>
              <a:gs pos="34000">
                <a:srgbClr val="000090"/>
              </a:gs>
              <a:gs pos="100000">
                <a:schemeClr val="bg1"/>
              </a:gs>
            </a:gsLst>
            <a:path path="rect">
              <a:fillToRect l="50000" t="50000" r="50000" b="50000"/>
            </a:path>
            <a:tileRect/>
          </a:gradFill>
          <a:ln w="12700">
            <a:solidFill>
              <a:schemeClr val="tx1"/>
            </a:solidFill>
            <a:round/>
            <a:headEnd type="none" w="sm" len="sm"/>
            <a:tailEnd type="none" w="sm" len="sm"/>
          </a:ln>
        </p:spPr>
        <p:txBody>
          <a:bodyPr wrap="none" lIns="91376" tIns="45688" rIns="91376" bIns="45688"/>
          <a:lstStyle/>
          <a:p>
            <a:pPr>
              <a:defRPr/>
            </a:pPr>
            <a:endParaRPr lang="en-US" b="1" dirty="0">
              <a:solidFill>
                <a:srgbClr val="FFFFCC"/>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0245" name="Text Box 10"/>
          <p:cNvSpPr txBox="1">
            <a:spLocks noChangeArrowheads="1"/>
          </p:cNvSpPr>
          <p:nvPr/>
        </p:nvSpPr>
        <p:spPr bwMode="auto">
          <a:xfrm>
            <a:off x="8615365" y="4766"/>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ar-JO" b="1" dirty="0">
                <a:solidFill>
                  <a:srgbClr val="F8F8E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56</a:t>
            </a:r>
            <a:endParaRPr lang="en-US" b="1" dirty="0">
              <a:solidFill>
                <a:srgbClr val="F8F8E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0246" name="Title 7"/>
          <p:cNvSpPr>
            <a:spLocks noGrp="1"/>
          </p:cNvSpPr>
          <p:nvPr>
            <p:ph type="title" idx="4294967295"/>
          </p:nvPr>
        </p:nvSpPr>
        <p:spPr>
          <a:xfrm>
            <a:off x="-85725" y="457200"/>
            <a:ext cx="9296400" cy="609600"/>
          </a:xfrm>
          <a:solidFill>
            <a:schemeClr val="accent6">
              <a:lumMod val="50000"/>
            </a:schemeClr>
          </a:solidFill>
          <a:ln w="28575">
            <a:solidFill>
              <a:schemeClr val="tx1"/>
            </a:solidFill>
          </a:ln>
        </p:spPr>
        <p:txBody>
          <a:bodyPr/>
          <a:lstStyle/>
          <a:p>
            <a:pPr algn="ctr" eaLnBrk="1" hangingPunct="1">
              <a:defRPr/>
            </a:pPr>
            <a:r>
              <a:rPr lang="ar-JO" sz="36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تاريخ بداية خدمة المسيح</a:t>
            </a:r>
            <a:endParaRPr lang="en-US" sz="36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8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بدء الخدمة : حوالي خريف 29 م</a:t>
            </a:r>
            <a:endParaRPr lang="en-US" sz="28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على الأغلب أن يسوع بدأ خدمته بين هذين التاريخين :</a:t>
            </a:r>
            <a:endPar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9" name="Title 7"/>
          <p:cNvSpPr txBox="1">
            <a:spLocks/>
          </p:cNvSpPr>
          <p:nvPr/>
        </p:nvSpPr>
        <p:spPr bwMode="auto">
          <a:xfrm>
            <a:off x="1231906" y="2995613"/>
            <a:ext cx="6659563" cy="83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السنة الخامسة عشرة من حكم طيباريوس *</a:t>
            </a:r>
            <a: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b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لوقا 3: 1-3</a:t>
            </a:r>
            <a: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p>
        </p:txBody>
      </p:sp>
      <p:sp>
        <p:nvSpPr>
          <p:cNvPr id="10" name="Title 7"/>
          <p:cNvSpPr txBox="1">
            <a:spLocks/>
          </p:cNvSpPr>
          <p:nvPr/>
        </p:nvSpPr>
        <p:spPr bwMode="auto">
          <a:xfrm>
            <a:off x="204788" y="4427541"/>
            <a:ext cx="2959100" cy="73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19 آب</a:t>
            </a:r>
            <a:b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28 م</a:t>
            </a:r>
            <a:endPar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2" name="Title 7"/>
          <p:cNvSpPr txBox="1">
            <a:spLocks/>
          </p:cNvSpPr>
          <p:nvPr/>
        </p:nvSpPr>
        <p:spPr bwMode="auto">
          <a:xfrm>
            <a:off x="5402269" y="4427541"/>
            <a:ext cx="3571875" cy="73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31 كانون أول</a:t>
            </a:r>
            <a:b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29 م</a:t>
            </a:r>
            <a:endPar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 name="Title 7"/>
          <p:cNvSpPr txBox="1">
            <a:spLocks/>
          </p:cNvSpPr>
          <p:nvPr/>
        </p:nvSpPr>
        <p:spPr bwMode="auto">
          <a:xfrm>
            <a:off x="-6344" y="5589588"/>
            <a:ext cx="9136063" cy="49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ctr"/>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0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محسوب إما من التقويم اليولياني أو من سنة طيباريوس الملكية</a:t>
            </a:r>
            <a:endParaRPr lang="en-US" sz="20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cxnSp>
        <p:nvCxnSpPr>
          <p:cNvPr id="3" name="Straight Connector 2"/>
          <p:cNvCxnSpPr>
            <a:cxnSpLocks noChangeShapeType="1"/>
          </p:cNvCxnSpPr>
          <p:nvPr/>
        </p:nvCxnSpPr>
        <p:spPr bwMode="auto">
          <a:xfrm>
            <a:off x="1825625" y="4084638"/>
            <a:ext cx="5472113" cy="0"/>
          </a:xfrm>
          <a:prstGeom prst="line">
            <a:avLst/>
          </a:prstGeom>
          <a:noFill/>
          <a:ln w="76200">
            <a:solidFill>
              <a:schemeClr val="tx1"/>
            </a:solidFill>
            <a:round/>
            <a:headEnd type="oval" w="lg" len="lg"/>
            <a:tailEnd type="oval" w="lg" len="lg"/>
          </a:ln>
          <a:extLst>
            <a:ext uri="{909E8E84-426E-40dd-AFC4-6F175D3DCCD1}">
              <a14:hiddenFill xmlns:a14="http://schemas.microsoft.com/office/drawing/2010/main" xmlns="">
                <a:noFill/>
              </a14:hiddenFill>
            </a:ext>
          </a:extLst>
        </p:spPr>
      </p:cxnSp>
      <p:sp>
        <p:nvSpPr>
          <p:cNvPr id="18" name="Text Box 9"/>
          <p:cNvSpPr txBox="1">
            <a:spLocks noChangeArrowheads="1"/>
          </p:cNvSpPr>
          <p:nvPr/>
        </p:nvSpPr>
        <p:spPr bwMode="auto">
          <a:xfrm>
            <a:off x="-1588" y="6443667"/>
            <a:ext cx="9128126"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1600" b="1" dirty="0">
                <a:solidFill>
                  <a:srgbClr val="FFFFFF"/>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هارولد و. هوهنر، النواحي الزمنية لحياة المسيح (زوندرفان، 1977)، 114</a:t>
            </a:r>
            <a:endParaRPr lang="en-US" sz="1600" b="1" dirty="0">
              <a:solidFill>
                <a:srgbClr val="FFFFFF"/>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2" grpId="0"/>
      <p:bldP spid="13"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1" name="Rectangle 3"/>
          <p:cNvSpPr>
            <a:spLocks noGrp="1" noChangeArrowheads="1"/>
          </p:cNvSpPr>
          <p:nvPr>
            <p:ph type="title" idx="4294967295"/>
          </p:nvPr>
        </p:nvSpPr>
        <p:spPr>
          <a:xfrm>
            <a:off x="683568" y="260648"/>
            <a:ext cx="7632848" cy="720080"/>
          </a:xfrm>
          <a:solidFill>
            <a:srgbClr val="333399"/>
          </a:solidFill>
          <a:effectLst>
            <a:outerShdw blurRad="63500" dist="35921" dir="2700000" algn="ctr" rotWithShape="0">
              <a:schemeClr val="bg2">
                <a:alpha val="74998"/>
              </a:schemeClr>
            </a:outerShdw>
          </a:effectLst>
        </p:spPr>
        <p:txBody>
          <a:bodyPr/>
          <a:lstStyle/>
          <a:p>
            <a:pPr eaLnBrk="1" hangingPunct="1">
              <a:defRPr/>
            </a:pPr>
            <a:r>
              <a:rPr lang="ar-SA" sz="3200" dirty="0">
                <a:solidFill>
                  <a:schemeClr val="bg1"/>
                </a:solidFill>
                <a:cs typeface="Arial" panose="020B0604020202020204" pitchFamily="34" charset="0"/>
              </a:rPr>
              <a:t>مخطط ملخص العهد الجديد</a:t>
            </a:r>
            <a:endParaRPr lang="en-US" sz="3200" dirty="0">
              <a:solidFill>
                <a:schemeClr val="bg1"/>
              </a:solidFill>
              <a:cs typeface="Arial" panose="020B0604020202020204" pitchFamily="34" charset="0"/>
            </a:endParaRPr>
          </a:p>
        </p:txBody>
      </p:sp>
      <p:sp>
        <p:nvSpPr>
          <p:cNvPr id="9" name="Text Box 3"/>
          <p:cNvSpPr txBox="1">
            <a:spLocks noChangeArrowheads="1"/>
          </p:cNvSpPr>
          <p:nvPr/>
        </p:nvSpPr>
        <p:spPr bwMode="auto">
          <a:xfrm>
            <a:off x="8532448" y="87320"/>
            <a:ext cx="530715"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29</a:t>
            </a:r>
            <a:endParaRPr kumimoji="0" lang="en-US"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graphicFrame>
        <p:nvGraphicFramePr>
          <p:cNvPr id="3" name="Table 3">
            <a:extLst>
              <a:ext uri="{FF2B5EF4-FFF2-40B4-BE49-F238E27FC236}">
                <a16:creationId xmlns:a16="http://schemas.microsoft.com/office/drawing/2014/main" id="{85D0C609-7053-3602-B72C-BA028E7D401B}"/>
              </a:ext>
            </a:extLst>
          </p:cNvPr>
          <p:cNvGraphicFramePr>
            <a:graphicFrameLocks noGrp="1"/>
          </p:cNvGraphicFramePr>
          <p:nvPr>
            <p:extLst>
              <p:ext uri="{D42A27DB-BD31-4B8C-83A1-F6EECF244321}">
                <p14:modId xmlns:p14="http://schemas.microsoft.com/office/powerpoint/2010/main" val="416341501"/>
              </p:ext>
            </p:extLst>
          </p:nvPr>
        </p:nvGraphicFramePr>
        <p:xfrm>
          <a:off x="-12848" y="1052736"/>
          <a:ext cx="9193360" cy="5875915"/>
        </p:xfrm>
        <a:graphic>
          <a:graphicData uri="http://schemas.openxmlformats.org/drawingml/2006/table">
            <a:tbl>
              <a:tblPr firstRow="1" bandRow="1">
                <a:tableStyleId>{21E4AEA4-8DFA-4A89-87EB-49C32662AFE0}</a:tableStyleId>
              </a:tblPr>
              <a:tblGrid>
                <a:gridCol w="1416496">
                  <a:extLst>
                    <a:ext uri="{9D8B030D-6E8A-4147-A177-3AD203B41FA5}">
                      <a16:colId xmlns:a16="http://schemas.microsoft.com/office/drawing/2014/main" val="810386105"/>
                    </a:ext>
                  </a:extLst>
                </a:gridCol>
                <a:gridCol w="1224136">
                  <a:extLst>
                    <a:ext uri="{9D8B030D-6E8A-4147-A177-3AD203B41FA5}">
                      <a16:colId xmlns:a16="http://schemas.microsoft.com/office/drawing/2014/main" val="3053781486"/>
                    </a:ext>
                  </a:extLst>
                </a:gridCol>
                <a:gridCol w="1296144">
                  <a:extLst>
                    <a:ext uri="{9D8B030D-6E8A-4147-A177-3AD203B41FA5}">
                      <a16:colId xmlns:a16="http://schemas.microsoft.com/office/drawing/2014/main" val="3576160476"/>
                    </a:ext>
                  </a:extLst>
                </a:gridCol>
                <a:gridCol w="1368152">
                  <a:extLst>
                    <a:ext uri="{9D8B030D-6E8A-4147-A177-3AD203B41FA5}">
                      <a16:colId xmlns:a16="http://schemas.microsoft.com/office/drawing/2014/main" val="5252485"/>
                    </a:ext>
                  </a:extLst>
                </a:gridCol>
                <a:gridCol w="936104">
                  <a:extLst>
                    <a:ext uri="{9D8B030D-6E8A-4147-A177-3AD203B41FA5}">
                      <a16:colId xmlns:a16="http://schemas.microsoft.com/office/drawing/2014/main" val="2029239224"/>
                    </a:ext>
                  </a:extLst>
                </a:gridCol>
                <a:gridCol w="707994">
                  <a:extLst>
                    <a:ext uri="{9D8B030D-6E8A-4147-A177-3AD203B41FA5}">
                      <a16:colId xmlns:a16="http://schemas.microsoft.com/office/drawing/2014/main" val="236486476"/>
                    </a:ext>
                  </a:extLst>
                </a:gridCol>
                <a:gridCol w="1092206">
                  <a:extLst>
                    <a:ext uri="{9D8B030D-6E8A-4147-A177-3AD203B41FA5}">
                      <a16:colId xmlns:a16="http://schemas.microsoft.com/office/drawing/2014/main" val="813216069"/>
                    </a:ext>
                  </a:extLst>
                </a:gridCol>
                <a:gridCol w="1152128">
                  <a:extLst>
                    <a:ext uri="{9D8B030D-6E8A-4147-A177-3AD203B41FA5}">
                      <a16:colId xmlns:a16="http://schemas.microsoft.com/office/drawing/2014/main" val="3674881313"/>
                    </a:ext>
                  </a:extLst>
                </a:gridCol>
              </a:tblGrid>
              <a:tr h="1249927">
                <a:tc>
                  <a:txBody>
                    <a:bodyPr/>
                    <a:lstStyle/>
                    <a:p>
                      <a:pPr marL="0" marR="0" lvl="0" indent="0" algn="ctr" defTabSz="456726" rtl="0" eaLnBrk="1" fontAlgn="auto" latinLnBrk="0" hangingPunct="1">
                        <a:lnSpc>
                          <a:spcPct val="100000"/>
                        </a:lnSpc>
                        <a:spcBef>
                          <a:spcPts val="0"/>
                        </a:spcBef>
                        <a:spcAft>
                          <a:spcPts val="0"/>
                        </a:spcAft>
                        <a:buClrTx/>
                        <a:buSzTx/>
                        <a:buFontTx/>
                        <a:buNone/>
                        <a:tabLst/>
                        <a:defRPr/>
                      </a:pPr>
                      <a:r>
                        <a:rPr lang="ar-JO" sz="1600" b="1" i="0" dirty="0">
                          <a:latin typeface="Arial" panose="020B0604020202020204" pitchFamily="34" charset="0"/>
                          <a:cs typeface="Arial" panose="020B0604020202020204" pitchFamily="34" charset="0"/>
                        </a:rPr>
                        <a:t>الغرض 
</a:t>
                      </a:r>
                      <a:endParaRPr lang="en-US" sz="1600" b="1" i="0" dirty="0">
                        <a:latin typeface="Arial" panose="020B0604020202020204" pitchFamily="34" charset="0"/>
                        <a:cs typeface="Arial" panose="020B0604020202020204" pitchFamily="34" charset="0"/>
                      </a:endParaRPr>
                    </a:p>
                  </a:txBody>
                  <a:tcPr/>
                </a:tc>
                <a:tc>
                  <a:txBody>
                    <a:bodyPr/>
                    <a:lstStyle/>
                    <a:p>
                      <a:pPr marL="0" marR="0" lvl="0" indent="0" algn="ctr" defTabSz="456726" rtl="0" eaLnBrk="1" fontAlgn="auto" latinLnBrk="0" hangingPunct="1">
                        <a:lnSpc>
                          <a:spcPct val="100000"/>
                        </a:lnSpc>
                        <a:spcBef>
                          <a:spcPts val="0"/>
                        </a:spcBef>
                        <a:spcAft>
                          <a:spcPts val="0"/>
                        </a:spcAft>
                        <a:buClrTx/>
                        <a:buSzTx/>
                        <a:buFontTx/>
                        <a:buNone/>
                        <a:tabLst/>
                        <a:defRPr/>
                      </a:pPr>
                      <a:r>
                        <a:rPr lang="ar-JO" sz="1600" b="1" i="0" dirty="0">
                          <a:latin typeface="Arial" panose="020B0604020202020204" pitchFamily="34" charset="0"/>
                          <a:cs typeface="Arial" panose="020B0604020202020204" pitchFamily="34" charset="0"/>
                        </a:rPr>
                        <a:t>الموضوع 
</a:t>
                      </a:r>
                      <a:endParaRPr lang="en-US" sz="1600" b="1" i="0" dirty="0">
                        <a:latin typeface="Arial" panose="020B0604020202020204" pitchFamily="34" charset="0"/>
                        <a:cs typeface="Arial" panose="020B0604020202020204" pitchFamily="34" charset="0"/>
                      </a:endParaRPr>
                    </a:p>
                  </a:txBody>
                  <a:tcPr/>
                </a:tc>
                <a:tc>
                  <a:txBody>
                    <a:bodyPr/>
                    <a:lstStyle/>
                    <a:p>
                      <a:pPr marL="0" marR="0" lvl="0" indent="0" algn="ctr" defTabSz="456726" rtl="0" eaLnBrk="1" fontAlgn="auto" latinLnBrk="0" hangingPunct="1">
                        <a:lnSpc>
                          <a:spcPct val="100000"/>
                        </a:lnSpc>
                        <a:spcBef>
                          <a:spcPts val="0"/>
                        </a:spcBef>
                        <a:spcAft>
                          <a:spcPts val="0"/>
                        </a:spcAft>
                        <a:buClrTx/>
                        <a:buSzTx/>
                        <a:buFontTx/>
                        <a:buNone/>
                        <a:tabLst/>
                        <a:defRPr/>
                      </a:pPr>
                      <a:r>
                        <a:rPr lang="ar-SA" sz="1600" b="1" i="0" dirty="0">
                          <a:latin typeface="Arial" panose="020B0604020202020204" pitchFamily="34" charset="0"/>
                          <a:cs typeface="Arial" panose="020B0604020202020204" pitchFamily="34" charset="0"/>
                        </a:rPr>
                        <a:t>الشخصيات الرئيسية</a:t>
                      </a:r>
                      <a:endParaRPr lang="en-US" sz="1600" b="1" i="0" dirty="0">
                        <a:latin typeface="Arial" panose="020B0604020202020204" pitchFamily="34" charset="0"/>
                        <a:cs typeface="Arial" panose="020B0604020202020204" pitchFamily="34" charset="0"/>
                      </a:endParaRPr>
                    </a:p>
                    <a:p>
                      <a:pPr algn="ctr"/>
                      <a:endParaRPr lang="en-US" sz="1600" b="1" i="0" dirty="0">
                        <a:latin typeface="Arial" panose="020B0604020202020204" pitchFamily="34" charset="0"/>
                        <a:cs typeface="Arial" panose="020B0604020202020204" pitchFamily="34" charset="0"/>
                      </a:endParaRPr>
                    </a:p>
                  </a:txBody>
                  <a:tcPr/>
                </a:tc>
                <a:tc>
                  <a:txBody>
                    <a:bodyPr/>
                    <a:lstStyle/>
                    <a:p>
                      <a:pPr marL="0" marR="0" lvl="0" indent="0" algn="ctr" defTabSz="456726" rtl="0" eaLnBrk="1" fontAlgn="auto" latinLnBrk="0" hangingPunct="1">
                        <a:lnSpc>
                          <a:spcPct val="100000"/>
                        </a:lnSpc>
                        <a:spcBef>
                          <a:spcPts val="0"/>
                        </a:spcBef>
                        <a:spcAft>
                          <a:spcPts val="0"/>
                        </a:spcAft>
                        <a:buClrTx/>
                        <a:buSzTx/>
                        <a:buFontTx/>
                        <a:buNone/>
                        <a:tabLst/>
                        <a:defRPr/>
                      </a:pPr>
                      <a:r>
                        <a:rPr lang="ar-SA" sz="1600" b="1" i="0" dirty="0">
                          <a:latin typeface="Arial" panose="020B0604020202020204" pitchFamily="34" charset="0"/>
                          <a:cs typeface="Arial" panose="020B0604020202020204" pitchFamily="34" charset="0"/>
                        </a:rPr>
                        <a:t>الوجهة</a:t>
                      </a:r>
                      <a:endParaRPr lang="en-US" sz="1600" b="1" i="0" dirty="0">
                        <a:latin typeface="Arial" panose="020B0604020202020204" pitchFamily="34" charset="0"/>
                        <a:cs typeface="Arial" panose="020B0604020202020204" pitchFamily="34" charset="0"/>
                      </a:endParaRPr>
                    </a:p>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المنشأ</a:t>
                      </a: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تاريخ</a:t>
                      </a: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كاتب</a:t>
                      </a: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كتاب</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328477671"/>
                  </a:ext>
                </a:extLst>
              </a:tr>
              <a:tr h="669202">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marL="0" algn="ctr" defTabSz="456726" rtl="0" eaLnBrk="1" latinLnBrk="0" hangingPunct="1"/>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متى</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854855257"/>
                  </a:ext>
                </a:extLst>
              </a:tr>
              <a:tr h="617075">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يعقوب</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224032304"/>
                  </a:ext>
                </a:extLst>
              </a:tr>
              <a:tr h="687932">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غلاطية</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442300423"/>
                  </a:ext>
                </a:extLst>
              </a:tr>
              <a:tr h="643742">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تسالونيكي الأولى</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3264335204"/>
                  </a:ext>
                </a:extLst>
              </a:tr>
              <a:tr h="738031">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تسالونيكي الثانية</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352087620"/>
                  </a:ext>
                </a:extLst>
              </a:tr>
              <a:tr h="690886">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marL="0" algn="ctr" defTabSz="456726" rtl="0" eaLnBrk="1" latinLnBrk="0" hangingPunct="1"/>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كورنثوس الأولى</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63923144"/>
                  </a:ext>
                </a:extLst>
              </a:tr>
              <a:tr h="508470">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كورنثوس الثانية</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3032678423"/>
                  </a:ext>
                </a:extLst>
              </a:tr>
            </a:tbl>
          </a:graphicData>
        </a:graphic>
      </p:graphicFrame>
    </p:spTree>
    <p:extLst>
      <p:ext uri="{BB962C8B-B14F-4D97-AF65-F5344CB8AC3E}">
        <p14:creationId xmlns:p14="http://schemas.microsoft.com/office/powerpoint/2010/main" val="3769298894"/>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11"/>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w="9525">
            <a:solidFill>
              <a:schemeClr val="tx1"/>
            </a:solidFill>
            <a:round/>
            <a:headEnd/>
            <a:tailEnd/>
          </a:ln>
        </p:spPr>
        <p:txBody>
          <a:bodyPr lIns="91376" tIns="45688" rIns="91376" bIns="45688"/>
          <a:lstStyle/>
          <a:p>
            <a:pPr marL="0" marR="0" lvl="0" indent="0" algn="l" defTabSz="456880" rtl="0" eaLnBrk="0" fontAlgn="base" latinLnBrk="0" hangingPunct="0">
              <a:lnSpc>
                <a:spcPct val="93000"/>
              </a:lnSpc>
              <a:spcBef>
                <a:spcPct val="0"/>
              </a:spcBef>
              <a:spcAft>
                <a:spcPct val="0"/>
              </a:spcAft>
              <a:buClr>
                <a:srgbClr val="000000"/>
              </a:buClr>
              <a:buSzPct val="100000"/>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30" name="Rounded Rectangle 34"/>
          <p:cNvSpPr>
            <a:spLocks noChangeArrowheads="1"/>
          </p:cNvSpPr>
          <p:nvPr/>
        </p:nvSpPr>
        <p:spPr bwMode="auto">
          <a:xfrm>
            <a:off x="34930" y="76200"/>
            <a:ext cx="9074150" cy="1447800"/>
          </a:xfrm>
          <a:prstGeom prst="roundRect">
            <a:avLst>
              <a:gd name="adj" fmla="val 16667"/>
            </a:avLst>
          </a:prstGeom>
          <a:solidFill>
            <a:schemeClr val="tx2"/>
          </a:solidFill>
          <a:ln w="9525">
            <a:solidFill>
              <a:srgbClr val="FFFFFF"/>
            </a:solidFill>
            <a:round/>
            <a:headEnd/>
            <a:tailEnd/>
          </a:ln>
        </p:spPr>
        <p:txBody>
          <a:bodyPr lIns="91376" tIns="45688" rIns="91376" bIns="45688"/>
          <a:lstStyle/>
          <a:p>
            <a:pPr marL="0" marR="0" lvl="0" indent="0" algn="l" defTabSz="456880" rtl="0" eaLnBrk="0" fontAlgn="base" latinLnBrk="0" hangingPunct="0">
              <a:lnSpc>
                <a:spcPct val="93000"/>
              </a:lnSpc>
              <a:spcBef>
                <a:spcPct val="0"/>
              </a:spcBef>
              <a:spcAft>
                <a:spcPct val="0"/>
              </a:spcAft>
              <a:buClr>
                <a:srgbClr val="000000"/>
              </a:buClr>
              <a:buSzPct val="100000"/>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31" name="Rectangle 8"/>
          <p:cNvSpPr>
            <a:spLocks noGrp="1" noChangeArrowheads="1"/>
          </p:cNvSpPr>
          <p:nvPr>
            <p:ph type="title"/>
          </p:nvPr>
        </p:nvSpPr>
        <p:spPr bwMode="auto">
          <a:xfrm>
            <a:off x="-152400" y="3"/>
            <a:ext cx="9448800" cy="84137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82067" tIns="41034" rIns="82067" bIns="41034" numCol="1" anchor="b" anchorCtr="0" compatLnSpc="1">
            <a:prstTxWarp prst="textNoShape">
              <a:avLst/>
            </a:prstTxWarp>
          </a:bodyPr>
          <a:lstStyle/>
          <a:p>
            <a:pPr eaLnBrk="1" hangingPunct="1"/>
            <a:r>
              <a:rPr lang="ar-JO" altLang="zh-CN" sz="4400" dirty="0"/>
              <a:t>مدة خدمة المسيح</a:t>
            </a:r>
            <a:endParaRPr lang="en-US" altLang="zh-CN" sz="4000" dirty="0"/>
          </a:p>
        </p:txBody>
      </p:sp>
      <p:sp>
        <p:nvSpPr>
          <p:cNvPr id="252932" name="Text Box 9"/>
          <p:cNvSpPr txBox="1">
            <a:spLocks noChangeArrowheads="1"/>
          </p:cNvSpPr>
          <p:nvPr/>
        </p:nvSpPr>
        <p:spPr bwMode="auto">
          <a:xfrm>
            <a:off x="-47625" y="838206"/>
            <a:ext cx="9240838" cy="5231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خريف 29 م – 3 نيسان 33 م ( 5ر3 سنة)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33" name="Text Box 9"/>
          <p:cNvSpPr txBox="1">
            <a:spLocks noChangeArrowheads="1"/>
          </p:cNvSpPr>
          <p:nvPr/>
        </p:nvSpPr>
        <p:spPr bwMode="auto">
          <a:xfrm>
            <a:off x="0" y="2743206"/>
            <a:ext cx="1981200" cy="584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بدء         خدمة       يسوع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34" name="Text Box 9"/>
          <p:cNvSpPr txBox="1">
            <a:spLocks noChangeArrowheads="1"/>
          </p:cNvSpPr>
          <p:nvPr/>
        </p:nvSpPr>
        <p:spPr bwMode="auto">
          <a:xfrm>
            <a:off x="152400" y="4648200"/>
            <a:ext cx="1447800"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خريف     29 م</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cxnSp>
        <p:nvCxnSpPr>
          <p:cNvPr id="252935" name="Straight Connector 15"/>
          <p:cNvCxnSpPr>
            <a:cxnSpLocks noChangeShapeType="1"/>
          </p:cNvCxnSpPr>
          <p:nvPr/>
        </p:nvCxnSpPr>
        <p:spPr bwMode="auto">
          <a:xfrm rot="5400000">
            <a:off x="419894" y="4075910"/>
            <a:ext cx="9906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252936" name="Straight Connector 16"/>
          <p:cNvCxnSpPr>
            <a:cxnSpLocks noChangeShapeType="1"/>
          </p:cNvCxnSpPr>
          <p:nvPr/>
        </p:nvCxnSpPr>
        <p:spPr bwMode="auto">
          <a:xfrm rot="10800000">
            <a:off x="914400" y="4114800"/>
            <a:ext cx="73152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252937" name="Straight Connector 21"/>
          <p:cNvCxnSpPr>
            <a:cxnSpLocks noChangeShapeType="1"/>
          </p:cNvCxnSpPr>
          <p:nvPr/>
        </p:nvCxnSpPr>
        <p:spPr bwMode="auto">
          <a:xfrm rot="5400000">
            <a:off x="7735094" y="4075910"/>
            <a:ext cx="9906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252938" name="Straight Connector 22"/>
          <p:cNvCxnSpPr>
            <a:cxnSpLocks noChangeShapeType="1"/>
          </p:cNvCxnSpPr>
          <p:nvPr/>
        </p:nvCxnSpPr>
        <p:spPr bwMode="auto">
          <a:xfrm rot="5400000">
            <a:off x="2248694" y="4075910"/>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cxnSp>
        <p:nvCxnSpPr>
          <p:cNvPr id="252939" name="Straight Connector 23"/>
          <p:cNvCxnSpPr>
            <a:cxnSpLocks noChangeShapeType="1"/>
          </p:cNvCxnSpPr>
          <p:nvPr/>
        </p:nvCxnSpPr>
        <p:spPr bwMode="auto">
          <a:xfrm rot="5400000">
            <a:off x="4077494" y="4075910"/>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cxnSp>
        <p:nvCxnSpPr>
          <p:cNvPr id="252940" name="Straight Connector 24"/>
          <p:cNvCxnSpPr>
            <a:cxnSpLocks noChangeShapeType="1"/>
          </p:cNvCxnSpPr>
          <p:nvPr/>
        </p:nvCxnSpPr>
        <p:spPr bwMode="auto">
          <a:xfrm rot="5400000">
            <a:off x="5906294" y="4075910"/>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sp>
        <p:nvSpPr>
          <p:cNvPr id="252941" name="Text Box 9"/>
          <p:cNvSpPr txBox="1">
            <a:spLocks noChangeArrowheads="1"/>
          </p:cNvSpPr>
          <p:nvPr/>
        </p:nvSpPr>
        <p:spPr bwMode="auto">
          <a:xfrm>
            <a:off x="2057400" y="2743206"/>
            <a:ext cx="1447800"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الأول</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7 نيسان</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30 م</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2" name="Text Box 9"/>
          <p:cNvSpPr txBox="1">
            <a:spLocks noChangeArrowheads="1"/>
          </p:cNvSpPr>
          <p:nvPr/>
        </p:nvSpPr>
        <p:spPr bwMode="auto">
          <a:xfrm>
            <a:off x="1828800" y="4648200"/>
            <a:ext cx="1752600"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 2: 13، 23</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2943" name="Text Box 9"/>
          <p:cNvSpPr txBox="1">
            <a:spLocks noChangeArrowheads="1"/>
          </p:cNvSpPr>
          <p:nvPr/>
        </p:nvSpPr>
        <p:spPr bwMode="auto">
          <a:xfrm>
            <a:off x="3786182" y="2743200"/>
            <a:ext cx="1785950"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الفصح الثاني</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4" name="Text Box 9"/>
          <p:cNvSpPr txBox="1">
            <a:spLocks noChangeArrowheads="1"/>
          </p:cNvSpPr>
          <p:nvPr/>
        </p:nvSpPr>
        <p:spPr bwMode="auto">
          <a:xfrm>
            <a:off x="3429000" y="4648206"/>
            <a:ext cx="2500322" cy="10771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غير مذكور في يوحنا</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مر 2: 23-28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لو 6: 1-5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مت 12: 1-8</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5" name="Text Box 9"/>
          <p:cNvSpPr txBox="1">
            <a:spLocks noChangeArrowheads="1"/>
          </p:cNvSpPr>
          <p:nvPr/>
        </p:nvSpPr>
        <p:spPr bwMode="auto">
          <a:xfrm>
            <a:off x="5500694" y="2743206"/>
            <a:ext cx="1714512"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الثالث</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25 نيسان</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32 م</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6" name="Text Box 9"/>
          <p:cNvSpPr txBox="1">
            <a:spLocks noChangeArrowheads="1"/>
          </p:cNvSpPr>
          <p:nvPr/>
        </p:nvSpPr>
        <p:spPr bwMode="auto">
          <a:xfrm>
            <a:off x="5638800" y="4648200"/>
            <a:ext cx="1447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 6: 4</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2947" name="Text Box 9"/>
          <p:cNvSpPr txBox="1">
            <a:spLocks noChangeArrowheads="1"/>
          </p:cNvSpPr>
          <p:nvPr/>
        </p:nvSpPr>
        <p:spPr bwMode="auto">
          <a:xfrm>
            <a:off x="7467600" y="2743206"/>
            <a:ext cx="1676400"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الرابع</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 نيسان</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33 م</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8" name="Text Box 9"/>
          <p:cNvSpPr txBox="1">
            <a:spLocks noChangeArrowheads="1"/>
          </p:cNvSpPr>
          <p:nvPr/>
        </p:nvSpPr>
        <p:spPr bwMode="auto">
          <a:xfrm>
            <a:off x="7143768" y="4648200"/>
            <a:ext cx="2000232"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 11: 55-12: 1</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2949" name="Text Box 9"/>
          <p:cNvSpPr txBox="1">
            <a:spLocks noChangeArrowheads="1"/>
          </p:cNvSpPr>
          <p:nvPr/>
        </p:nvSpPr>
        <p:spPr bwMode="auto">
          <a:xfrm>
            <a:off x="381000" y="1573219"/>
            <a:ext cx="8458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ذكر</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 يوحنا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وحده ثلاثة أعياد فصح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36" name="TextBox 35"/>
          <p:cNvSpPr txBox="1"/>
          <p:nvPr/>
        </p:nvSpPr>
        <p:spPr>
          <a:xfrm>
            <a:off x="8616954" y="71441"/>
            <a:ext cx="530785" cy="461600"/>
          </a:xfrm>
          <a:prstGeom prst="rect">
            <a:avLst/>
          </a:prstGeom>
          <a:noFill/>
        </p:spPr>
        <p:txBody>
          <a:bodyPr wrap="none"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MS Gothic" charset="0"/>
                <a:cs typeface="Arial" panose="020B0604020202020204" pitchFamily="34" charset="0"/>
              </a:rPr>
              <a:t>56</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MS Gothic" charset="0"/>
              <a:cs typeface="Arial" panose="020B0604020202020204" pitchFamily="34" charset="0"/>
            </a:endParaRPr>
          </a:p>
        </p:txBody>
      </p:sp>
      <p:sp>
        <p:nvSpPr>
          <p:cNvPr id="252951" name="Text Box 9"/>
          <p:cNvSpPr txBox="1">
            <a:spLocks noChangeArrowheads="1"/>
          </p:cNvSpPr>
          <p:nvPr/>
        </p:nvSpPr>
        <p:spPr bwMode="auto">
          <a:xfrm>
            <a:off x="0" y="6443667"/>
            <a:ext cx="9128125"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هارولد و. هوهنر، النواحي الزمنية لحياة المسيح (زوندرفان، 1977)، 114</a:t>
            </a: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252952" name="Text Box 9"/>
          <p:cNvSpPr txBox="1">
            <a:spLocks noChangeArrowheads="1"/>
          </p:cNvSpPr>
          <p:nvPr/>
        </p:nvSpPr>
        <p:spPr bwMode="auto">
          <a:xfrm>
            <a:off x="381000" y="1997075"/>
            <a:ext cx="84582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Arial" panose="020B0604020202020204" pitchFamily="34" charset="0"/>
              </a:rPr>
              <a:t>لهذا فإن خدمة يسوع كانت 5ر2 سنة على الأقل</a:t>
            </a:r>
            <a:endParaRPr kumimoji="0" lang="en-US" sz="2000" b="1"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Arial" panose="020B0604020202020204" pitchFamily="34" charset="0"/>
            </a:endParaRPr>
          </a:p>
        </p:txBody>
      </p:sp>
    </p:spTree>
  </p:cSld>
  <p:clrMapOvr>
    <a:masterClrMapping/>
  </p:clrMapOvr>
  <p:transition>
    <p:zoom/>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2"/>
          <p:cNvSpPr>
            <a:spLocks noGrp="1" noChangeArrowheads="1"/>
          </p:cNvSpPr>
          <p:nvPr>
            <p:ph type="title" idx="4294967295"/>
          </p:nvPr>
        </p:nvSpPr>
        <p:spPr>
          <a:xfrm>
            <a:off x="609600" y="304800"/>
            <a:ext cx="7848600" cy="838200"/>
          </a:xfrm>
          <a:solidFill>
            <a:srgbClr val="000099"/>
          </a:solidFill>
        </p:spPr>
        <p:txBody>
          <a:bodyPr/>
          <a:lstStyle/>
          <a:p>
            <a:pPr eaLnBrk="1" hangingPunct="1"/>
            <a:r>
              <a:rPr kumimoji="0" lang="ar-JO" dirty="0">
                <a:solidFill>
                  <a:srgbClr val="FFFFFF"/>
                </a:solidFill>
                <a:ea typeface="ＭＳ Ｐゴシック" charset="0"/>
                <a:cs typeface="Arial" panose="020B0604020202020204" pitchFamily="34" charset="0"/>
              </a:rPr>
              <a:t>التسلسل الزمني ليسوع و الأعمال</a:t>
            </a:r>
            <a:endParaRPr kumimoji="0" lang="en-US" dirty="0">
              <a:ea typeface="ＭＳ Ｐゴシック" charset="0"/>
              <a:cs typeface="Arial" panose="020B0604020202020204" pitchFamily="34" charset="0"/>
            </a:endParaRPr>
          </a:p>
        </p:txBody>
      </p:sp>
      <p:sp>
        <p:nvSpPr>
          <p:cNvPr id="84995" name="Text Box 3"/>
          <p:cNvSpPr txBox="1">
            <a:spLocks noChangeArrowheads="1"/>
          </p:cNvSpPr>
          <p:nvPr/>
        </p:nvSpPr>
        <p:spPr bwMode="auto">
          <a:xfrm>
            <a:off x="482478" y="1219203"/>
            <a:ext cx="82734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4 ق.م</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6" name="Text Box 4"/>
          <p:cNvSpPr txBox="1">
            <a:spLocks noChangeArrowheads="1"/>
          </p:cNvSpPr>
          <p:nvPr/>
        </p:nvSpPr>
        <p:spPr bwMode="auto">
          <a:xfrm>
            <a:off x="1396878" y="1219203"/>
            <a:ext cx="82734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ق.م</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7" name="Text Box 5"/>
          <p:cNvSpPr txBox="1">
            <a:spLocks noChangeArrowheads="1"/>
          </p:cNvSpPr>
          <p:nvPr/>
        </p:nvSpPr>
        <p:spPr bwMode="auto">
          <a:xfrm>
            <a:off x="2676934" y="1219203"/>
            <a:ext cx="553227"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م</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8" name="Text Box 6"/>
          <p:cNvSpPr txBox="1">
            <a:spLocks noChangeArrowheads="1"/>
          </p:cNvSpPr>
          <p:nvPr/>
        </p:nvSpPr>
        <p:spPr bwMode="auto">
          <a:xfrm>
            <a:off x="5260698" y="1219203"/>
            <a:ext cx="530786"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29</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9" name="Text Box 7"/>
          <p:cNvSpPr txBox="1">
            <a:spLocks noChangeArrowheads="1"/>
          </p:cNvSpPr>
          <p:nvPr/>
        </p:nvSpPr>
        <p:spPr bwMode="auto">
          <a:xfrm>
            <a:off x="6168748" y="1219203"/>
            <a:ext cx="530786"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30</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0" name="Text Box 8"/>
          <p:cNvSpPr txBox="1">
            <a:spLocks noChangeArrowheads="1"/>
          </p:cNvSpPr>
          <p:nvPr/>
        </p:nvSpPr>
        <p:spPr bwMode="auto">
          <a:xfrm>
            <a:off x="6776762" y="1219203"/>
            <a:ext cx="530786"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33</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1" name="Text Box 9"/>
          <p:cNvSpPr txBox="1">
            <a:spLocks noChangeArrowheads="1"/>
          </p:cNvSpPr>
          <p:nvPr/>
        </p:nvSpPr>
        <p:spPr bwMode="auto">
          <a:xfrm>
            <a:off x="8065812" y="1219203"/>
            <a:ext cx="530786"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35</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2" name="Text Box 10"/>
          <p:cNvSpPr txBox="1">
            <a:spLocks noChangeArrowheads="1"/>
          </p:cNvSpPr>
          <p:nvPr/>
        </p:nvSpPr>
        <p:spPr bwMode="auto">
          <a:xfrm>
            <a:off x="3677962" y="1219203"/>
            <a:ext cx="530786"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14</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3" name="Text Box 11"/>
          <p:cNvSpPr txBox="1">
            <a:spLocks noChangeArrowheads="1"/>
          </p:cNvSpPr>
          <p:nvPr/>
        </p:nvSpPr>
        <p:spPr bwMode="auto">
          <a:xfrm>
            <a:off x="518504" y="1905004"/>
            <a:ext cx="763221"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ولادة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4" name="Text Box 12"/>
          <p:cNvSpPr txBox="1">
            <a:spLocks noChangeArrowheads="1"/>
          </p:cNvSpPr>
          <p:nvPr/>
        </p:nvSpPr>
        <p:spPr bwMode="auto">
          <a:xfrm>
            <a:off x="1732143" y="1905003"/>
            <a:ext cx="928330"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سنة</a:t>
            </a:r>
            <a: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p>
        </p:txBody>
      </p:sp>
      <p:sp>
        <p:nvSpPr>
          <p:cNvPr id="85005" name="Text Box 13"/>
          <p:cNvSpPr txBox="1">
            <a:spLocks noChangeArrowheads="1"/>
          </p:cNvSpPr>
          <p:nvPr/>
        </p:nvSpPr>
        <p:spPr bwMode="auto">
          <a:xfrm>
            <a:off x="4880760" y="1905000"/>
            <a:ext cx="1295418" cy="19389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السنة 15</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لطيباريوس</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يوحنا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ويسوع</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6" name="Text Box 14"/>
          <p:cNvSpPr txBox="1">
            <a:spLocks noChangeArrowheads="1"/>
          </p:cNvSpPr>
          <p:nvPr/>
        </p:nvSpPr>
        <p:spPr bwMode="auto">
          <a:xfrm>
            <a:off x="6662132" y="1905004"/>
            <a:ext cx="763221"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موت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7" name="Text Box 15"/>
          <p:cNvSpPr txBox="1">
            <a:spLocks noChangeArrowheads="1"/>
          </p:cNvSpPr>
          <p:nvPr/>
        </p:nvSpPr>
        <p:spPr bwMode="auto">
          <a:xfrm>
            <a:off x="7952001" y="1905004"/>
            <a:ext cx="758413"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إيمان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بولس</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8" name="Text Box 16"/>
          <p:cNvSpPr txBox="1">
            <a:spLocks noChangeArrowheads="1"/>
          </p:cNvSpPr>
          <p:nvPr/>
        </p:nvSpPr>
        <p:spPr bwMode="auto">
          <a:xfrm>
            <a:off x="3332506" y="1905004"/>
            <a:ext cx="1223283"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تتويج</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طيباريوس</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9" name="Text Box 17"/>
          <p:cNvSpPr txBox="1">
            <a:spLocks noChangeArrowheads="1"/>
          </p:cNvSpPr>
          <p:nvPr/>
        </p:nvSpPr>
        <p:spPr bwMode="auto">
          <a:xfrm>
            <a:off x="2449521" y="4191003"/>
            <a:ext cx="145732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32-33 سنة</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10" name="Line 18"/>
          <p:cNvSpPr>
            <a:spLocks noChangeShapeType="1"/>
          </p:cNvSpPr>
          <p:nvPr/>
        </p:nvSpPr>
        <p:spPr bwMode="auto">
          <a:xfrm>
            <a:off x="914400" y="4114800"/>
            <a:ext cx="4572000" cy="0"/>
          </a:xfrm>
          <a:prstGeom prst="line">
            <a:avLst/>
          </a:prstGeom>
          <a:noFill/>
          <a:ln w="76200" cap="sq">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11" name="Text Box 19"/>
          <p:cNvSpPr txBox="1">
            <a:spLocks noChangeArrowheads="1"/>
          </p:cNvSpPr>
          <p:nvPr/>
        </p:nvSpPr>
        <p:spPr bwMode="auto">
          <a:xfrm>
            <a:off x="914400" y="4648200"/>
            <a:ext cx="4724400" cy="830932"/>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 لما ابتدأ يسوع خدمته كان له نحو ثلاثين سنة (لو 3: 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2" name="Text Box 20"/>
          <p:cNvSpPr txBox="1">
            <a:spLocks noChangeArrowheads="1"/>
          </p:cNvSpPr>
          <p:nvPr/>
        </p:nvSpPr>
        <p:spPr bwMode="auto">
          <a:xfrm>
            <a:off x="0" y="2835276"/>
            <a:ext cx="4953000" cy="830932"/>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السنة الخامسة عشرة لطيباريوس كرز يوحنا (3: 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3" name="AutoShape 21"/>
          <p:cNvSpPr>
            <a:spLocks/>
          </p:cNvSpPr>
          <p:nvPr/>
        </p:nvSpPr>
        <p:spPr bwMode="auto">
          <a:xfrm>
            <a:off x="3733800" y="1219200"/>
            <a:ext cx="1981200" cy="469900"/>
          </a:xfrm>
          <a:prstGeom prst="accentBorderCallout1">
            <a:avLst>
              <a:gd name="adj1" fmla="val 24324"/>
              <a:gd name="adj2" fmla="val -3847"/>
              <a:gd name="adj3" fmla="val 357093"/>
              <a:gd name="adj4" fmla="val -71954"/>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91376" tIns="45688" rIns="91376" bIns="45688">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254997" name="Text Box 22"/>
          <p:cNvSpPr txBox="1">
            <a:spLocks noChangeArrowheads="1"/>
          </p:cNvSpPr>
          <p:nvPr/>
        </p:nvSpPr>
        <p:spPr bwMode="auto">
          <a:xfrm>
            <a:off x="8518531" y="0"/>
            <a:ext cx="625475" cy="4000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38أ</a:t>
            </a:r>
            <a:endParaRPr kumimoji="0" lang="en-US" sz="20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99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00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499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500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99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500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500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85012"/>
                                        </p:tgtEl>
                                        <p:attrNameLst>
                                          <p:attrName>style.visibility</p:attrName>
                                        </p:attrNameLst>
                                      </p:cBhvr>
                                      <p:to>
                                        <p:strVal val="visible"/>
                                      </p:to>
                                    </p:set>
                                    <p:anim calcmode="lin" valueType="num">
                                      <p:cBhvr>
                                        <p:cTn id="27" dur="500" fill="hold"/>
                                        <p:tgtEl>
                                          <p:spTgt spid="85012"/>
                                        </p:tgtEl>
                                        <p:attrNameLst>
                                          <p:attrName>ppt_w</p:attrName>
                                        </p:attrNameLst>
                                      </p:cBhvr>
                                      <p:tavLst>
                                        <p:tav tm="0">
                                          <p:val>
                                            <p:fltVal val="0"/>
                                          </p:val>
                                        </p:tav>
                                        <p:tav tm="100000">
                                          <p:val>
                                            <p:strVal val="#ppt_w"/>
                                          </p:val>
                                        </p:tav>
                                      </p:tavLst>
                                    </p:anim>
                                    <p:anim calcmode="lin" valueType="num">
                                      <p:cBhvr>
                                        <p:cTn id="28" dur="500" fill="hold"/>
                                        <p:tgtEl>
                                          <p:spTgt spid="85012"/>
                                        </p:tgtEl>
                                        <p:attrNameLst>
                                          <p:attrName>ppt_h</p:attrName>
                                        </p:attrNameLst>
                                      </p:cBhvr>
                                      <p:tavLst>
                                        <p:tav tm="0">
                                          <p:val>
                                            <p:strVal val="#ppt_h"/>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7" presetClass="entr" presetSubtype="10" fill="hold" grpId="0" nodeType="clickEffect">
                                  <p:stCondLst>
                                    <p:cond delay="0"/>
                                  </p:stCondLst>
                                  <p:childTnLst>
                                    <p:set>
                                      <p:cBhvr>
                                        <p:cTn id="32" dur="1" fill="hold">
                                          <p:stCondLst>
                                            <p:cond delay="0"/>
                                          </p:stCondLst>
                                        </p:cTn>
                                        <p:tgtEl>
                                          <p:spTgt spid="85013"/>
                                        </p:tgtEl>
                                        <p:attrNameLst>
                                          <p:attrName>style.visibility</p:attrName>
                                        </p:attrNameLst>
                                      </p:cBhvr>
                                      <p:to>
                                        <p:strVal val="visible"/>
                                      </p:to>
                                    </p:set>
                                    <p:anim calcmode="lin" valueType="num">
                                      <p:cBhvr>
                                        <p:cTn id="33" dur="500" fill="hold"/>
                                        <p:tgtEl>
                                          <p:spTgt spid="85013"/>
                                        </p:tgtEl>
                                        <p:attrNameLst>
                                          <p:attrName>ppt_w</p:attrName>
                                        </p:attrNameLst>
                                      </p:cBhvr>
                                      <p:tavLst>
                                        <p:tav tm="0">
                                          <p:val>
                                            <p:fltVal val="0"/>
                                          </p:val>
                                        </p:tav>
                                        <p:tav tm="100000">
                                          <p:val>
                                            <p:strVal val="#ppt_w"/>
                                          </p:val>
                                        </p:tav>
                                      </p:tavLst>
                                    </p:anim>
                                    <p:anim calcmode="lin" valueType="num">
                                      <p:cBhvr>
                                        <p:cTn id="34" dur="500" fill="hold"/>
                                        <p:tgtEl>
                                          <p:spTgt spid="85013"/>
                                        </p:tgtEl>
                                        <p:attrNameLst>
                                          <p:attrName>ppt_h</p:attrName>
                                        </p:attrNameLst>
                                      </p:cBhvr>
                                      <p:tavLst>
                                        <p:tav tm="0">
                                          <p:val>
                                            <p:strVal val="#ppt_h"/>
                                          </p:val>
                                        </p:tav>
                                        <p:tav tm="100000">
                                          <p:val>
                                            <p:strVal val="#ppt_h"/>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500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8499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500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5006"/>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8500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500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7" presetClass="entr" presetSubtype="10" fill="hold" grpId="0" nodeType="clickEffect">
                                  <p:stCondLst>
                                    <p:cond delay="0"/>
                                  </p:stCondLst>
                                  <p:childTnLst>
                                    <p:set>
                                      <p:cBhvr>
                                        <p:cTn id="58" dur="1" fill="hold">
                                          <p:stCondLst>
                                            <p:cond delay="0"/>
                                          </p:stCondLst>
                                        </p:cTn>
                                        <p:tgtEl>
                                          <p:spTgt spid="85011"/>
                                        </p:tgtEl>
                                        <p:attrNameLst>
                                          <p:attrName>style.visibility</p:attrName>
                                        </p:attrNameLst>
                                      </p:cBhvr>
                                      <p:to>
                                        <p:strVal val="visible"/>
                                      </p:to>
                                    </p:set>
                                    <p:anim calcmode="lin" valueType="num">
                                      <p:cBhvr>
                                        <p:cTn id="59" dur="500" fill="hold"/>
                                        <p:tgtEl>
                                          <p:spTgt spid="85011"/>
                                        </p:tgtEl>
                                        <p:attrNameLst>
                                          <p:attrName>ppt_w</p:attrName>
                                        </p:attrNameLst>
                                      </p:cBhvr>
                                      <p:tavLst>
                                        <p:tav tm="0">
                                          <p:val>
                                            <p:fltVal val="0"/>
                                          </p:val>
                                        </p:tav>
                                        <p:tav tm="100000">
                                          <p:val>
                                            <p:strVal val="#ppt_w"/>
                                          </p:val>
                                        </p:tav>
                                      </p:tavLst>
                                    </p:anim>
                                    <p:anim calcmode="lin" valueType="num">
                                      <p:cBhvr>
                                        <p:cTn id="60" dur="500" fill="hold"/>
                                        <p:tgtEl>
                                          <p:spTgt spid="85011"/>
                                        </p:tgtEl>
                                        <p:attrNameLst>
                                          <p:attrName>ppt_h</p:attrName>
                                        </p:attrNameLst>
                                      </p:cBhvr>
                                      <p:tavLst>
                                        <p:tav tm="0">
                                          <p:val>
                                            <p:strVal val="#ppt_h"/>
                                          </p:val>
                                        </p:tav>
                                        <p:tav tm="100000">
                                          <p:val>
                                            <p:strVal val="#ppt_h"/>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17" presetClass="entr" presetSubtype="10" fill="hold" grpId="0" nodeType="clickEffect">
                                  <p:stCondLst>
                                    <p:cond delay="0"/>
                                  </p:stCondLst>
                                  <p:childTnLst>
                                    <p:set>
                                      <p:cBhvr>
                                        <p:cTn id="64" dur="1" fill="hold">
                                          <p:stCondLst>
                                            <p:cond delay="0"/>
                                          </p:stCondLst>
                                        </p:cTn>
                                        <p:tgtEl>
                                          <p:spTgt spid="85010"/>
                                        </p:tgtEl>
                                        <p:attrNameLst>
                                          <p:attrName>style.visibility</p:attrName>
                                        </p:attrNameLst>
                                      </p:cBhvr>
                                      <p:to>
                                        <p:strVal val="visible"/>
                                      </p:to>
                                    </p:set>
                                    <p:anim calcmode="lin" valueType="num">
                                      <p:cBhvr>
                                        <p:cTn id="65" dur="500" fill="hold"/>
                                        <p:tgtEl>
                                          <p:spTgt spid="85010"/>
                                        </p:tgtEl>
                                        <p:attrNameLst>
                                          <p:attrName>ppt_w</p:attrName>
                                        </p:attrNameLst>
                                      </p:cBhvr>
                                      <p:tavLst>
                                        <p:tav tm="0">
                                          <p:val>
                                            <p:fltVal val="0"/>
                                          </p:val>
                                        </p:tav>
                                        <p:tav tm="100000">
                                          <p:val>
                                            <p:strVal val="#ppt_w"/>
                                          </p:val>
                                        </p:tav>
                                      </p:tavLst>
                                    </p:anim>
                                    <p:anim calcmode="lin" valueType="num">
                                      <p:cBhvr>
                                        <p:cTn id="66" dur="500" fill="hold"/>
                                        <p:tgtEl>
                                          <p:spTgt spid="85010"/>
                                        </p:tgtEl>
                                        <p:attrNameLst>
                                          <p:attrName>ppt_h</p:attrName>
                                        </p:attrNameLst>
                                      </p:cBhvr>
                                      <p:tavLst>
                                        <p:tav tm="0">
                                          <p:val>
                                            <p:strVal val="#ppt_h"/>
                                          </p:val>
                                        </p:tav>
                                        <p:tav tm="100000">
                                          <p:val>
                                            <p:strVal val="#ppt_h"/>
                                          </p:val>
                                        </p:tav>
                                      </p:tavLst>
                                    </p:anim>
                                  </p:childTnLst>
                                </p:cTn>
                              </p:par>
                              <p:par>
                                <p:cTn id="67" presetID="1" presetClass="entr" presetSubtype="0" fill="hold" grpId="0" nodeType="withEffect">
                                  <p:stCondLst>
                                    <p:cond delay="0"/>
                                  </p:stCondLst>
                                  <p:childTnLst>
                                    <p:set>
                                      <p:cBhvr>
                                        <p:cTn id="68" dur="1" fill="hold">
                                          <p:stCondLst>
                                            <p:cond delay="0"/>
                                          </p:stCondLst>
                                        </p:cTn>
                                        <p:tgtEl>
                                          <p:spTgt spid="8500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849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p:bldP spid="84996" grpId="0"/>
      <p:bldP spid="84997" grpId="0"/>
      <p:bldP spid="84998" grpId="0"/>
      <p:bldP spid="84999" grpId="0"/>
      <p:bldP spid="85000" grpId="0"/>
      <p:bldP spid="85001" grpId="0"/>
      <p:bldP spid="85002" grpId="0"/>
      <p:bldP spid="85003" grpId="0"/>
      <p:bldP spid="85004" grpId="0"/>
      <p:bldP spid="85005" grpId="0"/>
      <p:bldP spid="85006" grpId="0"/>
      <p:bldP spid="85007" grpId="0"/>
      <p:bldP spid="85008" grpId="0"/>
      <p:bldP spid="85009" grpId="0"/>
      <p:bldP spid="85010" grpId="0" animBg="1"/>
      <p:bldP spid="85011" grpId="0" animBg="1"/>
      <p:bldP spid="85012" grpId="0" animBg="1"/>
      <p:bldP spid="85013"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Line 2"/>
          <p:cNvSpPr>
            <a:spLocks noChangeShapeType="1"/>
          </p:cNvSpPr>
          <p:nvPr/>
        </p:nvSpPr>
        <p:spPr bwMode="auto">
          <a:xfrm>
            <a:off x="0" y="3719513"/>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26" name="Line 3"/>
          <p:cNvSpPr>
            <a:spLocks noChangeShapeType="1"/>
          </p:cNvSpPr>
          <p:nvPr/>
        </p:nvSpPr>
        <p:spPr bwMode="auto">
          <a:xfrm>
            <a:off x="228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27" name="Line 4"/>
          <p:cNvSpPr>
            <a:spLocks noChangeShapeType="1"/>
          </p:cNvSpPr>
          <p:nvPr/>
        </p:nvSpPr>
        <p:spPr bwMode="auto">
          <a:xfrm>
            <a:off x="533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28" name="Line 5"/>
          <p:cNvSpPr>
            <a:spLocks noChangeShapeType="1"/>
          </p:cNvSpPr>
          <p:nvPr/>
        </p:nvSpPr>
        <p:spPr bwMode="auto">
          <a:xfrm>
            <a:off x="838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29" name="Line 6"/>
          <p:cNvSpPr>
            <a:spLocks noChangeShapeType="1"/>
          </p:cNvSpPr>
          <p:nvPr/>
        </p:nvSpPr>
        <p:spPr bwMode="auto">
          <a:xfrm>
            <a:off x="1143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0" name="Line 7"/>
          <p:cNvSpPr>
            <a:spLocks noChangeShapeType="1"/>
          </p:cNvSpPr>
          <p:nvPr/>
        </p:nvSpPr>
        <p:spPr bwMode="auto">
          <a:xfrm>
            <a:off x="1447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1" name="Line 8"/>
          <p:cNvSpPr>
            <a:spLocks noChangeShapeType="1"/>
          </p:cNvSpPr>
          <p:nvPr/>
        </p:nvSpPr>
        <p:spPr bwMode="auto">
          <a:xfrm>
            <a:off x="1752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2" name="Line 9"/>
          <p:cNvSpPr>
            <a:spLocks noChangeShapeType="1"/>
          </p:cNvSpPr>
          <p:nvPr/>
        </p:nvSpPr>
        <p:spPr bwMode="auto">
          <a:xfrm>
            <a:off x="2057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3" name="Line 10"/>
          <p:cNvSpPr>
            <a:spLocks noChangeShapeType="1"/>
          </p:cNvSpPr>
          <p:nvPr/>
        </p:nvSpPr>
        <p:spPr bwMode="auto">
          <a:xfrm>
            <a:off x="2362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4" name="Line 11"/>
          <p:cNvSpPr>
            <a:spLocks noChangeShapeType="1"/>
          </p:cNvSpPr>
          <p:nvPr/>
        </p:nvSpPr>
        <p:spPr bwMode="auto">
          <a:xfrm>
            <a:off x="2667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5" name="Line 12"/>
          <p:cNvSpPr>
            <a:spLocks noChangeShapeType="1"/>
          </p:cNvSpPr>
          <p:nvPr/>
        </p:nvSpPr>
        <p:spPr bwMode="auto">
          <a:xfrm>
            <a:off x="2971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6" name="Line 13"/>
          <p:cNvSpPr>
            <a:spLocks noChangeShapeType="1"/>
          </p:cNvSpPr>
          <p:nvPr/>
        </p:nvSpPr>
        <p:spPr bwMode="auto">
          <a:xfrm>
            <a:off x="3886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7" name="Line 14"/>
          <p:cNvSpPr>
            <a:spLocks noChangeShapeType="1"/>
          </p:cNvSpPr>
          <p:nvPr/>
        </p:nvSpPr>
        <p:spPr bwMode="auto">
          <a:xfrm>
            <a:off x="3276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8" name="Line 15"/>
          <p:cNvSpPr>
            <a:spLocks noChangeShapeType="1"/>
          </p:cNvSpPr>
          <p:nvPr/>
        </p:nvSpPr>
        <p:spPr bwMode="auto">
          <a:xfrm>
            <a:off x="3581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9" name="Line 16"/>
          <p:cNvSpPr>
            <a:spLocks noChangeShapeType="1"/>
          </p:cNvSpPr>
          <p:nvPr/>
        </p:nvSpPr>
        <p:spPr bwMode="auto">
          <a:xfrm>
            <a:off x="4191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0" name="Line 17"/>
          <p:cNvSpPr>
            <a:spLocks noChangeShapeType="1"/>
          </p:cNvSpPr>
          <p:nvPr/>
        </p:nvSpPr>
        <p:spPr bwMode="auto">
          <a:xfrm>
            <a:off x="4495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1" name="Line 18"/>
          <p:cNvSpPr>
            <a:spLocks noChangeShapeType="1"/>
          </p:cNvSpPr>
          <p:nvPr/>
        </p:nvSpPr>
        <p:spPr bwMode="auto">
          <a:xfrm>
            <a:off x="4800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2" name="Line 19"/>
          <p:cNvSpPr>
            <a:spLocks noChangeShapeType="1"/>
          </p:cNvSpPr>
          <p:nvPr/>
        </p:nvSpPr>
        <p:spPr bwMode="auto">
          <a:xfrm>
            <a:off x="5105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3" name="Line 20"/>
          <p:cNvSpPr>
            <a:spLocks noChangeShapeType="1"/>
          </p:cNvSpPr>
          <p:nvPr/>
        </p:nvSpPr>
        <p:spPr bwMode="auto">
          <a:xfrm>
            <a:off x="5410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4" name="Line 21"/>
          <p:cNvSpPr>
            <a:spLocks noChangeShapeType="1"/>
          </p:cNvSpPr>
          <p:nvPr/>
        </p:nvSpPr>
        <p:spPr bwMode="auto">
          <a:xfrm>
            <a:off x="5715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5" name="Line 22"/>
          <p:cNvSpPr>
            <a:spLocks noChangeShapeType="1"/>
          </p:cNvSpPr>
          <p:nvPr/>
        </p:nvSpPr>
        <p:spPr bwMode="auto">
          <a:xfrm>
            <a:off x="6019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6" name="Line 23"/>
          <p:cNvSpPr>
            <a:spLocks noChangeShapeType="1"/>
          </p:cNvSpPr>
          <p:nvPr/>
        </p:nvSpPr>
        <p:spPr bwMode="auto">
          <a:xfrm>
            <a:off x="6324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7" name="Line 24"/>
          <p:cNvSpPr>
            <a:spLocks noChangeShapeType="1"/>
          </p:cNvSpPr>
          <p:nvPr/>
        </p:nvSpPr>
        <p:spPr bwMode="auto">
          <a:xfrm>
            <a:off x="6629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8" name="Line 25"/>
          <p:cNvSpPr>
            <a:spLocks noChangeShapeType="1"/>
          </p:cNvSpPr>
          <p:nvPr/>
        </p:nvSpPr>
        <p:spPr bwMode="auto">
          <a:xfrm>
            <a:off x="6934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9" name="Line 26"/>
          <p:cNvSpPr>
            <a:spLocks noChangeShapeType="1"/>
          </p:cNvSpPr>
          <p:nvPr/>
        </p:nvSpPr>
        <p:spPr bwMode="auto">
          <a:xfrm>
            <a:off x="7239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0" name="Line 27"/>
          <p:cNvSpPr>
            <a:spLocks noChangeShapeType="1"/>
          </p:cNvSpPr>
          <p:nvPr/>
        </p:nvSpPr>
        <p:spPr bwMode="auto">
          <a:xfrm>
            <a:off x="7543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1" name="Line 28"/>
          <p:cNvSpPr>
            <a:spLocks noChangeShapeType="1"/>
          </p:cNvSpPr>
          <p:nvPr/>
        </p:nvSpPr>
        <p:spPr bwMode="auto">
          <a:xfrm>
            <a:off x="7848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2" name="Line 29"/>
          <p:cNvSpPr>
            <a:spLocks noChangeShapeType="1"/>
          </p:cNvSpPr>
          <p:nvPr/>
        </p:nvSpPr>
        <p:spPr bwMode="auto">
          <a:xfrm>
            <a:off x="81407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3" name="Line 30"/>
          <p:cNvSpPr>
            <a:spLocks noChangeShapeType="1"/>
          </p:cNvSpPr>
          <p:nvPr/>
        </p:nvSpPr>
        <p:spPr bwMode="auto">
          <a:xfrm>
            <a:off x="8431213"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4" name="Line 31"/>
          <p:cNvSpPr>
            <a:spLocks noChangeShapeType="1"/>
          </p:cNvSpPr>
          <p:nvPr/>
        </p:nvSpPr>
        <p:spPr bwMode="auto">
          <a:xfrm>
            <a:off x="8696325"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5" name="Line 32"/>
          <p:cNvSpPr>
            <a:spLocks noChangeShapeType="1"/>
          </p:cNvSpPr>
          <p:nvPr/>
        </p:nvSpPr>
        <p:spPr bwMode="auto">
          <a:xfrm>
            <a:off x="8951913"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6" name="Text Box 33"/>
          <p:cNvSpPr txBox="1">
            <a:spLocks noChangeArrowheads="1"/>
          </p:cNvSpPr>
          <p:nvPr/>
        </p:nvSpPr>
        <p:spPr bwMode="auto">
          <a:xfrm>
            <a:off x="0" y="4100519"/>
            <a:ext cx="9372600"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1</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2</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3</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4</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5</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6</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7</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8</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mr-IN" sz="1200" b="1" u="none" strike="noStrike" kern="1200" cap="none" spc="0" normalizeH="0" baseline="0" noProof="0" dirty="0">
                <a:ln>
                  <a:noFill/>
                </a:ln>
                <a:solidFill>
                  <a:srgbClr val="000099"/>
                </a:solidFill>
                <a:effectLst/>
                <a:uLnTx/>
                <a:uFillTx/>
                <a:latin typeface="Arial" panose="020B0604020202020204" pitchFamily="34" charset="0"/>
                <a:cs typeface="Arial" charset="0"/>
              </a:rPr>
              <a:t>……</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26</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27</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28</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29</a:t>
            </a:r>
            <a:endPar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endParaRPr>
          </a:p>
        </p:txBody>
      </p:sp>
      <p:sp>
        <p:nvSpPr>
          <p:cNvPr id="257057" name="Line 34"/>
          <p:cNvSpPr>
            <a:spLocks noChangeShapeType="1"/>
          </p:cNvSpPr>
          <p:nvPr/>
        </p:nvSpPr>
        <p:spPr bwMode="auto">
          <a:xfrm flipH="1">
            <a:off x="166689" y="3338513"/>
            <a:ext cx="976312"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8" name="Line 35"/>
          <p:cNvSpPr>
            <a:spLocks noChangeShapeType="1"/>
          </p:cNvSpPr>
          <p:nvPr/>
        </p:nvSpPr>
        <p:spPr bwMode="auto">
          <a:xfrm>
            <a:off x="1143000" y="3109913"/>
            <a:ext cx="304800"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9" name="Line 36"/>
          <p:cNvSpPr>
            <a:spLocks noChangeShapeType="1"/>
          </p:cNvSpPr>
          <p:nvPr/>
        </p:nvSpPr>
        <p:spPr bwMode="auto">
          <a:xfrm flipH="1" flipV="1">
            <a:off x="1371600" y="3338513"/>
            <a:ext cx="7772400"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0" name="Text Box 37"/>
          <p:cNvSpPr txBox="1">
            <a:spLocks noChangeArrowheads="1"/>
          </p:cNvSpPr>
          <p:nvPr/>
        </p:nvSpPr>
        <p:spPr bwMode="auto">
          <a:xfrm>
            <a:off x="0" y="2881316"/>
            <a:ext cx="1142976"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سنوات</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1" name="Text Box 38"/>
          <p:cNvSpPr txBox="1">
            <a:spLocks noChangeArrowheads="1"/>
          </p:cNvSpPr>
          <p:nvPr/>
        </p:nvSpPr>
        <p:spPr bwMode="auto">
          <a:xfrm>
            <a:off x="1066800" y="2500313"/>
            <a:ext cx="6858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سنة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2" name="Text Box 39"/>
          <p:cNvSpPr txBox="1">
            <a:spLocks noChangeArrowheads="1"/>
          </p:cNvSpPr>
          <p:nvPr/>
        </p:nvSpPr>
        <p:spPr bwMode="auto">
          <a:xfrm>
            <a:off x="1447804" y="2805116"/>
            <a:ext cx="7593013"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3" name="Text Box 40"/>
          <p:cNvSpPr txBox="1">
            <a:spLocks noChangeArrowheads="1"/>
          </p:cNvSpPr>
          <p:nvPr/>
        </p:nvSpPr>
        <p:spPr bwMode="auto">
          <a:xfrm>
            <a:off x="1447801" y="2805116"/>
            <a:ext cx="7634288"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28-29 سنة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4" name="Text Box 41"/>
          <p:cNvSpPr txBox="1">
            <a:spLocks noChangeArrowheads="1"/>
          </p:cNvSpPr>
          <p:nvPr/>
        </p:nvSpPr>
        <p:spPr bwMode="auto">
          <a:xfrm>
            <a:off x="0" y="4405316"/>
            <a:ext cx="3733800"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ق.م</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م</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257065" name="Text Box 42"/>
          <p:cNvSpPr txBox="1">
            <a:spLocks noChangeArrowheads="1"/>
          </p:cNvSpPr>
          <p:nvPr/>
        </p:nvSpPr>
        <p:spPr bwMode="auto">
          <a:xfrm>
            <a:off x="1447800" y="838203"/>
            <a:ext cx="6553200"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6" name="Text Box 43"/>
          <p:cNvSpPr txBox="1">
            <a:spLocks noChangeArrowheads="1"/>
          </p:cNvSpPr>
          <p:nvPr/>
        </p:nvSpPr>
        <p:spPr bwMode="auto">
          <a:xfrm>
            <a:off x="1295400" y="5014914"/>
            <a:ext cx="6629400" cy="10155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+ 1 + 28 = 32 سنة (غير شامل 29 م) </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+ 1 + 29 = 33 سنة (شامل 29 م)</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7" name="Rectangle 44"/>
          <p:cNvSpPr>
            <a:spLocks noGrp="1" noChangeArrowheads="1"/>
          </p:cNvSpPr>
          <p:nvPr>
            <p:ph type="title" idx="4294967295"/>
          </p:nvPr>
        </p:nvSpPr>
        <p:spPr>
          <a:xfrm>
            <a:off x="1150944" y="617538"/>
            <a:ext cx="7793037" cy="914400"/>
          </a:xfrm>
        </p:spPr>
        <p:txBody>
          <a:bodyPr/>
          <a:lstStyle/>
          <a:p>
            <a:pPr algn="ctr" eaLnBrk="1" hangingPunct="1"/>
            <a:r>
              <a:rPr lang="ar-JO" sz="3200" dirty="0">
                <a:solidFill>
                  <a:schemeClr val="tx1"/>
                </a:solidFill>
                <a:cs typeface="Arial" panose="020B0604020202020204" pitchFamily="34" charset="0"/>
              </a:rPr>
              <a:t>عمر يسوع</a:t>
            </a:r>
            <a:br>
              <a:rPr lang="en-US" sz="3200" dirty="0">
                <a:solidFill>
                  <a:schemeClr val="tx1"/>
                </a:solidFill>
                <a:cs typeface="Arial" panose="020B0604020202020204" pitchFamily="34" charset="0"/>
              </a:rPr>
            </a:br>
            <a:r>
              <a:rPr lang="ar-JO" sz="3200" dirty="0">
                <a:solidFill>
                  <a:schemeClr val="tx1"/>
                </a:solidFill>
                <a:cs typeface="Arial" panose="020B0604020202020204" pitchFamily="34" charset="0"/>
              </a:rPr>
              <a:t>عندما بدأ خدمته</a:t>
            </a:r>
            <a:endParaRPr lang="en-US" sz="2400" dirty="0">
              <a:solidFill>
                <a:schemeClr val="tx1"/>
              </a:solidFill>
              <a:cs typeface="Arial" panose="020B0604020202020204" pitchFamily="34" charset="0"/>
            </a:endParaRPr>
          </a:p>
        </p:txBody>
      </p:sp>
      <p:sp>
        <p:nvSpPr>
          <p:cNvPr id="257068" name="Text Box 45"/>
          <p:cNvSpPr txBox="1">
            <a:spLocks noChangeArrowheads="1"/>
          </p:cNvSpPr>
          <p:nvPr/>
        </p:nvSpPr>
        <p:spPr bwMode="auto">
          <a:xfrm>
            <a:off x="4" y="6373813"/>
            <a:ext cx="8990013" cy="400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مقتبس من ميشيل آنج (طالب مسح العهد الجديد، كلية سنغافورة للكتاب المقدس، 2006)</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9134" name="Text Box 46"/>
          <p:cNvSpPr txBox="1">
            <a:spLocks noChangeArrowheads="1"/>
          </p:cNvSpPr>
          <p:nvPr/>
        </p:nvSpPr>
        <p:spPr bwMode="auto">
          <a:xfrm>
            <a:off x="4419600" y="1524000"/>
            <a:ext cx="4724400" cy="830932"/>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 لما ابتدأ يسوع خدمته كان له نحو ثلاثين سنة (لو 3: 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57070" name="Text Box 22"/>
          <p:cNvSpPr txBox="1">
            <a:spLocks noChangeArrowheads="1"/>
          </p:cNvSpPr>
          <p:nvPr/>
        </p:nvSpPr>
        <p:spPr bwMode="auto">
          <a:xfrm>
            <a:off x="8518531" y="0"/>
            <a:ext cx="625475" cy="4000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38أ</a:t>
            </a:r>
            <a:endParaRPr kumimoji="0" lang="en-US" sz="20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89134"/>
                                        </p:tgtEl>
                                        <p:attrNameLst>
                                          <p:attrName>style.visibility</p:attrName>
                                        </p:attrNameLst>
                                      </p:cBhvr>
                                      <p:to>
                                        <p:strVal val="visible"/>
                                      </p:to>
                                    </p:set>
                                    <p:anim calcmode="lin" valueType="num">
                                      <p:cBhvr>
                                        <p:cTn id="7" dur="500" fill="hold"/>
                                        <p:tgtEl>
                                          <p:spTgt spid="89134"/>
                                        </p:tgtEl>
                                        <p:attrNameLst>
                                          <p:attrName>ppt_w</p:attrName>
                                        </p:attrNameLst>
                                      </p:cBhvr>
                                      <p:tavLst>
                                        <p:tav tm="0">
                                          <p:val>
                                            <p:fltVal val="0"/>
                                          </p:val>
                                        </p:tav>
                                        <p:tav tm="100000">
                                          <p:val>
                                            <p:strVal val="#ppt_w"/>
                                          </p:val>
                                        </p:tav>
                                      </p:tavLst>
                                    </p:anim>
                                    <p:anim calcmode="lin" valueType="num">
                                      <p:cBhvr>
                                        <p:cTn id="8" dur="500" fill="hold"/>
                                        <p:tgtEl>
                                          <p:spTgt spid="8913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34" grpId="0" animBg="1"/>
    </p:bldLst>
  </p:timing>
</p:sld>
</file>

<file path=ppt/slides/slide2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9153" name="Picture 64" descr="Slid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5075" name="Rectangle 3"/>
          <p:cNvSpPr>
            <a:spLocks noChangeArrowheads="1"/>
          </p:cNvSpPr>
          <p:nvPr/>
        </p:nvSpPr>
        <p:spPr bwMode="auto">
          <a:xfrm>
            <a:off x="0" y="0"/>
            <a:ext cx="9144000" cy="6858000"/>
          </a:xfrm>
          <a:prstGeom prst="rect">
            <a:avLst/>
          </a:prstGeom>
          <a:solidFill>
            <a:schemeClr val="bg2">
              <a:alpha val="50000"/>
            </a:schemeClr>
          </a:soli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079" name="Rectangle 7"/>
          <p:cNvSpPr>
            <a:spLocks noChangeArrowheads="1"/>
          </p:cNvSpPr>
          <p:nvPr/>
        </p:nvSpPr>
        <p:spPr bwMode="auto">
          <a:xfrm>
            <a:off x="1398588" y="1206500"/>
            <a:ext cx="6324600" cy="4648200"/>
          </a:xfrm>
          <a:prstGeom prst="rect">
            <a:avLst/>
          </a:prstGeom>
          <a:noFill/>
          <a:ln w="50800">
            <a:noFill/>
            <a:miter lim="800000"/>
            <a:headEnd/>
            <a:tailEnd/>
          </a:ln>
          <a:effectLst>
            <a:outerShdw blurRad="63500" dist="107763" dir="2700000" algn="ctr" rotWithShape="0">
              <a:srgbClr val="919191">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081" name="Line 9"/>
          <p:cNvSpPr>
            <a:spLocks noChangeShapeType="1"/>
          </p:cNvSpPr>
          <p:nvPr/>
        </p:nvSpPr>
        <p:spPr bwMode="auto">
          <a:xfrm>
            <a:off x="5619750" y="1828800"/>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15082" name="Line 10"/>
          <p:cNvSpPr>
            <a:spLocks noChangeShapeType="1"/>
          </p:cNvSpPr>
          <p:nvPr/>
        </p:nvSpPr>
        <p:spPr bwMode="auto">
          <a:xfrm>
            <a:off x="3638550" y="1828800"/>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15084" name="Line 12"/>
          <p:cNvSpPr>
            <a:spLocks noChangeShapeType="1"/>
          </p:cNvSpPr>
          <p:nvPr/>
        </p:nvSpPr>
        <p:spPr bwMode="auto">
          <a:xfrm>
            <a:off x="3638550" y="3962400"/>
            <a:ext cx="0" cy="19812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9164" name="Text Box 14"/>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rPr>
              <a:t> </a:t>
            </a:r>
          </a:p>
        </p:txBody>
      </p:sp>
      <p:sp>
        <p:nvSpPr>
          <p:cNvPr id="49178" name="Text Box 43"/>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515116" name="Rectangle 44"/>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15119" name="Rectangle 47"/>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18</a:t>
            </a:r>
          </a:p>
        </p:txBody>
      </p:sp>
      <p:sp>
        <p:nvSpPr>
          <p:cNvPr id="49181" name="Text Box 49"/>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©2006 TBBMI</a:t>
            </a:r>
          </a:p>
        </p:txBody>
      </p:sp>
      <p:sp>
        <p:nvSpPr>
          <p:cNvPr id="515122" name="Rectangle 50"/>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9.65.05B.</a:t>
            </a:r>
          </a:p>
        </p:txBody>
      </p:sp>
      <p:sp>
        <p:nvSpPr>
          <p:cNvPr id="515126" name="Rectangle 54"/>
          <p:cNvSpPr>
            <a:spLocks noChangeArrowheads="1"/>
          </p:cNvSpPr>
          <p:nvPr/>
        </p:nvSpPr>
        <p:spPr bwMode="auto">
          <a:xfrm>
            <a:off x="3805238" y="5248275"/>
            <a:ext cx="1543050" cy="515938"/>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داودي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5127" name="Rectangle 55"/>
          <p:cNvSpPr>
            <a:spLocks noChangeArrowheads="1"/>
          </p:cNvSpPr>
          <p:nvPr/>
        </p:nvSpPr>
        <p:spPr bwMode="auto">
          <a:xfrm>
            <a:off x="3600450" y="5716588"/>
            <a:ext cx="1919288"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a:t>
            </a:r>
            <a:r>
              <a:rPr kumimoji="0" lang="ar-JO" sz="2000" b="1"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صمؤيل</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7: 4-16</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49187" name="Group 58"/>
          <p:cNvGrpSpPr>
            <a:grpSpLocks/>
          </p:cNvGrpSpPr>
          <p:nvPr/>
        </p:nvGrpSpPr>
        <p:grpSpPr bwMode="auto">
          <a:xfrm>
            <a:off x="133350" y="1200150"/>
            <a:ext cx="307975" cy="4598988"/>
            <a:chOff x="84" y="756"/>
            <a:chExt cx="194" cy="2897"/>
          </a:xfrm>
        </p:grpSpPr>
        <p:sp>
          <p:nvSpPr>
            <p:cNvPr id="515131" name="AutoShape 59"/>
            <p:cNvSpPr>
              <a:spLocks noChangeArrowheads="1"/>
            </p:cNvSpPr>
            <p:nvPr/>
          </p:nvSpPr>
          <p:spPr bwMode="auto">
            <a:xfrm>
              <a:off x="92" y="756"/>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132" name="AutoShape 60"/>
            <p:cNvSpPr>
              <a:spLocks noChangeArrowheads="1"/>
            </p:cNvSpPr>
            <p:nvPr/>
          </p:nvSpPr>
          <p:spPr bwMode="auto">
            <a:xfrm>
              <a:off x="92" y="1688"/>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133" name="AutoShape 61"/>
            <p:cNvSpPr>
              <a:spLocks noChangeArrowheads="1"/>
            </p:cNvSpPr>
            <p:nvPr/>
          </p:nvSpPr>
          <p:spPr bwMode="auto">
            <a:xfrm>
              <a:off x="84" y="2401"/>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134" name="AutoShape 62"/>
            <p:cNvSpPr>
              <a:spLocks noChangeArrowheads="1"/>
            </p:cNvSpPr>
            <p:nvPr/>
          </p:nvSpPr>
          <p:spPr bwMode="auto">
            <a:xfrm>
              <a:off x="92" y="3476"/>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15135" name="AutoShape 63"/>
          <p:cNvSpPr>
            <a:spLocks noChangeArrowheads="1"/>
          </p:cNvSpPr>
          <p:nvPr/>
        </p:nvSpPr>
        <p:spPr bwMode="auto">
          <a:xfrm>
            <a:off x="3492500" y="52324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102" name="Line 30"/>
          <p:cNvSpPr>
            <a:spLocks noChangeShapeType="1"/>
          </p:cNvSpPr>
          <p:nvPr/>
        </p:nvSpPr>
        <p:spPr bwMode="auto">
          <a:xfrm flipV="1">
            <a:off x="1668463" y="4427538"/>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6" name="Rectangle 4">
            <a:extLst>
              <a:ext uri="{FF2B5EF4-FFF2-40B4-BE49-F238E27FC236}">
                <a16:creationId xmlns:a16="http://schemas.microsoft.com/office/drawing/2014/main" id="{DDA6E76E-DBA7-47C0-BDF2-3B80AE2977BB}"/>
              </a:ext>
            </a:extLst>
          </p:cNvPr>
          <p:cNvSpPr>
            <a:spLocks noChangeArrowheads="1"/>
          </p:cNvSpPr>
          <p:nvPr/>
        </p:nvSpPr>
        <p:spPr bwMode="auto">
          <a:xfrm>
            <a:off x="2735263" y="715963"/>
            <a:ext cx="3636962" cy="1074653"/>
          </a:xfrm>
          <a:prstGeom prst="rect">
            <a:avLst/>
          </a:prstGeom>
          <a:noFill/>
          <a:ln w="12700">
            <a:noFill/>
            <a:miter lim="800000"/>
            <a:headEnd/>
            <a:tailEnd/>
          </a:ln>
          <a:effectLst>
            <a:outerShdw blurRad="63500" dist="102391" dir="1784693"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CC66"/>
                </a:solidFill>
                <a:effectLst/>
                <a:uLnTx/>
                <a:uFillTx/>
                <a:latin typeface="Arial" panose="020B0604020202020204" pitchFamily="34" charset="0"/>
                <a:cs typeface="Arial" panose="020B0604020202020204" pitchFamily="34" charset="0"/>
              </a:rPr>
              <a:t>العهد</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CC66"/>
                </a:solidFill>
                <a:effectLst/>
                <a:uLnTx/>
                <a:uFillTx/>
                <a:latin typeface="Arial" panose="020B0604020202020204" pitchFamily="34" charset="0"/>
                <a:cs typeface="Arial" panose="020B0604020202020204" pitchFamily="34" charset="0"/>
              </a:rPr>
              <a:t>الإبراهيمي</a:t>
            </a:r>
            <a:endParaRPr kumimoji="0" lang="en-US" sz="4400" b="1" u="none" strike="noStrike" kern="1200" cap="none" spc="0" normalizeH="0" baseline="0" noProof="0" dirty="0">
              <a:ln>
                <a:noFill/>
              </a:ln>
              <a:solidFill>
                <a:srgbClr val="FFCC66"/>
              </a:solidFill>
              <a:effectLst/>
              <a:uLnTx/>
              <a:uFillTx/>
              <a:latin typeface="Arial" panose="020B0604020202020204" pitchFamily="34" charset="0"/>
              <a:cs typeface="Arial" panose="020B0604020202020204" pitchFamily="34" charset="0"/>
            </a:endParaRPr>
          </a:p>
        </p:txBody>
      </p:sp>
      <p:sp>
        <p:nvSpPr>
          <p:cNvPr id="47" name="Rectangle 5">
            <a:extLst>
              <a:ext uri="{FF2B5EF4-FFF2-40B4-BE49-F238E27FC236}">
                <a16:creationId xmlns:a16="http://schemas.microsoft.com/office/drawing/2014/main" id="{FBBE07FD-5454-4FC7-B3CF-B7349A2BD950}"/>
              </a:ext>
            </a:extLst>
          </p:cNvPr>
          <p:cNvSpPr>
            <a:spLocks noChangeArrowheads="1"/>
          </p:cNvSpPr>
          <p:nvPr/>
        </p:nvSpPr>
        <p:spPr bwMode="auto">
          <a:xfrm>
            <a:off x="650875" y="681038"/>
            <a:ext cx="1881188" cy="828432"/>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D2558"/>
                </a:solidFill>
                <a:effectLst/>
                <a:uLnTx/>
                <a:uFillTx/>
                <a:latin typeface="Arial" panose="020B0604020202020204" pitchFamily="34" charset="0"/>
                <a:cs typeface="Arial" panose="020B0604020202020204" pitchFamily="34" charset="0"/>
              </a:rPr>
              <a:t>الدعوة </a:t>
            </a:r>
            <a:r>
              <a:rPr kumimoji="0" lang="ar-JO" sz="2400" b="1" u="none" strike="noStrike" kern="1200" cap="none" spc="0" normalizeH="0" baseline="0" noProof="0" dirty="0" err="1">
                <a:ln>
                  <a:noFill/>
                </a:ln>
                <a:solidFill>
                  <a:srgbClr val="FD2558"/>
                </a:solidFill>
                <a:effectLst/>
                <a:uLnTx/>
                <a:uFillTx/>
                <a:latin typeface="Arial" panose="020B0604020202020204" pitchFamily="34" charset="0"/>
                <a:cs typeface="Arial" panose="020B0604020202020204" pitchFamily="34" charset="0"/>
              </a:rPr>
              <a:t>لابراهيم</a:t>
            </a:r>
            <a:endParaRPr kumimoji="0" lang="ar-JO" sz="2400" b="1" u="none" strike="noStrike" kern="1200" cap="none" spc="0" normalizeH="0" baseline="0" noProof="0" dirty="0">
              <a:ln>
                <a:noFill/>
              </a:ln>
              <a:solidFill>
                <a:srgbClr val="FD2558"/>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 12: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15">
            <a:extLst>
              <a:ext uri="{FF2B5EF4-FFF2-40B4-BE49-F238E27FC236}">
                <a16:creationId xmlns:a16="http://schemas.microsoft.com/office/drawing/2014/main" id="{44329F02-9D0D-46A8-BEA4-0A39ADFD33E2}"/>
              </a:ext>
            </a:extLst>
          </p:cNvPr>
          <p:cNvSpPr txBox="1">
            <a:spLocks noChangeArrowheads="1"/>
          </p:cNvSpPr>
          <p:nvPr/>
        </p:nvSpPr>
        <p:spPr bwMode="auto">
          <a:xfrm>
            <a:off x="6159500" y="649288"/>
            <a:ext cx="2670175" cy="830997"/>
          </a:xfrm>
          <a:prstGeom prst="rect">
            <a:avLst/>
          </a:prstGeom>
          <a:noFill/>
          <a:ln w="9525">
            <a:noFill/>
            <a:miter lim="800000"/>
            <a:headEnd/>
            <a:tailEnd/>
          </a:ln>
          <a:effectLst>
            <a:outerShdw blurRad="63500" dist="46662" dir="3284183"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D2558"/>
                </a:solidFill>
                <a:effectLst/>
                <a:uLnTx/>
                <a:uFillTx/>
                <a:latin typeface="Arial" panose="020B0604020202020204" pitchFamily="34" charset="0"/>
                <a:cs typeface="Arial" panose="020B0604020202020204" pitchFamily="34" charset="0"/>
              </a:rPr>
              <a:t>العهد</a:t>
            </a:r>
          </a:p>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 15: 9-18</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 name="Rectangle 6">
            <a:extLst>
              <a:ext uri="{FF2B5EF4-FFF2-40B4-BE49-F238E27FC236}">
                <a16:creationId xmlns:a16="http://schemas.microsoft.com/office/drawing/2014/main" id="{9A7EBC81-59FA-42C8-911C-A641529EB7F7}"/>
              </a:ext>
            </a:extLst>
          </p:cNvPr>
          <p:cNvSpPr>
            <a:spLocks noChangeArrowheads="1"/>
          </p:cNvSpPr>
          <p:nvPr/>
        </p:nvSpPr>
        <p:spPr bwMode="auto">
          <a:xfrm>
            <a:off x="1119981" y="3589337"/>
            <a:ext cx="1573213"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rPr>
              <a:t>أرض</a:t>
            </a:r>
            <a:endParaRPr kumimoji="0" lang="en-US" sz="2800" b="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endParaRPr>
          </a:p>
        </p:txBody>
      </p:sp>
      <p:sp>
        <p:nvSpPr>
          <p:cNvPr id="50" name="Line 8">
            <a:extLst>
              <a:ext uri="{FF2B5EF4-FFF2-40B4-BE49-F238E27FC236}">
                <a16:creationId xmlns:a16="http://schemas.microsoft.com/office/drawing/2014/main" id="{0C2DED29-B151-4448-A0B9-84A98448AD14}"/>
              </a:ext>
            </a:extLst>
          </p:cNvPr>
          <p:cNvSpPr>
            <a:spLocks noChangeShapeType="1"/>
          </p:cNvSpPr>
          <p:nvPr/>
        </p:nvSpPr>
        <p:spPr bwMode="auto">
          <a:xfrm>
            <a:off x="1516856" y="3948112"/>
            <a:ext cx="6324600" cy="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1" name="Line 9">
            <a:extLst>
              <a:ext uri="{FF2B5EF4-FFF2-40B4-BE49-F238E27FC236}">
                <a16:creationId xmlns:a16="http://schemas.microsoft.com/office/drawing/2014/main" id="{831B29B3-6439-4664-9CA2-C2DD0F8A3073}"/>
              </a:ext>
            </a:extLst>
          </p:cNvPr>
          <p:cNvSpPr>
            <a:spLocks noChangeShapeType="1"/>
          </p:cNvSpPr>
          <p:nvPr/>
        </p:nvSpPr>
        <p:spPr bwMode="auto">
          <a:xfrm>
            <a:off x="5631656" y="1814512"/>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2" name="Line 10">
            <a:extLst>
              <a:ext uri="{FF2B5EF4-FFF2-40B4-BE49-F238E27FC236}">
                <a16:creationId xmlns:a16="http://schemas.microsoft.com/office/drawing/2014/main" id="{317D4DA2-E76F-4221-8A83-5DA7A557DB75}"/>
              </a:ext>
            </a:extLst>
          </p:cNvPr>
          <p:cNvSpPr>
            <a:spLocks noChangeShapeType="1"/>
          </p:cNvSpPr>
          <p:nvPr/>
        </p:nvSpPr>
        <p:spPr bwMode="auto">
          <a:xfrm>
            <a:off x="3650456" y="1814512"/>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3" name="Line 11">
            <a:extLst>
              <a:ext uri="{FF2B5EF4-FFF2-40B4-BE49-F238E27FC236}">
                <a16:creationId xmlns:a16="http://schemas.microsoft.com/office/drawing/2014/main" id="{D3F8312A-3F6E-40E2-88C5-EC9F83AB27DF}"/>
              </a:ext>
            </a:extLst>
          </p:cNvPr>
          <p:cNvSpPr>
            <a:spLocks noChangeShapeType="1"/>
          </p:cNvSpPr>
          <p:nvPr/>
        </p:nvSpPr>
        <p:spPr bwMode="auto">
          <a:xfrm>
            <a:off x="1516856" y="2881312"/>
            <a:ext cx="6324600" cy="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4" name="Rectangle 18">
            <a:extLst>
              <a:ext uri="{FF2B5EF4-FFF2-40B4-BE49-F238E27FC236}">
                <a16:creationId xmlns:a16="http://schemas.microsoft.com/office/drawing/2014/main" id="{AA99B912-0414-41CC-9E9E-83244A8C2E8A}"/>
              </a:ext>
            </a:extLst>
          </p:cNvPr>
          <p:cNvSpPr>
            <a:spLocks noChangeArrowheads="1"/>
          </p:cNvSpPr>
          <p:nvPr/>
        </p:nvSpPr>
        <p:spPr bwMode="auto">
          <a:xfrm>
            <a:off x="3963194" y="3568700"/>
            <a:ext cx="1571625"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rPr>
              <a:t>نسل</a:t>
            </a:r>
            <a:endParaRPr kumimoji="0" lang="en-US" sz="2800" b="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endParaRPr>
          </a:p>
        </p:txBody>
      </p:sp>
      <p:sp>
        <p:nvSpPr>
          <p:cNvPr id="55" name="Rectangle 19">
            <a:extLst>
              <a:ext uri="{FF2B5EF4-FFF2-40B4-BE49-F238E27FC236}">
                <a16:creationId xmlns:a16="http://schemas.microsoft.com/office/drawing/2014/main" id="{60EE1BD3-09A5-433A-8E55-30020B46559D}"/>
              </a:ext>
            </a:extLst>
          </p:cNvPr>
          <p:cNvSpPr>
            <a:spLocks noChangeArrowheads="1"/>
          </p:cNvSpPr>
          <p:nvPr/>
        </p:nvSpPr>
        <p:spPr bwMode="auto">
          <a:xfrm>
            <a:off x="6130131" y="3584575"/>
            <a:ext cx="2487613"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rPr>
              <a:t>بركة</a:t>
            </a:r>
            <a:endParaRPr kumimoji="0" lang="en-US" sz="2800" b="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endParaRPr>
          </a:p>
        </p:txBody>
      </p:sp>
      <p:sp>
        <p:nvSpPr>
          <p:cNvPr id="56" name="Rectangle 20">
            <a:extLst>
              <a:ext uri="{FF2B5EF4-FFF2-40B4-BE49-F238E27FC236}">
                <a16:creationId xmlns:a16="http://schemas.microsoft.com/office/drawing/2014/main" id="{EFA19362-2D03-4F3B-A391-90C164A11D69}"/>
              </a:ext>
            </a:extLst>
          </p:cNvPr>
          <p:cNvSpPr>
            <a:spLocks noChangeArrowheads="1"/>
          </p:cNvSpPr>
          <p:nvPr/>
        </p:nvSpPr>
        <p:spPr bwMode="auto">
          <a:xfrm>
            <a:off x="1121569" y="2844800"/>
            <a:ext cx="157162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13: 15</a:t>
            </a:r>
          </a:p>
        </p:txBody>
      </p:sp>
      <p:sp>
        <p:nvSpPr>
          <p:cNvPr id="57" name="Rectangle 21">
            <a:extLst>
              <a:ext uri="{FF2B5EF4-FFF2-40B4-BE49-F238E27FC236}">
                <a16:creationId xmlns:a16="http://schemas.microsoft.com/office/drawing/2014/main" id="{5A5ABF42-35FB-4D7F-B6C6-0836E2303A0F}"/>
              </a:ext>
            </a:extLst>
          </p:cNvPr>
          <p:cNvSpPr>
            <a:spLocks noChangeArrowheads="1"/>
          </p:cNvSpPr>
          <p:nvPr/>
        </p:nvSpPr>
        <p:spPr bwMode="auto">
          <a:xfrm>
            <a:off x="1077119" y="4017962"/>
            <a:ext cx="135255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12: 1</a:t>
            </a:r>
          </a:p>
        </p:txBody>
      </p:sp>
      <p:sp>
        <p:nvSpPr>
          <p:cNvPr id="58" name="Rectangle 25">
            <a:extLst>
              <a:ext uri="{FF2B5EF4-FFF2-40B4-BE49-F238E27FC236}">
                <a16:creationId xmlns:a16="http://schemas.microsoft.com/office/drawing/2014/main" id="{A3EEE9CC-6A2B-4B92-9110-1B053AD12FFD}"/>
              </a:ext>
            </a:extLst>
          </p:cNvPr>
          <p:cNvSpPr>
            <a:spLocks noChangeArrowheads="1"/>
          </p:cNvSpPr>
          <p:nvPr/>
        </p:nvSpPr>
        <p:spPr bwMode="auto">
          <a:xfrm>
            <a:off x="3896519" y="4021137"/>
            <a:ext cx="15144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12: 2</a:t>
            </a:r>
          </a:p>
        </p:txBody>
      </p:sp>
      <p:sp>
        <p:nvSpPr>
          <p:cNvPr id="59" name="Rectangle 26">
            <a:extLst>
              <a:ext uri="{FF2B5EF4-FFF2-40B4-BE49-F238E27FC236}">
                <a16:creationId xmlns:a16="http://schemas.microsoft.com/office/drawing/2014/main" id="{46AE7BC3-5F77-40D5-92E0-6067521C8EE2}"/>
              </a:ext>
            </a:extLst>
          </p:cNvPr>
          <p:cNvSpPr>
            <a:spLocks noChangeArrowheads="1"/>
          </p:cNvSpPr>
          <p:nvPr/>
        </p:nvSpPr>
        <p:spPr bwMode="auto">
          <a:xfrm>
            <a:off x="6563519" y="4029075"/>
            <a:ext cx="1487487"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12: 3</a:t>
            </a:r>
          </a:p>
        </p:txBody>
      </p:sp>
      <p:sp>
        <p:nvSpPr>
          <p:cNvPr id="60" name="Rectangle 27">
            <a:extLst>
              <a:ext uri="{FF2B5EF4-FFF2-40B4-BE49-F238E27FC236}">
                <a16:creationId xmlns:a16="http://schemas.microsoft.com/office/drawing/2014/main" id="{4115999F-2BC0-4183-A8C4-0809FCD4A603}"/>
              </a:ext>
            </a:extLst>
          </p:cNvPr>
          <p:cNvSpPr>
            <a:spLocks noChangeArrowheads="1"/>
          </p:cNvSpPr>
          <p:nvPr/>
        </p:nvSpPr>
        <p:spPr bwMode="auto">
          <a:xfrm>
            <a:off x="3585369" y="2836862"/>
            <a:ext cx="22256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13: 14-16</a:t>
            </a:r>
          </a:p>
        </p:txBody>
      </p:sp>
      <p:sp>
        <p:nvSpPr>
          <p:cNvPr id="61" name="Rectangle 28">
            <a:extLst>
              <a:ext uri="{FF2B5EF4-FFF2-40B4-BE49-F238E27FC236}">
                <a16:creationId xmlns:a16="http://schemas.microsoft.com/office/drawing/2014/main" id="{AB13606A-F7A1-4025-AB59-7F72F8D65F8B}"/>
              </a:ext>
            </a:extLst>
          </p:cNvPr>
          <p:cNvSpPr>
            <a:spLocks noChangeArrowheads="1"/>
          </p:cNvSpPr>
          <p:nvPr/>
        </p:nvSpPr>
        <p:spPr bwMode="auto">
          <a:xfrm>
            <a:off x="6447631" y="2846387"/>
            <a:ext cx="168910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15: 9-18</a:t>
            </a:r>
          </a:p>
        </p:txBody>
      </p:sp>
      <p:sp>
        <p:nvSpPr>
          <p:cNvPr id="62" name="Rectangle 34">
            <a:extLst>
              <a:ext uri="{FF2B5EF4-FFF2-40B4-BE49-F238E27FC236}">
                <a16:creationId xmlns:a16="http://schemas.microsoft.com/office/drawing/2014/main" id="{C306BB89-278C-4555-BB73-CB069B4778A7}"/>
              </a:ext>
            </a:extLst>
          </p:cNvPr>
          <p:cNvSpPr>
            <a:spLocks noChangeArrowheads="1"/>
          </p:cNvSpPr>
          <p:nvPr/>
        </p:nvSpPr>
        <p:spPr bwMode="auto">
          <a:xfrm>
            <a:off x="802481" y="2428875"/>
            <a:ext cx="2198688"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أبدي</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3" name="Rectangle 35">
            <a:extLst>
              <a:ext uri="{FF2B5EF4-FFF2-40B4-BE49-F238E27FC236}">
                <a16:creationId xmlns:a16="http://schemas.microsoft.com/office/drawing/2014/main" id="{DC2D06A1-D38E-4A5B-B8A9-04FE32B5F507}"/>
              </a:ext>
            </a:extLst>
          </p:cNvPr>
          <p:cNvSpPr>
            <a:spLocks noChangeArrowheads="1"/>
          </p:cNvSpPr>
          <p:nvPr/>
        </p:nvSpPr>
        <p:spPr bwMode="auto">
          <a:xfrm>
            <a:off x="3647281" y="2408237"/>
            <a:ext cx="2195513"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حرفي</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4" name="Rectangle 36">
            <a:extLst>
              <a:ext uri="{FF2B5EF4-FFF2-40B4-BE49-F238E27FC236}">
                <a16:creationId xmlns:a16="http://schemas.microsoft.com/office/drawing/2014/main" id="{CDB03142-1C82-48C1-B6B1-2C116A0934E8}"/>
              </a:ext>
            </a:extLst>
          </p:cNvPr>
          <p:cNvSpPr>
            <a:spLocks noChangeArrowheads="1"/>
          </p:cNvSpPr>
          <p:nvPr/>
        </p:nvSpPr>
        <p:spPr bwMode="auto">
          <a:xfrm>
            <a:off x="5680869" y="2424112"/>
            <a:ext cx="3475037"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غير مشروط</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5" name="Rectangle 33">
            <a:extLst>
              <a:ext uri="{FF2B5EF4-FFF2-40B4-BE49-F238E27FC236}">
                <a16:creationId xmlns:a16="http://schemas.microsoft.com/office/drawing/2014/main" id="{0C647264-2429-4C29-9E75-B641D53101F5}"/>
              </a:ext>
            </a:extLst>
          </p:cNvPr>
          <p:cNvSpPr>
            <a:spLocks noChangeArrowheads="1"/>
          </p:cNvSpPr>
          <p:nvPr/>
        </p:nvSpPr>
        <p:spPr bwMode="auto">
          <a:xfrm>
            <a:off x="2661444" y="4783137"/>
            <a:ext cx="3821112" cy="393700"/>
          </a:xfrm>
          <a:prstGeom prst="rect">
            <a:avLst/>
          </a:prstGeom>
          <a:noFill/>
          <a:ln w="12700">
            <a:no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العهود الفرعية الموسّعة</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6" name="Line 30">
            <a:extLst>
              <a:ext uri="{FF2B5EF4-FFF2-40B4-BE49-F238E27FC236}">
                <a16:creationId xmlns:a16="http://schemas.microsoft.com/office/drawing/2014/main" id="{D46E752D-4364-4B69-AFA1-1FD02851E9D2}"/>
              </a:ext>
            </a:extLst>
          </p:cNvPr>
          <p:cNvSpPr>
            <a:spLocks noChangeShapeType="1"/>
          </p:cNvSpPr>
          <p:nvPr/>
        </p:nvSpPr>
        <p:spPr bwMode="auto">
          <a:xfrm flipV="1">
            <a:off x="1680369" y="4413250"/>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67" name="Rectangle 56">
            <a:extLst>
              <a:ext uri="{FF2B5EF4-FFF2-40B4-BE49-F238E27FC236}">
                <a16:creationId xmlns:a16="http://schemas.microsoft.com/office/drawing/2014/main" id="{16044AEB-3428-4595-AE8F-2FD8AF4CE853}"/>
              </a:ext>
            </a:extLst>
          </p:cNvPr>
          <p:cNvSpPr>
            <a:spLocks noChangeArrowheads="1"/>
          </p:cNvSpPr>
          <p:nvPr/>
        </p:nvSpPr>
        <p:spPr bwMode="auto">
          <a:xfrm>
            <a:off x="882650" y="5259388"/>
            <a:ext cx="1570038" cy="515937"/>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أرض</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8" name="Rectangle 57">
            <a:extLst>
              <a:ext uri="{FF2B5EF4-FFF2-40B4-BE49-F238E27FC236}">
                <a16:creationId xmlns:a16="http://schemas.microsoft.com/office/drawing/2014/main" id="{6115AF74-B357-43CF-9C3A-04B897AD8642}"/>
              </a:ext>
            </a:extLst>
          </p:cNvPr>
          <p:cNvSpPr>
            <a:spLocks noChangeArrowheads="1"/>
          </p:cNvSpPr>
          <p:nvPr/>
        </p:nvSpPr>
        <p:spPr bwMode="auto">
          <a:xfrm>
            <a:off x="735013" y="5708650"/>
            <a:ext cx="1852612"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التثنية 30: 1-10</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9" name="AutoShape 59">
            <a:extLst>
              <a:ext uri="{FF2B5EF4-FFF2-40B4-BE49-F238E27FC236}">
                <a16:creationId xmlns:a16="http://schemas.microsoft.com/office/drawing/2014/main" id="{CB9B3A9B-694A-4FDD-8312-E0C66DEA8A5D}"/>
              </a:ext>
            </a:extLst>
          </p:cNvPr>
          <p:cNvSpPr>
            <a:spLocks noChangeArrowheads="1"/>
          </p:cNvSpPr>
          <p:nvPr/>
        </p:nvSpPr>
        <p:spPr bwMode="auto">
          <a:xfrm>
            <a:off x="609600" y="52578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70" name="Rectangle 29">
            <a:extLst>
              <a:ext uri="{FF2B5EF4-FFF2-40B4-BE49-F238E27FC236}">
                <a16:creationId xmlns:a16="http://schemas.microsoft.com/office/drawing/2014/main" id="{F121EC01-6FC2-4087-BE78-31A3B96A3E91}"/>
              </a:ext>
            </a:extLst>
          </p:cNvPr>
          <p:cNvSpPr>
            <a:spLocks noChangeArrowheads="1"/>
          </p:cNvSpPr>
          <p:nvPr/>
        </p:nvSpPr>
        <p:spPr bwMode="auto">
          <a:xfrm>
            <a:off x="336550" y="6327775"/>
            <a:ext cx="8634412" cy="458788"/>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39"/>
                </a:solidFill>
                <a:effectLst/>
                <a:uLnTx/>
                <a:uFillTx/>
                <a:latin typeface="Arial" panose="020B0604020202020204" pitchFamily="34" charset="0"/>
                <a:cs typeface="Arial" panose="020B0604020202020204" pitchFamily="34" charset="0"/>
              </a:rPr>
              <a:t>"العمود الفقري" للإعلان الكتابي</a:t>
            </a:r>
            <a:endParaRPr kumimoji="0" lang="en-US" sz="2400" b="1" u="none" strike="noStrike" kern="1200" cap="none" spc="0" normalizeH="0" baseline="0" noProof="0" dirty="0">
              <a:ln>
                <a:noFill/>
              </a:ln>
              <a:solidFill>
                <a:srgbClr val="FFFF39"/>
              </a:solidFill>
              <a:effectLst/>
              <a:uLnTx/>
              <a:uFillTx/>
              <a:latin typeface="Arial" panose="020B0604020202020204" pitchFamily="34" charset="0"/>
              <a:cs typeface="Arial" panose="020B0604020202020204" pitchFamily="34" charset="0"/>
            </a:endParaRPr>
          </a:p>
        </p:txBody>
      </p:sp>
      <p:sp>
        <p:nvSpPr>
          <p:cNvPr id="71" name="Line 31">
            <a:extLst>
              <a:ext uri="{FF2B5EF4-FFF2-40B4-BE49-F238E27FC236}">
                <a16:creationId xmlns:a16="http://schemas.microsoft.com/office/drawing/2014/main" id="{E3A06ADA-1F54-4B69-80EF-51DD18497E01}"/>
              </a:ext>
            </a:extLst>
          </p:cNvPr>
          <p:cNvSpPr>
            <a:spLocks noChangeShapeType="1"/>
          </p:cNvSpPr>
          <p:nvPr/>
        </p:nvSpPr>
        <p:spPr bwMode="auto">
          <a:xfrm flipH="1">
            <a:off x="4560888" y="4370388"/>
            <a:ext cx="0" cy="896937"/>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15126"/>
                                        </p:tgtEl>
                                        <p:attrNameLst>
                                          <p:attrName>style.visibility</p:attrName>
                                        </p:attrNameLst>
                                      </p:cBhvr>
                                      <p:to>
                                        <p:strVal val="visible"/>
                                      </p:to>
                                    </p:set>
                                    <p:animEffect transition="in" filter="fade">
                                      <p:cBhvr>
                                        <p:cTn id="7" dur="1000"/>
                                        <p:tgtEl>
                                          <p:spTgt spid="515126"/>
                                        </p:tgtEl>
                                      </p:cBhvr>
                                    </p:animEffect>
                                  </p:childTnLst>
                                </p:cTn>
                              </p:par>
                            </p:childTnLst>
                          </p:cTn>
                        </p:par>
                        <p:par>
                          <p:cTn id="8" fill="hold" nodeType="afterGroup">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15127"/>
                                        </p:tgtEl>
                                        <p:attrNameLst>
                                          <p:attrName>style.visibility</p:attrName>
                                        </p:attrNameLst>
                                      </p:cBhvr>
                                      <p:to>
                                        <p:strVal val="visible"/>
                                      </p:to>
                                    </p:set>
                                    <p:animEffect transition="in" filter="fade">
                                      <p:cBhvr>
                                        <p:cTn id="11" dur="1000"/>
                                        <p:tgtEl>
                                          <p:spTgt spid="515127"/>
                                        </p:tgtEl>
                                      </p:cBhvr>
                                    </p:animEffect>
                                  </p:childTnLst>
                                </p:cTn>
                              </p:par>
                            </p:childTnLst>
                          </p:cTn>
                        </p:par>
                        <p:par>
                          <p:cTn id="12" fill="hold" nodeType="afterGroup">
                            <p:stCondLst>
                              <p:cond delay="2000"/>
                            </p:stCondLst>
                            <p:childTnLst>
                              <p:par>
                                <p:cTn id="13" presetID="23" presetClass="entr" presetSubtype="528" fill="hold" grpId="0" nodeType="afterEffect">
                                  <p:stCondLst>
                                    <p:cond delay="0"/>
                                  </p:stCondLst>
                                  <p:childTnLst>
                                    <p:set>
                                      <p:cBhvr>
                                        <p:cTn id="14" dur="1" fill="hold">
                                          <p:stCondLst>
                                            <p:cond delay="0"/>
                                          </p:stCondLst>
                                        </p:cTn>
                                        <p:tgtEl>
                                          <p:spTgt spid="515135"/>
                                        </p:tgtEl>
                                        <p:attrNameLst>
                                          <p:attrName>style.visibility</p:attrName>
                                        </p:attrNameLst>
                                      </p:cBhvr>
                                      <p:to>
                                        <p:strVal val="visible"/>
                                      </p:to>
                                    </p:set>
                                    <p:anim calcmode="lin" valueType="num">
                                      <p:cBhvr>
                                        <p:cTn id="15" dur="500" fill="hold"/>
                                        <p:tgtEl>
                                          <p:spTgt spid="515135"/>
                                        </p:tgtEl>
                                        <p:attrNameLst>
                                          <p:attrName>ppt_w</p:attrName>
                                        </p:attrNameLst>
                                      </p:cBhvr>
                                      <p:tavLst>
                                        <p:tav tm="0">
                                          <p:val>
                                            <p:fltVal val="0"/>
                                          </p:val>
                                        </p:tav>
                                        <p:tav tm="100000">
                                          <p:val>
                                            <p:strVal val="#ppt_w"/>
                                          </p:val>
                                        </p:tav>
                                      </p:tavLst>
                                    </p:anim>
                                    <p:anim calcmode="lin" valueType="num">
                                      <p:cBhvr>
                                        <p:cTn id="16" dur="500" fill="hold"/>
                                        <p:tgtEl>
                                          <p:spTgt spid="515135"/>
                                        </p:tgtEl>
                                        <p:attrNameLst>
                                          <p:attrName>ppt_h</p:attrName>
                                        </p:attrNameLst>
                                      </p:cBhvr>
                                      <p:tavLst>
                                        <p:tav tm="0">
                                          <p:val>
                                            <p:fltVal val="0"/>
                                          </p:val>
                                        </p:tav>
                                        <p:tav tm="100000">
                                          <p:val>
                                            <p:strVal val="#ppt_h"/>
                                          </p:val>
                                        </p:tav>
                                      </p:tavLst>
                                    </p:anim>
                                    <p:anim calcmode="lin" valueType="num">
                                      <p:cBhvr>
                                        <p:cTn id="17" dur="500" fill="hold"/>
                                        <p:tgtEl>
                                          <p:spTgt spid="515135"/>
                                        </p:tgtEl>
                                        <p:attrNameLst>
                                          <p:attrName>ppt_x</p:attrName>
                                        </p:attrNameLst>
                                      </p:cBhvr>
                                      <p:tavLst>
                                        <p:tav tm="0">
                                          <p:val>
                                            <p:fltVal val="0.5"/>
                                          </p:val>
                                        </p:tav>
                                        <p:tav tm="100000">
                                          <p:val>
                                            <p:strVal val="#ppt_x"/>
                                          </p:val>
                                        </p:tav>
                                      </p:tavLst>
                                    </p:anim>
                                    <p:anim calcmode="lin" valueType="num">
                                      <p:cBhvr>
                                        <p:cTn id="18" dur="500" fill="hold"/>
                                        <p:tgtEl>
                                          <p:spTgt spid="515135"/>
                                        </p:tgtEl>
                                        <p:attrNameLst>
                                          <p:attrName>ppt_y</p:attrName>
                                        </p:attrNameLst>
                                      </p:cBhvr>
                                      <p:tavLst>
                                        <p:tav tm="0">
                                          <p:val>
                                            <p:fltVal val="0.5"/>
                                          </p:val>
                                        </p:tav>
                                        <p:tav tm="100000">
                                          <p:val>
                                            <p:strVal val="#ppt_y"/>
                                          </p:val>
                                        </p:tav>
                                      </p:tavLst>
                                    </p:anim>
                                  </p:childTnLst>
                                </p:cTn>
                              </p:par>
                            </p:childTnLst>
                          </p:cTn>
                        </p:par>
                        <p:par>
                          <p:cTn id="19" fill="hold">
                            <p:stCondLst>
                              <p:cond delay="2500"/>
                            </p:stCondLst>
                            <p:childTnLst>
                              <p:par>
                                <p:cTn id="20" presetID="23" presetClass="entr" presetSubtype="272" fill="hold" grpId="0" nodeType="afterEffect">
                                  <p:stCondLst>
                                    <p:cond delay="0"/>
                                  </p:stCondLst>
                                  <p:childTnLst>
                                    <p:set>
                                      <p:cBhvr>
                                        <p:cTn id="21" dur="1" fill="hold">
                                          <p:stCondLst>
                                            <p:cond delay="0"/>
                                          </p:stCondLst>
                                        </p:cTn>
                                        <p:tgtEl>
                                          <p:spTgt spid="54"/>
                                        </p:tgtEl>
                                        <p:attrNameLst>
                                          <p:attrName>style.visibility</p:attrName>
                                        </p:attrNameLst>
                                      </p:cBhvr>
                                      <p:to>
                                        <p:strVal val="visible"/>
                                      </p:to>
                                    </p:set>
                                    <p:anim calcmode="lin" valueType="num">
                                      <p:cBhvr>
                                        <p:cTn id="22" dur="500" fill="hold"/>
                                        <p:tgtEl>
                                          <p:spTgt spid="54"/>
                                        </p:tgtEl>
                                        <p:attrNameLst>
                                          <p:attrName>ppt_w</p:attrName>
                                        </p:attrNameLst>
                                      </p:cBhvr>
                                      <p:tavLst>
                                        <p:tav tm="0">
                                          <p:val>
                                            <p:strVal val="2/3*#ppt_w"/>
                                          </p:val>
                                        </p:tav>
                                        <p:tav tm="100000">
                                          <p:val>
                                            <p:strVal val="#ppt_w"/>
                                          </p:val>
                                        </p:tav>
                                      </p:tavLst>
                                    </p:anim>
                                    <p:anim calcmode="lin" valueType="num">
                                      <p:cBhvr>
                                        <p:cTn id="23" dur="500" fill="hold"/>
                                        <p:tgtEl>
                                          <p:spTgt spid="54"/>
                                        </p:tgtEl>
                                        <p:attrNameLst>
                                          <p:attrName>ppt_h</p:attrName>
                                        </p:attrNameLst>
                                      </p:cBhvr>
                                      <p:tavLst>
                                        <p:tav tm="0">
                                          <p:val>
                                            <p:strVal val="2/3*#ppt_h"/>
                                          </p:val>
                                        </p:tav>
                                        <p:tav tm="100000">
                                          <p:val>
                                            <p:strVal val="#ppt_h"/>
                                          </p:val>
                                        </p:tav>
                                      </p:tavLst>
                                    </p:anim>
                                  </p:childTnLst>
                                </p:cTn>
                              </p:par>
                            </p:childTnLst>
                          </p:cTn>
                        </p:par>
                        <p:par>
                          <p:cTn id="24" fill="hold">
                            <p:stCondLst>
                              <p:cond delay="3000"/>
                            </p:stCondLst>
                            <p:childTnLst>
                              <p:par>
                                <p:cTn id="25" presetID="23" presetClass="entr" presetSubtype="272"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strVal val="2/3*#ppt_w"/>
                                          </p:val>
                                        </p:tav>
                                        <p:tav tm="100000">
                                          <p:val>
                                            <p:strVal val="#ppt_w"/>
                                          </p:val>
                                        </p:tav>
                                      </p:tavLst>
                                    </p:anim>
                                    <p:anim calcmode="lin" valueType="num">
                                      <p:cBhvr>
                                        <p:cTn id="28" dur="500" fill="hold"/>
                                        <p:tgtEl>
                                          <p:spTgt spid="55"/>
                                        </p:tgtEl>
                                        <p:attrNameLst>
                                          <p:attrName>ppt_h</p:attrName>
                                        </p:attrNameLst>
                                      </p:cBhvr>
                                      <p:tavLst>
                                        <p:tav tm="0">
                                          <p:val>
                                            <p:strVal val="2/3*#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272" fill="hold" grpId="0" nodeType="clickEffect">
                                  <p:stCondLst>
                                    <p:cond delay="0"/>
                                  </p:stCondLst>
                                  <p:childTnLst>
                                    <p:set>
                                      <p:cBhvr>
                                        <p:cTn id="32" dur="1" fill="hold">
                                          <p:stCondLst>
                                            <p:cond delay="0"/>
                                          </p:stCondLst>
                                        </p:cTn>
                                        <p:tgtEl>
                                          <p:spTgt spid="62"/>
                                        </p:tgtEl>
                                        <p:attrNameLst>
                                          <p:attrName>style.visibility</p:attrName>
                                        </p:attrNameLst>
                                      </p:cBhvr>
                                      <p:to>
                                        <p:strVal val="visible"/>
                                      </p:to>
                                    </p:set>
                                    <p:anim calcmode="lin" valueType="num">
                                      <p:cBhvr>
                                        <p:cTn id="33" dur="500" fill="hold"/>
                                        <p:tgtEl>
                                          <p:spTgt spid="62"/>
                                        </p:tgtEl>
                                        <p:attrNameLst>
                                          <p:attrName>ppt_w</p:attrName>
                                        </p:attrNameLst>
                                      </p:cBhvr>
                                      <p:tavLst>
                                        <p:tav tm="0">
                                          <p:val>
                                            <p:strVal val="2/3*#ppt_w"/>
                                          </p:val>
                                        </p:tav>
                                        <p:tav tm="100000">
                                          <p:val>
                                            <p:strVal val="#ppt_w"/>
                                          </p:val>
                                        </p:tav>
                                      </p:tavLst>
                                    </p:anim>
                                    <p:anim calcmode="lin" valueType="num">
                                      <p:cBhvr>
                                        <p:cTn id="34" dur="500" fill="hold"/>
                                        <p:tgtEl>
                                          <p:spTgt spid="62"/>
                                        </p:tgtEl>
                                        <p:attrNameLst>
                                          <p:attrName>ppt_h</p:attrName>
                                        </p:attrNameLst>
                                      </p:cBhvr>
                                      <p:tavLst>
                                        <p:tav tm="0">
                                          <p:val>
                                            <p:strVal val="2/3*#ppt_h"/>
                                          </p:val>
                                        </p:tav>
                                        <p:tav tm="100000">
                                          <p:val>
                                            <p:strVal val="#ppt_h"/>
                                          </p:val>
                                        </p:tav>
                                      </p:tavLst>
                                    </p:anim>
                                  </p:childTnLst>
                                </p:cTn>
                              </p:par>
                            </p:childTnLst>
                          </p:cTn>
                        </p:par>
                        <p:par>
                          <p:cTn id="35" fill="hold">
                            <p:stCondLst>
                              <p:cond delay="500"/>
                            </p:stCondLst>
                            <p:childTnLst>
                              <p:par>
                                <p:cTn id="36" presetID="23" presetClass="entr" presetSubtype="272" fill="hold" grpId="0" nodeType="afterEffect">
                                  <p:stCondLst>
                                    <p:cond delay="0"/>
                                  </p:stCondLst>
                                  <p:childTnLst>
                                    <p:set>
                                      <p:cBhvr>
                                        <p:cTn id="37" dur="1" fill="hold">
                                          <p:stCondLst>
                                            <p:cond delay="0"/>
                                          </p:stCondLst>
                                        </p:cTn>
                                        <p:tgtEl>
                                          <p:spTgt spid="63"/>
                                        </p:tgtEl>
                                        <p:attrNameLst>
                                          <p:attrName>style.visibility</p:attrName>
                                        </p:attrNameLst>
                                      </p:cBhvr>
                                      <p:to>
                                        <p:strVal val="visible"/>
                                      </p:to>
                                    </p:set>
                                    <p:anim calcmode="lin" valueType="num">
                                      <p:cBhvr>
                                        <p:cTn id="38" dur="500" fill="hold"/>
                                        <p:tgtEl>
                                          <p:spTgt spid="63"/>
                                        </p:tgtEl>
                                        <p:attrNameLst>
                                          <p:attrName>ppt_w</p:attrName>
                                        </p:attrNameLst>
                                      </p:cBhvr>
                                      <p:tavLst>
                                        <p:tav tm="0">
                                          <p:val>
                                            <p:strVal val="2/3*#ppt_w"/>
                                          </p:val>
                                        </p:tav>
                                        <p:tav tm="100000">
                                          <p:val>
                                            <p:strVal val="#ppt_w"/>
                                          </p:val>
                                        </p:tav>
                                      </p:tavLst>
                                    </p:anim>
                                    <p:anim calcmode="lin" valueType="num">
                                      <p:cBhvr>
                                        <p:cTn id="39" dur="500" fill="hold"/>
                                        <p:tgtEl>
                                          <p:spTgt spid="63"/>
                                        </p:tgtEl>
                                        <p:attrNameLst>
                                          <p:attrName>ppt_h</p:attrName>
                                        </p:attrNameLst>
                                      </p:cBhvr>
                                      <p:tavLst>
                                        <p:tav tm="0">
                                          <p:val>
                                            <p:strVal val="2/3*#ppt_h"/>
                                          </p:val>
                                        </p:tav>
                                        <p:tav tm="100000">
                                          <p:val>
                                            <p:strVal val="#ppt_h"/>
                                          </p:val>
                                        </p:tav>
                                      </p:tavLst>
                                    </p:anim>
                                  </p:childTnLst>
                                </p:cTn>
                              </p:par>
                            </p:childTnLst>
                          </p:cTn>
                        </p:par>
                        <p:par>
                          <p:cTn id="40" fill="hold">
                            <p:stCondLst>
                              <p:cond delay="1000"/>
                            </p:stCondLst>
                            <p:childTnLst>
                              <p:par>
                                <p:cTn id="41" presetID="23" presetClass="entr" presetSubtype="272" fill="hold" grpId="0" nodeType="afterEffect">
                                  <p:stCondLst>
                                    <p:cond delay="0"/>
                                  </p:stCondLst>
                                  <p:childTnLst>
                                    <p:set>
                                      <p:cBhvr>
                                        <p:cTn id="42" dur="1" fill="hold">
                                          <p:stCondLst>
                                            <p:cond delay="0"/>
                                          </p:stCondLst>
                                        </p:cTn>
                                        <p:tgtEl>
                                          <p:spTgt spid="64"/>
                                        </p:tgtEl>
                                        <p:attrNameLst>
                                          <p:attrName>style.visibility</p:attrName>
                                        </p:attrNameLst>
                                      </p:cBhvr>
                                      <p:to>
                                        <p:strVal val="visible"/>
                                      </p:to>
                                    </p:set>
                                    <p:anim calcmode="lin" valueType="num">
                                      <p:cBhvr>
                                        <p:cTn id="43" dur="500" fill="hold"/>
                                        <p:tgtEl>
                                          <p:spTgt spid="64"/>
                                        </p:tgtEl>
                                        <p:attrNameLst>
                                          <p:attrName>ppt_w</p:attrName>
                                        </p:attrNameLst>
                                      </p:cBhvr>
                                      <p:tavLst>
                                        <p:tav tm="0">
                                          <p:val>
                                            <p:strVal val="2/3*#ppt_w"/>
                                          </p:val>
                                        </p:tav>
                                        <p:tav tm="100000">
                                          <p:val>
                                            <p:strVal val="#ppt_w"/>
                                          </p:val>
                                        </p:tav>
                                      </p:tavLst>
                                    </p:anim>
                                    <p:anim calcmode="lin" valueType="num">
                                      <p:cBhvr>
                                        <p:cTn id="44" dur="500" fill="hold"/>
                                        <p:tgtEl>
                                          <p:spTgt spid="64"/>
                                        </p:tgtEl>
                                        <p:attrNameLst>
                                          <p:attrName>ppt_h</p:attrName>
                                        </p:attrNameLst>
                                      </p:cBhvr>
                                      <p:tavLst>
                                        <p:tav tm="0">
                                          <p:val>
                                            <p:strVal val="2/3*#ppt_h"/>
                                          </p:val>
                                        </p:tav>
                                        <p:tav tm="100000">
                                          <p:val>
                                            <p:strVal val="#ppt_h"/>
                                          </p:val>
                                        </p:tav>
                                      </p:tavLst>
                                    </p:anim>
                                  </p:childTnLst>
                                </p:cTn>
                              </p:par>
                              <p:par>
                                <p:cTn id="45" presetID="10" presetClass="entr" presetSubtype="0" fill="hold" nodeType="withEffect">
                                  <p:stCondLst>
                                    <p:cond delay="0"/>
                                  </p:stCondLst>
                                  <p:childTnLst>
                                    <p:set>
                                      <p:cBhvr>
                                        <p:cTn id="46" dur="1" fill="hold">
                                          <p:stCondLst>
                                            <p:cond delay="0"/>
                                          </p:stCondLst>
                                        </p:cTn>
                                        <p:tgtEl>
                                          <p:spTgt spid="66"/>
                                        </p:tgtEl>
                                        <p:attrNameLst>
                                          <p:attrName>style.visibility</p:attrName>
                                        </p:attrNameLst>
                                      </p:cBhvr>
                                      <p:to>
                                        <p:strVal val="visible"/>
                                      </p:to>
                                    </p:set>
                                    <p:animEffect transition="in" filter="fade">
                                      <p:cBhvr>
                                        <p:cTn id="47" dur="1000"/>
                                        <p:tgtEl>
                                          <p:spTgt spid="66"/>
                                        </p:tgtEl>
                                      </p:cBhvr>
                                    </p:animEffect>
                                  </p:childTnLst>
                                </p:cTn>
                              </p:par>
                            </p:childTnLst>
                          </p:cTn>
                        </p:par>
                        <p:par>
                          <p:cTn id="48" fill="hold">
                            <p:stCondLst>
                              <p:cond delay="2000"/>
                            </p:stCondLst>
                            <p:childTnLst>
                              <p:par>
                                <p:cTn id="49" presetID="10" presetClass="entr" presetSubtype="0" fill="hold" grpId="0" nodeType="afterEffect">
                                  <p:stCondLst>
                                    <p:cond delay="0"/>
                                  </p:stCondLst>
                                  <p:childTnLst>
                                    <p:set>
                                      <p:cBhvr>
                                        <p:cTn id="50" dur="1" fill="hold">
                                          <p:stCondLst>
                                            <p:cond delay="0"/>
                                          </p:stCondLst>
                                        </p:cTn>
                                        <p:tgtEl>
                                          <p:spTgt spid="67"/>
                                        </p:tgtEl>
                                        <p:attrNameLst>
                                          <p:attrName>style.visibility</p:attrName>
                                        </p:attrNameLst>
                                      </p:cBhvr>
                                      <p:to>
                                        <p:strVal val="visible"/>
                                      </p:to>
                                    </p:set>
                                    <p:animEffect transition="in" filter="fade">
                                      <p:cBhvr>
                                        <p:cTn id="51" dur="1000"/>
                                        <p:tgtEl>
                                          <p:spTgt spid="67"/>
                                        </p:tgtEl>
                                      </p:cBhvr>
                                    </p:animEffect>
                                  </p:childTnLst>
                                </p:cTn>
                              </p:par>
                            </p:childTnLst>
                          </p:cTn>
                        </p:par>
                        <p:par>
                          <p:cTn id="52" fill="hold">
                            <p:stCondLst>
                              <p:cond delay="3000"/>
                            </p:stCondLst>
                            <p:childTnLst>
                              <p:par>
                                <p:cTn id="53" presetID="10" presetClass="entr" presetSubtype="0" fill="hold" grpId="0" nodeType="afterEffect">
                                  <p:stCondLst>
                                    <p:cond delay="0"/>
                                  </p:stCondLst>
                                  <p:childTnLst>
                                    <p:set>
                                      <p:cBhvr>
                                        <p:cTn id="54" dur="1" fill="hold">
                                          <p:stCondLst>
                                            <p:cond delay="0"/>
                                          </p:stCondLst>
                                        </p:cTn>
                                        <p:tgtEl>
                                          <p:spTgt spid="68"/>
                                        </p:tgtEl>
                                        <p:attrNameLst>
                                          <p:attrName>style.visibility</p:attrName>
                                        </p:attrNameLst>
                                      </p:cBhvr>
                                      <p:to>
                                        <p:strVal val="visible"/>
                                      </p:to>
                                    </p:set>
                                    <p:animEffect transition="in" filter="fade">
                                      <p:cBhvr>
                                        <p:cTn id="55" dur="1000"/>
                                        <p:tgtEl>
                                          <p:spTgt spid="68"/>
                                        </p:tgtEl>
                                      </p:cBhvr>
                                    </p:animEffect>
                                  </p:childTnLst>
                                </p:cTn>
                              </p:par>
                            </p:childTnLst>
                          </p:cTn>
                        </p:par>
                        <p:par>
                          <p:cTn id="56" fill="hold">
                            <p:stCondLst>
                              <p:cond delay="4000"/>
                            </p:stCondLst>
                            <p:childTnLst>
                              <p:par>
                                <p:cTn id="57" presetID="23" presetClass="entr" presetSubtype="528" fill="hold" grpId="0" nodeType="afterEffect">
                                  <p:stCondLst>
                                    <p:cond delay="0"/>
                                  </p:stCondLst>
                                  <p:childTnLst>
                                    <p:set>
                                      <p:cBhvr>
                                        <p:cTn id="58" dur="1" fill="hold">
                                          <p:stCondLst>
                                            <p:cond delay="0"/>
                                          </p:stCondLst>
                                        </p:cTn>
                                        <p:tgtEl>
                                          <p:spTgt spid="69"/>
                                        </p:tgtEl>
                                        <p:attrNameLst>
                                          <p:attrName>style.visibility</p:attrName>
                                        </p:attrNameLst>
                                      </p:cBhvr>
                                      <p:to>
                                        <p:strVal val="visible"/>
                                      </p:to>
                                    </p:set>
                                    <p:anim calcmode="lin" valueType="num">
                                      <p:cBhvr>
                                        <p:cTn id="59" dur="500" fill="hold"/>
                                        <p:tgtEl>
                                          <p:spTgt spid="69"/>
                                        </p:tgtEl>
                                        <p:attrNameLst>
                                          <p:attrName>ppt_w</p:attrName>
                                        </p:attrNameLst>
                                      </p:cBhvr>
                                      <p:tavLst>
                                        <p:tav tm="0">
                                          <p:val>
                                            <p:fltVal val="0"/>
                                          </p:val>
                                        </p:tav>
                                        <p:tav tm="100000">
                                          <p:val>
                                            <p:strVal val="#ppt_w"/>
                                          </p:val>
                                        </p:tav>
                                      </p:tavLst>
                                    </p:anim>
                                    <p:anim calcmode="lin" valueType="num">
                                      <p:cBhvr>
                                        <p:cTn id="60" dur="500" fill="hold"/>
                                        <p:tgtEl>
                                          <p:spTgt spid="69"/>
                                        </p:tgtEl>
                                        <p:attrNameLst>
                                          <p:attrName>ppt_h</p:attrName>
                                        </p:attrNameLst>
                                      </p:cBhvr>
                                      <p:tavLst>
                                        <p:tav tm="0">
                                          <p:val>
                                            <p:fltVal val="0"/>
                                          </p:val>
                                        </p:tav>
                                        <p:tav tm="100000">
                                          <p:val>
                                            <p:strVal val="#ppt_h"/>
                                          </p:val>
                                        </p:tav>
                                      </p:tavLst>
                                    </p:anim>
                                    <p:anim calcmode="lin" valueType="num">
                                      <p:cBhvr>
                                        <p:cTn id="61" dur="500" fill="hold"/>
                                        <p:tgtEl>
                                          <p:spTgt spid="69"/>
                                        </p:tgtEl>
                                        <p:attrNameLst>
                                          <p:attrName>ppt_x</p:attrName>
                                        </p:attrNameLst>
                                      </p:cBhvr>
                                      <p:tavLst>
                                        <p:tav tm="0">
                                          <p:val>
                                            <p:fltVal val="0.5"/>
                                          </p:val>
                                        </p:tav>
                                        <p:tav tm="100000">
                                          <p:val>
                                            <p:strVal val="#ppt_x"/>
                                          </p:val>
                                        </p:tav>
                                      </p:tavLst>
                                    </p:anim>
                                    <p:anim calcmode="lin" valueType="num">
                                      <p:cBhvr>
                                        <p:cTn id="62" dur="500" fill="hold"/>
                                        <p:tgtEl>
                                          <p:spTgt spid="69"/>
                                        </p:tgtEl>
                                        <p:attrNameLst>
                                          <p:attrName>ppt_y</p:attrName>
                                        </p:attrNameLst>
                                      </p:cBhvr>
                                      <p:tavLst>
                                        <p:tav tm="0">
                                          <p:val>
                                            <p:fltVal val="0.5"/>
                                          </p:val>
                                        </p:tav>
                                        <p:tav tm="100000">
                                          <p:val>
                                            <p:strVal val="#ppt_y"/>
                                          </p:val>
                                        </p:tav>
                                      </p:tavLst>
                                    </p:anim>
                                  </p:childTnLst>
                                </p:cTn>
                              </p:par>
                            </p:childTnLst>
                          </p:cTn>
                        </p:par>
                        <p:par>
                          <p:cTn id="63" fill="hold">
                            <p:stCondLst>
                              <p:cond delay="4500"/>
                            </p:stCondLst>
                            <p:childTnLst>
                              <p:par>
                                <p:cTn id="64" presetID="10" presetClass="entr" presetSubtype="0" fill="hold" nodeType="afterEffect">
                                  <p:stCondLst>
                                    <p:cond delay="0"/>
                                  </p:stCondLst>
                                  <p:childTnLst>
                                    <p:set>
                                      <p:cBhvr>
                                        <p:cTn id="65" dur="1" fill="hold">
                                          <p:stCondLst>
                                            <p:cond delay="0"/>
                                          </p:stCondLst>
                                        </p:cTn>
                                        <p:tgtEl>
                                          <p:spTgt spid="71"/>
                                        </p:tgtEl>
                                        <p:attrNameLst>
                                          <p:attrName>style.visibility</p:attrName>
                                        </p:attrNameLst>
                                      </p:cBhvr>
                                      <p:to>
                                        <p:strVal val="visible"/>
                                      </p:to>
                                    </p:set>
                                    <p:animEffect transition="in" filter="fade">
                                      <p:cBhvr>
                                        <p:cTn id="66" dur="10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126" grpId="0" autoUpdateAnimBg="0"/>
      <p:bldP spid="515127" grpId="0" autoUpdateAnimBg="0"/>
      <p:bldP spid="515135" grpId="0" animBg="1"/>
      <p:bldP spid="49" grpId="0" autoUpdateAnimBg="0"/>
      <p:bldP spid="54" grpId="0" autoUpdateAnimBg="0"/>
      <p:bldP spid="55" grpId="0" autoUpdateAnimBg="0"/>
      <p:bldP spid="62" grpId="0" autoUpdateAnimBg="0"/>
      <p:bldP spid="63" grpId="0" autoUpdateAnimBg="0"/>
      <p:bldP spid="64" grpId="0" autoUpdateAnimBg="0"/>
      <p:bldP spid="67" grpId="0" autoUpdateAnimBg="0"/>
      <p:bldP spid="68" grpId="0" autoUpdateAnimBg="0"/>
      <p:bldP spid="69"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1" name="Rectangle 2"/>
          <p:cNvSpPr>
            <a:spLocks noGrp="1" noChangeArrowheads="1"/>
          </p:cNvSpPr>
          <p:nvPr>
            <p:ph type="title"/>
          </p:nvPr>
        </p:nvSpPr>
        <p:spPr>
          <a:xfrm>
            <a:off x="279409" y="152401"/>
            <a:ext cx="3932551" cy="1633526"/>
          </a:xfrm>
        </p:spPr>
        <p:txBody>
          <a:bodyPr/>
          <a:lstStyle/>
          <a:p>
            <a:pPr eaLnBrk="1" hangingPunct="1">
              <a:defRPr/>
            </a:pPr>
            <a:r>
              <a:rPr lang="ar-JO" sz="4000" dirty="0">
                <a:solidFill>
                  <a:schemeClr val="bg1"/>
                </a:solidFill>
                <a:effectLst>
                  <a:glow rad="177800">
                    <a:schemeClr val="tx1"/>
                  </a:glow>
                </a:effectLst>
                <a:ea typeface="ＭＳ Ｐゴシック" charset="0"/>
                <a:cs typeface="Arial" panose="020B0604020202020204" pitchFamily="34" charset="0"/>
              </a:rPr>
              <a:t>الآية المفتاحية</a:t>
            </a:r>
            <a:br>
              <a:rPr lang="en-US" sz="4000" dirty="0">
                <a:solidFill>
                  <a:schemeClr val="bg1"/>
                </a:solidFill>
                <a:effectLst>
                  <a:glow rad="177800">
                    <a:schemeClr val="tx1"/>
                  </a:glow>
                </a:effectLst>
                <a:ea typeface="ＭＳ Ｐゴシック" charset="0"/>
                <a:cs typeface="Arial" panose="020B0604020202020204" pitchFamily="34" charset="0"/>
              </a:rPr>
            </a:br>
            <a:r>
              <a:rPr lang="ar-JO" sz="4000" dirty="0">
                <a:solidFill>
                  <a:schemeClr val="bg1"/>
                </a:solidFill>
                <a:effectLst>
                  <a:glow rad="177800">
                    <a:schemeClr val="tx1"/>
                  </a:glow>
                </a:effectLst>
                <a:ea typeface="ＭＳ Ｐゴシック" charset="0"/>
                <a:cs typeface="Arial" panose="020B0604020202020204" pitchFamily="34" charset="0"/>
              </a:rPr>
              <a:t>2 صم 7 : 12 – 13 </a:t>
            </a:r>
            <a:endParaRPr lang="en-US" sz="4000" dirty="0">
              <a:solidFill>
                <a:schemeClr val="bg1"/>
              </a:solidFill>
              <a:effectLst>
                <a:glow rad="177800">
                  <a:schemeClr val="tx1"/>
                </a:glow>
              </a:effectLst>
              <a:ea typeface="ＭＳ Ｐゴシック" charset="0"/>
              <a:cs typeface="Arial" panose="020B0604020202020204" pitchFamily="34" charset="0"/>
            </a:endParaRPr>
          </a:p>
        </p:txBody>
      </p:sp>
      <p:sp>
        <p:nvSpPr>
          <p:cNvPr id="189443" name="Text Box 8"/>
          <p:cNvSpPr txBox="1">
            <a:spLocks noChangeArrowheads="1"/>
          </p:cNvSpPr>
          <p:nvPr/>
        </p:nvSpPr>
        <p:spPr bwMode="auto">
          <a:xfrm>
            <a:off x="8305802" y="76201"/>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6089" name="Rectangle 9"/>
          <p:cNvSpPr>
            <a:spLocks noChangeArrowheads="1"/>
          </p:cNvSpPr>
          <p:nvPr/>
        </p:nvSpPr>
        <p:spPr bwMode="auto">
          <a:xfrm>
            <a:off x="4572000" y="152400"/>
            <a:ext cx="4572000" cy="670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ctr" defTabSz="914400" rtl="0" eaLnBrk="0" fontAlgn="base" latinLnBrk="0" hangingPunct="0">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متى كملت أيامك واضطجعت مع آبائك أقيم بعدك نسلك الذي يخرج من أحشائك وأثبت مملكته هو يبني بيتاً لإسمي وأنا اثبت كرسي مملكته إلى الأبد </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1" name="Picture 23"/>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53" name="Rectangle 29"/>
          <p:cNvSpPr>
            <a:spLocks noChangeArrowheads="1"/>
          </p:cNvSpPr>
          <p:nvPr/>
        </p:nvSpPr>
        <p:spPr bwMode="auto">
          <a:xfrm>
            <a:off x="0" y="0"/>
            <a:ext cx="9201150" cy="6858000"/>
          </a:xfrm>
          <a:prstGeom prst="rect">
            <a:avLst/>
          </a:prstGeom>
          <a:solidFill>
            <a:schemeClr val="bg1">
              <a:alpha val="50000"/>
            </a:schemeClr>
          </a:soli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26" name="Rectangle 2"/>
          <p:cNvSpPr>
            <a:spLocks noChangeArrowheads="1"/>
          </p:cNvSpPr>
          <p:nvPr/>
        </p:nvSpPr>
        <p:spPr bwMode="auto">
          <a:xfrm>
            <a:off x="241300" y="3903663"/>
            <a:ext cx="8740775" cy="2382704"/>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صموئيل 7</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ts val="60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١٦ وَيَأْمَنُ </a:t>
            </a:r>
            <a:r>
              <a:rPr kumimoji="0" lang="ar-JO" sz="6000" b="1"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بَيْتُكَ</a:t>
            </a:r>
            <a:r>
              <a:rPr kumimoji="0" lang="ar-JO" sz="60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وَمَمْلَكَتُكَ</a:t>
            </a:r>
            <a:r>
              <a:rPr kumimoji="0" lang="ar-JO" sz="60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u="sng"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إِلَى </a:t>
            </a:r>
            <a:r>
              <a:rPr kumimoji="0" lang="ar-JO" sz="6000" b="1" u="sng" strike="noStrike" kern="1200" cap="none" spc="0" normalizeH="0" baseline="3000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ٱلْأَبَدِ</a:t>
            </a:r>
            <a:r>
              <a:rPr kumimoji="0" lang="ar-JO" sz="6000" b="1" u="sng"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أَمَامَكَ.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كُرْسِيُّكَ</a:t>
            </a:r>
            <a:r>
              <a:rPr kumimoji="0" lang="ar-JO" sz="60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يَكُونُ ثَابِتًا </a:t>
            </a:r>
            <a:r>
              <a:rPr kumimoji="0" lang="ar-JO" sz="6000" b="1" u="sng"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إِلَى </a:t>
            </a:r>
            <a:r>
              <a:rPr kumimoji="0" lang="ar-JO" sz="6000" b="1" u="sng" strike="noStrike" kern="1200" cap="none" spc="0" normalizeH="0" baseline="3000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ٱلْأَبَدِ</a:t>
            </a:r>
            <a:endParaRPr kumimoji="0" lang="en-US" sz="48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7" name="Rectangle 3"/>
          <p:cNvSpPr>
            <a:spLocks noChangeArrowheads="1"/>
          </p:cNvSpPr>
          <p:nvPr/>
        </p:nvSpPr>
        <p:spPr bwMode="auto">
          <a:xfrm>
            <a:off x="754063"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                            </a:t>
            </a:r>
          </a:p>
        </p:txBody>
      </p:sp>
      <p:sp>
        <p:nvSpPr>
          <p:cNvPr id="52228" name="Rectangle 4"/>
          <p:cNvSpPr>
            <a:spLocks noChangeArrowheads="1"/>
          </p:cNvSpPr>
          <p:nvPr/>
        </p:nvSpPr>
        <p:spPr bwMode="auto">
          <a:xfrm>
            <a:off x="1006475" y="373063"/>
            <a:ext cx="7177088" cy="2121093"/>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6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6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الداودي</a:t>
            </a:r>
            <a:endParaRPr kumimoji="0" lang="en-US" sz="6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9" name="Oval 5"/>
          <p:cNvSpPr>
            <a:spLocks noChangeArrowheads="1"/>
          </p:cNvSpPr>
          <p:nvPr/>
        </p:nvSpPr>
        <p:spPr bwMode="auto">
          <a:xfrm>
            <a:off x="4651104" y="4394040"/>
            <a:ext cx="1681957"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0" name="Oval 6"/>
          <p:cNvSpPr>
            <a:spLocks noChangeArrowheads="1"/>
          </p:cNvSpPr>
          <p:nvPr/>
        </p:nvSpPr>
        <p:spPr bwMode="auto">
          <a:xfrm>
            <a:off x="2997724" y="4367362"/>
            <a:ext cx="2246312"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1" name="Oval 7"/>
          <p:cNvSpPr>
            <a:spLocks noChangeArrowheads="1"/>
          </p:cNvSpPr>
          <p:nvPr/>
        </p:nvSpPr>
        <p:spPr bwMode="auto">
          <a:xfrm>
            <a:off x="5209905" y="5296045"/>
            <a:ext cx="2246312"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3" name="Text Box 9"/>
          <p:cNvSpPr txBox="1">
            <a:spLocks noChangeArrowheads="1"/>
          </p:cNvSpPr>
          <p:nvPr/>
        </p:nvSpPr>
        <p:spPr bwMode="auto">
          <a:xfrm>
            <a:off x="2373438" y="5268982"/>
            <a:ext cx="208915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rPr>
              <a:t>إِلَى </a:t>
            </a:r>
            <a:r>
              <a:rPr kumimoji="0" lang="ar-JO" sz="4000" u="sng" strike="noStrike" kern="1200" cap="none" spc="0" normalizeH="0" baseline="0" noProof="0" dirty="0" err="1">
                <a:ln>
                  <a:noFill/>
                </a:ln>
                <a:solidFill>
                  <a:srgbClr val="00CC00"/>
                </a:solidFill>
                <a:effectLst/>
                <a:uLnTx/>
                <a:uFillTx/>
                <a:latin typeface="Arial" panose="020B0604020202020204" pitchFamily="34" charset="0"/>
                <a:ea typeface="ＭＳ Ｐゴシック" charset="0"/>
                <a:cs typeface="Arial" panose="020B0604020202020204" pitchFamily="34" charset="0"/>
              </a:rPr>
              <a:t>ٱلْأَبَدِ</a:t>
            </a:r>
            <a:endParaRPr kumimoji="0" lang="en-US" sz="400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endParaRPr>
          </a:p>
        </p:txBody>
      </p:sp>
      <p:sp>
        <p:nvSpPr>
          <p:cNvPr id="52234" name="Text Box 10"/>
          <p:cNvSpPr txBox="1">
            <a:spLocks noChangeArrowheads="1"/>
          </p:cNvSpPr>
          <p:nvPr/>
        </p:nvSpPr>
        <p:spPr bwMode="auto">
          <a:xfrm>
            <a:off x="1908699" y="4392053"/>
            <a:ext cx="208915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rPr>
              <a:t>إِلَى </a:t>
            </a:r>
            <a:r>
              <a:rPr kumimoji="0" lang="ar-JO" sz="4000" u="sng" strike="noStrike" kern="1200" cap="none" spc="0" normalizeH="0" baseline="0" noProof="0" dirty="0" err="1">
                <a:ln>
                  <a:noFill/>
                </a:ln>
                <a:solidFill>
                  <a:srgbClr val="00CC00"/>
                </a:solidFill>
                <a:effectLst/>
                <a:uLnTx/>
                <a:uFillTx/>
                <a:latin typeface="Arial" panose="020B0604020202020204" pitchFamily="34" charset="0"/>
                <a:ea typeface="ＭＳ Ｐゴシック" charset="0"/>
                <a:cs typeface="Arial" panose="020B0604020202020204" pitchFamily="34" charset="0"/>
              </a:rPr>
              <a:t>ٱلْأَبَدِ</a:t>
            </a:r>
            <a:endParaRPr kumimoji="0" lang="en-US" sz="400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endParaRPr>
          </a:p>
        </p:txBody>
      </p:sp>
      <p:sp>
        <p:nvSpPr>
          <p:cNvPr id="51211" name="Text Box 15"/>
          <p:cNvSpPr txBox="1">
            <a:spLocks noChangeArrowheads="1"/>
          </p:cNvSpPr>
          <p:nvPr/>
        </p:nvSpPr>
        <p:spPr bwMode="auto">
          <a:xfrm>
            <a:off x="8470900" y="52260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1212" name="Text Box 16"/>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2241" name="Rectangle 17"/>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2244" name="Rectangle 2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19</a:t>
            </a:r>
          </a:p>
        </p:txBody>
      </p:sp>
      <p:sp>
        <p:nvSpPr>
          <p:cNvPr id="51215" name="Text Box 22"/>
          <p:cNvSpPr txBox="1">
            <a:spLocks noChangeArrowheads="1"/>
          </p:cNvSpPr>
          <p:nvPr/>
        </p:nvSpPr>
        <p:spPr bwMode="auto">
          <a:xfrm>
            <a:off x="8586788" y="645318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p>
        </p:txBody>
      </p:sp>
      <p:sp>
        <p:nvSpPr>
          <p:cNvPr id="51216" name="Text Box 24"/>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©2006 TBBMI</a:t>
            </a:r>
          </a:p>
        </p:txBody>
      </p:sp>
      <p:sp>
        <p:nvSpPr>
          <p:cNvPr id="52249" name="Rectangle 25"/>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9.65.05B.</a:t>
            </a:r>
          </a:p>
        </p:txBody>
      </p:sp>
      <p:sp>
        <p:nvSpPr>
          <p:cNvPr id="52250" name="Text Box 26"/>
          <p:cNvSpPr txBox="1">
            <a:spLocks noChangeArrowheads="1"/>
          </p:cNvSpPr>
          <p:nvPr/>
        </p:nvSpPr>
        <p:spPr bwMode="auto">
          <a:xfrm>
            <a:off x="1533525" y="2439988"/>
            <a:ext cx="5988050" cy="144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4400" b="1"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ضماناته </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4400" b="1"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الثلاثة</a:t>
            </a:r>
            <a:endParaRPr kumimoji="0" lang="en-US" sz="4400" b="1"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2253"/>
                                        </p:tgtEl>
                                        <p:attrNameLst>
                                          <p:attrName>style.visibility</p:attrName>
                                        </p:attrNameLst>
                                      </p:cBhvr>
                                      <p:to>
                                        <p:strVal val="visible"/>
                                      </p:to>
                                    </p:set>
                                    <p:animEffect transition="in" filter="fade">
                                      <p:cBhvr>
                                        <p:cTn id="7" dur="2000"/>
                                        <p:tgtEl>
                                          <p:spTgt spid="52253"/>
                                        </p:tgtEl>
                                      </p:cBhvr>
                                    </p:animEffect>
                                  </p:childTnLst>
                                </p:cTn>
                              </p:par>
                            </p:childTnLst>
                          </p:cTn>
                        </p:par>
                        <p:par>
                          <p:cTn id="8" fill="hold" nodeType="afterGroup">
                            <p:stCondLst>
                              <p:cond delay="2000"/>
                            </p:stCondLst>
                            <p:childTnLst>
                              <p:par>
                                <p:cTn id="9" presetID="23" presetClass="entr" presetSubtype="528" fill="hold" grpId="0" nodeType="afterEffect">
                                  <p:stCondLst>
                                    <p:cond delay="0"/>
                                  </p:stCondLst>
                                  <p:childTnLst>
                                    <p:set>
                                      <p:cBhvr>
                                        <p:cTn id="10" dur="1" fill="hold">
                                          <p:stCondLst>
                                            <p:cond delay="0"/>
                                          </p:stCondLst>
                                        </p:cTn>
                                        <p:tgtEl>
                                          <p:spTgt spid="52228"/>
                                        </p:tgtEl>
                                        <p:attrNameLst>
                                          <p:attrName>style.visibility</p:attrName>
                                        </p:attrNameLst>
                                      </p:cBhvr>
                                      <p:to>
                                        <p:strVal val="visible"/>
                                      </p:to>
                                    </p:set>
                                    <p:anim calcmode="lin" valueType="num">
                                      <p:cBhvr>
                                        <p:cTn id="11" dur="500" fill="hold"/>
                                        <p:tgtEl>
                                          <p:spTgt spid="52228"/>
                                        </p:tgtEl>
                                        <p:attrNameLst>
                                          <p:attrName>ppt_w</p:attrName>
                                        </p:attrNameLst>
                                      </p:cBhvr>
                                      <p:tavLst>
                                        <p:tav tm="0">
                                          <p:val>
                                            <p:fltVal val="0"/>
                                          </p:val>
                                        </p:tav>
                                        <p:tav tm="100000">
                                          <p:val>
                                            <p:strVal val="#ppt_w"/>
                                          </p:val>
                                        </p:tav>
                                      </p:tavLst>
                                    </p:anim>
                                    <p:anim calcmode="lin" valueType="num">
                                      <p:cBhvr>
                                        <p:cTn id="12" dur="500" fill="hold"/>
                                        <p:tgtEl>
                                          <p:spTgt spid="52228"/>
                                        </p:tgtEl>
                                        <p:attrNameLst>
                                          <p:attrName>ppt_h</p:attrName>
                                        </p:attrNameLst>
                                      </p:cBhvr>
                                      <p:tavLst>
                                        <p:tav tm="0">
                                          <p:val>
                                            <p:fltVal val="0"/>
                                          </p:val>
                                        </p:tav>
                                        <p:tav tm="100000">
                                          <p:val>
                                            <p:strVal val="#ppt_h"/>
                                          </p:val>
                                        </p:tav>
                                      </p:tavLst>
                                    </p:anim>
                                    <p:anim calcmode="lin" valueType="num">
                                      <p:cBhvr>
                                        <p:cTn id="13" dur="500" fill="hold"/>
                                        <p:tgtEl>
                                          <p:spTgt spid="52228"/>
                                        </p:tgtEl>
                                        <p:attrNameLst>
                                          <p:attrName>ppt_x</p:attrName>
                                        </p:attrNameLst>
                                      </p:cBhvr>
                                      <p:tavLst>
                                        <p:tav tm="0">
                                          <p:val>
                                            <p:fltVal val="0.5"/>
                                          </p:val>
                                        </p:tav>
                                        <p:tav tm="100000">
                                          <p:val>
                                            <p:strVal val="#ppt_x"/>
                                          </p:val>
                                        </p:tav>
                                      </p:tavLst>
                                    </p:anim>
                                    <p:anim calcmode="lin" valueType="num">
                                      <p:cBhvr>
                                        <p:cTn id="14" dur="500" fill="hold"/>
                                        <p:tgtEl>
                                          <p:spTgt spid="52228"/>
                                        </p:tgtEl>
                                        <p:attrNameLst>
                                          <p:attrName>ppt_y</p:attrName>
                                        </p:attrNameLst>
                                      </p:cBhvr>
                                      <p:tavLst>
                                        <p:tav tm="0">
                                          <p:val>
                                            <p:fltVal val="0.5"/>
                                          </p:val>
                                        </p:tav>
                                        <p:tav tm="100000">
                                          <p:val>
                                            <p:strVal val="#ppt_y"/>
                                          </p:val>
                                        </p:tav>
                                      </p:tavLst>
                                    </p:anim>
                                  </p:childTnLst>
                                </p:cTn>
                              </p:par>
                            </p:childTnLst>
                          </p:cTn>
                        </p:par>
                        <p:par>
                          <p:cTn id="15" fill="hold" nodeType="afterGroup">
                            <p:stCondLst>
                              <p:cond delay="2500"/>
                            </p:stCondLst>
                            <p:childTnLst>
                              <p:par>
                                <p:cTn id="16" presetID="23" presetClass="entr" presetSubtype="528" fill="hold" grpId="0" nodeType="afterEffect">
                                  <p:stCondLst>
                                    <p:cond delay="0"/>
                                  </p:stCondLst>
                                  <p:childTnLst>
                                    <p:set>
                                      <p:cBhvr>
                                        <p:cTn id="17" dur="1" fill="hold">
                                          <p:stCondLst>
                                            <p:cond delay="0"/>
                                          </p:stCondLst>
                                        </p:cTn>
                                        <p:tgtEl>
                                          <p:spTgt spid="52250"/>
                                        </p:tgtEl>
                                        <p:attrNameLst>
                                          <p:attrName>style.visibility</p:attrName>
                                        </p:attrNameLst>
                                      </p:cBhvr>
                                      <p:to>
                                        <p:strVal val="visible"/>
                                      </p:to>
                                    </p:set>
                                    <p:anim calcmode="lin" valueType="num">
                                      <p:cBhvr>
                                        <p:cTn id="18" dur="500" fill="hold"/>
                                        <p:tgtEl>
                                          <p:spTgt spid="52250"/>
                                        </p:tgtEl>
                                        <p:attrNameLst>
                                          <p:attrName>ppt_w</p:attrName>
                                        </p:attrNameLst>
                                      </p:cBhvr>
                                      <p:tavLst>
                                        <p:tav tm="0">
                                          <p:val>
                                            <p:fltVal val="0"/>
                                          </p:val>
                                        </p:tav>
                                        <p:tav tm="100000">
                                          <p:val>
                                            <p:strVal val="#ppt_w"/>
                                          </p:val>
                                        </p:tav>
                                      </p:tavLst>
                                    </p:anim>
                                    <p:anim calcmode="lin" valueType="num">
                                      <p:cBhvr>
                                        <p:cTn id="19" dur="500" fill="hold"/>
                                        <p:tgtEl>
                                          <p:spTgt spid="52250"/>
                                        </p:tgtEl>
                                        <p:attrNameLst>
                                          <p:attrName>ppt_h</p:attrName>
                                        </p:attrNameLst>
                                      </p:cBhvr>
                                      <p:tavLst>
                                        <p:tav tm="0">
                                          <p:val>
                                            <p:fltVal val="0"/>
                                          </p:val>
                                        </p:tav>
                                        <p:tav tm="100000">
                                          <p:val>
                                            <p:strVal val="#ppt_h"/>
                                          </p:val>
                                        </p:tav>
                                      </p:tavLst>
                                    </p:anim>
                                    <p:anim calcmode="lin" valueType="num">
                                      <p:cBhvr>
                                        <p:cTn id="20" dur="500" fill="hold"/>
                                        <p:tgtEl>
                                          <p:spTgt spid="52250"/>
                                        </p:tgtEl>
                                        <p:attrNameLst>
                                          <p:attrName>ppt_x</p:attrName>
                                        </p:attrNameLst>
                                      </p:cBhvr>
                                      <p:tavLst>
                                        <p:tav tm="0">
                                          <p:val>
                                            <p:fltVal val="0.5"/>
                                          </p:val>
                                        </p:tav>
                                        <p:tav tm="100000">
                                          <p:val>
                                            <p:strVal val="#ppt_x"/>
                                          </p:val>
                                        </p:tav>
                                      </p:tavLst>
                                    </p:anim>
                                    <p:anim calcmode="lin" valueType="num">
                                      <p:cBhvr>
                                        <p:cTn id="21" dur="500" fill="hold"/>
                                        <p:tgtEl>
                                          <p:spTgt spid="52250"/>
                                        </p:tgtEl>
                                        <p:attrNameLst>
                                          <p:attrName>ppt_y</p:attrName>
                                        </p:attrNameLst>
                                      </p:cBhvr>
                                      <p:tavLst>
                                        <p:tav tm="0">
                                          <p:val>
                                            <p:fltVal val="0.5"/>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2226"/>
                                        </p:tgtEl>
                                        <p:attrNameLst>
                                          <p:attrName>style.visibility</p:attrName>
                                        </p:attrNameLst>
                                      </p:cBhvr>
                                      <p:to>
                                        <p:strVal val="visible"/>
                                      </p:to>
                                    </p:set>
                                    <p:animEffect transition="in" filter="fade">
                                      <p:cBhvr>
                                        <p:cTn id="26" dur="1000"/>
                                        <p:tgtEl>
                                          <p:spTgt spid="52226"/>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52229"/>
                                        </p:tgtEl>
                                        <p:attrNameLst>
                                          <p:attrName>style.visibility</p:attrName>
                                        </p:attrNameLst>
                                      </p:cBhvr>
                                      <p:to>
                                        <p:strVal val="visible"/>
                                      </p:to>
                                    </p:set>
                                    <p:animEffect transition="in" filter="fade">
                                      <p:cBhvr>
                                        <p:cTn id="31" dur="1000"/>
                                        <p:tgtEl>
                                          <p:spTgt spid="52229"/>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2230"/>
                                        </p:tgtEl>
                                        <p:attrNameLst>
                                          <p:attrName>style.visibility</p:attrName>
                                        </p:attrNameLst>
                                      </p:cBhvr>
                                      <p:to>
                                        <p:strVal val="visible"/>
                                      </p:to>
                                    </p:set>
                                    <p:animEffect transition="in" filter="fade">
                                      <p:cBhvr>
                                        <p:cTn id="36" dur="1000"/>
                                        <p:tgtEl>
                                          <p:spTgt spid="52230"/>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52231"/>
                                        </p:tgtEl>
                                        <p:attrNameLst>
                                          <p:attrName>style.visibility</p:attrName>
                                        </p:attrNameLst>
                                      </p:cBhvr>
                                      <p:to>
                                        <p:strVal val="visible"/>
                                      </p:to>
                                    </p:set>
                                    <p:animEffect transition="in" filter="fade">
                                      <p:cBhvr>
                                        <p:cTn id="41" dur="1000"/>
                                        <p:tgtEl>
                                          <p:spTgt spid="52231"/>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3" presetClass="entr" presetSubtype="272" fill="hold" grpId="0" nodeType="clickEffect">
                                  <p:stCondLst>
                                    <p:cond delay="0"/>
                                  </p:stCondLst>
                                  <p:childTnLst>
                                    <p:set>
                                      <p:cBhvr>
                                        <p:cTn id="45" dur="1" fill="hold">
                                          <p:stCondLst>
                                            <p:cond delay="0"/>
                                          </p:stCondLst>
                                        </p:cTn>
                                        <p:tgtEl>
                                          <p:spTgt spid="52234"/>
                                        </p:tgtEl>
                                        <p:attrNameLst>
                                          <p:attrName>style.visibility</p:attrName>
                                        </p:attrNameLst>
                                      </p:cBhvr>
                                      <p:to>
                                        <p:strVal val="visible"/>
                                      </p:to>
                                    </p:set>
                                    <p:anim calcmode="lin" valueType="num">
                                      <p:cBhvr>
                                        <p:cTn id="46" dur="500" fill="hold"/>
                                        <p:tgtEl>
                                          <p:spTgt spid="52234"/>
                                        </p:tgtEl>
                                        <p:attrNameLst>
                                          <p:attrName>ppt_w</p:attrName>
                                        </p:attrNameLst>
                                      </p:cBhvr>
                                      <p:tavLst>
                                        <p:tav tm="0">
                                          <p:val>
                                            <p:strVal val="2/3*#ppt_w"/>
                                          </p:val>
                                        </p:tav>
                                        <p:tav tm="100000">
                                          <p:val>
                                            <p:strVal val="#ppt_w"/>
                                          </p:val>
                                        </p:tav>
                                      </p:tavLst>
                                    </p:anim>
                                    <p:anim calcmode="lin" valueType="num">
                                      <p:cBhvr>
                                        <p:cTn id="47" dur="500" fill="hold"/>
                                        <p:tgtEl>
                                          <p:spTgt spid="52234"/>
                                        </p:tgtEl>
                                        <p:attrNameLst>
                                          <p:attrName>ppt_h</p:attrName>
                                        </p:attrNameLst>
                                      </p:cBhvr>
                                      <p:tavLst>
                                        <p:tav tm="0">
                                          <p:val>
                                            <p:strVal val="2/3*#ppt_h"/>
                                          </p:val>
                                        </p:tav>
                                        <p:tav tm="100000">
                                          <p:val>
                                            <p:strVal val="#ppt_h"/>
                                          </p:val>
                                        </p:tav>
                                      </p:tavLst>
                                    </p:anim>
                                  </p:childTnLst>
                                </p:cTn>
                              </p:par>
                            </p:childTnLst>
                          </p:cTn>
                        </p:par>
                        <p:par>
                          <p:cTn id="48" fill="hold" nodeType="afterGroup">
                            <p:stCondLst>
                              <p:cond delay="500"/>
                            </p:stCondLst>
                            <p:childTnLst>
                              <p:par>
                                <p:cTn id="49" presetID="23" presetClass="entr" presetSubtype="272" fill="hold" grpId="0" nodeType="afterEffect">
                                  <p:stCondLst>
                                    <p:cond delay="0"/>
                                  </p:stCondLst>
                                  <p:childTnLst>
                                    <p:set>
                                      <p:cBhvr>
                                        <p:cTn id="50" dur="1" fill="hold">
                                          <p:stCondLst>
                                            <p:cond delay="0"/>
                                          </p:stCondLst>
                                        </p:cTn>
                                        <p:tgtEl>
                                          <p:spTgt spid="52233"/>
                                        </p:tgtEl>
                                        <p:attrNameLst>
                                          <p:attrName>style.visibility</p:attrName>
                                        </p:attrNameLst>
                                      </p:cBhvr>
                                      <p:to>
                                        <p:strVal val="visible"/>
                                      </p:to>
                                    </p:set>
                                    <p:anim calcmode="lin" valueType="num">
                                      <p:cBhvr>
                                        <p:cTn id="51" dur="500" fill="hold"/>
                                        <p:tgtEl>
                                          <p:spTgt spid="52233"/>
                                        </p:tgtEl>
                                        <p:attrNameLst>
                                          <p:attrName>ppt_w</p:attrName>
                                        </p:attrNameLst>
                                      </p:cBhvr>
                                      <p:tavLst>
                                        <p:tav tm="0">
                                          <p:val>
                                            <p:strVal val="2/3*#ppt_w"/>
                                          </p:val>
                                        </p:tav>
                                        <p:tav tm="100000">
                                          <p:val>
                                            <p:strVal val="#ppt_w"/>
                                          </p:val>
                                        </p:tav>
                                      </p:tavLst>
                                    </p:anim>
                                    <p:anim calcmode="lin" valueType="num">
                                      <p:cBhvr>
                                        <p:cTn id="52" dur="500" fill="hold"/>
                                        <p:tgtEl>
                                          <p:spTgt spid="52233"/>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53" grpId="0" animBg="1"/>
      <p:bldP spid="52226" grpId="0" autoUpdateAnimBg="0"/>
      <p:bldP spid="52228" grpId="0" autoUpdateAnimBg="0"/>
      <p:bldP spid="52229" grpId="0" animBg="1"/>
      <p:bldP spid="52230" grpId="0" animBg="1"/>
      <p:bldP spid="52231" grpId="0" animBg="1"/>
      <p:bldP spid="52233" grpId="0" autoUpdateAnimBg="0"/>
      <p:bldP spid="52234" grpId="0" autoUpdateAnimBg="0"/>
      <p:bldP spid="52250" grpId="0" autoUpdateAnimBg="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49" name="Picture 33"/>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3331" name="Rectangle 3"/>
          <p:cNvSpPr>
            <a:spLocks noChangeArrowheads="1"/>
          </p:cNvSpPr>
          <p:nvPr/>
        </p:nvSpPr>
        <p:spPr bwMode="auto">
          <a:xfrm>
            <a:off x="754063"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AFD00"/>
                </a:solidFill>
                <a:effectLst/>
                <a:uLnTx/>
                <a:uFillTx/>
                <a:latin typeface="Arial" panose="020B0604020202020204" pitchFamily="34" charset="0"/>
                <a:cs typeface="Arial" panose="020B0604020202020204" pitchFamily="34" charset="0"/>
              </a:rPr>
              <a:t>                            </a:t>
            </a:r>
          </a:p>
        </p:txBody>
      </p:sp>
      <p:sp>
        <p:nvSpPr>
          <p:cNvPr id="53251" name="Text Box 18"/>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rPr>
              <a:t> </a:t>
            </a:r>
          </a:p>
        </p:txBody>
      </p:sp>
      <p:grpSp>
        <p:nvGrpSpPr>
          <p:cNvPr id="2" name="Group 36"/>
          <p:cNvGrpSpPr>
            <a:grpSpLocks/>
          </p:cNvGrpSpPr>
          <p:nvPr/>
        </p:nvGrpSpPr>
        <p:grpSpPr bwMode="auto">
          <a:xfrm>
            <a:off x="539750" y="1239838"/>
            <a:ext cx="8526463" cy="4743450"/>
            <a:chOff x="340" y="781"/>
            <a:chExt cx="5371" cy="2988"/>
          </a:xfrm>
        </p:grpSpPr>
        <p:sp>
          <p:nvSpPr>
            <p:cNvPr id="53258" name="Text Box 19"/>
            <p:cNvSpPr txBox="1">
              <a:spLocks noChangeArrowheads="1"/>
            </p:cNvSpPr>
            <p:nvPr/>
          </p:nvSpPr>
          <p:spPr bwMode="auto">
            <a:xfrm>
              <a:off x="5595" y="3356"/>
              <a:ext cx="116"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endParaRPr>
            </a:p>
          </p:txBody>
        </p:sp>
        <p:sp>
          <p:nvSpPr>
            <p:cNvPr id="483352" name="AutoShape 24"/>
            <p:cNvSpPr>
              <a:spLocks noChangeArrowheads="1"/>
            </p:cNvSpPr>
            <p:nvPr/>
          </p:nvSpPr>
          <p:spPr bwMode="auto">
            <a:xfrm>
              <a:off x="340" y="781"/>
              <a:ext cx="5088" cy="2988"/>
            </a:xfrm>
            <a:prstGeom prst="roundRect">
              <a:avLst>
                <a:gd name="adj" fmla="val 16667"/>
              </a:avLst>
            </a:prstGeom>
            <a:gradFill rotWithShape="0">
              <a:gsLst>
                <a:gs pos="0">
                  <a:srgbClr val="000099">
                    <a:gamma/>
                    <a:shade val="0"/>
                    <a:invGamma/>
                  </a:srgbClr>
                </a:gs>
                <a:gs pos="50000">
                  <a:srgbClr val="000099"/>
                </a:gs>
                <a:gs pos="100000">
                  <a:srgbClr val="000099">
                    <a:gamma/>
                    <a:shade val="0"/>
                    <a:invGamma/>
                  </a:srgbClr>
                </a:gs>
              </a:gsLst>
              <a:lin ang="5400000" scaled="1"/>
            </a:gradFill>
            <a:ln w="57150">
              <a:solidFill>
                <a:srgbClr val="FF3300"/>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3261" name="Text Box 26"/>
            <p:cNvSpPr txBox="1">
              <a:spLocks noChangeArrowheads="1"/>
            </p:cNvSpPr>
            <p:nvPr/>
          </p:nvSpPr>
          <p:spPr bwMode="auto">
            <a:xfrm>
              <a:off x="465" y="1262"/>
              <a:ext cx="4838" cy="1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ts val="4800"/>
                </a:spcBef>
                <a:spcAft>
                  <a:spcPct val="0"/>
                </a:spcAft>
                <a:buClrTx/>
                <a:buSzTx/>
                <a:buFontTx/>
                <a:buNone/>
                <a:tabLst/>
                <a:defRPr/>
              </a:pPr>
              <a:r>
                <a:rPr kumimoji="0" lang="ar-JO" sz="6000" u="none" strike="noStrike" kern="1200" cap="none" spc="0" normalizeH="0" baseline="0" noProof="0" dirty="0">
                  <a:ln>
                    <a:noFill/>
                  </a:ln>
                  <a:solidFill>
                    <a:srgbClr val="FFFF00"/>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إذن، بعد ذلك يجب طرح السؤال: من المؤهل للجلوس على عرش داود؟</a:t>
              </a:r>
            </a:p>
          </p:txBody>
        </p:sp>
      </p:grpSp>
      <p:sp>
        <p:nvSpPr>
          <p:cNvPr id="53253" name="Text Box 27"/>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483356" name="Rectangle 2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483359" name="Rectangle 31"/>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20</a:t>
            </a:r>
          </a:p>
        </p:txBody>
      </p:sp>
      <p:sp>
        <p:nvSpPr>
          <p:cNvPr id="53256" name="Text Box 34"/>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©2006 TBBMI</a:t>
            </a:r>
          </a:p>
        </p:txBody>
      </p:sp>
      <p:sp>
        <p:nvSpPr>
          <p:cNvPr id="483363" name="Rectangle 35"/>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9.65.05B.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817" name="Picture 2"/>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12700" y="-1270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467" name="Rectangle 3"/>
          <p:cNvSpPr>
            <a:spLocks noChangeArrowheads="1"/>
          </p:cNvSpPr>
          <p:nvPr/>
        </p:nvSpPr>
        <p:spPr bwMode="auto">
          <a:xfrm>
            <a:off x="377825" y="4445000"/>
            <a:ext cx="8255000" cy="881652"/>
          </a:xfrm>
          <a:prstGeom prst="rect">
            <a:avLst/>
          </a:prstGeom>
          <a:noFill/>
          <a:ln w="12700">
            <a:noFill/>
            <a:miter lim="800000"/>
            <a:headEnd/>
            <a:tailEnd/>
          </a:ln>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outerShdw blurRad="50800" dist="1143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السلالة الداودية</a:t>
            </a:r>
            <a:endParaRPr kumimoji="0" lang="en-US" sz="6000" b="1" u="none" strike="noStrike" kern="1200" cap="none" spc="0" normalizeH="0" baseline="0" noProof="0" dirty="0">
              <a:ln>
                <a:noFill/>
              </a:ln>
              <a:solidFill>
                <a:srgbClr val="FFFFFF"/>
              </a:solidFill>
              <a:effectLst>
                <a:outerShdw blurRad="50800" dist="1143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62468" name="Rectangle 4"/>
          <p:cNvSpPr>
            <a:spLocks noChangeArrowheads="1"/>
          </p:cNvSpPr>
          <p:nvPr/>
        </p:nvSpPr>
        <p:spPr bwMode="auto">
          <a:xfrm>
            <a:off x="398463" y="5380038"/>
            <a:ext cx="8255000" cy="459100"/>
          </a:xfrm>
          <a:prstGeom prst="rect">
            <a:avLst/>
          </a:prstGeom>
          <a:noFill/>
          <a:ln w="12700">
            <a:noFill/>
            <a:miter lim="800000"/>
            <a:headEnd/>
            <a:tailEnd/>
          </a:ln>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99CCFF"/>
                </a:solidFill>
                <a:effectLst>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النسب الملوكي ليسوع المسيح</a:t>
            </a:r>
            <a:endParaRPr kumimoji="0" lang="en-US" sz="1600" b="1" u="none" strike="noStrike" kern="1200" cap="none" spc="0" normalizeH="0" baseline="0" noProof="0" dirty="0">
              <a:ln>
                <a:noFill/>
              </a:ln>
              <a:solidFill>
                <a:srgbClr val="99CCFF"/>
              </a:solidFill>
              <a:effectLst>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90820" name="Text Box 5"/>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290821" name="Text Box 6"/>
          <p:cNvSpPr txBox="1">
            <a:spLocks noChangeArrowheads="1"/>
          </p:cNvSpPr>
          <p:nvPr/>
        </p:nvSpPr>
        <p:spPr bwMode="auto">
          <a:xfrm>
            <a:off x="8902700" y="44132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290822" name="Text Box 8"/>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62473" name="Rectangle 9"/>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62474" name="Rectangle 10"/>
          <p:cNvSpPr>
            <a:spLocks noChangeArrowheads="1"/>
          </p:cNvSpPr>
          <p:nvPr/>
        </p:nvSpPr>
        <p:spPr bwMode="auto">
          <a:xfrm>
            <a:off x="8098485" y="6525340"/>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a:t>
            </a:r>
          </a:p>
        </p:txBody>
      </p:sp>
      <p:sp>
        <p:nvSpPr>
          <p:cNvPr id="290825" name="Text Box 11"/>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©2004 TBBMI</a:t>
            </a:r>
          </a:p>
        </p:txBody>
      </p:sp>
      <p:sp>
        <p:nvSpPr>
          <p:cNvPr id="62476" name="Rectangle 12"/>
          <p:cNvSpPr>
            <a:spLocks noChangeArrowheads="1"/>
          </p:cNvSpPr>
          <p:nvPr/>
        </p:nvSpPr>
        <p:spPr bwMode="auto">
          <a:xfrm>
            <a:off x="7593604" y="6526927"/>
            <a:ext cx="665567"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8.0.05B.</a:t>
            </a:r>
          </a:p>
        </p:txBody>
      </p:sp>
      <p:sp>
        <p:nvSpPr>
          <p:cNvPr id="290827" name="Text Box 13"/>
          <p:cNvSpPr txBox="1">
            <a:spLocks noChangeArrowheads="1"/>
          </p:cNvSpPr>
          <p:nvPr/>
        </p:nvSpPr>
        <p:spPr bwMode="auto">
          <a:xfrm>
            <a:off x="8731250" y="6426200"/>
            <a:ext cx="3238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p>
        </p:txBody>
      </p:sp>
      <p:sp>
        <p:nvSpPr>
          <p:cNvPr id="2" name="Title 1"/>
          <p:cNvSpPr>
            <a:spLocks noGrp="1"/>
          </p:cNvSpPr>
          <p:nvPr>
            <p:ph type="title" idx="4294967295"/>
          </p:nvPr>
        </p:nvSpPr>
        <p:spPr>
          <a:xfrm>
            <a:off x="2268538" y="5940425"/>
            <a:ext cx="4319587" cy="584200"/>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p>
            <a:pPr>
              <a:spcBef>
                <a:spcPct val="50000"/>
              </a:spcBef>
              <a:defRPr/>
            </a:pPr>
            <a:r>
              <a:rPr lang="ar-JO" sz="3200" b="1" kern="1200" dirty="0">
                <a:solidFill>
                  <a:srgbClr val="FFFF00"/>
                </a:solidFill>
                <a:latin typeface="Arial" panose="020B0604020202020204" pitchFamily="34" charset="0"/>
                <a:cs typeface="Arial" panose="020B0604020202020204" pitchFamily="34" charset="0"/>
              </a:rPr>
              <a:t>الدراسة المساعدة #16</a:t>
            </a:r>
            <a:endParaRPr lang="en-US" sz="3200" b="1" kern="1200"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1014539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2467"/>
                                        </p:tgtEl>
                                        <p:attrNameLst>
                                          <p:attrName>style.visibility</p:attrName>
                                        </p:attrNameLst>
                                      </p:cBhvr>
                                      <p:to>
                                        <p:strVal val="visible"/>
                                      </p:to>
                                    </p:set>
                                    <p:anim calcmode="lin" valueType="num">
                                      <p:cBhvr>
                                        <p:cTn id="7" dur="500" fill="hold"/>
                                        <p:tgtEl>
                                          <p:spTgt spid="62467"/>
                                        </p:tgtEl>
                                        <p:attrNameLst>
                                          <p:attrName>ppt_w</p:attrName>
                                        </p:attrNameLst>
                                      </p:cBhvr>
                                      <p:tavLst>
                                        <p:tav tm="0">
                                          <p:val>
                                            <p:fltVal val="0"/>
                                          </p:val>
                                        </p:tav>
                                        <p:tav tm="100000">
                                          <p:val>
                                            <p:strVal val="#ppt_w"/>
                                          </p:val>
                                        </p:tav>
                                      </p:tavLst>
                                    </p:anim>
                                    <p:anim calcmode="lin" valueType="num">
                                      <p:cBhvr>
                                        <p:cTn id="8" dur="500" fill="hold"/>
                                        <p:tgtEl>
                                          <p:spTgt spid="62467"/>
                                        </p:tgtEl>
                                        <p:attrNameLst>
                                          <p:attrName>ppt_h</p:attrName>
                                        </p:attrNameLst>
                                      </p:cBhvr>
                                      <p:tavLst>
                                        <p:tav tm="0">
                                          <p:val>
                                            <p:fltVal val="0"/>
                                          </p:val>
                                        </p:tav>
                                        <p:tav tm="100000">
                                          <p:val>
                                            <p:strVal val="#ppt_h"/>
                                          </p:val>
                                        </p:tav>
                                      </p:tavLst>
                                    </p:anim>
                                    <p:anim calcmode="lin" valueType="num">
                                      <p:cBhvr>
                                        <p:cTn id="9" dur="500" fill="hold"/>
                                        <p:tgtEl>
                                          <p:spTgt spid="62467"/>
                                        </p:tgtEl>
                                        <p:attrNameLst>
                                          <p:attrName>ppt_x</p:attrName>
                                        </p:attrNameLst>
                                      </p:cBhvr>
                                      <p:tavLst>
                                        <p:tav tm="0">
                                          <p:val>
                                            <p:fltVal val="0.5"/>
                                          </p:val>
                                        </p:tav>
                                        <p:tav tm="100000">
                                          <p:val>
                                            <p:strVal val="#ppt_x"/>
                                          </p:val>
                                        </p:tav>
                                      </p:tavLst>
                                    </p:anim>
                                    <p:anim calcmode="lin" valueType="num">
                                      <p:cBhvr>
                                        <p:cTn id="10" dur="500" fill="hold"/>
                                        <p:tgtEl>
                                          <p:spTgt spid="62467"/>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2468"/>
                                        </p:tgtEl>
                                        <p:attrNameLst>
                                          <p:attrName>style.visibility</p:attrName>
                                        </p:attrNameLst>
                                      </p:cBhvr>
                                      <p:to>
                                        <p:strVal val="visible"/>
                                      </p:to>
                                    </p:set>
                                    <p:animEffect transition="in" filter="dissolve">
                                      <p:cBhvr>
                                        <p:cTn id="15" dur="500"/>
                                        <p:tgtEl>
                                          <p:spTgt spid="62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autoUpdateAnimBg="0"/>
      <p:bldP spid="62468" grpId="0" autoUpdateAnimBg="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60" name="Rectangle 8"/>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0802" name="Text Box 50"/>
          <p:cNvSpPr txBox="1">
            <a:spLocks noChangeArrowheads="1"/>
          </p:cNvSpPr>
          <p:nvPr/>
        </p:nvSpPr>
        <p:spPr bwMode="auto">
          <a:xfrm>
            <a:off x="6253162" y="3033712"/>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347" name="Text Box 53"/>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rPr>
              <a:t> </a:t>
            </a:r>
          </a:p>
        </p:txBody>
      </p:sp>
      <p:sp>
        <p:nvSpPr>
          <p:cNvPr id="57348" name="Text Box 54"/>
          <p:cNvSpPr txBox="1">
            <a:spLocks noChangeArrowheads="1"/>
          </p:cNvSpPr>
          <p:nvPr/>
        </p:nvSpPr>
        <p:spPr bwMode="auto">
          <a:xfrm>
            <a:off x="8902700" y="48704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endParaRPr>
          </a:p>
        </p:txBody>
      </p:sp>
      <p:sp>
        <p:nvSpPr>
          <p:cNvPr id="57349" name="Text Box 55"/>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330808" name="Rectangle 5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330813" name="Rectangle 61"/>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22</a:t>
            </a:r>
          </a:p>
        </p:txBody>
      </p:sp>
      <p:sp>
        <p:nvSpPr>
          <p:cNvPr id="57352" name="Text Box 64"/>
          <p:cNvSpPr txBox="1">
            <a:spLocks noChangeArrowheads="1"/>
          </p:cNvSpPr>
          <p:nvPr/>
        </p:nvSpPr>
        <p:spPr bwMode="auto">
          <a:xfrm>
            <a:off x="8589963" y="6462713"/>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330802"/>
                                        </p:tgtEl>
                                        <p:attrNameLst>
                                          <p:attrName>style.visibility</p:attrName>
                                        </p:attrNameLst>
                                      </p:cBhvr>
                                      <p:to>
                                        <p:strVal val="visible"/>
                                      </p:to>
                                    </p:set>
                                    <p:anim calcmode="lin" valueType="num">
                                      <p:cBhvr>
                                        <p:cTn id="7" dur="500" fill="hold"/>
                                        <p:tgtEl>
                                          <p:spTgt spid="330802"/>
                                        </p:tgtEl>
                                        <p:attrNameLst>
                                          <p:attrName>ppt_w</p:attrName>
                                        </p:attrNameLst>
                                      </p:cBhvr>
                                      <p:tavLst>
                                        <p:tav tm="0">
                                          <p:val>
                                            <p:fltVal val="0"/>
                                          </p:val>
                                        </p:tav>
                                        <p:tav tm="100000">
                                          <p:val>
                                            <p:strVal val="#ppt_w"/>
                                          </p:val>
                                        </p:tav>
                                      </p:tavLst>
                                    </p:anim>
                                    <p:anim calcmode="lin" valueType="num">
                                      <p:cBhvr>
                                        <p:cTn id="8" dur="500" fill="hold"/>
                                        <p:tgtEl>
                                          <p:spTgt spid="330802"/>
                                        </p:tgtEl>
                                        <p:attrNameLst>
                                          <p:attrName>ppt_h</p:attrName>
                                        </p:attrNameLst>
                                      </p:cBhvr>
                                      <p:tavLst>
                                        <p:tav tm="0">
                                          <p:val>
                                            <p:fltVal val="0"/>
                                          </p:val>
                                        </p:tav>
                                        <p:tav tm="100000">
                                          <p:val>
                                            <p:strVal val="#ppt_h"/>
                                          </p:val>
                                        </p:tav>
                                      </p:tavLst>
                                    </p:anim>
                                    <p:anim calcmode="lin" valueType="num">
                                      <p:cBhvr>
                                        <p:cTn id="9" dur="500" fill="hold"/>
                                        <p:tgtEl>
                                          <p:spTgt spid="330802"/>
                                        </p:tgtEl>
                                        <p:attrNameLst>
                                          <p:attrName>ppt_x</p:attrName>
                                        </p:attrNameLst>
                                      </p:cBhvr>
                                      <p:tavLst>
                                        <p:tav tm="0">
                                          <p:val>
                                            <p:fltVal val="0.5"/>
                                          </p:val>
                                        </p:tav>
                                        <p:tav tm="100000">
                                          <p:val>
                                            <p:strVal val="#ppt_x"/>
                                          </p:val>
                                        </p:tav>
                                      </p:tavLst>
                                    </p:anim>
                                    <p:anim calcmode="lin" valueType="num">
                                      <p:cBhvr>
                                        <p:cTn id="10" dur="500" fill="hold"/>
                                        <p:tgtEl>
                                          <p:spTgt spid="33080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802" grpId="0" autoUpdateAnimBg="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Text Box 2"/>
          <p:cNvSpPr txBox="1">
            <a:spLocks noChangeArrowheads="1"/>
          </p:cNvSpPr>
          <p:nvPr/>
        </p:nvSpPr>
        <p:spPr bwMode="auto">
          <a:xfrm>
            <a:off x="2748548" y="679293"/>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50" name="Rectangle 6"/>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51"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61" name="Text Box 17"/>
          <p:cNvSpPr txBox="1">
            <a:spLocks noChangeArrowheads="1"/>
          </p:cNvSpPr>
          <p:nvPr/>
        </p:nvSpPr>
        <p:spPr bwMode="auto">
          <a:xfrm>
            <a:off x="6245225" y="3086012"/>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65" name="Text Box 21"/>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3: 20</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398" name="Text Box 23"/>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59399" name="Text Box 25"/>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8970" name="Rectangle 2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8973" name="Rectangle 29"/>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74" name="Text Box 30"/>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75" name="Rectangle 31"/>
          <p:cNvSpPr>
            <a:spLocks noChangeArrowheads="1"/>
          </p:cNvSpPr>
          <p:nvPr/>
        </p:nvSpPr>
        <p:spPr bwMode="auto">
          <a:xfrm>
            <a:off x="8098485"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23</a:t>
            </a:r>
          </a:p>
        </p:txBody>
      </p:sp>
    </p:spTree>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2"/>
          <p:cNvSpPr>
            <a:spLocks noGrp="1" noChangeArrowheads="1"/>
          </p:cNvSpPr>
          <p:nvPr>
            <p:ph type="title" idx="4294967295"/>
          </p:nvPr>
        </p:nvSpPr>
        <p:spPr/>
        <p:txBody>
          <a:bodyPr/>
          <a:lstStyle/>
          <a:p>
            <a:pPr eaLnBrk="1" hangingPunct="1"/>
            <a:r>
              <a:rPr lang="en-US" dirty="0"/>
              <a:t>Give Thanks 1/4</a:t>
            </a:r>
          </a:p>
        </p:txBody>
      </p:sp>
      <p:pic>
        <p:nvPicPr>
          <p:cNvPr id="270338" name="Picture 3" descr="mtn&amp;lake"/>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6" name="Text Box 4"/>
          <p:cNvSpPr txBox="1">
            <a:spLocks noChangeArrowheads="1"/>
          </p:cNvSpPr>
          <p:nvPr/>
        </p:nvSpPr>
        <p:spPr bwMode="auto">
          <a:xfrm>
            <a:off x="2935485" y="228606"/>
            <a:ext cx="3215880" cy="3170066"/>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بقلب ممتن</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القدوس</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لأنه أعطى</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يسوع المسيح ابنه</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(إعادة)</a:t>
            </a:r>
            <a:endParaRPr lang="en-US" sz="4000" b="1" dirty="0">
              <a:solidFill>
                <a:srgbClr val="FFFFFF"/>
              </a:solidFill>
              <a:latin typeface="Arial" panose="020B0604020202020204" pitchFamily="34" charset="0"/>
              <a:ea typeface="ＭＳ Ｐゴシック" pitchFamily="24" charset="-128"/>
              <a:cs typeface="Arial" panose="020B0604020202020204" pitchFamily="34" charset="0"/>
            </a:endParaRPr>
          </a:p>
        </p:txBody>
      </p:sp>
    </p:spTree>
  </p:cSld>
  <p:clrMapOvr>
    <a:masterClrMapping/>
  </p:clrMapOvr>
  <p:transition>
    <p:checker dir="vert"/>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Text Box 2"/>
          <p:cNvSpPr txBox="1">
            <a:spLocks noChangeArrowheads="1"/>
          </p:cNvSpPr>
          <p:nvPr/>
        </p:nvSpPr>
        <p:spPr bwMode="auto">
          <a:xfrm>
            <a:off x="2782136" y="688976"/>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1" name="Text Box 3"/>
          <p:cNvSpPr txBox="1">
            <a:spLocks noChangeArrowheads="1"/>
          </p:cNvSpPr>
          <p:nvPr/>
        </p:nvSpPr>
        <p:spPr bwMode="auto">
          <a:xfrm>
            <a:off x="2100138" y="1287327"/>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74" name="Rectangle 6"/>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5"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6" name="Line 8"/>
          <p:cNvSpPr>
            <a:spLocks noChangeShapeType="1"/>
          </p:cNvSpPr>
          <p:nvPr/>
        </p:nvSpPr>
        <p:spPr bwMode="auto">
          <a:xfrm>
            <a:off x="2489200" y="1196975"/>
            <a:ext cx="9017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7" name="Line 9"/>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0" name="Line 12"/>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1" name="Line 13"/>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5" name="Text Box 17"/>
          <p:cNvSpPr txBox="1">
            <a:spLocks noChangeArrowheads="1"/>
          </p:cNvSpPr>
          <p:nvPr/>
        </p:nvSpPr>
        <p:spPr bwMode="auto">
          <a:xfrm>
            <a:off x="6318276" y="2981929"/>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450" name="Text Box 23"/>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1451" name="Text Box 25"/>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94" name="Rectangle 2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98" name="Text Box 30"/>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99" name="Text Box 31"/>
          <p:cNvSpPr txBox="1">
            <a:spLocks noChangeArrowheads="1"/>
          </p:cNvSpPr>
          <p:nvPr/>
        </p:nvSpPr>
        <p:spPr bwMode="auto">
          <a:xfrm>
            <a:off x="5029200" y="1111584"/>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4: 1-2؛ 4: 8</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0" name="Rectangle 32"/>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1" name="Rectangle 33"/>
          <p:cNvSpPr>
            <a:spLocks noChangeArrowheads="1"/>
          </p:cNvSpPr>
          <p:nvPr/>
        </p:nvSpPr>
        <p:spPr bwMode="auto">
          <a:xfrm>
            <a:off x="8098485"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24</a:t>
            </a:r>
          </a:p>
        </p:txBody>
      </p:sp>
      <p:sp>
        <p:nvSpPr>
          <p:cNvPr id="61457" name="Text Box 35"/>
          <p:cNvSpPr txBox="1">
            <a:spLocks noChangeArrowheads="1"/>
          </p:cNvSpPr>
          <p:nvPr/>
        </p:nvSpPr>
        <p:spPr bwMode="auto">
          <a:xfrm>
            <a:off x="8594710" y="6461711"/>
            <a:ext cx="29848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a:t>
            </a:r>
          </a:p>
        </p:txBody>
      </p:sp>
      <p:sp>
        <p:nvSpPr>
          <p:cNvPr id="340004" name="Line 36"/>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5" name="Line 37"/>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40005"/>
                                        </p:tgtEl>
                                        <p:attrNameLst>
                                          <p:attrName>style.visibility</p:attrName>
                                        </p:attrNameLst>
                                      </p:cBhvr>
                                      <p:to>
                                        <p:strVal val="visible"/>
                                      </p:to>
                                    </p:set>
                                    <p:animEffect transition="in" filter="wipe(up)">
                                      <p:cBhvr>
                                        <p:cTn id="7" dur="500"/>
                                        <p:tgtEl>
                                          <p:spTgt spid="340005"/>
                                        </p:tgtEl>
                                      </p:cBhvr>
                                    </p:animEffect>
                                  </p:childTnLst>
                                </p:cTn>
                              </p:par>
                              <p:par>
                                <p:cTn id="8" presetID="22" presetClass="entr" presetSubtype="1" fill="hold" nodeType="withEffect">
                                  <p:stCondLst>
                                    <p:cond delay="0"/>
                                  </p:stCondLst>
                                  <p:childTnLst>
                                    <p:set>
                                      <p:cBhvr>
                                        <p:cTn id="9" dur="1" fill="hold">
                                          <p:stCondLst>
                                            <p:cond delay="0"/>
                                          </p:stCondLst>
                                        </p:cTn>
                                        <p:tgtEl>
                                          <p:spTgt spid="340004"/>
                                        </p:tgtEl>
                                        <p:attrNameLst>
                                          <p:attrName>style.visibility</p:attrName>
                                        </p:attrNameLst>
                                      </p:cBhvr>
                                      <p:to>
                                        <p:strVal val="visible"/>
                                      </p:to>
                                    </p:set>
                                    <p:animEffect transition="in" filter="wipe(up)">
                                      <p:cBhvr>
                                        <p:cTn id="10" dur="500"/>
                                        <p:tgtEl>
                                          <p:spTgt spid="3400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4: 25</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Tree>
  </p:cSld>
  <p:clrMapOvr>
    <a:masterClrMapping/>
  </p:clrMapOvr>
  <p:transition>
    <p:fade/>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5: 29</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01723653"/>
      </p:ext>
    </p:extLst>
  </p:cSld>
  <p:clrMapOvr>
    <a:masterClrMapping/>
  </p:clrMapOvr>
  <p:transition>
    <p:fade/>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11: 26</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5" name="Text Box 5">
            <a:extLst>
              <a:ext uri="{FF2B5EF4-FFF2-40B4-BE49-F238E27FC236}">
                <a16:creationId xmlns:a16="http://schemas.microsoft.com/office/drawing/2014/main" id="{CC2DEEF7-6E95-49E6-8A57-2631549A4C40}"/>
              </a:ext>
            </a:extLst>
          </p:cNvPr>
          <p:cNvSpPr txBox="1">
            <a:spLocks noChangeArrowheads="1"/>
          </p:cNvSpPr>
          <p:nvPr/>
        </p:nvSpPr>
        <p:spPr bwMode="auto">
          <a:xfrm>
            <a:off x="3826961" y="2416498"/>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93745105"/>
      </p:ext>
    </p:extLst>
  </p:cSld>
  <p:clrMapOvr>
    <a:masterClrMapping/>
  </p:clrMapOvr>
  <p:transition>
    <p:fade/>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2-6</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5" name="Text Box 5">
            <a:extLst>
              <a:ext uri="{FF2B5EF4-FFF2-40B4-BE49-F238E27FC236}">
                <a16:creationId xmlns:a16="http://schemas.microsoft.com/office/drawing/2014/main" id="{CC2DEEF7-6E95-49E6-8A57-2631549A4C40}"/>
              </a:ext>
            </a:extLst>
          </p:cNvPr>
          <p:cNvSpPr txBox="1">
            <a:spLocks noChangeArrowheads="1"/>
          </p:cNvSpPr>
          <p:nvPr/>
        </p:nvSpPr>
        <p:spPr bwMode="auto">
          <a:xfrm>
            <a:off x="3209130" y="2395537"/>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إبراهيم(سارة)</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8" name="Text Box 50">
            <a:extLst>
              <a:ext uri="{FF2B5EF4-FFF2-40B4-BE49-F238E27FC236}">
                <a16:creationId xmlns:a16="http://schemas.microsoft.com/office/drawing/2014/main" id="{EA3CD877-CFCD-4128-86E9-9794A4DF269F}"/>
              </a:ext>
            </a:extLst>
          </p:cNvPr>
          <p:cNvSpPr txBox="1">
            <a:spLocks noChangeArrowheads="1"/>
          </p:cNvSpPr>
          <p:nvPr/>
        </p:nvSpPr>
        <p:spPr bwMode="auto">
          <a:xfrm>
            <a:off x="3894263" y="2932572"/>
            <a:ext cx="2869949"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داود</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839883470"/>
      </p:ext>
    </p:extLst>
  </p:cSld>
  <p:clrMapOvr>
    <a:masterClrMapping/>
  </p:clrMapOvr>
  <p:transition>
    <p:fade/>
  </p:transition>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2 </a:t>
            </a:r>
            <a:r>
              <a:rPr kumimoji="0" lang="ar-JO" sz="16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صمؤيل</a:t>
            </a: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12: 24</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712065187"/>
      </p:ext>
    </p:extLst>
  </p:cSld>
  <p:clrMapOvr>
    <a:masterClrMapping/>
  </p:clrMapOvr>
  <p:transition>
    <p:fade/>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2 </a:t>
            </a:r>
            <a:r>
              <a:rPr kumimoji="0" lang="ar-JO" sz="16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صمؤيل</a:t>
            </a: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5: 14</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8" name="Text Box 21">
            <a:extLst>
              <a:ext uri="{FF2B5EF4-FFF2-40B4-BE49-F238E27FC236}">
                <a16:creationId xmlns:a16="http://schemas.microsoft.com/office/drawing/2014/main" id="{04F63C53-3C07-4B25-AECC-3EA066C8EA9D}"/>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2" name="Line 26">
            <a:extLst>
              <a:ext uri="{FF2B5EF4-FFF2-40B4-BE49-F238E27FC236}">
                <a16:creationId xmlns:a16="http://schemas.microsoft.com/office/drawing/2014/main" id="{54F154ED-DB45-42D1-B23B-67EB5680B320}"/>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3" name="Line 27">
            <a:extLst>
              <a:ext uri="{FF2B5EF4-FFF2-40B4-BE49-F238E27FC236}">
                <a16:creationId xmlns:a16="http://schemas.microsoft.com/office/drawing/2014/main" id="{82C61BC7-2865-488D-92BD-75F56C43307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34" name="Group 47">
            <a:extLst>
              <a:ext uri="{FF2B5EF4-FFF2-40B4-BE49-F238E27FC236}">
                <a16:creationId xmlns:a16="http://schemas.microsoft.com/office/drawing/2014/main" id="{9EF57770-F492-4B2B-8A0B-485DFD293596}"/>
              </a:ext>
            </a:extLst>
          </p:cNvPr>
          <p:cNvGrpSpPr>
            <a:grpSpLocks/>
          </p:cNvGrpSpPr>
          <p:nvPr/>
        </p:nvGrpSpPr>
        <p:grpSpPr bwMode="auto">
          <a:xfrm>
            <a:off x="3945731" y="3617632"/>
            <a:ext cx="1684338" cy="182563"/>
            <a:chOff x="2796" y="2106"/>
            <a:chExt cx="1061" cy="115"/>
          </a:xfrm>
        </p:grpSpPr>
        <p:sp>
          <p:nvSpPr>
            <p:cNvPr id="35" name="Line 23">
              <a:extLst>
                <a:ext uri="{FF2B5EF4-FFF2-40B4-BE49-F238E27FC236}">
                  <a16:creationId xmlns:a16="http://schemas.microsoft.com/office/drawing/2014/main" id="{DD89CA56-B21B-49D8-BAEB-36C5ACDE1CCC}"/>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6" name="Line 24">
              <a:extLst>
                <a:ext uri="{FF2B5EF4-FFF2-40B4-BE49-F238E27FC236}">
                  <a16:creationId xmlns:a16="http://schemas.microsoft.com/office/drawing/2014/main" id="{2BA8CB03-3CD5-4B5B-A449-F9E8524FA3CA}"/>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7" name="Line 25">
              <a:extLst>
                <a:ext uri="{FF2B5EF4-FFF2-40B4-BE49-F238E27FC236}">
                  <a16:creationId xmlns:a16="http://schemas.microsoft.com/office/drawing/2014/main" id="{8AF78219-6013-4DE9-9846-985AB855D3E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40767470"/>
      </p:ext>
    </p:extLst>
  </p:cSld>
  <p:clrMapOvr>
    <a:masterClrMapping/>
  </p:clrMapOvr>
  <p:transition>
    <p:fade/>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وغيرها</a:t>
            </a:r>
            <a:r>
              <a:rPr kumimoji="0" lang="ar-JO" sz="1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لوقا 3: 23</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8" name="Text Box 21">
            <a:extLst>
              <a:ext uri="{FF2B5EF4-FFF2-40B4-BE49-F238E27FC236}">
                <a16:creationId xmlns:a16="http://schemas.microsoft.com/office/drawing/2014/main" id="{04F63C53-3C07-4B25-AECC-3EA066C8EA9D}"/>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2" name="Line 26">
            <a:extLst>
              <a:ext uri="{FF2B5EF4-FFF2-40B4-BE49-F238E27FC236}">
                <a16:creationId xmlns:a16="http://schemas.microsoft.com/office/drawing/2014/main" id="{54F154ED-DB45-42D1-B23B-67EB5680B320}"/>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3" name="Line 27">
            <a:extLst>
              <a:ext uri="{FF2B5EF4-FFF2-40B4-BE49-F238E27FC236}">
                <a16:creationId xmlns:a16="http://schemas.microsoft.com/office/drawing/2014/main" id="{82C61BC7-2865-488D-92BD-75F56C43307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34" name="Group 47">
            <a:extLst>
              <a:ext uri="{FF2B5EF4-FFF2-40B4-BE49-F238E27FC236}">
                <a16:creationId xmlns:a16="http://schemas.microsoft.com/office/drawing/2014/main" id="{9EF57770-F492-4B2B-8A0B-485DFD293596}"/>
              </a:ext>
            </a:extLst>
          </p:cNvPr>
          <p:cNvGrpSpPr>
            <a:grpSpLocks/>
          </p:cNvGrpSpPr>
          <p:nvPr/>
        </p:nvGrpSpPr>
        <p:grpSpPr bwMode="auto">
          <a:xfrm>
            <a:off x="3945731" y="3617632"/>
            <a:ext cx="1684338" cy="182563"/>
            <a:chOff x="2796" y="2106"/>
            <a:chExt cx="1061" cy="115"/>
          </a:xfrm>
        </p:grpSpPr>
        <p:sp>
          <p:nvSpPr>
            <p:cNvPr id="35" name="Line 23">
              <a:extLst>
                <a:ext uri="{FF2B5EF4-FFF2-40B4-BE49-F238E27FC236}">
                  <a16:creationId xmlns:a16="http://schemas.microsoft.com/office/drawing/2014/main" id="{DD89CA56-B21B-49D8-BAEB-36C5ACDE1CCC}"/>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6" name="Line 24">
              <a:extLst>
                <a:ext uri="{FF2B5EF4-FFF2-40B4-BE49-F238E27FC236}">
                  <a16:creationId xmlns:a16="http://schemas.microsoft.com/office/drawing/2014/main" id="{2BA8CB03-3CD5-4B5B-A449-F9E8524FA3CA}"/>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7" name="Line 25">
              <a:extLst>
                <a:ext uri="{FF2B5EF4-FFF2-40B4-BE49-F238E27FC236}">
                  <a16:creationId xmlns:a16="http://schemas.microsoft.com/office/drawing/2014/main" id="{8AF78219-6013-4DE9-9846-985AB855D3E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38" name="Text Box 26">
            <a:extLst>
              <a:ext uri="{FF2B5EF4-FFF2-40B4-BE49-F238E27FC236}">
                <a16:creationId xmlns:a16="http://schemas.microsoft.com/office/drawing/2014/main" id="{8A710E05-59ED-496C-BFAA-E3122FE50B5E}"/>
              </a:ext>
            </a:extLst>
          </p:cNvPr>
          <p:cNvSpPr txBox="1">
            <a:spLocks noChangeArrowheads="1"/>
          </p:cNvSpPr>
          <p:nvPr/>
        </p:nvSpPr>
        <p:spPr bwMode="auto">
          <a:xfrm>
            <a:off x="3639386" y="5984524"/>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مريم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9" name="Line 37">
            <a:extLst>
              <a:ext uri="{FF2B5EF4-FFF2-40B4-BE49-F238E27FC236}">
                <a16:creationId xmlns:a16="http://schemas.microsoft.com/office/drawing/2014/main" id="{0F59C4CB-CDBB-49A5-B457-B4621BF3ED99}"/>
              </a:ext>
            </a:extLst>
          </p:cNvPr>
          <p:cNvSpPr>
            <a:spLocks noChangeShapeType="1"/>
          </p:cNvSpPr>
          <p:nvPr/>
        </p:nvSpPr>
        <p:spPr bwMode="auto">
          <a:xfrm flipV="1">
            <a:off x="3985586" y="57443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0" name="Line 38">
            <a:extLst>
              <a:ext uri="{FF2B5EF4-FFF2-40B4-BE49-F238E27FC236}">
                <a16:creationId xmlns:a16="http://schemas.microsoft.com/office/drawing/2014/main" id="{D13815D2-18F3-4061-84AB-47DAA9B40E10}"/>
              </a:ext>
            </a:extLst>
          </p:cNvPr>
          <p:cNvSpPr>
            <a:spLocks noChangeShapeType="1"/>
          </p:cNvSpPr>
          <p:nvPr/>
        </p:nvSpPr>
        <p:spPr bwMode="auto">
          <a:xfrm flipV="1">
            <a:off x="3985586" y="43092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1" name="AutoShape 50">
            <a:extLst>
              <a:ext uri="{FF2B5EF4-FFF2-40B4-BE49-F238E27FC236}">
                <a16:creationId xmlns:a16="http://schemas.microsoft.com/office/drawing/2014/main" id="{559A14F1-6E03-4D74-B4D8-07A32FFF7087}"/>
              </a:ext>
            </a:extLst>
          </p:cNvPr>
          <p:cNvSpPr>
            <a:spLocks noChangeArrowheads="1"/>
          </p:cNvSpPr>
          <p:nvPr/>
        </p:nvSpPr>
        <p:spPr bwMode="auto">
          <a:xfrm>
            <a:off x="3769686" y="4717206"/>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2" name="Text Box 55">
            <a:extLst>
              <a:ext uri="{FF2B5EF4-FFF2-40B4-BE49-F238E27FC236}">
                <a16:creationId xmlns:a16="http://schemas.microsoft.com/office/drawing/2014/main" id="{7DDE8176-9E51-4CC9-8AA2-6585C581B31D}"/>
              </a:ext>
            </a:extLst>
          </p:cNvPr>
          <p:cNvSpPr txBox="1">
            <a:spLocks noChangeArrowheads="1"/>
          </p:cNvSpPr>
          <p:nvPr/>
        </p:nvSpPr>
        <p:spPr bwMode="auto">
          <a:xfrm>
            <a:off x="89694" y="4121477"/>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Tree>
    <p:extLst>
      <p:ext uri="{BB962C8B-B14F-4D97-AF65-F5344CB8AC3E}">
        <p14:creationId xmlns:p14="http://schemas.microsoft.com/office/powerpoint/2010/main" val="376946528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box(out)">
                                      <p:cBhvr>
                                        <p:cTn id="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415" name="Text Box 31"/>
          <p:cNvSpPr txBox="1">
            <a:spLocks noChangeArrowheads="1"/>
          </p:cNvSpPr>
          <p:nvPr/>
        </p:nvSpPr>
        <p:spPr bwMode="auto">
          <a:xfrm>
            <a:off x="3598863" y="546100"/>
            <a:ext cx="5387975"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
        <p:nvSpPr>
          <p:cNvPr id="77827" name="Text Box 34"/>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rPr>
              <a:t> </a:t>
            </a:r>
          </a:p>
        </p:txBody>
      </p:sp>
      <p:sp>
        <p:nvSpPr>
          <p:cNvPr id="77828" name="Text Box 35"/>
          <p:cNvSpPr txBox="1">
            <a:spLocks noChangeArrowheads="1"/>
          </p:cNvSpPr>
          <p:nvPr/>
        </p:nvSpPr>
        <p:spPr bwMode="auto">
          <a:xfrm>
            <a:off x="8882063" y="55308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endParaRPr>
          </a:p>
        </p:txBody>
      </p:sp>
      <p:grpSp>
        <p:nvGrpSpPr>
          <p:cNvPr id="2" name="Group 39"/>
          <p:cNvGrpSpPr>
            <a:grpSpLocks/>
          </p:cNvGrpSpPr>
          <p:nvPr/>
        </p:nvGrpSpPr>
        <p:grpSpPr bwMode="auto">
          <a:xfrm>
            <a:off x="817563" y="947738"/>
            <a:ext cx="7537450" cy="1430337"/>
            <a:chOff x="515" y="597"/>
            <a:chExt cx="4748" cy="901"/>
          </a:xfrm>
        </p:grpSpPr>
        <p:sp>
          <p:nvSpPr>
            <p:cNvPr id="528420" name="Text Box 36"/>
            <p:cNvSpPr txBox="1">
              <a:spLocks noChangeArrowheads="1"/>
            </p:cNvSpPr>
            <p:nvPr/>
          </p:nvSpPr>
          <p:spPr bwMode="auto">
            <a:xfrm>
              <a:off x="515" y="597"/>
              <a:ext cx="4748" cy="601"/>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13 "َلَمَّا </a:t>
              </a:r>
              <a:r>
                <a:rPr kumimoji="0" lang="ar-JO" sz="28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ٱبْتَدَأَ</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يَسُوعُ كَانَ لَهُ نَحْوُ ثَلَاثِينَ سَنَةً، وَهُوَ </a:t>
              </a:r>
              <a:r>
                <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عَلَى مَا كَانَ يُظَنُّ </a:t>
              </a:r>
              <a:r>
                <a:rPr kumimoji="0" lang="ar-JO" sz="28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ٱبْنَ</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يُوسُفَ."</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8421" name="Line 37"/>
            <p:cNvSpPr>
              <a:spLocks noChangeShapeType="1"/>
            </p:cNvSpPr>
            <p:nvPr/>
          </p:nvSpPr>
          <p:spPr bwMode="auto">
            <a:xfrm>
              <a:off x="1648" y="1498"/>
              <a:ext cx="2721" cy="0"/>
            </a:xfrm>
            <a:prstGeom prst="line">
              <a:avLst/>
            </a:prstGeom>
            <a:noFill/>
            <a:ln w="57150">
              <a:solidFill>
                <a:srgbClr val="FAF40C"/>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528422" name="Text Box 38"/>
          <p:cNvSpPr txBox="1">
            <a:spLocks noChangeArrowheads="1"/>
          </p:cNvSpPr>
          <p:nvPr/>
        </p:nvSpPr>
        <p:spPr bwMode="auto">
          <a:xfrm>
            <a:off x="836613" y="2719388"/>
            <a:ext cx="7727950" cy="2431435"/>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ct val="50000"/>
              </a:spcBef>
              <a:spcAft>
                <a:spcPct val="0"/>
              </a:spcAft>
              <a:buClrTx/>
              <a:buSzTx/>
              <a:buFontTx/>
              <a:buNone/>
              <a:tabLst/>
              <a:defRPr/>
            </a:pPr>
            <a:endParaRPr kumimoji="0" lang="ar-JO"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a:t>
            </a:r>
            <a:r>
              <a:rPr kumimoji="0" lang="ar-JO" sz="2400" b="1"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كان لوقا يتتبع سلالة مريم</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يجادل العديد من المترجمين [من بين مواقف مختلفة ...] بأن لوقا كان يعطي سلسلة نسب مريم، موضحًا أنها كانت أيضًا من سلالة داود، وبالتالي تم تصنيف يسوع على أنه المسيح، ليس فقط من خلال يوسف (منذ أن كان أكبر وريث </a:t>
            </a:r>
            <a:r>
              <a:rPr kumimoji="0" lang="ar-JO" sz="2400" b="1"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شرعي</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ولكن أيضًا من خلال مريم ".</a:t>
            </a:r>
          </a:p>
          <a:p>
            <a:pPr lvl="0">
              <a:spcBef>
                <a:spcPct val="50000"/>
              </a:spcBef>
              <a:defRPr/>
            </a:pPr>
            <a:r>
              <a:rPr lang="ar-JO" sz="1600" b="1" dirty="0">
                <a:solidFill>
                  <a:srgbClr val="00FFFF"/>
                </a:solidFill>
                <a:latin typeface="Arial" panose="020B0604020202020204" pitchFamily="34" charset="0"/>
                <a:ea typeface="Accordance" panose="00000400000000000000" pitchFamily="2" charset="-78"/>
                <a:cs typeface="Arial" panose="020B0604020202020204" pitchFamily="34" charset="0"/>
              </a:rPr>
              <a:t>لويس باربيري، تعليق معرفة الكتاب المقدس، محرران. جون والفورد وروي زوك (فيكتور بوكس، 1983)، 212.</a:t>
            </a:r>
            <a:endParaRPr kumimoji="0" lang="en-US" sz="1600" b="1" u="none" strike="noStrike" kern="1200" cap="none" spc="0" normalizeH="0" baseline="0" noProof="0" dirty="0">
              <a:ln>
                <a:noFill/>
              </a:ln>
              <a:solidFill>
                <a:srgbClr val="00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831" name="Text Box 40"/>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528425" name="Rectangle 41"/>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28428" name="Rectangle 44"/>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32</a:t>
            </a:r>
          </a:p>
        </p:txBody>
      </p:sp>
      <p:sp>
        <p:nvSpPr>
          <p:cNvPr id="77834" name="Text Box 46"/>
          <p:cNvSpPr txBox="1">
            <a:spLocks noChangeArrowheads="1"/>
          </p:cNvSpPr>
          <p:nvPr/>
        </p:nvSpPr>
        <p:spPr bwMode="auto">
          <a:xfrm>
            <a:off x="8589963" y="6462713"/>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p>
        </p:txBody>
      </p:sp>
      <p:sp>
        <p:nvSpPr>
          <p:cNvPr id="14" name="Rectangle 4">
            <a:extLst>
              <a:ext uri="{FF2B5EF4-FFF2-40B4-BE49-F238E27FC236}">
                <a16:creationId xmlns:a16="http://schemas.microsoft.com/office/drawing/2014/main" id="{90265725-0F16-44B0-9062-2EA61AD9D043}"/>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28422"/>
                                        </p:tgtEl>
                                        <p:attrNameLst>
                                          <p:attrName>style.visibility</p:attrName>
                                        </p:attrNameLst>
                                      </p:cBhvr>
                                      <p:to>
                                        <p:strVal val="visible"/>
                                      </p:to>
                                    </p:set>
                                    <p:animEffect transition="in" filter="fade">
                                      <p:cBhvr>
                                        <p:cTn id="12" dur="1000"/>
                                        <p:tgtEl>
                                          <p:spTgt spid="528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8422" grpId="0" autoUpdateAnimBg="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55" name="Line 31"/>
          <p:cNvSpPr>
            <a:spLocks noChangeShapeType="1"/>
          </p:cNvSpPr>
          <p:nvPr/>
        </p:nvSpPr>
        <p:spPr bwMode="auto">
          <a:xfrm flipV="1">
            <a:off x="5655469" y="4273241"/>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59459" name="AutoShape 35"/>
          <p:cNvSpPr>
            <a:spLocks noChangeArrowheads="1"/>
          </p:cNvSpPr>
          <p:nvPr/>
        </p:nvSpPr>
        <p:spPr bwMode="auto">
          <a:xfrm>
            <a:off x="5477669" y="4668528"/>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59462" name="Line 38"/>
          <p:cNvSpPr>
            <a:spLocks noChangeShapeType="1"/>
          </p:cNvSpPr>
          <p:nvPr/>
        </p:nvSpPr>
        <p:spPr bwMode="auto">
          <a:xfrm flipV="1">
            <a:off x="5693569" y="5644841"/>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9905" name="Text Box 47"/>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359472" name="Rectangle 4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359479" name="Rectangle 55"/>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33</a:t>
            </a:r>
          </a:p>
        </p:txBody>
      </p:sp>
      <p:sp>
        <p:nvSpPr>
          <p:cNvPr id="44" name="Text Box 2">
            <a:extLst>
              <a:ext uri="{FF2B5EF4-FFF2-40B4-BE49-F238E27FC236}">
                <a16:creationId xmlns:a16="http://schemas.microsoft.com/office/drawing/2014/main" id="{4B196C27-45DB-47E3-9833-9DD15DB0ACC8}"/>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5" name="Text Box 3">
            <a:extLst>
              <a:ext uri="{FF2B5EF4-FFF2-40B4-BE49-F238E27FC236}">
                <a16:creationId xmlns:a16="http://schemas.microsoft.com/office/drawing/2014/main" id="{14883490-F0F4-4B87-9C44-A1703049B7E4}"/>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6" name="Rectangle 4">
            <a:extLst>
              <a:ext uri="{FF2B5EF4-FFF2-40B4-BE49-F238E27FC236}">
                <a16:creationId xmlns:a16="http://schemas.microsoft.com/office/drawing/2014/main" id="{4C7BB5FA-E0A5-42DD-9EBA-43FBB8213E27}"/>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7" name="Line 5">
            <a:extLst>
              <a:ext uri="{FF2B5EF4-FFF2-40B4-BE49-F238E27FC236}">
                <a16:creationId xmlns:a16="http://schemas.microsoft.com/office/drawing/2014/main" id="{DF3824C2-DEEA-4D7D-AC0B-DCCF65580132}"/>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8" name="Line 6">
            <a:extLst>
              <a:ext uri="{FF2B5EF4-FFF2-40B4-BE49-F238E27FC236}">
                <a16:creationId xmlns:a16="http://schemas.microsoft.com/office/drawing/2014/main" id="{22C7443C-480F-4AC5-8486-ABB02F51180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9" name="Line 7">
            <a:extLst>
              <a:ext uri="{FF2B5EF4-FFF2-40B4-BE49-F238E27FC236}">
                <a16:creationId xmlns:a16="http://schemas.microsoft.com/office/drawing/2014/main" id="{0CDB8B7E-3D2E-4DD1-BB2E-C5C8954664B6}"/>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0" name="Line 8">
            <a:extLst>
              <a:ext uri="{FF2B5EF4-FFF2-40B4-BE49-F238E27FC236}">
                <a16:creationId xmlns:a16="http://schemas.microsoft.com/office/drawing/2014/main" id="{C6903852-B474-4039-8B29-BE707D0F0B9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1" name="Line 9">
            <a:extLst>
              <a:ext uri="{FF2B5EF4-FFF2-40B4-BE49-F238E27FC236}">
                <a16:creationId xmlns:a16="http://schemas.microsoft.com/office/drawing/2014/main" id="{BE25D8C8-5C81-4BC3-8540-CF70D16E0D33}"/>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Line 10">
            <a:extLst>
              <a:ext uri="{FF2B5EF4-FFF2-40B4-BE49-F238E27FC236}">
                <a16:creationId xmlns:a16="http://schemas.microsoft.com/office/drawing/2014/main" id="{F144DABE-C8DA-415F-883F-0073FC106D77}"/>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Line 11">
            <a:extLst>
              <a:ext uri="{FF2B5EF4-FFF2-40B4-BE49-F238E27FC236}">
                <a16:creationId xmlns:a16="http://schemas.microsoft.com/office/drawing/2014/main" id="{DA628DA2-D96E-4853-9129-93938475F64C}"/>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12">
            <a:extLst>
              <a:ext uri="{FF2B5EF4-FFF2-40B4-BE49-F238E27FC236}">
                <a16:creationId xmlns:a16="http://schemas.microsoft.com/office/drawing/2014/main" id="{F48BAC3A-3685-4ECC-9565-CC123C096CDB}"/>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Text Box 13">
            <a:extLst>
              <a:ext uri="{FF2B5EF4-FFF2-40B4-BE49-F238E27FC236}">
                <a16:creationId xmlns:a16="http://schemas.microsoft.com/office/drawing/2014/main" id="{AEA97BE7-C2D2-4F1E-B422-24B8DC937528}"/>
              </a:ext>
            </a:extLst>
          </p:cNvPr>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Text Box 26">
            <a:extLst>
              <a:ext uri="{FF2B5EF4-FFF2-40B4-BE49-F238E27FC236}">
                <a16:creationId xmlns:a16="http://schemas.microsoft.com/office/drawing/2014/main" id="{7FB57352-51A2-494B-8522-7263F87004EB}"/>
              </a:ext>
            </a:extLst>
          </p:cNvPr>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Text Box 27">
            <a:extLst>
              <a:ext uri="{FF2B5EF4-FFF2-40B4-BE49-F238E27FC236}">
                <a16:creationId xmlns:a16="http://schemas.microsoft.com/office/drawing/2014/main" id="{AF2CFAF5-1179-4257-9DA6-B529DE5E46F8}"/>
              </a:ext>
            </a:extLst>
          </p:cNvPr>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16</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Rectangle 28">
            <a:extLst>
              <a:ext uri="{FF2B5EF4-FFF2-40B4-BE49-F238E27FC236}">
                <a16:creationId xmlns:a16="http://schemas.microsoft.com/office/drawing/2014/main" id="{3D99E7BA-F1B5-48DE-B5CD-EC8DEF22DC47}"/>
              </a:ext>
            </a:extLst>
          </p:cNvPr>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Text Box 4">
            <a:extLst>
              <a:ext uri="{FF2B5EF4-FFF2-40B4-BE49-F238E27FC236}">
                <a16:creationId xmlns:a16="http://schemas.microsoft.com/office/drawing/2014/main" id="{23217B58-3B70-4609-B624-FA10A1A3E18E}"/>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10">
            <a:extLst>
              <a:ext uri="{FF2B5EF4-FFF2-40B4-BE49-F238E27FC236}">
                <a16:creationId xmlns:a16="http://schemas.microsoft.com/office/drawing/2014/main" id="{6284403F-11F6-4B67-B061-2249ECBD4F0A}"/>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1">
            <a:extLst>
              <a:ext uri="{FF2B5EF4-FFF2-40B4-BE49-F238E27FC236}">
                <a16:creationId xmlns:a16="http://schemas.microsoft.com/office/drawing/2014/main" id="{89B4A2EA-B7AF-44D8-B9A1-BCF517406E72}"/>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14">
            <a:extLst>
              <a:ext uri="{FF2B5EF4-FFF2-40B4-BE49-F238E27FC236}">
                <a16:creationId xmlns:a16="http://schemas.microsoft.com/office/drawing/2014/main" id="{5B95564E-12DF-4ACE-8755-FD43FDAB6A20}"/>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Text Box 5">
            <a:extLst>
              <a:ext uri="{FF2B5EF4-FFF2-40B4-BE49-F238E27FC236}">
                <a16:creationId xmlns:a16="http://schemas.microsoft.com/office/drawing/2014/main" id="{1FFBA681-6224-48ED-AF81-E66E564AF06E}"/>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6">
            <a:extLst>
              <a:ext uri="{FF2B5EF4-FFF2-40B4-BE49-F238E27FC236}">
                <a16:creationId xmlns:a16="http://schemas.microsoft.com/office/drawing/2014/main" id="{B2E1B685-004D-46D7-A4D5-C2A3E840347A}"/>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7">
            <a:extLst>
              <a:ext uri="{FF2B5EF4-FFF2-40B4-BE49-F238E27FC236}">
                <a16:creationId xmlns:a16="http://schemas.microsoft.com/office/drawing/2014/main" id="{51382DD2-FAE8-4B05-91C5-4684D15FAE2C}"/>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21">
            <a:extLst>
              <a:ext uri="{FF2B5EF4-FFF2-40B4-BE49-F238E27FC236}">
                <a16:creationId xmlns:a16="http://schemas.microsoft.com/office/drawing/2014/main" id="{3C16C858-E5AC-4A2F-A508-E37B1CB2F64B}"/>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26">
            <a:extLst>
              <a:ext uri="{FF2B5EF4-FFF2-40B4-BE49-F238E27FC236}">
                <a16:creationId xmlns:a16="http://schemas.microsoft.com/office/drawing/2014/main" id="{FC7E8DE0-915C-4F24-B426-5F41EFA6B996}"/>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68" name="Line 27">
            <a:extLst>
              <a:ext uri="{FF2B5EF4-FFF2-40B4-BE49-F238E27FC236}">
                <a16:creationId xmlns:a16="http://schemas.microsoft.com/office/drawing/2014/main" id="{D604B67C-C715-48AB-B1DD-A7826239F93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69" name="Group 47">
            <a:extLst>
              <a:ext uri="{FF2B5EF4-FFF2-40B4-BE49-F238E27FC236}">
                <a16:creationId xmlns:a16="http://schemas.microsoft.com/office/drawing/2014/main" id="{403160E9-7C7D-4E39-AC37-8B0ACF89F91B}"/>
              </a:ext>
            </a:extLst>
          </p:cNvPr>
          <p:cNvGrpSpPr>
            <a:grpSpLocks/>
          </p:cNvGrpSpPr>
          <p:nvPr/>
        </p:nvGrpSpPr>
        <p:grpSpPr bwMode="auto">
          <a:xfrm>
            <a:off x="3945731" y="3617632"/>
            <a:ext cx="1684338" cy="182563"/>
            <a:chOff x="2796" y="2106"/>
            <a:chExt cx="1061" cy="115"/>
          </a:xfrm>
        </p:grpSpPr>
        <p:sp>
          <p:nvSpPr>
            <p:cNvPr id="70" name="Line 23">
              <a:extLst>
                <a:ext uri="{FF2B5EF4-FFF2-40B4-BE49-F238E27FC236}">
                  <a16:creationId xmlns:a16="http://schemas.microsoft.com/office/drawing/2014/main" id="{5247F266-D13E-4A5F-A737-3A99AE40C029}"/>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1" name="Line 24">
              <a:extLst>
                <a:ext uri="{FF2B5EF4-FFF2-40B4-BE49-F238E27FC236}">
                  <a16:creationId xmlns:a16="http://schemas.microsoft.com/office/drawing/2014/main" id="{A1563431-CE22-4853-9D6D-AC0B1D8FC917}"/>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2" name="Line 25">
              <a:extLst>
                <a:ext uri="{FF2B5EF4-FFF2-40B4-BE49-F238E27FC236}">
                  <a16:creationId xmlns:a16="http://schemas.microsoft.com/office/drawing/2014/main" id="{8D69E341-0D69-4A3C-B285-9BBC06487083}"/>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73" name="Text Box 26">
            <a:extLst>
              <a:ext uri="{FF2B5EF4-FFF2-40B4-BE49-F238E27FC236}">
                <a16:creationId xmlns:a16="http://schemas.microsoft.com/office/drawing/2014/main" id="{C588FA63-66BD-4CC9-B698-FAB9ABDFF98A}"/>
              </a:ext>
            </a:extLst>
          </p:cNvPr>
          <p:cNvSpPr txBox="1">
            <a:spLocks noChangeArrowheads="1"/>
          </p:cNvSpPr>
          <p:nvPr/>
        </p:nvSpPr>
        <p:spPr bwMode="auto">
          <a:xfrm>
            <a:off x="3639386" y="5984524"/>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74" name="Line 37">
            <a:extLst>
              <a:ext uri="{FF2B5EF4-FFF2-40B4-BE49-F238E27FC236}">
                <a16:creationId xmlns:a16="http://schemas.microsoft.com/office/drawing/2014/main" id="{595F7D19-F33F-436F-9D00-4459FC29DA03}"/>
              </a:ext>
            </a:extLst>
          </p:cNvPr>
          <p:cNvSpPr>
            <a:spLocks noChangeShapeType="1"/>
          </p:cNvSpPr>
          <p:nvPr/>
        </p:nvSpPr>
        <p:spPr bwMode="auto">
          <a:xfrm flipV="1">
            <a:off x="3985586" y="57443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5" name="Line 38">
            <a:extLst>
              <a:ext uri="{FF2B5EF4-FFF2-40B4-BE49-F238E27FC236}">
                <a16:creationId xmlns:a16="http://schemas.microsoft.com/office/drawing/2014/main" id="{6BA96410-7C7C-47A8-80D9-565D66B8F53E}"/>
              </a:ext>
            </a:extLst>
          </p:cNvPr>
          <p:cNvSpPr>
            <a:spLocks noChangeShapeType="1"/>
          </p:cNvSpPr>
          <p:nvPr/>
        </p:nvSpPr>
        <p:spPr bwMode="auto">
          <a:xfrm flipV="1">
            <a:off x="3985586" y="43092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6" name="AutoShape 50">
            <a:extLst>
              <a:ext uri="{FF2B5EF4-FFF2-40B4-BE49-F238E27FC236}">
                <a16:creationId xmlns:a16="http://schemas.microsoft.com/office/drawing/2014/main" id="{FDEBF312-E9D9-4AF2-892F-A33BE51F6B79}"/>
              </a:ext>
            </a:extLst>
          </p:cNvPr>
          <p:cNvSpPr>
            <a:spLocks noChangeArrowheads="1"/>
          </p:cNvSpPr>
          <p:nvPr/>
        </p:nvSpPr>
        <p:spPr bwMode="auto">
          <a:xfrm>
            <a:off x="3769686" y="4717206"/>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77" name="Text Box 55">
            <a:extLst>
              <a:ext uri="{FF2B5EF4-FFF2-40B4-BE49-F238E27FC236}">
                <a16:creationId xmlns:a16="http://schemas.microsoft.com/office/drawing/2014/main" id="{4427D294-7F06-451D-A4AF-95FBB60BB2FC}"/>
              </a:ext>
            </a:extLst>
          </p:cNvPr>
          <p:cNvSpPr txBox="1">
            <a:spLocks noChangeArrowheads="1"/>
          </p:cNvSpPr>
          <p:nvPr/>
        </p:nvSpPr>
        <p:spPr bwMode="auto">
          <a:xfrm>
            <a:off x="89694" y="4121477"/>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59459"/>
                                        </p:tgtEl>
                                        <p:attrNameLst>
                                          <p:attrName>style.visibility</p:attrName>
                                        </p:attrNameLst>
                                      </p:cBhvr>
                                      <p:to>
                                        <p:strVal val="visible"/>
                                      </p:to>
                                    </p:set>
                                    <p:animEffect transition="in" filter="wipe(up)">
                                      <p:cBhvr>
                                        <p:cTn id="7" dur="500"/>
                                        <p:tgtEl>
                                          <p:spTgt spid="359459"/>
                                        </p:tgtEl>
                                      </p:cBhvr>
                                    </p:animEffect>
                                  </p:childTnLst>
                                </p:cTn>
                              </p:par>
                            </p:childTnLst>
                          </p:cTn>
                        </p:par>
                        <p:par>
                          <p:cTn id="8" fill="hold">
                            <p:stCondLst>
                              <p:cond delay="500"/>
                            </p:stCondLst>
                            <p:childTnLst>
                              <p:par>
                                <p:cTn id="9" presetID="4" presetClass="entr" presetSubtype="32" fill="hold" grpId="0" nodeType="afterEffect">
                                  <p:stCondLst>
                                    <p:cond delay="0"/>
                                  </p:stCondLst>
                                  <p:childTnLst>
                                    <p:set>
                                      <p:cBhvr>
                                        <p:cTn id="10" dur="1" fill="hold">
                                          <p:stCondLst>
                                            <p:cond delay="0"/>
                                          </p:stCondLst>
                                        </p:cTn>
                                        <p:tgtEl>
                                          <p:spTgt spid="76"/>
                                        </p:tgtEl>
                                        <p:attrNameLst>
                                          <p:attrName>style.visibility</p:attrName>
                                        </p:attrNameLst>
                                      </p:cBhvr>
                                      <p:to>
                                        <p:strVal val="visible"/>
                                      </p:to>
                                    </p:set>
                                    <p:animEffect transition="in" filter="box(out)">
                                      <p:cBhvr>
                                        <p:cTn id="11"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459" grpId="0" animBg="1"/>
      <p:bldP spid="7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2"/>
          <p:cNvSpPr>
            <a:spLocks noGrp="1" noChangeArrowheads="1"/>
          </p:cNvSpPr>
          <p:nvPr>
            <p:ph type="title" idx="4294967295"/>
          </p:nvPr>
        </p:nvSpPr>
        <p:spPr/>
        <p:txBody>
          <a:bodyPr/>
          <a:lstStyle/>
          <a:p>
            <a:pPr eaLnBrk="1" hangingPunct="1"/>
            <a:r>
              <a:rPr lang="en-US" dirty="0"/>
              <a:t>Give Thanks 2/4</a:t>
            </a:r>
          </a:p>
        </p:txBody>
      </p:sp>
      <p:pic>
        <p:nvPicPr>
          <p:cNvPr id="272386" name="Picture 3" descr="mtn&amp;lake2"/>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8" name="Text Box 4"/>
          <p:cNvSpPr txBox="1">
            <a:spLocks noChangeArrowheads="1"/>
          </p:cNvSpPr>
          <p:nvPr/>
        </p:nvSpPr>
        <p:spPr bwMode="auto">
          <a:xfrm>
            <a:off x="2732430" y="7"/>
            <a:ext cx="3514038" cy="3170066"/>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والآن ليقل الضعيف</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أنا قوي وليقل الفقير</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أنا غني بسبب ما</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فعل الرب لنا</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(إعادة)</a:t>
            </a:r>
          </a:p>
        </p:txBody>
      </p:sp>
    </p:spTree>
  </p:cSld>
  <p:clrMapOvr>
    <a:masterClrMapping/>
  </p:clrMapOvr>
  <p:transition>
    <p:split/>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91" name="Line 35"/>
          <p:cNvSpPr>
            <a:spLocks noChangeShapeType="1"/>
          </p:cNvSpPr>
          <p:nvPr/>
        </p:nvSpPr>
        <p:spPr bwMode="auto">
          <a:xfrm flipH="1" flipV="1">
            <a:off x="4745539" y="5788260"/>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1951" name="Text Box 47"/>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429104" name="Rectangle 4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429111" name="Rectangle 55"/>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34</a:t>
            </a:r>
          </a:p>
        </p:txBody>
      </p:sp>
      <p:sp>
        <p:nvSpPr>
          <p:cNvPr id="81957" name="Text Box 57"/>
          <p:cNvSpPr txBox="1">
            <a:spLocks noChangeArrowheads="1"/>
          </p:cNvSpPr>
          <p:nvPr/>
        </p:nvSpPr>
        <p:spPr bwMode="auto">
          <a:xfrm>
            <a:off x="8801100" y="6426200"/>
            <a:ext cx="184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Line 31">
            <a:extLst>
              <a:ext uri="{FF2B5EF4-FFF2-40B4-BE49-F238E27FC236}">
                <a16:creationId xmlns:a16="http://schemas.microsoft.com/office/drawing/2014/main" id="{1711960A-DD5B-48E1-B60C-3A4ECEC75207}"/>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9" name="AutoShape 35">
            <a:extLst>
              <a:ext uri="{FF2B5EF4-FFF2-40B4-BE49-F238E27FC236}">
                <a16:creationId xmlns:a16="http://schemas.microsoft.com/office/drawing/2014/main" id="{0A419B07-C069-424F-A888-648F1147D62C}"/>
              </a:ext>
            </a:extLst>
          </p:cNvPr>
          <p:cNvSpPr>
            <a:spLocks noChangeArrowheads="1"/>
          </p:cNvSpPr>
          <p:nvPr/>
        </p:nvSpPr>
        <p:spPr bwMode="auto">
          <a:xfrm>
            <a:off x="5394992" y="442784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 name="Line 38">
            <a:extLst>
              <a:ext uri="{FF2B5EF4-FFF2-40B4-BE49-F238E27FC236}">
                <a16:creationId xmlns:a16="http://schemas.microsoft.com/office/drawing/2014/main" id="{F78D214D-C238-4350-AFA1-A3E3CCE63691}"/>
              </a:ext>
            </a:extLst>
          </p:cNvPr>
          <p:cNvSpPr>
            <a:spLocks noChangeShapeType="1"/>
          </p:cNvSpPr>
          <p:nvPr/>
        </p:nvSpPr>
        <p:spPr bwMode="auto">
          <a:xfrm flipV="1">
            <a:off x="5604542" y="541617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1" name="Text Box 2">
            <a:extLst>
              <a:ext uri="{FF2B5EF4-FFF2-40B4-BE49-F238E27FC236}">
                <a16:creationId xmlns:a16="http://schemas.microsoft.com/office/drawing/2014/main" id="{84F3648B-FBB7-4AD8-8970-DA8C1211C8A7}"/>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Text Box 3">
            <a:extLst>
              <a:ext uri="{FF2B5EF4-FFF2-40B4-BE49-F238E27FC236}">
                <a16:creationId xmlns:a16="http://schemas.microsoft.com/office/drawing/2014/main" id="{68029224-198B-4673-8E5F-C5D9D5F90366}"/>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Rectangle 4">
            <a:extLst>
              <a:ext uri="{FF2B5EF4-FFF2-40B4-BE49-F238E27FC236}">
                <a16:creationId xmlns:a16="http://schemas.microsoft.com/office/drawing/2014/main" id="{BF548F10-5AD7-4C32-B56D-8685B5BD5046}"/>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5">
            <a:extLst>
              <a:ext uri="{FF2B5EF4-FFF2-40B4-BE49-F238E27FC236}">
                <a16:creationId xmlns:a16="http://schemas.microsoft.com/office/drawing/2014/main" id="{EFC3A281-6458-4AA5-8BDC-30F2CA4310B9}"/>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Line 6">
            <a:extLst>
              <a:ext uri="{FF2B5EF4-FFF2-40B4-BE49-F238E27FC236}">
                <a16:creationId xmlns:a16="http://schemas.microsoft.com/office/drawing/2014/main" id="{63965418-1205-44F2-8CB2-96861DDF3605}"/>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7">
            <a:extLst>
              <a:ext uri="{FF2B5EF4-FFF2-40B4-BE49-F238E27FC236}">
                <a16:creationId xmlns:a16="http://schemas.microsoft.com/office/drawing/2014/main" id="{72A8DF0A-1025-40AF-82AD-119C0FC063EF}"/>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8">
            <a:extLst>
              <a:ext uri="{FF2B5EF4-FFF2-40B4-BE49-F238E27FC236}">
                <a16:creationId xmlns:a16="http://schemas.microsoft.com/office/drawing/2014/main" id="{4E8D102A-1F14-419D-AA88-DDFE0CAE55EE}"/>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9">
            <a:extLst>
              <a:ext uri="{FF2B5EF4-FFF2-40B4-BE49-F238E27FC236}">
                <a16:creationId xmlns:a16="http://schemas.microsoft.com/office/drawing/2014/main" id="{0E267587-A021-4D8A-931F-04AB36124671}"/>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Line 10">
            <a:extLst>
              <a:ext uri="{FF2B5EF4-FFF2-40B4-BE49-F238E27FC236}">
                <a16:creationId xmlns:a16="http://schemas.microsoft.com/office/drawing/2014/main" id="{393C8C13-6379-4899-886D-69AECC95E287}"/>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11">
            <a:extLst>
              <a:ext uri="{FF2B5EF4-FFF2-40B4-BE49-F238E27FC236}">
                <a16:creationId xmlns:a16="http://schemas.microsoft.com/office/drawing/2014/main" id="{295B82C4-BC58-44BD-88A4-8E95880BA9CE}"/>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2">
            <a:extLst>
              <a:ext uri="{FF2B5EF4-FFF2-40B4-BE49-F238E27FC236}">
                <a16:creationId xmlns:a16="http://schemas.microsoft.com/office/drawing/2014/main" id="{C8666E3C-EE0F-4353-9534-9E75E6022052}"/>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Text Box 13">
            <a:extLst>
              <a:ext uri="{FF2B5EF4-FFF2-40B4-BE49-F238E27FC236}">
                <a16:creationId xmlns:a16="http://schemas.microsoft.com/office/drawing/2014/main" id="{F58A56C4-ACB8-45E6-B47A-C53613404855}"/>
              </a:ext>
            </a:extLst>
          </p:cNvPr>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Text Box 26">
            <a:extLst>
              <a:ext uri="{FF2B5EF4-FFF2-40B4-BE49-F238E27FC236}">
                <a16:creationId xmlns:a16="http://schemas.microsoft.com/office/drawing/2014/main" id="{421424BB-7EA5-432C-85AB-8E2E987E59B7}"/>
              </a:ext>
            </a:extLst>
          </p:cNvPr>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27">
            <a:extLst>
              <a:ext uri="{FF2B5EF4-FFF2-40B4-BE49-F238E27FC236}">
                <a16:creationId xmlns:a16="http://schemas.microsoft.com/office/drawing/2014/main" id="{6B16BDC6-24A3-4410-A6AE-F55F7C1F7AE4}"/>
              </a:ext>
            </a:extLst>
          </p:cNvPr>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16</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Rectangle 28">
            <a:extLst>
              <a:ext uri="{FF2B5EF4-FFF2-40B4-BE49-F238E27FC236}">
                <a16:creationId xmlns:a16="http://schemas.microsoft.com/office/drawing/2014/main" id="{883C8FA2-C2BD-491D-A0FE-55D4C4B239D0}"/>
              </a:ext>
            </a:extLst>
          </p:cNvPr>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4">
            <a:extLst>
              <a:ext uri="{FF2B5EF4-FFF2-40B4-BE49-F238E27FC236}">
                <a16:creationId xmlns:a16="http://schemas.microsoft.com/office/drawing/2014/main" id="{ECE5DCA0-8447-4ADA-96A9-BAAC362AE754}"/>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0">
            <a:extLst>
              <a:ext uri="{FF2B5EF4-FFF2-40B4-BE49-F238E27FC236}">
                <a16:creationId xmlns:a16="http://schemas.microsoft.com/office/drawing/2014/main" id="{FB0174CB-1F40-41F4-8AFE-2F632A903F5F}"/>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Line 11">
            <a:extLst>
              <a:ext uri="{FF2B5EF4-FFF2-40B4-BE49-F238E27FC236}">
                <a16:creationId xmlns:a16="http://schemas.microsoft.com/office/drawing/2014/main" id="{A4F2363D-0C4E-44BC-A015-5FCA3CB9246A}"/>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14">
            <a:extLst>
              <a:ext uri="{FF2B5EF4-FFF2-40B4-BE49-F238E27FC236}">
                <a16:creationId xmlns:a16="http://schemas.microsoft.com/office/drawing/2014/main" id="{87D5D454-7A00-487D-B7A4-19E3DAC0022C}"/>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Text Box 5">
            <a:extLst>
              <a:ext uri="{FF2B5EF4-FFF2-40B4-BE49-F238E27FC236}">
                <a16:creationId xmlns:a16="http://schemas.microsoft.com/office/drawing/2014/main" id="{3E5F5ECE-B2B3-47C5-9CF0-CED5622CBAE3}"/>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Text Box 6">
            <a:extLst>
              <a:ext uri="{FF2B5EF4-FFF2-40B4-BE49-F238E27FC236}">
                <a16:creationId xmlns:a16="http://schemas.microsoft.com/office/drawing/2014/main" id="{3057780C-5C52-466B-875C-6F5DAC587188}"/>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2" name="Line 7">
            <a:extLst>
              <a:ext uri="{FF2B5EF4-FFF2-40B4-BE49-F238E27FC236}">
                <a16:creationId xmlns:a16="http://schemas.microsoft.com/office/drawing/2014/main" id="{C88072C2-3839-4A2B-9F9E-619EB7E6AB4F}"/>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3" name="Text Box 21">
            <a:extLst>
              <a:ext uri="{FF2B5EF4-FFF2-40B4-BE49-F238E27FC236}">
                <a16:creationId xmlns:a16="http://schemas.microsoft.com/office/drawing/2014/main" id="{6736CC75-ED3A-4270-8846-4E64DD3594B5}"/>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4" name="Line 26">
            <a:extLst>
              <a:ext uri="{FF2B5EF4-FFF2-40B4-BE49-F238E27FC236}">
                <a16:creationId xmlns:a16="http://schemas.microsoft.com/office/drawing/2014/main" id="{6565E56B-EFC5-485C-934F-6F7831A7CCAF}"/>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5" name="Line 27">
            <a:extLst>
              <a:ext uri="{FF2B5EF4-FFF2-40B4-BE49-F238E27FC236}">
                <a16:creationId xmlns:a16="http://schemas.microsoft.com/office/drawing/2014/main" id="{C9B3B689-ED53-46E7-AFA9-85F68F969553}"/>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76" name="Group 47">
            <a:extLst>
              <a:ext uri="{FF2B5EF4-FFF2-40B4-BE49-F238E27FC236}">
                <a16:creationId xmlns:a16="http://schemas.microsoft.com/office/drawing/2014/main" id="{9930E014-8796-42A3-87F9-0BED7D3E9307}"/>
              </a:ext>
            </a:extLst>
          </p:cNvPr>
          <p:cNvGrpSpPr>
            <a:grpSpLocks/>
          </p:cNvGrpSpPr>
          <p:nvPr/>
        </p:nvGrpSpPr>
        <p:grpSpPr bwMode="auto">
          <a:xfrm>
            <a:off x="3955340" y="3352567"/>
            <a:ext cx="1684338" cy="182563"/>
            <a:chOff x="2796" y="2106"/>
            <a:chExt cx="1061" cy="115"/>
          </a:xfrm>
        </p:grpSpPr>
        <p:sp>
          <p:nvSpPr>
            <p:cNvPr id="77" name="Line 23">
              <a:extLst>
                <a:ext uri="{FF2B5EF4-FFF2-40B4-BE49-F238E27FC236}">
                  <a16:creationId xmlns:a16="http://schemas.microsoft.com/office/drawing/2014/main" id="{1C10152B-D743-418A-94AD-235A9B7CFC3A}"/>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8" name="Line 24">
              <a:extLst>
                <a:ext uri="{FF2B5EF4-FFF2-40B4-BE49-F238E27FC236}">
                  <a16:creationId xmlns:a16="http://schemas.microsoft.com/office/drawing/2014/main" id="{28242D53-D56D-4FC4-80A3-84919EDAEB61}"/>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9" name="Line 25">
              <a:extLst>
                <a:ext uri="{FF2B5EF4-FFF2-40B4-BE49-F238E27FC236}">
                  <a16:creationId xmlns:a16="http://schemas.microsoft.com/office/drawing/2014/main" id="{39265304-81F5-4C26-8732-BD6F083D73B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80" name="Text Box 26">
            <a:extLst>
              <a:ext uri="{FF2B5EF4-FFF2-40B4-BE49-F238E27FC236}">
                <a16:creationId xmlns:a16="http://schemas.microsoft.com/office/drawing/2014/main" id="{3F39FBE4-8358-4B20-AFF1-326147FEF181}"/>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1" name="Line 37">
            <a:extLst>
              <a:ext uri="{FF2B5EF4-FFF2-40B4-BE49-F238E27FC236}">
                <a16:creationId xmlns:a16="http://schemas.microsoft.com/office/drawing/2014/main" id="{FEABD381-C2EE-474A-AB7B-A08B332EB785}"/>
              </a:ext>
            </a:extLst>
          </p:cNvPr>
          <p:cNvSpPr>
            <a:spLocks noChangeShapeType="1"/>
          </p:cNvSpPr>
          <p:nvPr/>
        </p:nvSpPr>
        <p:spPr bwMode="auto">
          <a:xfrm flipV="1">
            <a:off x="3912895" y="539501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2" name="Line 38">
            <a:extLst>
              <a:ext uri="{FF2B5EF4-FFF2-40B4-BE49-F238E27FC236}">
                <a16:creationId xmlns:a16="http://schemas.microsoft.com/office/drawing/2014/main" id="{7459C82C-05AC-43DB-9EC0-B8692E7127B6}"/>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3" name="AutoShape 50">
            <a:extLst>
              <a:ext uri="{FF2B5EF4-FFF2-40B4-BE49-F238E27FC236}">
                <a16:creationId xmlns:a16="http://schemas.microsoft.com/office/drawing/2014/main" id="{9ED17DAA-E8EE-4974-8C4B-6A011DC7AC61}"/>
              </a:ext>
            </a:extLst>
          </p:cNvPr>
          <p:cNvSpPr>
            <a:spLocks noChangeArrowheads="1"/>
          </p:cNvSpPr>
          <p:nvPr/>
        </p:nvSpPr>
        <p:spPr bwMode="auto">
          <a:xfrm>
            <a:off x="3703345" y="444251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84" name="Text Box 55">
            <a:extLst>
              <a:ext uri="{FF2B5EF4-FFF2-40B4-BE49-F238E27FC236}">
                <a16:creationId xmlns:a16="http://schemas.microsoft.com/office/drawing/2014/main" id="{6BDB0E2B-28C9-4770-B3C8-F2CB258EA49F}"/>
              </a:ext>
            </a:extLst>
          </p:cNvPr>
          <p:cNvSpPr txBox="1">
            <a:spLocks noChangeArrowheads="1"/>
          </p:cNvSpPr>
          <p:nvPr/>
        </p:nvSpPr>
        <p:spPr bwMode="auto">
          <a:xfrm>
            <a:off x="58612" y="3818875"/>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
        <p:nvSpPr>
          <p:cNvPr id="85" name="Line 30">
            <a:extLst>
              <a:ext uri="{FF2B5EF4-FFF2-40B4-BE49-F238E27FC236}">
                <a16:creationId xmlns:a16="http://schemas.microsoft.com/office/drawing/2014/main" id="{577E15A3-9D95-474E-9792-B4675F8EE850}"/>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7" name="Text Box 36">
            <a:extLst>
              <a:ext uri="{FF2B5EF4-FFF2-40B4-BE49-F238E27FC236}">
                <a16:creationId xmlns:a16="http://schemas.microsoft.com/office/drawing/2014/main" id="{EBEBF81D-7E4C-499F-9A28-B997D4D73A6B}"/>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المسيح</a:t>
            </a:r>
            <a:endParaRPr kumimoji="0" lang="en-US" sz="2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up)">
                                      <p:cBhvr>
                                        <p:cTn id="7" dur="500"/>
                                        <p:tgtEl>
                                          <p:spTgt spid="49"/>
                                        </p:tgtEl>
                                      </p:cBhvr>
                                    </p:animEffect>
                                  </p:childTnLst>
                                </p:cTn>
                              </p:par>
                            </p:childTnLst>
                          </p:cTn>
                        </p:par>
                        <p:par>
                          <p:cTn id="8" fill="hold">
                            <p:stCondLst>
                              <p:cond delay="500"/>
                            </p:stCondLst>
                            <p:childTnLst>
                              <p:par>
                                <p:cTn id="9" presetID="4" presetClass="entr" presetSubtype="32"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box(out)">
                                      <p:cBhvr>
                                        <p:cTn id="11"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83"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3"/>
          <p:cNvGrpSpPr>
            <a:grpSpLocks/>
          </p:cNvGrpSpPr>
          <p:nvPr/>
        </p:nvGrpSpPr>
        <p:grpSpPr bwMode="auto">
          <a:xfrm>
            <a:off x="1651794" y="4312115"/>
            <a:ext cx="3138487" cy="847725"/>
            <a:chOff x="1287" y="2701"/>
            <a:chExt cx="1977" cy="534"/>
          </a:xfrm>
        </p:grpSpPr>
        <p:sp>
          <p:nvSpPr>
            <p:cNvPr id="358427" name="Text Box 27"/>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الحق العائلي</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 3: 23-38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8429" name="Rectangle 29"/>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44"/>
          <p:cNvGrpSpPr>
            <a:grpSpLocks/>
          </p:cNvGrpSpPr>
          <p:nvPr/>
        </p:nvGrpSpPr>
        <p:grpSpPr bwMode="auto">
          <a:xfrm>
            <a:off x="4842861" y="4312115"/>
            <a:ext cx="2925762" cy="847725"/>
            <a:chOff x="3285" y="2701"/>
            <a:chExt cx="1843" cy="534"/>
          </a:xfrm>
        </p:grpSpPr>
        <p:sp>
          <p:nvSpPr>
            <p:cNvPr id="358428" name="Text Box 28"/>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66FF78"/>
                  </a:solidFill>
                  <a:effectLst/>
                  <a:uLnTx/>
                  <a:uFillTx/>
                  <a:latin typeface="Arial" panose="020B0604020202020204" pitchFamily="34" charset="0"/>
                  <a:cs typeface="Arial" panose="020B0604020202020204" pitchFamily="34" charset="0"/>
                </a:rPr>
                <a:t>الحق الشرعي</a:t>
              </a:r>
              <a:endParaRPr kumimoji="0" lang="en-US" sz="2400" u="none" strike="noStrike" kern="1200" cap="none" spc="0" normalizeH="0" baseline="0" noProof="0" dirty="0">
                <a:ln>
                  <a:noFill/>
                </a:ln>
                <a:solidFill>
                  <a:srgbClr val="66FF78"/>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66FF78"/>
                  </a:solidFill>
                  <a:effectLst/>
                  <a:uLnTx/>
                  <a:uFillTx/>
                  <a:latin typeface="Arial" panose="020B0604020202020204" pitchFamily="34" charset="0"/>
                  <a:cs typeface="Arial" panose="020B0604020202020204" pitchFamily="34" charset="0"/>
                </a:rPr>
                <a:t>متى 1: 1-17</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358432" name="Rectangle 32"/>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358433" name="Line 33"/>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58440" name="Line 40"/>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58445" name="Text Box 45"/>
          <p:cNvSpPr txBox="1">
            <a:spLocks noChangeArrowheads="1"/>
          </p:cNvSpPr>
          <p:nvPr/>
        </p:nvSpPr>
        <p:spPr bwMode="auto">
          <a:xfrm>
            <a:off x="-420741" y="3903763"/>
            <a:ext cx="40894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rPr>
              <a:t>نسب الدم</a:t>
            </a:r>
            <a:endParaRPr kumimoji="0" lang="en-US"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endParaRPr>
          </a:p>
        </p:txBody>
      </p:sp>
      <p:sp>
        <p:nvSpPr>
          <p:cNvPr id="358446" name="Text Box 46"/>
          <p:cNvSpPr txBox="1">
            <a:spLocks noChangeArrowheads="1"/>
          </p:cNvSpPr>
          <p:nvPr/>
        </p:nvSpPr>
        <p:spPr bwMode="auto">
          <a:xfrm>
            <a:off x="6036318" y="3903763"/>
            <a:ext cx="2997199"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rPr>
              <a:t>النسب الشرعي</a:t>
            </a:r>
            <a:endParaRPr kumimoji="0" lang="en-US"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endParaRPr>
          </a:p>
        </p:txBody>
      </p:sp>
      <p:sp>
        <p:nvSpPr>
          <p:cNvPr id="83999" name="Text Box 50"/>
          <p:cNvSpPr txBox="1">
            <a:spLocks noChangeArrowheads="1"/>
          </p:cNvSpPr>
          <p:nvPr/>
        </p:nvSpPr>
        <p:spPr bwMode="auto">
          <a:xfrm>
            <a:off x="8509986" y="446292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endParaRPr>
          </a:p>
        </p:txBody>
      </p:sp>
      <p:sp>
        <p:nvSpPr>
          <p:cNvPr id="84000" name="Text Box 5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358452" name="Rectangle 5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358457" name="Rectangle 57"/>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35</a:t>
            </a:r>
          </a:p>
        </p:txBody>
      </p:sp>
      <p:sp>
        <p:nvSpPr>
          <p:cNvPr id="84003" name="Text Box 59"/>
          <p:cNvSpPr txBox="1">
            <a:spLocks noChangeArrowheads="1"/>
          </p:cNvSpPr>
          <p:nvPr/>
        </p:nvSpPr>
        <p:spPr bwMode="auto">
          <a:xfrm>
            <a:off x="8589963" y="645318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a:t>
            </a:r>
          </a:p>
        </p:txBody>
      </p:sp>
      <p:sp>
        <p:nvSpPr>
          <p:cNvPr id="48" name="Text Box 2">
            <a:extLst>
              <a:ext uri="{FF2B5EF4-FFF2-40B4-BE49-F238E27FC236}">
                <a16:creationId xmlns:a16="http://schemas.microsoft.com/office/drawing/2014/main" id="{14B47DE1-875D-4CDA-8E67-95284DA4C616}"/>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9" name="Text Box 3">
            <a:extLst>
              <a:ext uri="{FF2B5EF4-FFF2-40B4-BE49-F238E27FC236}">
                <a16:creationId xmlns:a16="http://schemas.microsoft.com/office/drawing/2014/main" id="{B7D363DA-E64C-4304-B461-436ADD85D822}"/>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0" name="Rectangle 4">
            <a:extLst>
              <a:ext uri="{FF2B5EF4-FFF2-40B4-BE49-F238E27FC236}">
                <a16:creationId xmlns:a16="http://schemas.microsoft.com/office/drawing/2014/main" id="{AC70A565-2A30-4B8E-BF72-CED9F8B0C149}"/>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1" name="Line 5">
            <a:extLst>
              <a:ext uri="{FF2B5EF4-FFF2-40B4-BE49-F238E27FC236}">
                <a16:creationId xmlns:a16="http://schemas.microsoft.com/office/drawing/2014/main" id="{C55D468F-D2A9-49ED-A55E-8621E639E7E1}"/>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Line 6">
            <a:extLst>
              <a:ext uri="{FF2B5EF4-FFF2-40B4-BE49-F238E27FC236}">
                <a16:creationId xmlns:a16="http://schemas.microsoft.com/office/drawing/2014/main" id="{AECE589E-7052-4F78-8E95-91BE57D9038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Line 7">
            <a:extLst>
              <a:ext uri="{FF2B5EF4-FFF2-40B4-BE49-F238E27FC236}">
                <a16:creationId xmlns:a16="http://schemas.microsoft.com/office/drawing/2014/main" id="{EC26F0D7-06F3-450C-B9CB-F6EB62746C7B}"/>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8">
            <a:extLst>
              <a:ext uri="{FF2B5EF4-FFF2-40B4-BE49-F238E27FC236}">
                <a16:creationId xmlns:a16="http://schemas.microsoft.com/office/drawing/2014/main" id="{80B220DF-4F12-4E39-9EA1-EB26CD63513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Line 9">
            <a:extLst>
              <a:ext uri="{FF2B5EF4-FFF2-40B4-BE49-F238E27FC236}">
                <a16:creationId xmlns:a16="http://schemas.microsoft.com/office/drawing/2014/main" id="{DC7A3046-CB04-43B1-B23F-F43993105828}"/>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10">
            <a:extLst>
              <a:ext uri="{FF2B5EF4-FFF2-40B4-BE49-F238E27FC236}">
                <a16:creationId xmlns:a16="http://schemas.microsoft.com/office/drawing/2014/main" id="{D175075A-A8DF-40A3-99A3-C224C1919833}"/>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11">
            <a:extLst>
              <a:ext uri="{FF2B5EF4-FFF2-40B4-BE49-F238E27FC236}">
                <a16:creationId xmlns:a16="http://schemas.microsoft.com/office/drawing/2014/main" id="{BF1D3AF7-0FF3-438B-9246-14A1BFAC1496}"/>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12">
            <a:extLst>
              <a:ext uri="{FF2B5EF4-FFF2-40B4-BE49-F238E27FC236}">
                <a16:creationId xmlns:a16="http://schemas.microsoft.com/office/drawing/2014/main" id="{0A2BDB48-46FF-4DDC-ADCA-97D0B57C4B51}"/>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Text Box 4">
            <a:extLst>
              <a:ext uri="{FF2B5EF4-FFF2-40B4-BE49-F238E27FC236}">
                <a16:creationId xmlns:a16="http://schemas.microsoft.com/office/drawing/2014/main" id="{A443E14C-D7C6-4D49-ABFF-EABF6473D058}"/>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10">
            <a:extLst>
              <a:ext uri="{FF2B5EF4-FFF2-40B4-BE49-F238E27FC236}">
                <a16:creationId xmlns:a16="http://schemas.microsoft.com/office/drawing/2014/main" id="{1E1C62C2-D3C3-4FC0-AFBA-D8BA63730B48}"/>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Line 11">
            <a:extLst>
              <a:ext uri="{FF2B5EF4-FFF2-40B4-BE49-F238E27FC236}">
                <a16:creationId xmlns:a16="http://schemas.microsoft.com/office/drawing/2014/main" id="{51075569-7495-4847-946E-F6E314020FFD}"/>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4">
            <a:extLst>
              <a:ext uri="{FF2B5EF4-FFF2-40B4-BE49-F238E27FC236}">
                <a16:creationId xmlns:a16="http://schemas.microsoft.com/office/drawing/2014/main" id="{3FFA0C0D-10F9-434B-83F2-A046D104724F}"/>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5">
            <a:extLst>
              <a:ext uri="{FF2B5EF4-FFF2-40B4-BE49-F238E27FC236}">
                <a16:creationId xmlns:a16="http://schemas.microsoft.com/office/drawing/2014/main" id="{0A04E13B-B817-4660-BB1A-2BF5DC9DCA78}"/>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Text Box 6">
            <a:extLst>
              <a:ext uri="{FF2B5EF4-FFF2-40B4-BE49-F238E27FC236}">
                <a16:creationId xmlns:a16="http://schemas.microsoft.com/office/drawing/2014/main" id="{7536DAAD-B799-460B-8EBE-F0123CE28F9E}"/>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Line 7">
            <a:extLst>
              <a:ext uri="{FF2B5EF4-FFF2-40B4-BE49-F238E27FC236}">
                <a16:creationId xmlns:a16="http://schemas.microsoft.com/office/drawing/2014/main" id="{A34B9D70-089B-43BF-BFD8-6491B37D6146}"/>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26">
            <a:extLst>
              <a:ext uri="{FF2B5EF4-FFF2-40B4-BE49-F238E27FC236}">
                <a16:creationId xmlns:a16="http://schemas.microsoft.com/office/drawing/2014/main" id="{0B66E3DF-52C2-4E03-942E-74CC569DC602}"/>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0" name="Line 27">
            <a:extLst>
              <a:ext uri="{FF2B5EF4-FFF2-40B4-BE49-F238E27FC236}">
                <a16:creationId xmlns:a16="http://schemas.microsoft.com/office/drawing/2014/main" id="{9CB59283-71AA-4DBB-8A64-ADE748BFCE4E}"/>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71" name="Group 47">
            <a:extLst>
              <a:ext uri="{FF2B5EF4-FFF2-40B4-BE49-F238E27FC236}">
                <a16:creationId xmlns:a16="http://schemas.microsoft.com/office/drawing/2014/main" id="{ABD99BD7-C2BE-4AB3-A7BA-F89F830AA9EE}"/>
              </a:ext>
            </a:extLst>
          </p:cNvPr>
          <p:cNvGrpSpPr>
            <a:grpSpLocks/>
          </p:cNvGrpSpPr>
          <p:nvPr/>
        </p:nvGrpSpPr>
        <p:grpSpPr bwMode="auto">
          <a:xfrm>
            <a:off x="3955340" y="3352567"/>
            <a:ext cx="1684338" cy="182563"/>
            <a:chOff x="2796" y="2106"/>
            <a:chExt cx="1061" cy="115"/>
          </a:xfrm>
        </p:grpSpPr>
        <p:sp>
          <p:nvSpPr>
            <p:cNvPr id="72" name="Line 23">
              <a:extLst>
                <a:ext uri="{FF2B5EF4-FFF2-40B4-BE49-F238E27FC236}">
                  <a16:creationId xmlns:a16="http://schemas.microsoft.com/office/drawing/2014/main" id="{C0EC3596-7369-489B-A551-63B5651067FB}"/>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3" name="Line 24">
              <a:extLst>
                <a:ext uri="{FF2B5EF4-FFF2-40B4-BE49-F238E27FC236}">
                  <a16:creationId xmlns:a16="http://schemas.microsoft.com/office/drawing/2014/main" id="{27CF4D46-B1D1-4B5B-8234-EBF90B4BE102}"/>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4" name="Line 25">
              <a:extLst>
                <a:ext uri="{FF2B5EF4-FFF2-40B4-BE49-F238E27FC236}">
                  <a16:creationId xmlns:a16="http://schemas.microsoft.com/office/drawing/2014/main" id="{6D7641D6-5A51-4709-A589-1E3F63EB9CCE}"/>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75" name="Line 31">
            <a:extLst>
              <a:ext uri="{FF2B5EF4-FFF2-40B4-BE49-F238E27FC236}">
                <a16:creationId xmlns:a16="http://schemas.microsoft.com/office/drawing/2014/main" id="{C0726D66-C2D5-4964-A8AD-BCBA2C16100B}"/>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6" name="Text Box 21">
            <a:extLst>
              <a:ext uri="{FF2B5EF4-FFF2-40B4-BE49-F238E27FC236}">
                <a16:creationId xmlns:a16="http://schemas.microsoft.com/office/drawing/2014/main" id="{E2490FC7-80E8-493D-A5AF-973D3B1FCA65}"/>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 name="Line 27">
            <a:extLst>
              <a:ext uri="{FF2B5EF4-FFF2-40B4-BE49-F238E27FC236}">
                <a16:creationId xmlns:a16="http://schemas.microsoft.com/office/drawing/2014/main" id="{1ED71F6A-3460-46F3-A8A2-097F402C3BEA}"/>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8" name="Line 38">
            <a:extLst>
              <a:ext uri="{FF2B5EF4-FFF2-40B4-BE49-F238E27FC236}">
                <a16:creationId xmlns:a16="http://schemas.microsoft.com/office/drawing/2014/main" id="{AD5F2789-2973-4955-A265-7328A7FC1F72}"/>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9" name="Text Box 26">
            <a:extLst>
              <a:ext uri="{FF2B5EF4-FFF2-40B4-BE49-F238E27FC236}">
                <a16:creationId xmlns:a16="http://schemas.microsoft.com/office/drawing/2014/main" id="{5D010984-78A5-486A-964B-81B825AD0E80}"/>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grpSp>
        <p:nvGrpSpPr>
          <p:cNvPr id="81" name="Group 42">
            <a:extLst>
              <a:ext uri="{FF2B5EF4-FFF2-40B4-BE49-F238E27FC236}">
                <a16:creationId xmlns:a16="http://schemas.microsoft.com/office/drawing/2014/main" id="{EA1B44E6-118E-4534-B857-69B70B657198}"/>
              </a:ext>
            </a:extLst>
          </p:cNvPr>
          <p:cNvGrpSpPr>
            <a:grpSpLocks/>
          </p:cNvGrpSpPr>
          <p:nvPr/>
        </p:nvGrpSpPr>
        <p:grpSpPr bwMode="auto">
          <a:xfrm>
            <a:off x="3886701" y="5788260"/>
            <a:ext cx="3429000" cy="963612"/>
            <a:chOff x="2762" y="3679"/>
            <a:chExt cx="2160" cy="607"/>
          </a:xfrm>
        </p:grpSpPr>
        <p:sp>
          <p:nvSpPr>
            <p:cNvPr id="82" name="Line 35">
              <a:extLst>
                <a:ext uri="{FF2B5EF4-FFF2-40B4-BE49-F238E27FC236}">
                  <a16:creationId xmlns:a16="http://schemas.microsoft.com/office/drawing/2014/main" id="{3E15530C-E084-4225-A423-833035847975}"/>
                </a:ext>
              </a:extLst>
            </p:cNvPr>
            <p:cNvSpPr>
              <a:spLocks noChangeShapeType="1"/>
            </p:cNvSpPr>
            <p:nvPr/>
          </p:nvSpPr>
          <p:spPr bwMode="auto">
            <a:xfrm flipH="1" flipV="1">
              <a:off x="3303" y="3679"/>
              <a:ext cx="0" cy="3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3" name="Text Box 36">
              <a:extLst>
                <a:ext uri="{FF2B5EF4-FFF2-40B4-BE49-F238E27FC236}">
                  <a16:creationId xmlns:a16="http://schemas.microsoft.com/office/drawing/2014/main" id="{758F7C44-6A2B-4154-9EC4-D25C68871317}"/>
                </a:ext>
              </a:extLst>
            </p:cNvPr>
            <p:cNvSpPr txBox="1">
              <a:spLocks noChangeArrowheads="1"/>
            </p:cNvSpPr>
            <p:nvPr/>
          </p:nvSpPr>
          <p:spPr bwMode="auto">
            <a:xfrm>
              <a:off x="2762" y="3959"/>
              <a:ext cx="2160" cy="3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المسيح</a:t>
              </a:r>
              <a:endParaRPr kumimoji="0" lang="en-US" sz="2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grpSp>
      <p:sp>
        <p:nvSpPr>
          <p:cNvPr id="84" name="Line 30">
            <a:extLst>
              <a:ext uri="{FF2B5EF4-FFF2-40B4-BE49-F238E27FC236}">
                <a16:creationId xmlns:a16="http://schemas.microsoft.com/office/drawing/2014/main" id="{4AF71C77-709B-4763-BF77-E654A29EC9DF}"/>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58445"/>
                                        </p:tgtEl>
                                        <p:attrNameLst>
                                          <p:attrName>style.visibility</p:attrName>
                                        </p:attrNameLst>
                                      </p:cBhvr>
                                      <p:to>
                                        <p:strVal val="visible"/>
                                      </p:to>
                                    </p:set>
                                    <p:anim calcmode="lin" valueType="num">
                                      <p:cBhvr additive="base">
                                        <p:cTn id="7" dur="500" fill="hold"/>
                                        <p:tgtEl>
                                          <p:spTgt spid="358445"/>
                                        </p:tgtEl>
                                        <p:attrNameLst>
                                          <p:attrName>ppt_x</p:attrName>
                                        </p:attrNameLst>
                                      </p:cBhvr>
                                      <p:tavLst>
                                        <p:tav tm="0">
                                          <p:val>
                                            <p:strVal val="0-#ppt_w/2"/>
                                          </p:val>
                                        </p:tav>
                                        <p:tav tm="100000">
                                          <p:val>
                                            <p:strVal val="#ppt_x"/>
                                          </p:val>
                                        </p:tav>
                                      </p:tavLst>
                                    </p:anim>
                                    <p:anim calcmode="lin" valueType="num">
                                      <p:cBhvr additive="base">
                                        <p:cTn id="8" dur="500" fill="hold"/>
                                        <p:tgtEl>
                                          <p:spTgt spid="35844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58446"/>
                                        </p:tgtEl>
                                        <p:attrNameLst>
                                          <p:attrName>style.visibility</p:attrName>
                                        </p:attrNameLst>
                                      </p:cBhvr>
                                      <p:to>
                                        <p:strVal val="visible"/>
                                      </p:to>
                                    </p:set>
                                    <p:anim calcmode="lin" valueType="num">
                                      <p:cBhvr additive="base">
                                        <p:cTn id="13" dur="500" fill="hold"/>
                                        <p:tgtEl>
                                          <p:spTgt spid="358446"/>
                                        </p:tgtEl>
                                        <p:attrNameLst>
                                          <p:attrName>ppt_x</p:attrName>
                                        </p:attrNameLst>
                                      </p:cBhvr>
                                      <p:tavLst>
                                        <p:tav tm="0">
                                          <p:val>
                                            <p:strVal val="1+#ppt_w/2"/>
                                          </p:val>
                                        </p:tav>
                                        <p:tav tm="100000">
                                          <p:val>
                                            <p:strVal val="#ppt_x"/>
                                          </p:val>
                                        </p:tav>
                                      </p:tavLst>
                                    </p:anim>
                                    <p:anim calcmode="lin" valueType="num">
                                      <p:cBhvr additive="base">
                                        <p:cTn id="14" dur="500" fill="hold"/>
                                        <p:tgtEl>
                                          <p:spTgt spid="35844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2"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ppt_x</p:attrName>
                                        </p:attrNameLst>
                                      </p:cBhvr>
                                      <p:tavLst>
                                        <p:tav tm="0">
                                          <p:val>
                                            <p:strVal val="#ppt_x+#ppt_w/2"/>
                                          </p:val>
                                        </p:tav>
                                        <p:tav tm="100000">
                                          <p:val>
                                            <p:strVal val="#ppt_x"/>
                                          </p:val>
                                        </p:tav>
                                      </p:tavLst>
                                    </p:anim>
                                    <p:anim calcmode="lin" valueType="num">
                                      <p:cBhvr>
                                        <p:cTn id="20" dur="500" fill="hold"/>
                                        <p:tgtEl>
                                          <p:spTgt spid="2"/>
                                        </p:tgtEl>
                                        <p:attrNameLst>
                                          <p:attrName>ppt_y</p:attrName>
                                        </p:attrNameLst>
                                      </p:cBhvr>
                                      <p:tavLst>
                                        <p:tav tm="0">
                                          <p:val>
                                            <p:strVal val="#ppt_y"/>
                                          </p:val>
                                        </p:tav>
                                        <p:tav tm="100000">
                                          <p:val>
                                            <p:strVal val="#ppt_y"/>
                                          </p:val>
                                        </p:tav>
                                      </p:tavLst>
                                    </p:anim>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8"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ppt_x</p:attrName>
                                        </p:attrNameLst>
                                      </p:cBhvr>
                                      <p:tavLst>
                                        <p:tav tm="0">
                                          <p:val>
                                            <p:strVal val="#ppt_x-#ppt_w/2"/>
                                          </p:val>
                                        </p:tav>
                                        <p:tav tm="100000">
                                          <p:val>
                                            <p:strVal val="#ppt_x"/>
                                          </p:val>
                                        </p:tav>
                                      </p:tavLst>
                                    </p:anim>
                                    <p:anim calcmode="lin" valueType="num">
                                      <p:cBhvr>
                                        <p:cTn id="28" dur="500" fill="hold"/>
                                        <p:tgtEl>
                                          <p:spTgt spid="3"/>
                                        </p:tgtEl>
                                        <p:attrNameLst>
                                          <p:attrName>ppt_y</p:attrName>
                                        </p:attrNameLst>
                                      </p:cBhvr>
                                      <p:tavLst>
                                        <p:tav tm="0">
                                          <p:val>
                                            <p:strVal val="#ppt_y"/>
                                          </p:val>
                                        </p:tav>
                                        <p:tav tm="100000">
                                          <p:val>
                                            <p:strVal val="#ppt_y"/>
                                          </p:val>
                                        </p:tav>
                                      </p:tavLst>
                                    </p:anim>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strVal val="#ppt_h"/>
                                          </p:val>
                                        </p:tav>
                                        <p:tav tm="100000">
                                          <p:val>
                                            <p:strVal val="#ppt_h"/>
                                          </p:val>
                                        </p:tav>
                                      </p:tavLst>
                                    </p:anim>
                                  </p:childTnLst>
                                </p:cTn>
                              </p:par>
                            </p:childTnLst>
                          </p:cTn>
                        </p:par>
                        <p:par>
                          <p:cTn id="31" fill="hold">
                            <p:stCondLst>
                              <p:cond delay="500"/>
                            </p:stCondLst>
                            <p:childTnLst>
                              <p:par>
                                <p:cTn id="32" presetID="10" presetClass="entr" presetSubtype="0"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Effect transition="in" filter="fade">
                                      <p:cBhvr>
                                        <p:cTn id="34"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5" grpId="0" autoUpdateAnimBg="0"/>
      <p:bldP spid="358446" grpId="0" autoUpdateAnimBg="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313" name="Text Box 33"/>
          <p:cNvSpPr txBox="1">
            <a:spLocks noChangeArrowheads="1"/>
          </p:cNvSpPr>
          <p:nvPr/>
        </p:nvSpPr>
        <p:spPr bwMode="auto">
          <a:xfrm>
            <a:off x="1651794" y="5400086"/>
            <a:ext cx="1806575"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حق</a:t>
            </a:r>
          </a:p>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6048" name="Text Box 56"/>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353337" name="Rectangle 57"/>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353340" name="Rectangle 6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36</a:t>
            </a:r>
          </a:p>
        </p:txBody>
      </p:sp>
      <p:grpSp>
        <p:nvGrpSpPr>
          <p:cNvPr id="43" name="Group 43">
            <a:extLst>
              <a:ext uri="{FF2B5EF4-FFF2-40B4-BE49-F238E27FC236}">
                <a16:creationId xmlns:a16="http://schemas.microsoft.com/office/drawing/2014/main" id="{D018BDAB-C5FF-4579-BB29-C59D2EF4EE3D}"/>
              </a:ext>
            </a:extLst>
          </p:cNvPr>
          <p:cNvGrpSpPr>
            <a:grpSpLocks/>
          </p:cNvGrpSpPr>
          <p:nvPr/>
        </p:nvGrpSpPr>
        <p:grpSpPr bwMode="auto">
          <a:xfrm>
            <a:off x="1651794" y="4312115"/>
            <a:ext cx="3138487" cy="847725"/>
            <a:chOff x="1287" y="2701"/>
            <a:chExt cx="1977" cy="534"/>
          </a:xfrm>
        </p:grpSpPr>
        <p:sp>
          <p:nvSpPr>
            <p:cNvPr id="44" name="Text Box 27">
              <a:extLst>
                <a:ext uri="{FF2B5EF4-FFF2-40B4-BE49-F238E27FC236}">
                  <a16:creationId xmlns:a16="http://schemas.microsoft.com/office/drawing/2014/main" id="{EE61015E-3FE6-4A0E-AC50-0811CB9C8F52}"/>
                </a:ext>
              </a:extLst>
            </p:cNvPr>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الحق العائلي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لوقا 3: 23-38</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5" name="Rectangle 29">
              <a:extLst>
                <a:ext uri="{FF2B5EF4-FFF2-40B4-BE49-F238E27FC236}">
                  <a16:creationId xmlns:a16="http://schemas.microsoft.com/office/drawing/2014/main" id="{41E77CDF-BD6A-4E13-A43D-BF8C83EB9281}"/>
                </a:ext>
              </a:extLst>
            </p:cNvPr>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6" name="Group 44">
            <a:extLst>
              <a:ext uri="{FF2B5EF4-FFF2-40B4-BE49-F238E27FC236}">
                <a16:creationId xmlns:a16="http://schemas.microsoft.com/office/drawing/2014/main" id="{46A8F022-674B-4CC4-978B-E1CF1A76487C}"/>
              </a:ext>
            </a:extLst>
          </p:cNvPr>
          <p:cNvGrpSpPr>
            <a:grpSpLocks/>
          </p:cNvGrpSpPr>
          <p:nvPr/>
        </p:nvGrpSpPr>
        <p:grpSpPr bwMode="auto">
          <a:xfrm>
            <a:off x="4842861" y="4312115"/>
            <a:ext cx="2925762" cy="847725"/>
            <a:chOff x="3285" y="2701"/>
            <a:chExt cx="1843" cy="534"/>
          </a:xfrm>
        </p:grpSpPr>
        <p:sp>
          <p:nvSpPr>
            <p:cNvPr id="47" name="Text Box 28">
              <a:extLst>
                <a:ext uri="{FF2B5EF4-FFF2-40B4-BE49-F238E27FC236}">
                  <a16:creationId xmlns:a16="http://schemas.microsoft.com/office/drawing/2014/main" id="{46C67797-9267-4884-8438-B2205A3E6B72}"/>
                </a:ext>
              </a:extLst>
            </p:cNvPr>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الحق الشرعي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متى 1: 1-17</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8" name="Rectangle 32">
              <a:extLst>
                <a:ext uri="{FF2B5EF4-FFF2-40B4-BE49-F238E27FC236}">
                  <a16:creationId xmlns:a16="http://schemas.microsoft.com/office/drawing/2014/main" id="{6A5C8CA0-4C60-451F-BEBE-966B21D1D603}"/>
                </a:ext>
              </a:extLst>
            </p:cNvPr>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49" name="Line 33">
            <a:extLst>
              <a:ext uri="{FF2B5EF4-FFF2-40B4-BE49-F238E27FC236}">
                <a16:creationId xmlns:a16="http://schemas.microsoft.com/office/drawing/2014/main" id="{923ED892-F6F3-4DB6-93C6-21715C3C0040}"/>
              </a:ext>
            </a:extLst>
          </p:cNvPr>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0" name="Line 40">
            <a:extLst>
              <a:ext uri="{FF2B5EF4-FFF2-40B4-BE49-F238E27FC236}">
                <a16:creationId xmlns:a16="http://schemas.microsoft.com/office/drawing/2014/main" id="{6C26152F-E241-4BF5-B254-C48DFB32D5F4}"/>
              </a:ext>
            </a:extLst>
          </p:cNvPr>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1" name="Text Box 46">
            <a:extLst>
              <a:ext uri="{FF2B5EF4-FFF2-40B4-BE49-F238E27FC236}">
                <a16:creationId xmlns:a16="http://schemas.microsoft.com/office/drawing/2014/main" id="{E74603E1-3D9F-460C-85F7-FB878F2DE638}"/>
              </a:ext>
            </a:extLst>
          </p:cNvPr>
          <p:cNvSpPr txBox="1">
            <a:spLocks noChangeArrowheads="1"/>
          </p:cNvSpPr>
          <p:nvPr/>
        </p:nvSpPr>
        <p:spPr bwMode="auto">
          <a:xfrm>
            <a:off x="6036318" y="3903763"/>
            <a:ext cx="2997199"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rPr>
              <a:t>النسب الشرعي</a:t>
            </a:r>
            <a:endParaRPr kumimoji="0" lang="en-US"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endParaRPr>
          </a:p>
        </p:txBody>
      </p:sp>
      <p:sp>
        <p:nvSpPr>
          <p:cNvPr id="52" name="Text Box 50">
            <a:extLst>
              <a:ext uri="{FF2B5EF4-FFF2-40B4-BE49-F238E27FC236}">
                <a16:creationId xmlns:a16="http://schemas.microsoft.com/office/drawing/2014/main" id="{3F85BEE7-A0D0-48E6-A58D-5A2A23085AAD}"/>
              </a:ext>
            </a:extLst>
          </p:cNvPr>
          <p:cNvSpPr txBox="1">
            <a:spLocks noChangeArrowheads="1"/>
          </p:cNvSpPr>
          <p:nvPr/>
        </p:nvSpPr>
        <p:spPr bwMode="auto">
          <a:xfrm>
            <a:off x="8509986" y="446292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endParaRPr>
          </a:p>
        </p:txBody>
      </p:sp>
      <p:sp>
        <p:nvSpPr>
          <p:cNvPr id="53" name="Text Box 2">
            <a:extLst>
              <a:ext uri="{FF2B5EF4-FFF2-40B4-BE49-F238E27FC236}">
                <a16:creationId xmlns:a16="http://schemas.microsoft.com/office/drawing/2014/main" id="{B266286B-16BD-4F05-8AF8-71237A94B64F}"/>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Text Box 3">
            <a:extLst>
              <a:ext uri="{FF2B5EF4-FFF2-40B4-BE49-F238E27FC236}">
                <a16:creationId xmlns:a16="http://schemas.microsoft.com/office/drawing/2014/main" id="{015A6D50-95BA-45A2-B2B8-FF6704538A34}"/>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Rectangle 4">
            <a:extLst>
              <a:ext uri="{FF2B5EF4-FFF2-40B4-BE49-F238E27FC236}">
                <a16:creationId xmlns:a16="http://schemas.microsoft.com/office/drawing/2014/main" id="{34554C60-D7AE-4FC5-B3FB-83C03A62D3DF}"/>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5">
            <a:extLst>
              <a:ext uri="{FF2B5EF4-FFF2-40B4-BE49-F238E27FC236}">
                <a16:creationId xmlns:a16="http://schemas.microsoft.com/office/drawing/2014/main" id="{255375FF-28D8-4438-8149-D6CC1CAD3043}"/>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6">
            <a:extLst>
              <a:ext uri="{FF2B5EF4-FFF2-40B4-BE49-F238E27FC236}">
                <a16:creationId xmlns:a16="http://schemas.microsoft.com/office/drawing/2014/main" id="{FB95F5D5-74D0-4B13-824C-83F43AF7E4A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7">
            <a:extLst>
              <a:ext uri="{FF2B5EF4-FFF2-40B4-BE49-F238E27FC236}">
                <a16:creationId xmlns:a16="http://schemas.microsoft.com/office/drawing/2014/main" id="{782C7CD7-3BA7-4F28-B5FC-488885E0AE5B}"/>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Line 8">
            <a:extLst>
              <a:ext uri="{FF2B5EF4-FFF2-40B4-BE49-F238E27FC236}">
                <a16:creationId xmlns:a16="http://schemas.microsoft.com/office/drawing/2014/main" id="{37D26D7D-AD2F-4382-96CC-FA2CBB53C8A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9">
            <a:extLst>
              <a:ext uri="{FF2B5EF4-FFF2-40B4-BE49-F238E27FC236}">
                <a16:creationId xmlns:a16="http://schemas.microsoft.com/office/drawing/2014/main" id="{D0E67E72-DA0E-4154-ADCA-33B53D34471C}"/>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0">
            <a:extLst>
              <a:ext uri="{FF2B5EF4-FFF2-40B4-BE49-F238E27FC236}">
                <a16:creationId xmlns:a16="http://schemas.microsoft.com/office/drawing/2014/main" id="{D0651DBE-FA34-4818-902E-B32E72C16E9A}"/>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11">
            <a:extLst>
              <a:ext uri="{FF2B5EF4-FFF2-40B4-BE49-F238E27FC236}">
                <a16:creationId xmlns:a16="http://schemas.microsoft.com/office/drawing/2014/main" id="{C5539EF5-AD01-46CF-B371-C5D76222C65A}"/>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12">
            <a:extLst>
              <a:ext uri="{FF2B5EF4-FFF2-40B4-BE49-F238E27FC236}">
                <a16:creationId xmlns:a16="http://schemas.microsoft.com/office/drawing/2014/main" id="{85D69DEE-6615-4841-AC18-F6F8D2841D38}"/>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4">
            <a:extLst>
              <a:ext uri="{FF2B5EF4-FFF2-40B4-BE49-F238E27FC236}">
                <a16:creationId xmlns:a16="http://schemas.microsoft.com/office/drawing/2014/main" id="{290A46F5-B5D6-4731-8DE9-795EF6CAD00C}"/>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0">
            <a:extLst>
              <a:ext uri="{FF2B5EF4-FFF2-40B4-BE49-F238E27FC236}">
                <a16:creationId xmlns:a16="http://schemas.microsoft.com/office/drawing/2014/main" id="{7B1808ED-3073-4DF5-8159-9159F2C030EC}"/>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Line 11">
            <a:extLst>
              <a:ext uri="{FF2B5EF4-FFF2-40B4-BE49-F238E27FC236}">
                <a16:creationId xmlns:a16="http://schemas.microsoft.com/office/drawing/2014/main" id="{AFC8E5C0-A14C-4A0E-ADAE-7FAED1FBA55F}"/>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4">
            <a:extLst>
              <a:ext uri="{FF2B5EF4-FFF2-40B4-BE49-F238E27FC236}">
                <a16:creationId xmlns:a16="http://schemas.microsoft.com/office/drawing/2014/main" id="{B78AFCB5-1F30-4272-96D3-CC3E517F407B}"/>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Text Box 5">
            <a:extLst>
              <a:ext uri="{FF2B5EF4-FFF2-40B4-BE49-F238E27FC236}">
                <a16:creationId xmlns:a16="http://schemas.microsoft.com/office/drawing/2014/main" id="{DDD7721F-2A7B-41B3-9109-C1F0F41DBA47}"/>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Text Box 6">
            <a:extLst>
              <a:ext uri="{FF2B5EF4-FFF2-40B4-BE49-F238E27FC236}">
                <a16:creationId xmlns:a16="http://schemas.microsoft.com/office/drawing/2014/main" id="{AD8BF254-205A-4812-AFA6-DC9D26F04B17}"/>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Line 7">
            <a:extLst>
              <a:ext uri="{FF2B5EF4-FFF2-40B4-BE49-F238E27FC236}">
                <a16:creationId xmlns:a16="http://schemas.microsoft.com/office/drawing/2014/main" id="{A1BD177A-C5C9-4B61-8816-C4EE51D3EBEC}"/>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Line 26">
            <a:extLst>
              <a:ext uri="{FF2B5EF4-FFF2-40B4-BE49-F238E27FC236}">
                <a16:creationId xmlns:a16="http://schemas.microsoft.com/office/drawing/2014/main" id="{1D9FBE9D-3A95-4A30-8A67-C4F321A4ED1D}"/>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2" name="Line 27">
            <a:extLst>
              <a:ext uri="{FF2B5EF4-FFF2-40B4-BE49-F238E27FC236}">
                <a16:creationId xmlns:a16="http://schemas.microsoft.com/office/drawing/2014/main" id="{10B0EAA4-D72D-4B3F-B97D-3FB220B0694C}"/>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73" name="Group 47">
            <a:extLst>
              <a:ext uri="{FF2B5EF4-FFF2-40B4-BE49-F238E27FC236}">
                <a16:creationId xmlns:a16="http://schemas.microsoft.com/office/drawing/2014/main" id="{DFF6EE26-E2EE-470A-A10A-D3A8D9F1FF56}"/>
              </a:ext>
            </a:extLst>
          </p:cNvPr>
          <p:cNvGrpSpPr>
            <a:grpSpLocks/>
          </p:cNvGrpSpPr>
          <p:nvPr/>
        </p:nvGrpSpPr>
        <p:grpSpPr bwMode="auto">
          <a:xfrm>
            <a:off x="3955340" y="3352567"/>
            <a:ext cx="1684338" cy="182563"/>
            <a:chOff x="2796" y="2106"/>
            <a:chExt cx="1061" cy="115"/>
          </a:xfrm>
        </p:grpSpPr>
        <p:sp>
          <p:nvSpPr>
            <p:cNvPr id="74" name="Line 23">
              <a:extLst>
                <a:ext uri="{FF2B5EF4-FFF2-40B4-BE49-F238E27FC236}">
                  <a16:creationId xmlns:a16="http://schemas.microsoft.com/office/drawing/2014/main" id="{DD3A7AA5-BC2E-45FD-A310-D0A850C4BF86}"/>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5" name="Line 24">
              <a:extLst>
                <a:ext uri="{FF2B5EF4-FFF2-40B4-BE49-F238E27FC236}">
                  <a16:creationId xmlns:a16="http://schemas.microsoft.com/office/drawing/2014/main" id="{2AF4DB46-6D78-43BB-94F8-4788A0DDCA3D}"/>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6" name="Line 25">
              <a:extLst>
                <a:ext uri="{FF2B5EF4-FFF2-40B4-BE49-F238E27FC236}">
                  <a16:creationId xmlns:a16="http://schemas.microsoft.com/office/drawing/2014/main" id="{1C665074-EE08-4445-BA2A-951D94F1BB23}"/>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77" name="Line 31">
            <a:extLst>
              <a:ext uri="{FF2B5EF4-FFF2-40B4-BE49-F238E27FC236}">
                <a16:creationId xmlns:a16="http://schemas.microsoft.com/office/drawing/2014/main" id="{40656043-9A20-41BF-864D-6183CA9740EF}"/>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8" name="Text Box 21">
            <a:extLst>
              <a:ext uri="{FF2B5EF4-FFF2-40B4-BE49-F238E27FC236}">
                <a16:creationId xmlns:a16="http://schemas.microsoft.com/office/drawing/2014/main" id="{DCCF0B25-FA43-482D-AFA7-A4E22085FA7D}"/>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9" name="Line 27">
            <a:extLst>
              <a:ext uri="{FF2B5EF4-FFF2-40B4-BE49-F238E27FC236}">
                <a16:creationId xmlns:a16="http://schemas.microsoft.com/office/drawing/2014/main" id="{A5118C85-7CE8-4B63-9D8D-4D1E072B255B}"/>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0" name="Line 38">
            <a:extLst>
              <a:ext uri="{FF2B5EF4-FFF2-40B4-BE49-F238E27FC236}">
                <a16:creationId xmlns:a16="http://schemas.microsoft.com/office/drawing/2014/main" id="{0EB943C3-FB90-49B3-A181-C7B9BDD914F8}"/>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1" name="Text Box 26">
            <a:extLst>
              <a:ext uri="{FF2B5EF4-FFF2-40B4-BE49-F238E27FC236}">
                <a16:creationId xmlns:a16="http://schemas.microsoft.com/office/drawing/2014/main" id="{47237893-A8EC-4420-82EA-8D1694EC5760}"/>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2" name="Line 30">
            <a:extLst>
              <a:ext uri="{FF2B5EF4-FFF2-40B4-BE49-F238E27FC236}">
                <a16:creationId xmlns:a16="http://schemas.microsoft.com/office/drawing/2014/main" id="{84551733-D5D6-4A8D-BD24-1318302BA89C}"/>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3" name="Text Box 36">
            <a:extLst>
              <a:ext uri="{FF2B5EF4-FFF2-40B4-BE49-F238E27FC236}">
                <a16:creationId xmlns:a16="http://schemas.microsoft.com/office/drawing/2014/main" id="{00F4778A-0669-46F7-98E3-CD5114DB5F52}"/>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المسيح</a:t>
            </a:r>
            <a:endParaRPr kumimoji="0" lang="en-US" sz="2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85" name="Line 35">
            <a:extLst>
              <a:ext uri="{FF2B5EF4-FFF2-40B4-BE49-F238E27FC236}">
                <a16:creationId xmlns:a16="http://schemas.microsoft.com/office/drawing/2014/main" id="{6EA1BB0D-808B-42C6-9F6D-AD022951FB39}"/>
              </a:ext>
            </a:extLst>
          </p:cNvPr>
          <p:cNvSpPr>
            <a:spLocks noChangeShapeType="1"/>
          </p:cNvSpPr>
          <p:nvPr/>
        </p:nvSpPr>
        <p:spPr bwMode="auto">
          <a:xfrm flipH="1" flipV="1">
            <a:off x="4745539" y="5788260"/>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0"/>
                                  </p:stCondLst>
                                  <p:childTnLst>
                                    <p:set>
                                      <p:cBhvr>
                                        <p:cTn id="6" dur="1" fill="hold">
                                          <p:stCondLst>
                                            <p:cond delay="0"/>
                                          </p:stCondLst>
                                        </p:cTn>
                                        <p:tgtEl>
                                          <p:spTgt spid="353313"/>
                                        </p:tgtEl>
                                        <p:attrNameLst>
                                          <p:attrName>style.visibility</p:attrName>
                                        </p:attrNameLst>
                                      </p:cBhvr>
                                      <p:to>
                                        <p:strVal val="visible"/>
                                      </p:to>
                                    </p:set>
                                    <p:anim calcmode="lin" valueType="num">
                                      <p:cBhvr>
                                        <p:cTn id="7" dur="500" fill="hold"/>
                                        <p:tgtEl>
                                          <p:spTgt spid="353313"/>
                                        </p:tgtEl>
                                        <p:attrNameLst>
                                          <p:attrName>ppt_x</p:attrName>
                                        </p:attrNameLst>
                                      </p:cBhvr>
                                      <p:tavLst>
                                        <p:tav tm="0">
                                          <p:val>
                                            <p:strVal val="#ppt_x+#ppt_w/2"/>
                                          </p:val>
                                        </p:tav>
                                        <p:tav tm="100000">
                                          <p:val>
                                            <p:strVal val="#ppt_x"/>
                                          </p:val>
                                        </p:tav>
                                      </p:tavLst>
                                    </p:anim>
                                    <p:anim calcmode="lin" valueType="num">
                                      <p:cBhvr>
                                        <p:cTn id="8" dur="500" fill="hold"/>
                                        <p:tgtEl>
                                          <p:spTgt spid="353313"/>
                                        </p:tgtEl>
                                        <p:attrNameLst>
                                          <p:attrName>ppt_y</p:attrName>
                                        </p:attrNameLst>
                                      </p:cBhvr>
                                      <p:tavLst>
                                        <p:tav tm="0">
                                          <p:val>
                                            <p:strVal val="#ppt_y"/>
                                          </p:val>
                                        </p:tav>
                                        <p:tav tm="100000">
                                          <p:val>
                                            <p:strVal val="#ppt_y"/>
                                          </p:val>
                                        </p:tav>
                                      </p:tavLst>
                                    </p:anim>
                                    <p:anim calcmode="lin" valueType="num">
                                      <p:cBhvr>
                                        <p:cTn id="9" dur="500" fill="hold"/>
                                        <p:tgtEl>
                                          <p:spTgt spid="353313"/>
                                        </p:tgtEl>
                                        <p:attrNameLst>
                                          <p:attrName>ppt_w</p:attrName>
                                        </p:attrNameLst>
                                      </p:cBhvr>
                                      <p:tavLst>
                                        <p:tav tm="0">
                                          <p:val>
                                            <p:fltVal val="0"/>
                                          </p:val>
                                        </p:tav>
                                        <p:tav tm="100000">
                                          <p:val>
                                            <p:strVal val="#ppt_w"/>
                                          </p:val>
                                        </p:tav>
                                      </p:tavLst>
                                    </p:anim>
                                    <p:anim calcmode="lin" valueType="num">
                                      <p:cBhvr>
                                        <p:cTn id="10" dur="500" fill="hold"/>
                                        <p:tgtEl>
                                          <p:spTgt spid="353313"/>
                                        </p:tgtEl>
                                        <p:attrNameLst>
                                          <p:attrName>ppt_h</p:attrName>
                                        </p:attrNameLst>
                                      </p:cBhvr>
                                      <p:tavLst>
                                        <p:tav tm="0">
                                          <p:val>
                                            <p:strVal val="#ppt_h"/>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grpId="0" nodeType="click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additive="base">
                                        <p:cTn id="15" dur="500" fill="hold"/>
                                        <p:tgtEl>
                                          <p:spTgt spid="51"/>
                                        </p:tgtEl>
                                        <p:attrNameLst>
                                          <p:attrName>ppt_x</p:attrName>
                                        </p:attrNameLst>
                                      </p:cBhvr>
                                      <p:tavLst>
                                        <p:tav tm="0">
                                          <p:val>
                                            <p:strVal val="1+#ppt_w/2"/>
                                          </p:val>
                                        </p:tav>
                                        <p:tav tm="100000">
                                          <p:val>
                                            <p:strVal val="#ppt_x"/>
                                          </p:val>
                                        </p:tav>
                                      </p:tavLst>
                                    </p:anim>
                                    <p:anim calcmode="lin" valueType="num">
                                      <p:cBhvr additive="base">
                                        <p:cTn id="16"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2" fill="hold" nodeType="clickEffect">
                                  <p:stCondLst>
                                    <p:cond delay="0"/>
                                  </p:stCondLst>
                                  <p:childTnLst>
                                    <p:set>
                                      <p:cBhvr>
                                        <p:cTn id="20" dur="1" fill="hold">
                                          <p:stCondLst>
                                            <p:cond delay="0"/>
                                          </p:stCondLst>
                                        </p:cTn>
                                        <p:tgtEl>
                                          <p:spTgt spid="43"/>
                                        </p:tgtEl>
                                        <p:attrNameLst>
                                          <p:attrName>style.visibility</p:attrName>
                                        </p:attrNameLst>
                                      </p:cBhvr>
                                      <p:to>
                                        <p:strVal val="visible"/>
                                      </p:to>
                                    </p:set>
                                    <p:anim calcmode="lin" valueType="num">
                                      <p:cBhvr>
                                        <p:cTn id="21" dur="500" fill="hold"/>
                                        <p:tgtEl>
                                          <p:spTgt spid="43"/>
                                        </p:tgtEl>
                                        <p:attrNameLst>
                                          <p:attrName>ppt_x</p:attrName>
                                        </p:attrNameLst>
                                      </p:cBhvr>
                                      <p:tavLst>
                                        <p:tav tm="0">
                                          <p:val>
                                            <p:strVal val="#ppt_x+#ppt_w/2"/>
                                          </p:val>
                                        </p:tav>
                                        <p:tav tm="100000">
                                          <p:val>
                                            <p:strVal val="#ppt_x"/>
                                          </p:val>
                                        </p:tav>
                                      </p:tavLst>
                                    </p:anim>
                                    <p:anim calcmode="lin" valueType="num">
                                      <p:cBhvr>
                                        <p:cTn id="22" dur="500" fill="hold"/>
                                        <p:tgtEl>
                                          <p:spTgt spid="43"/>
                                        </p:tgtEl>
                                        <p:attrNameLst>
                                          <p:attrName>ppt_y</p:attrName>
                                        </p:attrNameLst>
                                      </p:cBhvr>
                                      <p:tavLst>
                                        <p:tav tm="0">
                                          <p:val>
                                            <p:strVal val="#ppt_y"/>
                                          </p:val>
                                        </p:tav>
                                        <p:tav tm="100000">
                                          <p:val>
                                            <p:strVal val="#ppt_y"/>
                                          </p:val>
                                        </p:tav>
                                      </p:tavLst>
                                    </p:anim>
                                    <p:anim calcmode="lin" valueType="num">
                                      <p:cBhvr>
                                        <p:cTn id="23" dur="500" fill="hold"/>
                                        <p:tgtEl>
                                          <p:spTgt spid="43"/>
                                        </p:tgtEl>
                                        <p:attrNameLst>
                                          <p:attrName>ppt_w</p:attrName>
                                        </p:attrNameLst>
                                      </p:cBhvr>
                                      <p:tavLst>
                                        <p:tav tm="0">
                                          <p:val>
                                            <p:fltVal val="0"/>
                                          </p:val>
                                        </p:tav>
                                        <p:tav tm="100000">
                                          <p:val>
                                            <p:strVal val="#ppt_w"/>
                                          </p:val>
                                        </p:tav>
                                      </p:tavLst>
                                    </p:anim>
                                    <p:anim calcmode="lin" valueType="num">
                                      <p:cBhvr>
                                        <p:cTn id="24" dur="500" fill="hold"/>
                                        <p:tgtEl>
                                          <p:spTgt spid="43"/>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7" presetClass="entr" presetSubtype="8" fill="hold" nodeType="clickEffect">
                                  <p:stCondLst>
                                    <p:cond delay="0"/>
                                  </p:stCondLst>
                                  <p:childTnLst>
                                    <p:set>
                                      <p:cBhvr>
                                        <p:cTn id="28" dur="1" fill="hold">
                                          <p:stCondLst>
                                            <p:cond delay="0"/>
                                          </p:stCondLst>
                                        </p:cTn>
                                        <p:tgtEl>
                                          <p:spTgt spid="46"/>
                                        </p:tgtEl>
                                        <p:attrNameLst>
                                          <p:attrName>style.visibility</p:attrName>
                                        </p:attrNameLst>
                                      </p:cBhvr>
                                      <p:to>
                                        <p:strVal val="visible"/>
                                      </p:to>
                                    </p:set>
                                    <p:anim calcmode="lin" valueType="num">
                                      <p:cBhvr>
                                        <p:cTn id="29" dur="500" fill="hold"/>
                                        <p:tgtEl>
                                          <p:spTgt spid="46"/>
                                        </p:tgtEl>
                                        <p:attrNameLst>
                                          <p:attrName>ppt_x</p:attrName>
                                        </p:attrNameLst>
                                      </p:cBhvr>
                                      <p:tavLst>
                                        <p:tav tm="0">
                                          <p:val>
                                            <p:strVal val="#ppt_x-#ppt_w/2"/>
                                          </p:val>
                                        </p:tav>
                                        <p:tav tm="100000">
                                          <p:val>
                                            <p:strVal val="#ppt_x"/>
                                          </p:val>
                                        </p:tav>
                                      </p:tavLst>
                                    </p:anim>
                                    <p:anim calcmode="lin" valueType="num">
                                      <p:cBhvr>
                                        <p:cTn id="30" dur="500" fill="hold"/>
                                        <p:tgtEl>
                                          <p:spTgt spid="46"/>
                                        </p:tgtEl>
                                        <p:attrNameLst>
                                          <p:attrName>ppt_y</p:attrName>
                                        </p:attrNameLst>
                                      </p:cBhvr>
                                      <p:tavLst>
                                        <p:tav tm="0">
                                          <p:val>
                                            <p:strVal val="#ppt_y"/>
                                          </p:val>
                                        </p:tav>
                                        <p:tav tm="100000">
                                          <p:val>
                                            <p:strVal val="#ppt_y"/>
                                          </p:val>
                                        </p:tav>
                                      </p:tavLst>
                                    </p:anim>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313" grpId="0"/>
      <p:bldP spid="51" grpId="0" autoUpdateAnimBg="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76" name="Text Box 72"/>
          <p:cNvSpPr txBox="1">
            <a:spLocks noChangeArrowheads="1"/>
          </p:cNvSpPr>
          <p:nvPr/>
        </p:nvSpPr>
        <p:spPr bwMode="auto">
          <a:xfrm>
            <a:off x="6245100" y="5400085"/>
            <a:ext cx="1806575"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l"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الحقُّ</a:t>
            </a:r>
          </a:p>
          <a:p>
            <a:pPr marL="0" marR="0" lvl="0" indent="0" algn="l"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الشرعيّ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3" name="Text Box 33">
            <a:extLst>
              <a:ext uri="{FF2B5EF4-FFF2-40B4-BE49-F238E27FC236}">
                <a16:creationId xmlns:a16="http://schemas.microsoft.com/office/drawing/2014/main" id="{062191EE-0DB7-4E1E-95B5-FC2615CE228F}"/>
              </a:ext>
            </a:extLst>
          </p:cNvPr>
          <p:cNvSpPr txBox="1">
            <a:spLocks noChangeArrowheads="1"/>
          </p:cNvSpPr>
          <p:nvPr/>
        </p:nvSpPr>
        <p:spPr bwMode="auto">
          <a:xfrm>
            <a:off x="762000" y="5400086"/>
            <a:ext cx="2696370"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wrap="square">
            <a:spAutoFit/>
          </a:bodyPr>
          <a:lstStyle/>
          <a:p>
            <a:pPr marL="0" marR="0" lvl="0" indent="0" algn="r" defTabSz="914400" rtl="1"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حقُّ</a:t>
            </a:r>
            <a:r>
              <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الدم (الحقُّ بناءً</a:t>
            </a:r>
          </a:p>
          <a:p>
            <a:pPr marL="0" marR="0" lvl="0" indent="0" algn="r" defTabSz="914400" rtl="1"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على قرابة الدم)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4" name="Text Box 56">
            <a:extLst>
              <a:ext uri="{FF2B5EF4-FFF2-40B4-BE49-F238E27FC236}">
                <a16:creationId xmlns:a16="http://schemas.microsoft.com/office/drawing/2014/main" id="{C169C0F1-B045-495B-A659-DB6CEAAE5D82}"/>
              </a:ext>
            </a:extLst>
          </p:cNvPr>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45" name="Rectangle 57">
            <a:extLst>
              <a:ext uri="{FF2B5EF4-FFF2-40B4-BE49-F238E27FC236}">
                <a16:creationId xmlns:a16="http://schemas.microsoft.com/office/drawing/2014/main" id="{F742D163-5774-499D-871A-847F6A4E2FCD}"/>
              </a:ext>
            </a:extLst>
          </p:cNvPr>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46" name="Rectangle 60">
            <a:extLst>
              <a:ext uri="{FF2B5EF4-FFF2-40B4-BE49-F238E27FC236}">
                <a16:creationId xmlns:a16="http://schemas.microsoft.com/office/drawing/2014/main" id="{1A67B764-8F60-4006-8F7A-6B9E6FE462F4}"/>
              </a:ext>
            </a:extLst>
          </p:cNvPr>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36</a:t>
            </a:r>
          </a:p>
        </p:txBody>
      </p:sp>
      <p:grpSp>
        <p:nvGrpSpPr>
          <p:cNvPr id="47" name="Group 43">
            <a:extLst>
              <a:ext uri="{FF2B5EF4-FFF2-40B4-BE49-F238E27FC236}">
                <a16:creationId xmlns:a16="http://schemas.microsoft.com/office/drawing/2014/main" id="{E6DA1D70-4F41-4783-85EF-DF43508F29BF}"/>
              </a:ext>
            </a:extLst>
          </p:cNvPr>
          <p:cNvGrpSpPr>
            <a:grpSpLocks/>
          </p:cNvGrpSpPr>
          <p:nvPr/>
        </p:nvGrpSpPr>
        <p:grpSpPr bwMode="auto">
          <a:xfrm>
            <a:off x="1651794" y="4312115"/>
            <a:ext cx="3138487" cy="847725"/>
            <a:chOff x="1287" y="2701"/>
            <a:chExt cx="1977" cy="534"/>
          </a:xfrm>
        </p:grpSpPr>
        <p:sp>
          <p:nvSpPr>
            <p:cNvPr id="48" name="Text Box 27">
              <a:extLst>
                <a:ext uri="{FF2B5EF4-FFF2-40B4-BE49-F238E27FC236}">
                  <a16:creationId xmlns:a16="http://schemas.microsoft.com/office/drawing/2014/main" id="{91341995-60ED-43AE-A9F2-172AC98F82A5}"/>
                </a:ext>
              </a:extLst>
            </p:cNvPr>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الحقُّ العائليّ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لوقا 3: 23-38</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 name="Rectangle 29">
              <a:extLst>
                <a:ext uri="{FF2B5EF4-FFF2-40B4-BE49-F238E27FC236}">
                  <a16:creationId xmlns:a16="http://schemas.microsoft.com/office/drawing/2014/main" id="{671B6002-C307-407D-826C-B98C3AB1A8EF}"/>
                </a:ext>
              </a:extLst>
            </p:cNvPr>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50" name="Group 44">
            <a:extLst>
              <a:ext uri="{FF2B5EF4-FFF2-40B4-BE49-F238E27FC236}">
                <a16:creationId xmlns:a16="http://schemas.microsoft.com/office/drawing/2014/main" id="{AD224728-67C2-4165-B96B-DC02F1A69D34}"/>
              </a:ext>
            </a:extLst>
          </p:cNvPr>
          <p:cNvGrpSpPr>
            <a:grpSpLocks/>
          </p:cNvGrpSpPr>
          <p:nvPr/>
        </p:nvGrpSpPr>
        <p:grpSpPr bwMode="auto">
          <a:xfrm>
            <a:off x="4842861" y="4312115"/>
            <a:ext cx="2925762" cy="847725"/>
            <a:chOff x="3285" y="2701"/>
            <a:chExt cx="1843" cy="534"/>
          </a:xfrm>
        </p:grpSpPr>
        <p:sp>
          <p:nvSpPr>
            <p:cNvPr id="51" name="Text Box 28">
              <a:extLst>
                <a:ext uri="{FF2B5EF4-FFF2-40B4-BE49-F238E27FC236}">
                  <a16:creationId xmlns:a16="http://schemas.microsoft.com/office/drawing/2014/main" id="{95F6D262-3E47-4C46-808A-0F29E41B6D10}"/>
                </a:ext>
              </a:extLst>
            </p:cNvPr>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الحقُّ الشرعيّ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متَّى 1: 1-17</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52" name="Rectangle 32">
              <a:extLst>
                <a:ext uri="{FF2B5EF4-FFF2-40B4-BE49-F238E27FC236}">
                  <a16:creationId xmlns:a16="http://schemas.microsoft.com/office/drawing/2014/main" id="{6A469F20-4106-4248-AA90-1320F3FCBADE}"/>
                </a:ext>
              </a:extLst>
            </p:cNvPr>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3" name="Line 33">
            <a:extLst>
              <a:ext uri="{FF2B5EF4-FFF2-40B4-BE49-F238E27FC236}">
                <a16:creationId xmlns:a16="http://schemas.microsoft.com/office/drawing/2014/main" id="{4CB0B6F3-016C-4057-9458-D3AC1D25D367}"/>
              </a:ext>
            </a:extLst>
          </p:cNvPr>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4" name="Line 40">
            <a:extLst>
              <a:ext uri="{FF2B5EF4-FFF2-40B4-BE49-F238E27FC236}">
                <a16:creationId xmlns:a16="http://schemas.microsoft.com/office/drawing/2014/main" id="{1F175549-2CBD-400A-846D-FAAEDD5DDC69}"/>
              </a:ext>
            </a:extLst>
          </p:cNvPr>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5" name="Text Box 46">
            <a:extLst>
              <a:ext uri="{FF2B5EF4-FFF2-40B4-BE49-F238E27FC236}">
                <a16:creationId xmlns:a16="http://schemas.microsoft.com/office/drawing/2014/main" id="{3CCCEA3E-759D-4612-A727-7D4240D4048B}"/>
              </a:ext>
            </a:extLst>
          </p:cNvPr>
          <p:cNvSpPr txBox="1">
            <a:spLocks noChangeArrowheads="1"/>
          </p:cNvSpPr>
          <p:nvPr/>
        </p:nvSpPr>
        <p:spPr bwMode="auto">
          <a:xfrm>
            <a:off x="6036318" y="3903763"/>
            <a:ext cx="2997199"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rPr>
              <a:t>النسب الشرعي</a:t>
            </a:r>
            <a:endParaRPr kumimoji="0" lang="en-US"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endParaRPr>
          </a:p>
        </p:txBody>
      </p:sp>
      <p:sp>
        <p:nvSpPr>
          <p:cNvPr id="56" name="Text Box 50">
            <a:extLst>
              <a:ext uri="{FF2B5EF4-FFF2-40B4-BE49-F238E27FC236}">
                <a16:creationId xmlns:a16="http://schemas.microsoft.com/office/drawing/2014/main" id="{52AA01E2-DD80-4601-AA5E-C584599EEAEB}"/>
              </a:ext>
            </a:extLst>
          </p:cNvPr>
          <p:cNvSpPr txBox="1">
            <a:spLocks noChangeArrowheads="1"/>
          </p:cNvSpPr>
          <p:nvPr/>
        </p:nvSpPr>
        <p:spPr bwMode="auto">
          <a:xfrm>
            <a:off x="8509986" y="446292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endParaRPr>
          </a:p>
        </p:txBody>
      </p:sp>
      <p:sp>
        <p:nvSpPr>
          <p:cNvPr id="57" name="Text Box 2">
            <a:extLst>
              <a:ext uri="{FF2B5EF4-FFF2-40B4-BE49-F238E27FC236}">
                <a16:creationId xmlns:a16="http://schemas.microsoft.com/office/drawing/2014/main" id="{E599DEDD-CEA3-4307-8D93-D7FFAAAEC15E}"/>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Text Box 3">
            <a:extLst>
              <a:ext uri="{FF2B5EF4-FFF2-40B4-BE49-F238E27FC236}">
                <a16:creationId xmlns:a16="http://schemas.microsoft.com/office/drawing/2014/main" id="{FCDC2510-BFB2-4912-9145-85CEBD068711}"/>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Rectangle 4">
            <a:extLst>
              <a:ext uri="{FF2B5EF4-FFF2-40B4-BE49-F238E27FC236}">
                <a16:creationId xmlns:a16="http://schemas.microsoft.com/office/drawing/2014/main" id="{BD478C0B-4793-40E1-91BE-F62808CEE85E}"/>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5">
            <a:extLst>
              <a:ext uri="{FF2B5EF4-FFF2-40B4-BE49-F238E27FC236}">
                <a16:creationId xmlns:a16="http://schemas.microsoft.com/office/drawing/2014/main" id="{3E034700-3930-40C2-A251-0507C7378422}"/>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6">
            <a:extLst>
              <a:ext uri="{FF2B5EF4-FFF2-40B4-BE49-F238E27FC236}">
                <a16:creationId xmlns:a16="http://schemas.microsoft.com/office/drawing/2014/main" id="{9C113D6A-EDBC-4108-81C5-141B5A10944E}"/>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7">
            <a:extLst>
              <a:ext uri="{FF2B5EF4-FFF2-40B4-BE49-F238E27FC236}">
                <a16:creationId xmlns:a16="http://schemas.microsoft.com/office/drawing/2014/main" id="{C25E0F09-D793-428B-B588-330A44A443B3}"/>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8">
            <a:extLst>
              <a:ext uri="{FF2B5EF4-FFF2-40B4-BE49-F238E27FC236}">
                <a16:creationId xmlns:a16="http://schemas.microsoft.com/office/drawing/2014/main" id="{BEE460C2-D658-416A-9210-9967BA16FC05}"/>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Line 9">
            <a:extLst>
              <a:ext uri="{FF2B5EF4-FFF2-40B4-BE49-F238E27FC236}">
                <a16:creationId xmlns:a16="http://schemas.microsoft.com/office/drawing/2014/main" id="{B0776117-7E39-4AA3-968A-3298C7CBE329}"/>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0">
            <a:extLst>
              <a:ext uri="{FF2B5EF4-FFF2-40B4-BE49-F238E27FC236}">
                <a16:creationId xmlns:a16="http://schemas.microsoft.com/office/drawing/2014/main" id="{9C329B4E-D6AB-4F3A-A4DE-805A1971A235}"/>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Line 11">
            <a:extLst>
              <a:ext uri="{FF2B5EF4-FFF2-40B4-BE49-F238E27FC236}">
                <a16:creationId xmlns:a16="http://schemas.microsoft.com/office/drawing/2014/main" id="{B2263E87-A5CB-457A-BB71-A594D610D359}"/>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2">
            <a:extLst>
              <a:ext uri="{FF2B5EF4-FFF2-40B4-BE49-F238E27FC236}">
                <a16:creationId xmlns:a16="http://schemas.microsoft.com/office/drawing/2014/main" id="{0759DF3E-809C-43FD-ABF4-BE2F7F4B8C45}"/>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Text Box 4">
            <a:extLst>
              <a:ext uri="{FF2B5EF4-FFF2-40B4-BE49-F238E27FC236}">
                <a16:creationId xmlns:a16="http://schemas.microsoft.com/office/drawing/2014/main" id="{C19B1546-3465-49B7-AC31-C47929B3C41B}"/>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10">
            <a:extLst>
              <a:ext uri="{FF2B5EF4-FFF2-40B4-BE49-F238E27FC236}">
                <a16:creationId xmlns:a16="http://schemas.microsoft.com/office/drawing/2014/main" id="{49F8C5D2-038A-48B9-90DD-3518A4A8CD7F}"/>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Line 11">
            <a:extLst>
              <a:ext uri="{FF2B5EF4-FFF2-40B4-BE49-F238E27FC236}">
                <a16:creationId xmlns:a16="http://schemas.microsoft.com/office/drawing/2014/main" id="{7E557562-A481-4FF6-A782-E8C8BEA02C56}"/>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Line 14">
            <a:extLst>
              <a:ext uri="{FF2B5EF4-FFF2-40B4-BE49-F238E27FC236}">
                <a16:creationId xmlns:a16="http://schemas.microsoft.com/office/drawing/2014/main" id="{439D99E6-5DE6-4F80-8277-36015035FA93}"/>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2" name="Text Box 5">
            <a:extLst>
              <a:ext uri="{FF2B5EF4-FFF2-40B4-BE49-F238E27FC236}">
                <a16:creationId xmlns:a16="http://schemas.microsoft.com/office/drawing/2014/main" id="{E237E150-D275-4C9B-AA6F-9493718BF148}"/>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3" name="Text Box 6">
            <a:extLst>
              <a:ext uri="{FF2B5EF4-FFF2-40B4-BE49-F238E27FC236}">
                <a16:creationId xmlns:a16="http://schemas.microsoft.com/office/drawing/2014/main" id="{3DC3D4D2-AD0B-4FC8-A000-8084278704DB}"/>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4" name="Line 7">
            <a:extLst>
              <a:ext uri="{FF2B5EF4-FFF2-40B4-BE49-F238E27FC236}">
                <a16:creationId xmlns:a16="http://schemas.microsoft.com/office/drawing/2014/main" id="{0CF154E2-A49C-41D4-ADDD-E93F56D25AB0}"/>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5" name="Line 26">
            <a:extLst>
              <a:ext uri="{FF2B5EF4-FFF2-40B4-BE49-F238E27FC236}">
                <a16:creationId xmlns:a16="http://schemas.microsoft.com/office/drawing/2014/main" id="{0E3BA962-3674-4EF3-8356-DDE6551CF752}"/>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6" name="Line 27">
            <a:extLst>
              <a:ext uri="{FF2B5EF4-FFF2-40B4-BE49-F238E27FC236}">
                <a16:creationId xmlns:a16="http://schemas.microsoft.com/office/drawing/2014/main" id="{D2E2D79B-F236-4097-948C-ABE9B2167EA4}"/>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77" name="Group 47">
            <a:extLst>
              <a:ext uri="{FF2B5EF4-FFF2-40B4-BE49-F238E27FC236}">
                <a16:creationId xmlns:a16="http://schemas.microsoft.com/office/drawing/2014/main" id="{E97078BA-5CBE-4135-B056-D7D3EDDAC1BA}"/>
              </a:ext>
            </a:extLst>
          </p:cNvPr>
          <p:cNvGrpSpPr>
            <a:grpSpLocks/>
          </p:cNvGrpSpPr>
          <p:nvPr/>
        </p:nvGrpSpPr>
        <p:grpSpPr bwMode="auto">
          <a:xfrm>
            <a:off x="3955340" y="3352567"/>
            <a:ext cx="1684338" cy="182563"/>
            <a:chOff x="2796" y="2106"/>
            <a:chExt cx="1061" cy="115"/>
          </a:xfrm>
        </p:grpSpPr>
        <p:sp>
          <p:nvSpPr>
            <p:cNvPr id="78" name="Line 23">
              <a:extLst>
                <a:ext uri="{FF2B5EF4-FFF2-40B4-BE49-F238E27FC236}">
                  <a16:creationId xmlns:a16="http://schemas.microsoft.com/office/drawing/2014/main" id="{E6F4DB53-C588-4236-BAC2-59B98B1072C8}"/>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9" name="Line 24">
              <a:extLst>
                <a:ext uri="{FF2B5EF4-FFF2-40B4-BE49-F238E27FC236}">
                  <a16:creationId xmlns:a16="http://schemas.microsoft.com/office/drawing/2014/main" id="{3C98EE81-8D7E-44A1-B9D6-00822E8D0C82}"/>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0" name="Line 25">
              <a:extLst>
                <a:ext uri="{FF2B5EF4-FFF2-40B4-BE49-F238E27FC236}">
                  <a16:creationId xmlns:a16="http://schemas.microsoft.com/office/drawing/2014/main" id="{9ACAA217-1BB9-4989-8EF9-CFBD6C3B765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81" name="Line 31">
            <a:extLst>
              <a:ext uri="{FF2B5EF4-FFF2-40B4-BE49-F238E27FC236}">
                <a16:creationId xmlns:a16="http://schemas.microsoft.com/office/drawing/2014/main" id="{971DB9C6-9765-41E5-AE49-6333387EA4FD}"/>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2" name="Text Box 21">
            <a:extLst>
              <a:ext uri="{FF2B5EF4-FFF2-40B4-BE49-F238E27FC236}">
                <a16:creationId xmlns:a16="http://schemas.microsoft.com/office/drawing/2014/main" id="{6309FEC5-970C-4B95-AA4D-91042D4D5B1D}"/>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3" name="Line 27">
            <a:extLst>
              <a:ext uri="{FF2B5EF4-FFF2-40B4-BE49-F238E27FC236}">
                <a16:creationId xmlns:a16="http://schemas.microsoft.com/office/drawing/2014/main" id="{4EBC920F-0B94-4255-91A3-F6A41A706A6E}"/>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4" name="Line 38">
            <a:extLst>
              <a:ext uri="{FF2B5EF4-FFF2-40B4-BE49-F238E27FC236}">
                <a16:creationId xmlns:a16="http://schemas.microsoft.com/office/drawing/2014/main" id="{77B7CC02-49CB-4A75-854E-7631AA2F549C}"/>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5" name="Text Box 26">
            <a:extLst>
              <a:ext uri="{FF2B5EF4-FFF2-40B4-BE49-F238E27FC236}">
                <a16:creationId xmlns:a16="http://schemas.microsoft.com/office/drawing/2014/main" id="{26869FA4-14FA-4525-957A-188C1CD600A9}"/>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6" name="Line 30">
            <a:extLst>
              <a:ext uri="{FF2B5EF4-FFF2-40B4-BE49-F238E27FC236}">
                <a16:creationId xmlns:a16="http://schemas.microsoft.com/office/drawing/2014/main" id="{E7DBF653-B617-4E84-977B-856B6FF33BF9}"/>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7" name="Text Box 36">
            <a:extLst>
              <a:ext uri="{FF2B5EF4-FFF2-40B4-BE49-F238E27FC236}">
                <a16:creationId xmlns:a16="http://schemas.microsoft.com/office/drawing/2014/main" id="{30A101D6-D686-496F-A742-95FBC29A99BB}"/>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المسيح</a:t>
            </a:r>
            <a:endParaRPr kumimoji="0" lang="en-US" sz="2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88" name="Line 35">
            <a:extLst>
              <a:ext uri="{FF2B5EF4-FFF2-40B4-BE49-F238E27FC236}">
                <a16:creationId xmlns:a16="http://schemas.microsoft.com/office/drawing/2014/main" id="{090D4A3A-0B33-4090-9976-B37907515E1A}"/>
              </a:ext>
            </a:extLst>
          </p:cNvPr>
          <p:cNvSpPr>
            <a:spLocks noChangeShapeType="1"/>
          </p:cNvSpPr>
          <p:nvPr/>
        </p:nvSpPr>
        <p:spPr bwMode="auto">
          <a:xfrm flipH="1" flipV="1">
            <a:off x="4248942" y="5956835"/>
            <a:ext cx="323057" cy="30581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 name="Line 33">
            <a:extLst>
              <a:ext uri="{FF2B5EF4-FFF2-40B4-BE49-F238E27FC236}">
                <a16:creationId xmlns:a16="http://schemas.microsoft.com/office/drawing/2014/main" id="{1050BCD4-1E0B-6D9E-203A-5037391F82CE}"/>
              </a:ext>
            </a:extLst>
          </p:cNvPr>
          <p:cNvSpPr>
            <a:spLocks noChangeShapeType="1"/>
          </p:cNvSpPr>
          <p:nvPr/>
        </p:nvSpPr>
        <p:spPr bwMode="auto">
          <a:xfrm flipV="1">
            <a:off x="5362571" y="6003127"/>
            <a:ext cx="252151" cy="259519"/>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354376"/>
                                        </p:tgtEl>
                                        <p:attrNameLst>
                                          <p:attrName>style.visibility</p:attrName>
                                        </p:attrNameLst>
                                      </p:cBhvr>
                                      <p:to>
                                        <p:strVal val="visible"/>
                                      </p:to>
                                    </p:set>
                                    <p:anim calcmode="lin" valueType="num">
                                      <p:cBhvr>
                                        <p:cTn id="7" dur="500" fill="hold"/>
                                        <p:tgtEl>
                                          <p:spTgt spid="354376"/>
                                        </p:tgtEl>
                                        <p:attrNameLst>
                                          <p:attrName>ppt_x</p:attrName>
                                        </p:attrNameLst>
                                      </p:cBhvr>
                                      <p:tavLst>
                                        <p:tav tm="0">
                                          <p:val>
                                            <p:strVal val="#ppt_x-#ppt_w/2"/>
                                          </p:val>
                                        </p:tav>
                                        <p:tav tm="100000">
                                          <p:val>
                                            <p:strVal val="#ppt_x"/>
                                          </p:val>
                                        </p:tav>
                                      </p:tavLst>
                                    </p:anim>
                                    <p:anim calcmode="lin" valueType="num">
                                      <p:cBhvr>
                                        <p:cTn id="8" dur="500" fill="hold"/>
                                        <p:tgtEl>
                                          <p:spTgt spid="354376"/>
                                        </p:tgtEl>
                                        <p:attrNameLst>
                                          <p:attrName>ppt_y</p:attrName>
                                        </p:attrNameLst>
                                      </p:cBhvr>
                                      <p:tavLst>
                                        <p:tav tm="0">
                                          <p:val>
                                            <p:strVal val="#ppt_y"/>
                                          </p:val>
                                        </p:tav>
                                        <p:tav tm="100000">
                                          <p:val>
                                            <p:strVal val="#ppt_y"/>
                                          </p:val>
                                        </p:tav>
                                      </p:tavLst>
                                    </p:anim>
                                    <p:anim calcmode="lin" valueType="num">
                                      <p:cBhvr>
                                        <p:cTn id="9" dur="500" fill="hold"/>
                                        <p:tgtEl>
                                          <p:spTgt spid="354376"/>
                                        </p:tgtEl>
                                        <p:attrNameLst>
                                          <p:attrName>ppt_w</p:attrName>
                                        </p:attrNameLst>
                                      </p:cBhvr>
                                      <p:tavLst>
                                        <p:tav tm="0">
                                          <p:val>
                                            <p:fltVal val="0"/>
                                          </p:val>
                                        </p:tav>
                                        <p:tav tm="100000">
                                          <p:val>
                                            <p:strVal val="#ppt_w"/>
                                          </p:val>
                                        </p:tav>
                                      </p:tavLst>
                                    </p:anim>
                                    <p:anim calcmode="lin" valueType="num">
                                      <p:cBhvr>
                                        <p:cTn id="10" dur="500" fill="hold"/>
                                        <p:tgtEl>
                                          <p:spTgt spid="354376"/>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17" presetClass="entr" presetSubtype="2" fill="hold" grpId="0" nodeType="afterEffect">
                                  <p:stCondLst>
                                    <p:cond delay="0"/>
                                  </p:stCondLst>
                                  <p:childTnLst>
                                    <p:set>
                                      <p:cBhvr>
                                        <p:cTn id="13" dur="1" fill="hold">
                                          <p:stCondLst>
                                            <p:cond delay="0"/>
                                          </p:stCondLst>
                                        </p:cTn>
                                        <p:tgtEl>
                                          <p:spTgt spid="43"/>
                                        </p:tgtEl>
                                        <p:attrNameLst>
                                          <p:attrName>style.visibility</p:attrName>
                                        </p:attrNameLst>
                                      </p:cBhvr>
                                      <p:to>
                                        <p:strVal val="visible"/>
                                      </p:to>
                                    </p:set>
                                    <p:anim calcmode="lin" valueType="num">
                                      <p:cBhvr>
                                        <p:cTn id="14" dur="500" fill="hold"/>
                                        <p:tgtEl>
                                          <p:spTgt spid="43"/>
                                        </p:tgtEl>
                                        <p:attrNameLst>
                                          <p:attrName>ppt_x</p:attrName>
                                        </p:attrNameLst>
                                      </p:cBhvr>
                                      <p:tavLst>
                                        <p:tav tm="0">
                                          <p:val>
                                            <p:strVal val="#ppt_x+#ppt_w/2"/>
                                          </p:val>
                                        </p:tav>
                                        <p:tav tm="100000">
                                          <p:val>
                                            <p:strVal val="#ppt_x"/>
                                          </p:val>
                                        </p:tav>
                                      </p:tavLst>
                                    </p:anim>
                                    <p:anim calcmode="lin" valueType="num">
                                      <p:cBhvr>
                                        <p:cTn id="15" dur="500" fill="hold"/>
                                        <p:tgtEl>
                                          <p:spTgt spid="43"/>
                                        </p:tgtEl>
                                        <p:attrNameLst>
                                          <p:attrName>ppt_y</p:attrName>
                                        </p:attrNameLst>
                                      </p:cBhvr>
                                      <p:tavLst>
                                        <p:tav tm="0">
                                          <p:val>
                                            <p:strVal val="#ppt_y"/>
                                          </p:val>
                                        </p:tav>
                                        <p:tav tm="100000">
                                          <p:val>
                                            <p:strVal val="#ppt_y"/>
                                          </p:val>
                                        </p:tav>
                                      </p:tavLst>
                                    </p:anim>
                                    <p:anim calcmode="lin" valueType="num">
                                      <p:cBhvr>
                                        <p:cTn id="16" dur="500" fill="hold"/>
                                        <p:tgtEl>
                                          <p:spTgt spid="43"/>
                                        </p:tgtEl>
                                        <p:attrNameLst>
                                          <p:attrName>ppt_w</p:attrName>
                                        </p:attrNameLst>
                                      </p:cBhvr>
                                      <p:tavLst>
                                        <p:tav tm="0">
                                          <p:val>
                                            <p:fltVal val="0"/>
                                          </p:val>
                                        </p:tav>
                                        <p:tav tm="100000">
                                          <p:val>
                                            <p:strVal val="#ppt_w"/>
                                          </p:val>
                                        </p:tav>
                                      </p:tavLst>
                                    </p:anim>
                                    <p:anim calcmode="lin" valueType="num">
                                      <p:cBhvr>
                                        <p:cTn id="17" dur="500" fill="hold"/>
                                        <p:tgtEl>
                                          <p:spTgt spid="43"/>
                                        </p:tgtEl>
                                        <p:attrNameLst>
                                          <p:attrName>ppt_h</p:attrName>
                                        </p:attrNameLst>
                                      </p:cBhvr>
                                      <p:tavLst>
                                        <p:tav tm="0">
                                          <p:val>
                                            <p:strVal val="#ppt_h"/>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2" fill="hold" grpId="0" nodeType="clickEffect">
                                  <p:stCondLst>
                                    <p:cond delay="0"/>
                                  </p:stCondLst>
                                  <p:childTnLst>
                                    <p:set>
                                      <p:cBhvr>
                                        <p:cTn id="21" dur="1" fill="hold">
                                          <p:stCondLst>
                                            <p:cond delay="0"/>
                                          </p:stCondLst>
                                        </p:cTn>
                                        <p:tgtEl>
                                          <p:spTgt spid="55"/>
                                        </p:tgtEl>
                                        <p:attrNameLst>
                                          <p:attrName>style.visibility</p:attrName>
                                        </p:attrNameLst>
                                      </p:cBhvr>
                                      <p:to>
                                        <p:strVal val="visible"/>
                                      </p:to>
                                    </p:set>
                                    <p:anim calcmode="lin" valueType="num">
                                      <p:cBhvr additive="base">
                                        <p:cTn id="22" dur="500" fill="hold"/>
                                        <p:tgtEl>
                                          <p:spTgt spid="55"/>
                                        </p:tgtEl>
                                        <p:attrNameLst>
                                          <p:attrName>ppt_x</p:attrName>
                                        </p:attrNameLst>
                                      </p:cBhvr>
                                      <p:tavLst>
                                        <p:tav tm="0">
                                          <p:val>
                                            <p:strVal val="1+#ppt_w/2"/>
                                          </p:val>
                                        </p:tav>
                                        <p:tav tm="100000">
                                          <p:val>
                                            <p:strVal val="#ppt_x"/>
                                          </p:val>
                                        </p:tav>
                                      </p:tavLst>
                                    </p:anim>
                                    <p:anim calcmode="lin" valueType="num">
                                      <p:cBhvr additive="base">
                                        <p:cTn id="23"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7" presetClass="entr" presetSubtype="2" fill="hold" nodeType="click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p:cTn id="28" dur="500" fill="hold"/>
                                        <p:tgtEl>
                                          <p:spTgt spid="47"/>
                                        </p:tgtEl>
                                        <p:attrNameLst>
                                          <p:attrName>ppt_x</p:attrName>
                                        </p:attrNameLst>
                                      </p:cBhvr>
                                      <p:tavLst>
                                        <p:tav tm="0">
                                          <p:val>
                                            <p:strVal val="#ppt_x+#ppt_w/2"/>
                                          </p:val>
                                        </p:tav>
                                        <p:tav tm="100000">
                                          <p:val>
                                            <p:strVal val="#ppt_x"/>
                                          </p:val>
                                        </p:tav>
                                      </p:tavLst>
                                    </p:anim>
                                    <p:anim calcmode="lin" valueType="num">
                                      <p:cBhvr>
                                        <p:cTn id="29" dur="500" fill="hold"/>
                                        <p:tgtEl>
                                          <p:spTgt spid="47"/>
                                        </p:tgtEl>
                                        <p:attrNameLst>
                                          <p:attrName>ppt_y</p:attrName>
                                        </p:attrNameLst>
                                      </p:cBhvr>
                                      <p:tavLst>
                                        <p:tav tm="0">
                                          <p:val>
                                            <p:strVal val="#ppt_y"/>
                                          </p:val>
                                        </p:tav>
                                        <p:tav tm="100000">
                                          <p:val>
                                            <p:strVal val="#ppt_y"/>
                                          </p:val>
                                        </p:tav>
                                      </p:tavLst>
                                    </p:anim>
                                    <p:anim calcmode="lin" valueType="num">
                                      <p:cBhvr>
                                        <p:cTn id="30" dur="500" fill="hold"/>
                                        <p:tgtEl>
                                          <p:spTgt spid="47"/>
                                        </p:tgtEl>
                                        <p:attrNameLst>
                                          <p:attrName>ppt_w</p:attrName>
                                        </p:attrNameLst>
                                      </p:cBhvr>
                                      <p:tavLst>
                                        <p:tav tm="0">
                                          <p:val>
                                            <p:fltVal val="0"/>
                                          </p:val>
                                        </p:tav>
                                        <p:tav tm="100000">
                                          <p:val>
                                            <p:strVal val="#ppt_w"/>
                                          </p:val>
                                        </p:tav>
                                      </p:tavLst>
                                    </p:anim>
                                    <p:anim calcmode="lin" valueType="num">
                                      <p:cBhvr>
                                        <p:cTn id="31" dur="500" fill="hold"/>
                                        <p:tgtEl>
                                          <p:spTgt spid="47"/>
                                        </p:tgtEl>
                                        <p:attrNameLst>
                                          <p:attrName>ppt_h</p:attrName>
                                        </p:attrNameLst>
                                      </p:cBhvr>
                                      <p:tavLst>
                                        <p:tav tm="0">
                                          <p:val>
                                            <p:strVal val="#ppt_h"/>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17" presetClass="entr" presetSubtype="8" fill="hold" nodeType="clickEffect">
                                  <p:stCondLst>
                                    <p:cond delay="0"/>
                                  </p:stCondLst>
                                  <p:childTnLst>
                                    <p:set>
                                      <p:cBhvr>
                                        <p:cTn id="35" dur="1" fill="hold">
                                          <p:stCondLst>
                                            <p:cond delay="0"/>
                                          </p:stCondLst>
                                        </p:cTn>
                                        <p:tgtEl>
                                          <p:spTgt spid="50"/>
                                        </p:tgtEl>
                                        <p:attrNameLst>
                                          <p:attrName>style.visibility</p:attrName>
                                        </p:attrNameLst>
                                      </p:cBhvr>
                                      <p:to>
                                        <p:strVal val="visible"/>
                                      </p:to>
                                    </p:set>
                                    <p:anim calcmode="lin" valueType="num">
                                      <p:cBhvr>
                                        <p:cTn id="36" dur="500" fill="hold"/>
                                        <p:tgtEl>
                                          <p:spTgt spid="50"/>
                                        </p:tgtEl>
                                        <p:attrNameLst>
                                          <p:attrName>ppt_x</p:attrName>
                                        </p:attrNameLst>
                                      </p:cBhvr>
                                      <p:tavLst>
                                        <p:tav tm="0">
                                          <p:val>
                                            <p:strVal val="#ppt_x-#ppt_w/2"/>
                                          </p:val>
                                        </p:tav>
                                        <p:tav tm="100000">
                                          <p:val>
                                            <p:strVal val="#ppt_x"/>
                                          </p:val>
                                        </p:tav>
                                      </p:tavLst>
                                    </p:anim>
                                    <p:anim calcmode="lin" valueType="num">
                                      <p:cBhvr>
                                        <p:cTn id="37" dur="500" fill="hold"/>
                                        <p:tgtEl>
                                          <p:spTgt spid="50"/>
                                        </p:tgtEl>
                                        <p:attrNameLst>
                                          <p:attrName>ppt_y</p:attrName>
                                        </p:attrNameLst>
                                      </p:cBhvr>
                                      <p:tavLst>
                                        <p:tav tm="0">
                                          <p:val>
                                            <p:strVal val="#ppt_y"/>
                                          </p:val>
                                        </p:tav>
                                        <p:tav tm="100000">
                                          <p:val>
                                            <p:strVal val="#ppt_y"/>
                                          </p:val>
                                        </p:tav>
                                      </p:tavLst>
                                    </p:anim>
                                    <p:anim calcmode="lin" valueType="num">
                                      <p:cBhvr>
                                        <p:cTn id="38" dur="500" fill="hold"/>
                                        <p:tgtEl>
                                          <p:spTgt spid="50"/>
                                        </p:tgtEl>
                                        <p:attrNameLst>
                                          <p:attrName>ppt_w</p:attrName>
                                        </p:attrNameLst>
                                      </p:cBhvr>
                                      <p:tavLst>
                                        <p:tav tm="0">
                                          <p:val>
                                            <p:fltVal val="0"/>
                                          </p:val>
                                        </p:tav>
                                        <p:tav tm="100000">
                                          <p:val>
                                            <p:strVal val="#ppt_w"/>
                                          </p:val>
                                        </p:tav>
                                      </p:tavLst>
                                    </p:anim>
                                    <p:anim calcmode="lin" valueType="num">
                                      <p:cBhvr>
                                        <p:cTn id="39" dur="500" fill="hold"/>
                                        <p:tgtEl>
                                          <p:spTgt spid="5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76" grpId="0"/>
      <p:bldP spid="43" grpId="0"/>
      <p:bldP spid="55" grpId="0" autoUpdateAnimBg="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1" name="Picture 32" descr="Shepherd with flock, 43-30tb s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01600" cmpd="thinThick">
                <a:solidFill>
                  <a:srgbClr val="000000"/>
                </a:solidFill>
                <a:miter lim="800000"/>
                <a:headEnd/>
                <a:tailEnd/>
              </a14:hiddenLine>
            </a:ext>
          </a:extLst>
        </p:spPr>
      </p:pic>
      <p:sp>
        <p:nvSpPr>
          <p:cNvPr id="559106" name="Text Box 2"/>
          <p:cNvSpPr txBox="1">
            <a:spLocks noChangeArrowheads="1"/>
          </p:cNvSpPr>
          <p:nvPr/>
        </p:nvSpPr>
        <p:spPr bwMode="auto">
          <a:xfrm>
            <a:off x="7488238" y="5983288"/>
            <a:ext cx="1133475" cy="366712"/>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u="none" strike="noStrike" kern="1200" cap="none" spc="0" normalizeH="0" baseline="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endParaRPr>
          </a:p>
        </p:txBody>
      </p:sp>
      <p:sp>
        <p:nvSpPr>
          <p:cNvPr id="559107" name="Text Box 3"/>
          <p:cNvSpPr txBox="1">
            <a:spLocks noChangeArrowheads="1"/>
          </p:cNvSpPr>
          <p:nvPr/>
        </p:nvSpPr>
        <p:spPr bwMode="auto">
          <a:xfrm>
            <a:off x="652463" y="265113"/>
            <a:ext cx="7780337" cy="1015663"/>
          </a:xfrm>
          <a:prstGeom prst="rect">
            <a:avLst/>
          </a:prstGeom>
          <a:noFill/>
          <a:ln w="38100">
            <a:noFill/>
            <a:miter lim="800000"/>
            <a:headEnd/>
            <a:tailEnd/>
          </a:ln>
          <a:effectLst/>
        </p:spPr>
        <p:txBody>
          <a:bodyPr>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rPr>
              <a:t>هل فكرت يومًا في الإحتمالات</a:t>
            </a: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rPr>
              <a:t> التي لا تصدق لولادة يسوع المسيح وحياته؟</a:t>
            </a:r>
            <a:endParaRPr kumimoji="0" lang="en-US" sz="24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9111" name="Text Box 7"/>
          <p:cNvSpPr txBox="1">
            <a:spLocks noChangeArrowheads="1"/>
          </p:cNvSpPr>
          <p:nvPr/>
        </p:nvSpPr>
        <p:spPr bwMode="auto">
          <a:xfrm>
            <a:off x="1730375" y="1477963"/>
            <a:ext cx="5948363" cy="3170099"/>
          </a:xfrm>
          <a:prstGeom prst="rect">
            <a:avLst/>
          </a:prstGeom>
          <a:noFill/>
          <a:ln w="38100">
            <a:noFill/>
            <a:miter lim="800000"/>
            <a:headEnd/>
            <a:tailEnd/>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0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rPr>
              <a:t>هل هي</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0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rPr>
              <a:t>ولادة بالصُدفة؟</a:t>
            </a:r>
            <a:endParaRPr kumimoji="0" lang="en-US" sz="80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9127" name="Text Box 23"/>
          <p:cNvSpPr txBox="1">
            <a:spLocks noChangeArrowheads="1"/>
          </p:cNvSpPr>
          <p:nvPr/>
        </p:nvSpPr>
        <p:spPr bwMode="auto">
          <a:xfrm>
            <a:off x="546100" y="5674667"/>
            <a:ext cx="3616325" cy="461665"/>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الدراسة المساعدة #17</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2166" name="Text Box 24"/>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59129" name="Rectangle 25"/>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59133" name="Rectangle 29"/>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39</a:t>
            </a:r>
          </a:p>
        </p:txBody>
      </p:sp>
      <p:sp>
        <p:nvSpPr>
          <p:cNvPr id="92169" name="Text Box 31"/>
          <p:cNvSpPr txBox="1">
            <a:spLocks noChangeArrowheads="1"/>
          </p:cNvSpPr>
          <p:nvPr/>
        </p:nvSpPr>
        <p:spPr bwMode="auto">
          <a:xfrm>
            <a:off x="8586788" y="646588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p>
        </p:txBody>
      </p:sp>
      <p:sp>
        <p:nvSpPr>
          <p:cNvPr id="92170" name="Text Box 33"/>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©2006 TBBMI</a:t>
            </a:r>
          </a:p>
        </p:txBody>
      </p:sp>
      <p:sp>
        <p:nvSpPr>
          <p:cNvPr id="559138" name="Rectangle 34"/>
          <p:cNvSpPr>
            <a:spLocks noChangeArrowheads="1"/>
          </p:cNvSpPr>
          <p:nvPr/>
        </p:nvSpPr>
        <p:spPr bwMode="auto">
          <a:xfrm>
            <a:off x="7511507"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9.65.05B.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59127"/>
                                        </p:tgtEl>
                                        <p:attrNameLst>
                                          <p:attrName>style.visibility</p:attrName>
                                        </p:attrNameLst>
                                      </p:cBhvr>
                                      <p:to>
                                        <p:strVal val="visible"/>
                                      </p:to>
                                    </p:set>
                                    <p:anim calcmode="lin" valueType="num">
                                      <p:cBhvr additive="base">
                                        <p:cTn id="7" dur="500" fill="hold"/>
                                        <p:tgtEl>
                                          <p:spTgt spid="559127"/>
                                        </p:tgtEl>
                                        <p:attrNameLst>
                                          <p:attrName>ppt_x</p:attrName>
                                        </p:attrNameLst>
                                      </p:cBhvr>
                                      <p:tavLst>
                                        <p:tav tm="0">
                                          <p:val>
                                            <p:strVal val="0-#ppt_w/2"/>
                                          </p:val>
                                        </p:tav>
                                        <p:tav tm="100000">
                                          <p:val>
                                            <p:strVal val="#ppt_x"/>
                                          </p:val>
                                        </p:tav>
                                      </p:tavLst>
                                    </p:anim>
                                    <p:anim calcmode="lin" valueType="num">
                                      <p:cBhvr additive="base">
                                        <p:cTn id="8" dur="500" fill="hold"/>
                                        <p:tgtEl>
                                          <p:spTgt spid="5591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59107"/>
                                        </p:tgtEl>
                                        <p:attrNameLst>
                                          <p:attrName>style.visibility</p:attrName>
                                        </p:attrNameLst>
                                      </p:cBhvr>
                                      <p:to>
                                        <p:strVal val="visible"/>
                                      </p:to>
                                    </p:set>
                                    <p:animEffect transition="in" filter="fade">
                                      <p:cBhvr>
                                        <p:cTn id="13" dur="1000"/>
                                        <p:tgtEl>
                                          <p:spTgt spid="55910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grpId="0" nodeType="clickEffect">
                                  <p:stCondLst>
                                    <p:cond delay="0"/>
                                  </p:stCondLst>
                                  <p:iterate type="lt">
                                    <p:tmPct val="100000"/>
                                  </p:iterate>
                                  <p:childTnLst>
                                    <p:set>
                                      <p:cBhvr>
                                        <p:cTn id="17" dur="1" fill="hold">
                                          <p:stCondLst>
                                            <p:cond delay="0"/>
                                          </p:stCondLst>
                                        </p:cTn>
                                        <p:tgtEl>
                                          <p:spTgt spid="559111">
                                            <p:txEl>
                                              <p:pRg st="0" end="0"/>
                                            </p:txEl>
                                          </p:spTgt>
                                        </p:tgtEl>
                                        <p:attrNameLst>
                                          <p:attrName>style.visibility</p:attrName>
                                        </p:attrNameLst>
                                      </p:cBhvr>
                                      <p:to>
                                        <p:strVal val="visible"/>
                                      </p:to>
                                    </p:set>
                                    <p:animEffect transition="in" filter="wipe(up)">
                                      <p:cBhvr>
                                        <p:cTn id="18" dur="75"/>
                                        <p:tgtEl>
                                          <p:spTgt spid="559111">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iterate type="lt">
                                    <p:tmPct val="100000"/>
                                  </p:iterate>
                                  <p:childTnLst>
                                    <p:set>
                                      <p:cBhvr>
                                        <p:cTn id="22" dur="1" fill="hold">
                                          <p:stCondLst>
                                            <p:cond delay="0"/>
                                          </p:stCondLst>
                                        </p:cTn>
                                        <p:tgtEl>
                                          <p:spTgt spid="559111">
                                            <p:txEl>
                                              <p:pRg st="1" end="1"/>
                                            </p:txEl>
                                          </p:spTgt>
                                        </p:tgtEl>
                                        <p:attrNameLst>
                                          <p:attrName>style.visibility</p:attrName>
                                        </p:attrNameLst>
                                      </p:cBhvr>
                                      <p:to>
                                        <p:strVal val="visible"/>
                                      </p:to>
                                    </p:set>
                                    <p:animEffect transition="in" filter="wipe(up)">
                                      <p:cBhvr>
                                        <p:cTn id="23" dur="75"/>
                                        <p:tgtEl>
                                          <p:spTgt spid="55911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9107" grpId="0" autoUpdateAnimBg="0"/>
      <p:bldP spid="559111" grpId="0" build="p" autoUpdateAnimBg="0"/>
      <p:bldP spid="559127" grpId="0" animBg="1" autoUpdateAnimBg="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Text Box 2"/>
          <p:cNvSpPr txBox="1">
            <a:spLocks noChangeArrowheads="1"/>
          </p:cNvSpPr>
          <p:nvPr/>
        </p:nvSpPr>
        <p:spPr bwMode="auto">
          <a:xfrm>
            <a:off x="7488238" y="5983288"/>
            <a:ext cx="1133475" cy="366712"/>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u="none" strike="noStrike" kern="1200" cap="none" spc="0" normalizeH="0" baseline="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endParaRPr>
          </a:p>
        </p:txBody>
      </p:sp>
      <p:sp>
        <p:nvSpPr>
          <p:cNvPr id="585732" name="Text Box 4"/>
          <p:cNvSpPr txBox="1">
            <a:spLocks noChangeArrowheads="1"/>
          </p:cNvSpPr>
          <p:nvPr/>
        </p:nvSpPr>
        <p:spPr bwMode="auto">
          <a:xfrm>
            <a:off x="1011238" y="1939925"/>
            <a:ext cx="7137400" cy="370422"/>
          </a:xfrm>
          <a:prstGeom prst="rect">
            <a:avLst/>
          </a:prstGeom>
          <a:noFill/>
          <a:ln w="38100">
            <a:noFill/>
            <a:miter lim="800000"/>
            <a:headEnd/>
            <a:tailEnd/>
          </a:ln>
          <a:effectLst>
            <a:outerShdw blurRad="63500" dist="38099" dir="2700000" algn="ctr" rotWithShape="0">
              <a:srgbClr val="000109">
                <a:alpha val="74998"/>
              </a:srgbClr>
            </a:outerShdw>
          </a:effectLst>
        </p:spPr>
        <p:txBody>
          <a:bodyPr>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هي ولادة بالصُدفة؟</a:t>
            </a:r>
          </a:p>
        </p:txBody>
      </p:sp>
      <p:sp>
        <p:nvSpPr>
          <p:cNvPr id="585733" name="Text Box 5"/>
          <p:cNvSpPr txBox="1">
            <a:spLocks noChangeArrowheads="1"/>
          </p:cNvSpPr>
          <p:nvPr/>
        </p:nvSpPr>
        <p:spPr bwMode="auto">
          <a:xfrm>
            <a:off x="306388" y="2692400"/>
            <a:ext cx="8462962" cy="1077218"/>
          </a:xfrm>
          <a:prstGeom prst="rect">
            <a:avLst/>
          </a:prstGeom>
          <a:noFill/>
          <a:ln w="9525">
            <a:noFill/>
            <a:miter lim="800000"/>
            <a:headEnd/>
            <a:tailEnd/>
          </a:ln>
          <a:effectLst>
            <a:outerShdw blurRad="63500" dist="63500" dir="2212194"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800" u="none"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في العهد القديم: تتميم أكثر من </a:t>
            </a:r>
            <a:r>
              <a:rPr kumimoji="0" lang="ar-JO" sz="4800" u="sng" strike="noStrike" kern="1200" cap="none" spc="0" normalizeH="0" baseline="-2500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300</a:t>
            </a:r>
            <a:r>
              <a:rPr kumimoji="0" lang="ar-JO" sz="4800" u="sng"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 </a:t>
            </a:r>
            <a:r>
              <a:rPr kumimoji="0" lang="ar-JO" sz="4800" u="sng" strike="noStrike" kern="1200" cap="none" spc="0" normalizeH="0" baseline="-2500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إشارة</a:t>
            </a:r>
            <a:r>
              <a:rPr kumimoji="0" lang="ar-JO" sz="4800" u="sng"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 </a:t>
            </a:r>
            <a:r>
              <a:rPr kumimoji="0" lang="ar-JO" sz="4800" u="none"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لمسيحٍ آتٍ في ولادة يسوع المسيح، وحياته وصلبه.  مع ما ذُكر...</a:t>
            </a:r>
          </a:p>
        </p:txBody>
      </p:sp>
      <p:sp>
        <p:nvSpPr>
          <p:cNvPr id="585734" name="Text Box 6"/>
          <p:cNvSpPr txBox="1">
            <a:spLocks noChangeArrowheads="1"/>
          </p:cNvSpPr>
          <p:nvPr/>
        </p:nvSpPr>
        <p:spPr bwMode="auto">
          <a:xfrm>
            <a:off x="546100" y="5674667"/>
            <a:ext cx="3616325" cy="461665"/>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الدراسة المساعدة #17</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4213" name="Text Box 7"/>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85736" name="Rectangle 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85737" name="Text Box 9"/>
          <p:cNvSpPr txBox="1">
            <a:spLocks noChangeArrowheads="1"/>
          </p:cNvSpPr>
          <p:nvPr/>
        </p:nvSpPr>
        <p:spPr bwMode="auto">
          <a:xfrm>
            <a:off x="619125" y="6315075"/>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1400" u="none"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*المصدر: جوش ماكدويل، الدليل الذي يتطلب الحكم، 1972، الصفحة 175؛ بيتر ستونر، العلم يتكلم، مودي برس، 1963.</a:t>
            </a:r>
            <a:endParaRPr kumimoji="0" lang="en-US" sz="1400" u="none"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endParaRPr>
          </a:p>
        </p:txBody>
      </p:sp>
      <p:sp>
        <p:nvSpPr>
          <p:cNvPr id="585738" name="Rectangle 1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40</a:t>
            </a:r>
          </a:p>
        </p:txBody>
      </p:sp>
      <p:sp>
        <p:nvSpPr>
          <p:cNvPr id="94217" name="Text Box 11"/>
          <p:cNvSpPr txBox="1">
            <a:spLocks noChangeArrowheads="1"/>
          </p:cNvSpPr>
          <p:nvPr/>
        </p:nvSpPr>
        <p:spPr bwMode="auto">
          <a:xfrm>
            <a:off x="8801100" y="6426200"/>
            <a:ext cx="184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5740" name="Text Box 12"/>
          <p:cNvSpPr txBox="1">
            <a:spLocks noChangeArrowheads="1"/>
          </p:cNvSpPr>
          <p:nvPr/>
        </p:nvSpPr>
        <p:spPr bwMode="auto">
          <a:xfrm>
            <a:off x="7515225" y="1779588"/>
            <a:ext cx="547688" cy="763587"/>
          </a:xfrm>
          <a:prstGeom prst="rect">
            <a:avLst/>
          </a:prstGeom>
          <a:noFill/>
          <a:ln w="9525">
            <a:noFill/>
            <a:miter lim="800000"/>
            <a:headEnd/>
            <a:tailEnd/>
          </a:ln>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a:t>
            </a:r>
          </a:p>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85741" name="Text Box 13"/>
          <p:cNvSpPr txBox="1">
            <a:spLocks noChangeArrowheads="1"/>
          </p:cNvSpPr>
          <p:nvPr/>
        </p:nvSpPr>
        <p:spPr bwMode="auto">
          <a:xfrm>
            <a:off x="652463" y="265113"/>
            <a:ext cx="7780337" cy="1323439"/>
          </a:xfrm>
          <a:prstGeom prst="rect">
            <a:avLst/>
          </a:prstGeom>
          <a:noFill/>
          <a:ln w="38100">
            <a:noFill/>
            <a:miter lim="800000"/>
            <a:headEnd/>
            <a:tailEnd/>
          </a:ln>
          <a:effectLst>
            <a:outerShdw blurRad="63500" dist="38099" dir="2700000" algn="ctr" rotWithShape="0">
              <a:srgbClr val="000109">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هل فكرت يومًا في الإحتمالات التي لا تصدق</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 لولادة يسوع المسيح وحياته؟</a:t>
            </a:r>
            <a:endParaRPr kumimoji="0" lang="en-US" sz="3200" b="1" u="none" strike="noStrike" kern="1200" cap="none" spc="0" normalizeH="0" baseline="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85732"/>
                                        </p:tgtEl>
                                        <p:attrNameLst>
                                          <p:attrName>style.visibility</p:attrName>
                                        </p:attrNameLst>
                                      </p:cBhvr>
                                      <p:to>
                                        <p:strVal val="visible"/>
                                      </p:to>
                                    </p:set>
                                    <p:anim calcmode="lin" valueType="num">
                                      <p:cBhvr>
                                        <p:cTn id="7" dur="500" fill="hold"/>
                                        <p:tgtEl>
                                          <p:spTgt spid="585732"/>
                                        </p:tgtEl>
                                        <p:attrNameLst>
                                          <p:attrName>ppt_w</p:attrName>
                                        </p:attrNameLst>
                                      </p:cBhvr>
                                      <p:tavLst>
                                        <p:tav tm="0">
                                          <p:val>
                                            <p:fltVal val="0"/>
                                          </p:val>
                                        </p:tav>
                                        <p:tav tm="100000">
                                          <p:val>
                                            <p:strVal val="#ppt_w"/>
                                          </p:val>
                                        </p:tav>
                                      </p:tavLst>
                                    </p:anim>
                                    <p:anim calcmode="lin" valueType="num">
                                      <p:cBhvr>
                                        <p:cTn id="8" dur="500" fill="hold"/>
                                        <p:tgtEl>
                                          <p:spTgt spid="585732"/>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 presetClass="entr" presetSubtype="0" fill="hold" grpId="0" nodeType="afterEffect">
                                  <p:stCondLst>
                                    <p:cond delay="0"/>
                                  </p:stCondLst>
                                  <p:childTnLst>
                                    <p:set>
                                      <p:cBhvr>
                                        <p:cTn id="11" dur="1" fill="hold">
                                          <p:stCondLst>
                                            <p:cond delay="0"/>
                                          </p:stCondLst>
                                        </p:cTn>
                                        <p:tgtEl>
                                          <p:spTgt spid="585740"/>
                                        </p:tgtEl>
                                        <p:attrNameLst>
                                          <p:attrName>style.visibility</p:attrName>
                                        </p:attrNameLst>
                                      </p:cBhvr>
                                      <p:to>
                                        <p:strVal val="visible"/>
                                      </p:to>
                                    </p:set>
                                  </p:childTnLst>
                                </p:cTn>
                              </p:par>
                            </p:childTnLst>
                          </p:cTn>
                        </p:par>
                        <p:par>
                          <p:cTn id="12" fill="hold" nodeType="afterGroup">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585733"/>
                                        </p:tgtEl>
                                        <p:attrNameLst>
                                          <p:attrName>style.visibility</p:attrName>
                                        </p:attrNameLst>
                                      </p:cBhvr>
                                      <p:to>
                                        <p:strVal val="visible"/>
                                      </p:to>
                                    </p:set>
                                    <p:animEffect transition="in" filter="fade">
                                      <p:cBhvr>
                                        <p:cTn id="15" dur="2000"/>
                                        <p:tgtEl>
                                          <p:spTgt spid="5857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5732" grpId="0"/>
      <p:bldP spid="585733" grpId="0"/>
      <p:bldP spid="585740" grpId="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6" name="Text Box 6"/>
          <p:cNvSpPr txBox="1">
            <a:spLocks noChangeArrowheads="1"/>
          </p:cNvSpPr>
          <p:nvPr/>
        </p:nvSpPr>
        <p:spPr bwMode="auto">
          <a:xfrm>
            <a:off x="1209174" y="1269910"/>
            <a:ext cx="6725652" cy="1200329"/>
          </a:xfrm>
          <a:prstGeom prst="rect">
            <a:avLst/>
          </a:prstGeom>
          <a:noFill/>
          <a:ln w="9525">
            <a:noFill/>
            <a:miter lim="800000"/>
            <a:headEnd/>
            <a:tailEnd/>
          </a:ln>
          <a:effectLst>
            <a:outerShdw blurRad="63500" dist="46662" dir="2115817" algn="ctr" rotWithShape="0">
              <a:srgbClr val="000109">
                <a:alpha val="74998"/>
              </a:srgbClr>
            </a:outerShdw>
          </a:effec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4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ما هي فرص تحقيق </a:t>
            </a:r>
            <a:r>
              <a:rPr kumimoji="0" lang="ar-JO" sz="5400" u="none" strike="noStrike" kern="1200" cap="none" spc="0" normalizeH="0" baseline="-25000" noProof="0" dirty="0">
                <a:ln>
                  <a:noFill/>
                </a:ln>
                <a:solidFill>
                  <a:srgbClr val="00B0F0"/>
                </a:solidFill>
                <a:effectLst/>
                <a:uLnTx/>
                <a:uFillTx/>
                <a:latin typeface="Arial" panose="020B0604020202020204" pitchFamily="34" charset="0"/>
                <a:cs typeface="Arial" panose="020B0604020202020204" pitchFamily="34" charset="0"/>
              </a:rPr>
              <a:t>8</a:t>
            </a:r>
            <a:r>
              <a:rPr kumimoji="0" lang="ar-JO" sz="54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 تنبؤات فقط في حياة أي فرد واحد بين ذلك الحين والآن؟</a:t>
            </a:r>
            <a:endParaRPr kumimoji="0" lang="en-US" sz="54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8327" name="Text Box 7"/>
          <p:cNvSpPr txBox="1">
            <a:spLocks noChangeArrowheads="1"/>
          </p:cNvSpPr>
          <p:nvPr/>
        </p:nvSpPr>
        <p:spPr bwMode="auto">
          <a:xfrm>
            <a:off x="1393825" y="3651250"/>
            <a:ext cx="6227763" cy="354841"/>
          </a:xfrm>
          <a:prstGeom prst="rect">
            <a:avLst/>
          </a:prstGeom>
          <a:noFill/>
          <a:ln w="9525">
            <a:noFill/>
            <a:miter lim="800000"/>
            <a:headEnd/>
            <a:tailEnd/>
          </a:ln>
          <a:effectLst>
            <a:outerShdw blurRad="63500" dist="46662" dir="2115817"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1" eaLnBrk="0" fontAlgn="base" latinLnBrk="0" hangingPunct="0">
              <a:lnSpc>
                <a:spcPct val="60000"/>
              </a:lnSpc>
              <a:spcBef>
                <a:spcPct val="50000"/>
              </a:spcBef>
              <a:spcAft>
                <a:spcPct val="0"/>
              </a:spcAft>
              <a:buClrTx/>
              <a:buSzTx/>
              <a:buFontTx/>
              <a:buNone/>
              <a:tabLst/>
              <a:defRPr/>
            </a:pPr>
            <a:r>
              <a:rPr kumimoji="0" lang="ar-JO" sz="4000"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الإجابة: فرصة واحدة لكل 100 </a:t>
            </a:r>
            <a:r>
              <a:rPr kumimoji="0" lang="ar-JO" sz="4000" u="none" strike="noStrike" kern="1200" cap="none" spc="0" normalizeH="0" baseline="-25000" noProof="0" dirty="0" err="1">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كوادريليون</a:t>
            </a:r>
            <a:r>
              <a:rPr kumimoji="0" lang="en-US" sz="4000"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(10 </a:t>
            </a:r>
            <a:r>
              <a:rPr kumimoji="0" lang="en-US" sz="2800" u="none" strike="noStrike" kern="1200" cap="none" spc="0" normalizeH="0" baseline="30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17</a:t>
            </a:r>
            <a:r>
              <a:rPr kumimoji="0" lang="en-US" sz="4000"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a:t>
            </a:r>
          </a:p>
        </p:txBody>
      </p:sp>
      <p:sp>
        <p:nvSpPr>
          <p:cNvPr id="568328" name="Text Box 8"/>
          <p:cNvSpPr txBox="1">
            <a:spLocks noChangeArrowheads="1"/>
          </p:cNvSpPr>
          <p:nvPr/>
        </p:nvSpPr>
        <p:spPr bwMode="auto">
          <a:xfrm>
            <a:off x="976313" y="4640263"/>
            <a:ext cx="7169150" cy="905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50000"/>
              </a:lnSpc>
              <a:spcBef>
                <a:spcPct val="50000"/>
              </a:spcBef>
              <a:spcAft>
                <a:spcPct val="0"/>
              </a:spcAft>
              <a:buClrTx/>
              <a:buSzTx/>
              <a:buFontTx/>
              <a:buNone/>
              <a:tabLst/>
              <a:defRPr/>
            </a:pPr>
            <a:r>
              <a:rPr kumimoji="0" lang="ar-JO" sz="6000" u="none" strike="noStrike" kern="1200" cap="none" spc="0" normalizeH="0" baseline="-25000" noProof="0" dirty="0">
                <a:ln>
                  <a:noFill/>
                </a:ln>
                <a:solidFill>
                  <a:srgbClr val="FFFFFF"/>
                </a:solidFill>
                <a:effectLst/>
                <a:uLnTx/>
                <a:uFillTx/>
                <a:latin typeface="Arial" panose="020B0604020202020204" pitchFamily="34" charset="0"/>
                <a:cs typeface="Arial" panose="020B0604020202020204" pitchFamily="34" charset="0"/>
              </a:rPr>
              <a:t>1 : 100000000000000000</a:t>
            </a:r>
            <a:endParaRPr kumimoji="0" lang="en-US" sz="6000" u="none" strike="noStrike" kern="1200" cap="none" spc="0" normalizeH="0" baseline="-2500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68331" name="Oval 11"/>
          <p:cNvSpPr>
            <a:spLocks noChangeArrowheads="1"/>
          </p:cNvSpPr>
          <p:nvPr/>
        </p:nvSpPr>
        <p:spPr bwMode="auto">
          <a:xfrm>
            <a:off x="4315660" y="1486214"/>
            <a:ext cx="572837" cy="556392"/>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96261" name="Text Box 12"/>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568333" name="Rectangle 13"/>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68337" name="Text Box 17"/>
          <p:cNvSpPr txBox="1">
            <a:spLocks noChangeArrowheads="1"/>
          </p:cNvSpPr>
          <p:nvPr/>
        </p:nvSpPr>
        <p:spPr bwMode="auto">
          <a:xfrm>
            <a:off x="619125" y="6315075"/>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sz="14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*Source:  Josh McDowell, Evidence That Demands A Verdict, 1972, page 175;       Peter Stoner, Science Speaks, Moody Press, 1963.</a:t>
            </a:r>
          </a:p>
        </p:txBody>
      </p:sp>
      <p:sp>
        <p:nvSpPr>
          <p:cNvPr id="568338" name="Rectangle 18"/>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41</a:t>
            </a:r>
          </a:p>
        </p:txBody>
      </p:sp>
      <p:sp>
        <p:nvSpPr>
          <p:cNvPr id="96265" name="Text Box 20"/>
          <p:cNvSpPr txBox="1">
            <a:spLocks noChangeArrowheads="1"/>
          </p:cNvSpPr>
          <p:nvPr/>
        </p:nvSpPr>
        <p:spPr bwMode="auto">
          <a:xfrm>
            <a:off x="8586788" y="6462713"/>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p>
        </p:txBody>
      </p:sp>
      <p:sp>
        <p:nvSpPr>
          <p:cNvPr id="568341" name="Text Box 21"/>
          <p:cNvSpPr txBox="1">
            <a:spLocks noChangeArrowheads="1"/>
          </p:cNvSpPr>
          <p:nvPr/>
        </p:nvSpPr>
        <p:spPr bwMode="auto">
          <a:xfrm>
            <a:off x="1041400" y="415925"/>
            <a:ext cx="7137400" cy="370422"/>
          </a:xfrm>
          <a:prstGeom prst="rect">
            <a:avLst/>
          </a:prstGeom>
          <a:noFill/>
          <a:ln w="38100">
            <a:noFill/>
            <a:miter lim="800000"/>
            <a:headEnd/>
            <a:tailEnd/>
          </a:ln>
          <a:effectLst>
            <a:outerShdw blurRad="63500" dist="38099" dir="2700000"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بالتالي...</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8341"/>
                                        </p:tgtEl>
                                        <p:attrNameLst>
                                          <p:attrName>style.visibility</p:attrName>
                                        </p:attrNameLst>
                                      </p:cBhvr>
                                      <p:to>
                                        <p:strVal val="visible"/>
                                      </p:to>
                                    </p:set>
                                    <p:anim calcmode="lin" valueType="num">
                                      <p:cBhvr>
                                        <p:cTn id="7" dur="500" fill="hold"/>
                                        <p:tgtEl>
                                          <p:spTgt spid="568341"/>
                                        </p:tgtEl>
                                        <p:attrNameLst>
                                          <p:attrName>ppt_w</p:attrName>
                                        </p:attrNameLst>
                                      </p:cBhvr>
                                      <p:tavLst>
                                        <p:tav tm="0">
                                          <p:val>
                                            <p:fltVal val="0"/>
                                          </p:val>
                                        </p:tav>
                                        <p:tav tm="100000">
                                          <p:val>
                                            <p:strVal val="#ppt_w"/>
                                          </p:val>
                                        </p:tav>
                                      </p:tavLst>
                                    </p:anim>
                                    <p:anim calcmode="lin" valueType="num">
                                      <p:cBhvr>
                                        <p:cTn id="8" dur="500" fill="hold"/>
                                        <p:tgtEl>
                                          <p:spTgt spid="56834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68326"/>
                                        </p:tgtEl>
                                        <p:attrNameLst>
                                          <p:attrName>style.visibility</p:attrName>
                                        </p:attrNameLst>
                                      </p:cBhvr>
                                      <p:to>
                                        <p:strVal val="visible"/>
                                      </p:to>
                                    </p:set>
                                    <p:animEffect transition="in" filter="fade">
                                      <p:cBhvr>
                                        <p:cTn id="12" dur="1000"/>
                                        <p:tgtEl>
                                          <p:spTgt spid="568326"/>
                                        </p:tgtEl>
                                      </p:cBhvr>
                                    </p:animEffect>
                                  </p:childTnLst>
                                </p:cTn>
                              </p:par>
                            </p:childTnLst>
                          </p:cTn>
                        </p:par>
                        <p:par>
                          <p:cTn id="13" fill="hold" nodeType="afterGroup">
                            <p:stCondLst>
                              <p:cond delay="1500"/>
                            </p:stCondLst>
                            <p:childTnLst>
                              <p:par>
                                <p:cTn id="14" presetID="23" presetClass="entr" presetSubtype="528" fill="hold" grpId="0" nodeType="afterEffect">
                                  <p:stCondLst>
                                    <p:cond delay="0"/>
                                  </p:stCondLst>
                                  <p:childTnLst>
                                    <p:set>
                                      <p:cBhvr>
                                        <p:cTn id="15" dur="1" fill="hold">
                                          <p:stCondLst>
                                            <p:cond delay="0"/>
                                          </p:stCondLst>
                                        </p:cTn>
                                        <p:tgtEl>
                                          <p:spTgt spid="568331"/>
                                        </p:tgtEl>
                                        <p:attrNameLst>
                                          <p:attrName>style.visibility</p:attrName>
                                        </p:attrNameLst>
                                      </p:cBhvr>
                                      <p:to>
                                        <p:strVal val="visible"/>
                                      </p:to>
                                    </p:set>
                                    <p:anim calcmode="lin" valueType="num">
                                      <p:cBhvr>
                                        <p:cTn id="16" dur="500" fill="hold"/>
                                        <p:tgtEl>
                                          <p:spTgt spid="568331"/>
                                        </p:tgtEl>
                                        <p:attrNameLst>
                                          <p:attrName>ppt_w</p:attrName>
                                        </p:attrNameLst>
                                      </p:cBhvr>
                                      <p:tavLst>
                                        <p:tav tm="0">
                                          <p:val>
                                            <p:fltVal val="0"/>
                                          </p:val>
                                        </p:tav>
                                        <p:tav tm="100000">
                                          <p:val>
                                            <p:strVal val="#ppt_w"/>
                                          </p:val>
                                        </p:tav>
                                      </p:tavLst>
                                    </p:anim>
                                    <p:anim calcmode="lin" valueType="num">
                                      <p:cBhvr>
                                        <p:cTn id="17" dur="500" fill="hold"/>
                                        <p:tgtEl>
                                          <p:spTgt spid="568331"/>
                                        </p:tgtEl>
                                        <p:attrNameLst>
                                          <p:attrName>ppt_h</p:attrName>
                                        </p:attrNameLst>
                                      </p:cBhvr>
                                      <p:tavLst>
                                        <p:tav tm="0">
                                          <p:val>
                                            <p:fltVal val="0"/>
                                          </p:val>
                                        </p:tav>
                                        <p:tav tm="100000">
                                          <p:val>
                                            <p:strVal val="#ppt_h"/>
                                          </p:val>
                                        </p:tav>
                                      </p:tavLst>
                                    </p:anim>
                                    <p:anim calcmode="lin" valueType="num">
                                      <p:cBhvr>
                                        <p:cTn id="18" dur="500" fill="hold"/>
                                        <p:tgtEl>
                                          <p:spTgt spid="568331"/>
                                        </p:tgtEl>
                                        <p:attrNameLst>
                                          <p:attrName>ppt_x</p:attrName>
                                        </p:attrNameLst>
                                      </p:cBhvr>
                                      <p:tavLst>
                                        <p:tav tm="0">
                                          <p:val>
                                            <p:fltVal val="0.5"/>
                                          </p:val>
                                        </p:tav>
                                        <p:tav tm="100000">
                                          <p:val>
                                            <p:strVal val="#ppt_x"/>
                                          </p:val>
                                        </p:tav>
                                      </p:tavLst>
                                    </p:anim>
                                    <p:anim calcmode="lin" valueType="num">
                                      <p:cBhvr>
                                        <p:cTn id="19" dur="500" fill="hold"/>
                                        <p:tgtEl>
                                          <p:spTgt spid="568331"/>
                                        </p:tgtEl>
                                        <p:attrNameLst>
                                          <p:attrName>ppt_y</p:attrName>
                                        </p:attrNameLst>
                                      </p:cBhvr>
                                      <p:tavLst>
                                        <p:tav tm="0">
                                          <p:val>
                                            <p:fltVal val="0.5"/>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568327"/>
                                        </p:tgtEl>
                                        <p:attrNameLst>
                                          <p:attrName>style.visibility</p:attrName>
                                        </p:attrNameLst>
                                      </p:cBhvr>
                                      <p:to>
                                        <p:strVal val="visible"/>
                                      </p:to>
                                    </p:set>
                                    <p:animEffect transition="in" filter="fade">
                                      <p:cBhvr>
                                        <p:cTn id="24" dur="2000"/>
                                        <p:tgtEl>
                                          <p:spTgt spid="568327"/>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iterate type="lt">
                                    <p:tmPct val="100000"/>
                                  </p:iterate>
                                  <p:childTnLst>
                                    <p:set>
                                      <p:cBhvr>
                                        <p:cTn id="28" dur="1" fill="hold">
                                          <p:stCondLst>
                                            <p:cond delay="0"/>
                                          </p:stCondLst>
                                        </p:cTn>
                                        <p:tgtEl>
                                          <p:spTgt spid="568328">
                                            <p:txEl>
                                              <p:pRg st="0" end="0"/>
                                            </p:txEl>
                                          </p:spTgt>
                                        </p:tgtEl>
                                        <p:attrNameLst>
                                          <p:attrName>style.visibility</p:attrName>
                                        </p:attrNameLst>
                                      </p:cBhvr>
                                      <p:to>
                                        <p:strVal val="visible"/>
                                      </p:to>
                                    </p:set>
                                    <p:animEffect transition="in" filter="wipe(up)">
                                      <p:cBhvr>
                                        <p:cTn id="29" dur="75"/>
                                        <p:tgtEl>
                                          <p:spTgt spid="5683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326" grpId="0"/>
      <p:bldP spid="568327" grpId="0" autoUpdateAnimBg="0"/>
      <p:bldP spid="568328" grpId="0" build="p" autoUpdateAnimBg="0"/>
      <p:bldP spid="568331" grpId="0" animBg="1"/>
      <p:bldP spid="568341"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7" name="Text Box 9"/>
          <p:cNvSpPr txBox="1">
            <a:spLocks noChangeArrowheads="1"/>
          </p:cNvSpPr>
          <p:nvPr/>
        </p:nvSpPr>
        <p:spPr bwMode="auto">
          <a:xfrm>
            <a:off x="1243012" y="879475"/>
            <a:ext cx="6685800" cy="1077218"/>
          </a:xfrm>
          <a:prstGeom prst="rect">
            <a:avLst/>
          </a:prstGeom>
          <a:noFill/>
          <a:ln w="9525">
            <a:noFill/>
            <a:miter lim="800000"/>
            <a:headEnd/>
            <a:tailEnd/>
          </a:ln>
          <a:effectLst>
            <a:outerShdw blurRad="63500" dist="46662" dir="2115817" algn="ctr" rotWithShape="0">
              <a:srgbClr val="000109">
                <a:alpha val="74998"/>
              </a:srgbClr>
            </a:outerShdw>
          </a:effec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8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مع تحقيق فقط </a:t>
            </a:r>
            <a:r>
              <a:rPr kumimoji="0" lang="ar-JO" sz="4800" u="none" strike="noStrike" kern="1200" cap="none" spc="0" normalizeH="0" baseline="-25000" noProof="0" dirty="0">
                <a:ln>
                  <a:noFill/>
                </a:ln>
                <a:solidFill>
                  <a:srgbClr val="00B0F0"/>
                </a:solidFill>
                <a:effectLst/>
                <a:uLnTx/>
                <a:uFillTx/>
                <a:latin typeface="Arial" panose="020B0604020202020204" pitchFamily="34" charset="0"/>
                <a:cs typeface="Arial" panose="020B0604020202020204" pitchFamily="34" charset="0"/>
              </a:rPr>
              <a:t>48</a:t>
            </a:r>
            <a:r>
              <a:rPr kumimoji="0" lang="ar-JO" sz="48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 (من 300) تنبؤات في حياة أي فرد واحد بين ذلك الحين والآن:</a:t>
            </a:r>
            <a:endParaRPr kumimoji="0" lang="en-US" sz="48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0138" name="Text Box 10"/>
          <p:cNvSpPr txBox="1">
            <a:spLocks noChangeArrowheads="1"/>
          </p:cNvSpPr>
          <p:nvPr/>
        </p:nvSpPr>
        <p:spPr bwMode="auto">
          <a:xfrm>
            <a:off x="1009650" y="3416300"/>
            <a:ext cx="7169150" cy="579438"/>
          </a:xfrm>
          <a:prstGeom prst="rect">
            <a:avLst/>
          </a:prstGeom>
          <a:noFill/>
          <a:ln w="9525">
            <a:noFill/>
            <a:miter lim="800000"/>
            <a:headEnd/>
            <a:tailEnd/>
          </a:ln>
          <a:effectLst>
            <a:outerShdw blurRad="63500" dist="46662" dir="2115817"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4800"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الإجابة: فرصة واحدة لكل </a:t>
            </a:r>
            <a:r>
              <a:rPr kumimoji="0" lang="ar-JO" sz="4000"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10</a:t>
            </a:r>
            <a:r>
              <a:rPr kumimoji="0" lang="ar-JO" sz="4000" u="none" strike="noStrike" kern="1200" cap="none" spc="0" normalizeH="0" baseline="30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157</a:t>
            </a:r>
            <a:endParaRPr kumimoji="0" lang="en-US" sz="4000"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0148" name="Text Box 20"/>
          <p:cNvSpPr txBox="1">
            <a:spLocks noChangeArrowheads="1"/>
          </p:cNvSpPr>
          <p:nvPr/>
        </p:nvSpPr>
        <p:spPr bwMode="auto">
          <a:xfrm>
            <a:off x="171450" y="4408488"/>
            <a:ext cx="8893175" cy="1405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u="none" strike="noStrike" kern="1200" cap="none" spc="0" normalizeH="0" baseline="-25000" noProof="0" dirty="0">
                <a:ln>
                  <a:noFill/>
                </a:ln>
                <a:solidFill>
                  <a:srgbClr val="FFFFFF"/>
                </a:solidFill>
                <a:effectLst/>
                <a:uLnTx/>
                <a:uFillTx/>
                <a:latin typeface="Arial" panose="020B0604020202020204" pitchFamily="34" charset="0"/>
                <a:cs typeface="Arial" panose="020B0604020202020204" pitchFamily="34" charset="0"/>
              </a:rPr>
              <a:t>1: 1000000000000000000000000000000000000000000000000000000000000000000000000000000000000000000000000000000000000000000000000000000000000000000000000000000000000000</a:t>
            </a:r>
            <a:endParaRPr kumimoji="0" lang="en-US" sz="32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0151" name="Oval 23"/>
          <p:cNvSpPr>
            <a:spLocks noChangeArrowheads="1"/>
          </p:cNvSpPr>
          <p:nvPr/>
        </p:nvSpPr>
        <p:spPr bwMode="auto">
          <a:xfrm>
            <a:off x="5018505" y="962559"/>
            <a:ext cx="849313" cy="711200"/>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98309" name="Text Box 24"/>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560153" name="Rectangle 25"/>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60156" name="Text Box 28"/>
          <p:cNvSpPr txBox="1">
            <a:spLocks noChangeArrowheads="1"/>
          </p:cNvSpPr>
          <p:nvPr/>
        </p:nvSpPr>
        <p:spPr bwMode="auto">
          <a:xfrm>
            <a:off x="619125" y="6315075"/>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14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*المصدر: جوش ماكدويل، الدليل الذي يتطلب الحكم، 1972، الصفحة 175؛ بيتر ستونر، العلم يتكلم، مودي برس، 1963.</a:t>
            </a:r>
            <a:endParaRPr kumimoji="0" lang="en-US" sz="14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0158" name="Rectangle 3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42</a:t>
            </a:r>
          </a:p>
        </p:txBody>
      </p:sp>
      <p:sp>
        <p:nvSpPr>
          <p:cNvPr id="98313" name="Text Box 32"/>
          <p:cNvSpPr txBox="1">
            <a:spLocks noChangeArrowheads="1"/>
          </p:cNvSpPr>
          <p:nvPr/>
        </p:nvSpPr>
        <p:spPr bwMode="auto">
          <a:xfrm>
            <a:off x="8586788" y="645953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a:t>
            </a:r>
          </a:p>
        </p:txBody>
      </p:sp>
      <p:sp>
        <p:nvSpPr>
          <p:cNvPr id="560161" name="Text Box 33"/>
          <p:cNvSpPr txBox="1">
            <a:spLocks noChangeArrowheads="1"/>
          </p:cNvSpPr>
          <p:nvPr/>
        </p:nvSpPr>
        <p:spPr bwMode="auto">
          <a:xfrm>
            <a:off x="1041400" y="415925"/>
            <a:ext cx="7137400" cy="370422"/>
          </a:xfrm>
          <a:prstGeom prst="rect">
            <a:avLst/>
          </a:prstGeom>
          <a:noFill/>
          <a:ln w="38100">
            <a:noFill/>
            <a:miter lim="800000"/>
            <a:headEnd/>
            <a:tailEnd/>
          </a:ln>
          <a:effectLst>
            <a:outerShdw blurRad="63500" dist="38099" dir="2700000"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لنأخذ خطوة إضافية...</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0161"/>
                                        </p:tgtEl>
                                        <p:attrNameLst>
                                          <p:attrName>style.visibility</p:attrName>
                                        </p:attrNameLst>
                                      </p:cBhvr>
                                      <p:to>
                                        <p:strVal val="visible"/>
                                      </p:to>
                                    </p:set>
                                    <p:anim calcmode="lin" valueType="num">
                                      <p:cBhvr>
                                        <p:cTn id="7" dur="500" fill="hold"/>
                                        <p:tgtEl>
                                          <p:spTgt spid="560161"/>
                                        </p:tgtEl>
                                        <p:attrNameLst>
                                          <p:attrName>ppt_w</p:attrName>
                                        </p:attrNameLst>
                                      </p:cBhvr>
                                      <p:tavLst>
                                        <p:tav tm="0">
                                          <p:val>
                                            <p:fltVal val="0"/>
                                          </p:val>
                                        </p:tav>
                                        <p:tav tm="100000">
                                          <p:val>
                                            <p:strVal val="#ppt_w"/>
                                          </p:val>
                                        </p:tav>
                                      </p:tavLst>
                                    </p:anim>
                                    <p:anim calcmode="lin" valueType="num">
                                      <p:cBhvr>
                                        <p:cTn id="8" dur="500" fill="hold"/>
                                        <p:tgtEl>
                                          <p:spTgt spid="560161"/>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60137"/>
                                        </p:tgtEl>
                                        <p:attrNameLst>
                                          <p:attrName>style.visibility</p:attrName>
                                        </p:attrNameLst>
                                      </p:cBhvr>
                                      <p:to>
                                        <p:strVal val="visible"/>
                                      </p:to>
                                    </p:set>
                                    <p:animEffect transition="in" filter="fade">
                                      <p:cBhvr>
                                        <p:cTn id="13" dur="1000"/>
                                        <p:tgtEl>
                                          <p:spTgt spid="560137"/>
                                        </p:tgtEl>
                                      </p:cBhvr>
                                    </p:animEffect>
                                  </p:childTnLst>
                                </p:cTn>
                              </p:par>
                            </p:childTnLst>
                          </p:cTn>
                        </p:par>
                        <p:par>
                          <p:cTn id="14" fill="hold" nodeType="afterGroup">
                            <p:stCondLst>
                              <p:cond delay="1000"/>
                            </p:stCondLst>
                            <p:childTnLst>
                              <p:par>
                                <p:cTn id="15" presetID="23" presetClass="entr" presetSubtype="528" fill="hold" grpId="0" nodeType="afterEffect">
                                  <p:stCondLst>
                                    <p:cond delay="0"/>
                                  </p:stCondLst>
                                  <p:childTnLst>
                                    <p:set>
                                      <p:cBhvr>
                                        <p:cTn id="16" dur="1" fill="hold">
                                          <p:stCondLst>
                                            <p:cond delay="0"/>
                                          </p:stCondLst>
                                        </p:cTn>
                                        <p:tgtEl>
                                          <p:spTgt spid="560151"/>
                                        </p:tgtEl>
                                        <p:attrNameLst>
                                          <p:attrName>style.visibility</p:attrName>
                                        </p:attrNameLst>
                                      </p:cBhvr>
                                      <p:to>
                                        <p:strVal val="visible"/>
                                      </p:to>
                                    </p:set>
                                    <p:anim calcmode="lin" valueType="num">
                                      <p:cBhvr>
                                        <p:cTn id="17" dur="500" fill="hold"/>
                                        <p:tgtEl>
                                          <p:spTgt spid="560151"/>
                                        </p:tgtEl>
                                        <p:attrNameLst>
                                          <p:attrName>ppt_w</p:attrName>
                                        </p:attrNameLst>
                                      </p:cBhvr>
                                      <p:tavLst>
                                        <p:tav tm="0">
                                          <p:val>
                                            <p:fltVal val="0"/>
                                          </p:val>
                                        </p:tav>
                                        <p:tav tm="100000">
                                          <p:val>
                                            <p:strVal val="#ppt_w"/>
                                          </p:val>
                                        </p:tav>
                                      </p:tavLst>
                                    </p:anim>
                                    <p:anim calcmode="lin" valueType="num">
                                      <p:cBhvr>
                                        <p:cTn id="18" dur="500" fill="hold"/>
                                        <p:tgtEl>
                                          <p:spTgt spid="560151"/>
                                        </p:tgtEl>
                                        <p:attrNameLst>
                                          <p:attrName>ppt_h</p:attrName>
                                        </p:attrNameLst>
                                      </p:cBhvr>
                                      <p:tavLst>
                                        <p:tav tm="0">
                                          <p:val>
                                            <p:fltVal val="0"/>
                                          </p:val>
                                        </p:tav>
                                        <p:tav tm="100000">
                                          <p:val>
                                            <p:strVal val="#ppt_h"/>
                                          </p:val>
                                        </p:tav>
                                      </p:tavLst>
                                    </p:anim>
                                    <p:anim calcmode="lin" valueType="num">
                                      <p:cBhvr>
                                        <p:cTn id="19" dur="500" fill="hold"/>
                                        <p:tgtEl>
                                          <p:spTgt spid="560151"/>
                                        </p:tgtEl>
                                        <p:attrNameLst>
                                          <p:attrName>ppt_x</p:attrName>
                                        </p:attrNameLst>
                                      </p:cBhvr>
                                      <p:tavLst>
                                        <p:tav tm="0">
                                          <p:val>
                                            <p:fltVal val="0.5"/>
                                          </p:val>
                                        </p:tav>
                                        <p:tav tm="100000">
                                          <p:val>
                                            <p:strVal val="#ppt_x"/>
                                          </p:val>
                                        </p:tav>
                                      </p:tavLst>
                                    </p:anim>
                                    <p:anim calcmode="lin" valueType="num">
                                      <p:cBhvr>
                                        <p:cTn id="20" dur="500" fill="hold"/>
                                        <p:tgtEl>
                                          <p:spTgt spid="560151"/>
                                        </p:tgtEl>
                                        <p:attrNameLst>
                                          <p:attrName>ppt_y</p:attrName>
                                        </p:attrNameLst>
                                      </p:cBhvr>
                                      <p:tavLst>
                                        <p:tav tm="0">
                                          <p:val>
                                            <p:fltVal val="0.5"/>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60138"/>
                                        </p:tgtEl>
                                        <p:attrNameLst>
                                          <p:attrName>style.visibility</p:attrName>
                                        </p:attrNameLst>
                                      </p:cBhvr>
                                      <p:to>
                                        <p:strVal val="visible"/>
                                      </p:to>
                                    </p:set>
                                    <p:animEffect transition="in" filter="fade">
                                      <p:cBhvr>
                                        <p:cTn id="25" dur="1000"/>
                                        <p:tgtEl>
                                          <p:spTgt spid="560138"/>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iterate type="lt">
                                    <p:tmPct val="100000"/>
                                  </p:iterate>
                                  <p:childTnLst>
                                    <p:set>
                                      <p:cBhvr>
                                        <p:cTn id="29" dur="1" fill="hold">
                                          <p:stCondLst>
                                            <p:cond delay="0"/>
                                          </p:stCondLst>
                                        </p:cTn>
                                        <p:tgtEl>
                                          <p:spTgt spid="560148">
                                            <p:txEl>
                                              <p:pRg st="0" end="0"/>
                                            </p:txEl>
                                          </p:spTgt>
                                        </p:tgtEl>
                                        <p:attrNameLst>
                                          <p:attrName>style.visibility</p:attrName>
                                        </p:attrNameLst>
                                      </p:cBhvr>
                                      <p:to>
                                        <p:strVal val="visible"/>
                                      </p:to>
                                    </p:set>
                                    <p:animEffect transition="in" filter="wipe(up)">
                                      <p:cBhvr>
                                        <p:cTn id="30" dur="75"/>
                                        <p:tgtEl>
                                          <p:spTgt spid="5601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37" grpId="0" autoUpdateAnimBg="0"/>
      <p:bldP spid="560138" grpId="0" autoUpdateAnimBg="0"/>
      <p:bldP spid="560148" grpId="0" build="p" autoUpdateAnimBg="0"/>
      <p:bldP spid="560151" grpId="0" animBg="1"/>
      <p:bldP spid="560161"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2" y="-27384"/>
            <a:ext cx="9252520" cy="6957392"/>
          </a:xfrm>
          <a:prstGeom prst="rect">
            <a:avLst/>
          </a:prstGeom>
          <a:gradFill flip="none" rotWithShape="1">
            <a:gsLst>
              <a:gs pos="0">
                <a:srgbClr val="000404"/>
              </a:gs>
              <a:gs pos="100000">
                <a:srgbClr val="660066"/>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113667" name="Rectangle 3"/>
          <p:cNvSpPr>
            <a:spLocks noChangeArrowheads="1"/>
          </p:cNvSpPr>
          <p:nvPr/>
        </p:nvSpPr>
        <p:spPr bwMode="auto">
          <a:xfrm>
            <a:off x="2411434" y="2924175"/>
            <a:ext cx="6840537" cy="2952750"/>
          </a:xfrm>
          <a:prstGeom prst="rect">
            <a:avLst/>
          </a:prstGeom>
          <a:noFill/>
          <a:ln w="9525">
            <a:noFill/>
            <a:miter lim="800000"/>
            <a:headEnd/>
            <a:tailEnd/>
          </a:ln>
          <a:effectLst/>
        </p:spPr>
        <p:txBody>
          <a:bodyPr lIns="91341" tIns="45671" rIns="91341" bIns="45671"/>
          <a:lstStyle/>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1. من إبراهيم إلى داود</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2. من داود إلى سبي بابل</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3. من السبي إلى المسيح</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br>
              <a:rPr kumimoji="0"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endParaRPr kumimoji="0" lang="en-US"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pic>
        <p:nvPicPr>
          <p:cNvPr id="113668" name="Picture 4" descr="bd07703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 y="2924196"/>
            <a:ext cx="2411413" cy="2873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36512" y="338138"/>
            <a:ext cx="9180512" cy="2089150"/>
          </a:xfrm>
        </p:spPr>
        <p:txBody>
          <a:bodyPr/>
          <a:lstStyle/>
          <a:p>
            <a:pPr eaLnBrk="1" hangingPunct="1">
              <a:defRPr/>
            </a:pPr>
            <a:r>
              <a:rPr lang="ar-JO" dirty="0">
                <a:solidFill>
                  <a:srgbClr val="FFFF00"/>
                </a:solidFill>
                <a:effectLst>
                  <a:outerShdw blurRad="38100" dist="38100" dir="2700000" algn="tl">
                    <a:schemeClr val="tx1"/>
                  </a:outerShdw>
                </a:effectLst>
                <a:cs typeface="Arial" panose="020B0604020202020204" pitchFamily="34" charset="0"/>
              </a:rPr>
              <a:t>نسب ذو ثلاث أجزاء للمسيح </a:t>
            </a:r>
            <a:br>
              <a:rPr lang="ar-JO" dirty="0">
                <a:solidFill>
                  <a:srgbClr val="FFFF00"/>
                </a:solidFill>
                <a:effectLst>
                  <a:outerShdw blurRad="38100" dist="38100" dir="2700000" algn="tl">
                    <a:schemeClr val="tx1"/>
                  </a:outerShdw>
                </a:effectLst>
                <a:cs typeface="Arial" panose="020B0604020202020204" pitchFamily="34" charset="0"/>
              </a:rPr>
            </a:br>
            <a:r>
              <a:rPr lang="ar-JO" dirty="0">
                <a:solidFill>
                  <a:srgbClr val="FFFF00"/>
                </a:solidFill>
                <a:effectLst>
                  <a:outerShdw blurRad="38100" dist="38100" dir="2700000" algn="tl">
                    <a:schemeClr val="tx1"/>
                  </a:outerShdw>
                </a:effectLst>
                <a:cs typeface="Arial" panose="020B0604020202020204" pitchFamily="34" charset="0"/>
              </a:rPr>
              <a:t>من جهة يوسف (1: 1-17)</a:t>
            </a:r>
            <a:endParaRPr lang="en-US" dirty="0">
              <a:cs typeface="Arial" panose="020B0604020202020204" pitchFamily="34" charset="0"/>
            </a:endParaRPr>
          </a:p>
        </p:txBody>
      </p:sp>
    </p:spTree>
    <p:extLst>
      <p:ext uri="{BB962C8B-B14F-4D97-AF65-F5344CB8AC3E}">
        <p14:creationId xmlns:p14="http://schemas.microsoft.com/office/powerpoint/2010/main" val="21860426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13668"/>
                                        </p:tgtEl>
                                        <p:attrNameLst>
                                          <p:attrName>style.visibility</p:attrName>
                                        </p:attrNameLst>
                                      </p:cBhvr>
                                      <p:to>
                                        <p:strVal val="visible"/>
                                      </p:to>
                                    </p:set>
                                    <p:anim calcmode="lin" valueType="num">
                                      <p:cBhvr additive="base">
                                        <p:cTn id="7" dur="500" fill="hold"/>
                                        <p:tgtEl>
                                          <p:spTgt spid="113668"/>
                                        </p:tgtEl>
                                        <p:attrNameLst>
                                          <p:attrName>ppt_x</p:attrName>
                                        </p:attrNameLst>
                                      </p:cBhvr>
                                      <p:tavLst>
                                        <p:tav tm="0">
                                          <p:val>
                                            <p:strVal val="0-#ppt_w/2"/>
                                          </p:val>
                                        </p:tav>
                                        <p:tav tm="100000">
                                          <p:val>
                                            <p:strVal val="#ppt_x"/>
                                          </p:val>
                                        </p:tav>
                                      </p:tavLst>
                                    </p:anim>
                                    <p:anim calcmode="lin" valueType="num">
                                      <p:cBhvr additive="base">
                                        <p:cTn id="8" dur="500" fill="hold"/>
                                        <p:tgtEl>
                                          <p:spTgt spid="11366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3667">
                                            <p:txEl>
                                              <p:pRg st="0" end="0"/>
                                            </p:txEl>
                                          </p:spTgt>
                                        </p:tgtEl>
                                        <p:attrNameLst>
                                          <p:attrName>style.visibility</p:attrName>
                                        </p:attrNameLst>
                                      </p:cBhvr>
                                      <p:to>
                                        <p:strVal val="visible"/>
                                      </p:to>
                                    </p:set>
                                    <p:anim calcmode="lin" valueType="num">
                                      <p:cBhvr additive="base">
                                        <p:cTn id="13" dur="500" fill="hold"/>
                                        <p:tgtEl>
                                          <p:spTgt spid="11366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36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13667">
                                            <p:txEl>
                                              <p:pRg st="1" end="1"/>
                                            </p:txEl>
                                          </p:spTgt>
                                        </p:tgtEl>
                                        <p:attrNameLst>
                                          <p:attrName>style.visibility</p:attrName>
                                        </p:attrNameLst>
                                      </p:cBhvr>
                                      <p:to>
                                        <p:strVal val="visible"/>
                                      </p:to>
                                    </p:set>
                                    <p:anim calcmode="lin" valueType="num">
                                      <p:cBhvr additive="base">
                                        <p:cTn id="19" dur="500" fill="hold"/>
                                        <p:tgtEl>
                                          <p:spTgt spid="11366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1366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13667">
                                            <p:txEl>
                                              <p:pRg st="2" end="2"/>
                                            </p:txEl>
                                          </p:spTgt>
                                        </p:tgtEl>
                                        <p:attrNameLst>
                                          <p:attrName>style.visibility</p:attrName>
                                        </p:attrNameLst>
                                      </p:cBhvr>
                                      <p:to>
                                        <p:strVal val="visible"/>
                                      </p:to>
                                    </p:set>
                                    <p:anim calcmode="lin" valueType="num">
                                      <p:cBhvr additive="base">
                                        <p:cTn id="25" dur="500" fill="hold"/>
                                        <p:tgtEl>
                                          <p:spTgt spid="11366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1366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13667">
                                            <p:txEl>
                                              <p:pRg st="3" end="3"/>
                                            </p:txEl>
                                          </p:spTgt>
                                        </p:tgtEl>
                                        <p:attrNameLst>
                                          <p:attrName>style.visibility</p:attrName>
                                        </p:attrNameLst>
                                      </p:cBhvr>
                                      <p:to>
                                        <p:strVal val="visible"/>
                                      </p:to>
                                    </p:set>
                                    <p:anim calcmode="lin" valueType="num">
                                      <p:cBhvr additive="base">
                                        <p:cTn id="31" dur="500" fill="hold"/>
                                        <p:tgtEl>
                                          <p:spTgt spid="11366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1366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13667">
                                            <p:txEl>
                                              <p:pRg st="4" end="4"/>
                                            </p:txEl>
                                          </p:spTgt>
                                        </p:tgtEl>
                                        <p:attrNameLst>
                                          <p:attrName>style.visibility</p:attrName>
                                        </p:attrNameLst>
                                      </p:cBhvr>
                                      <p:to>
                                        <p:strVal val="visible"/>
                                      </p:to>
                                    </p:set>
                                    <p:anim calcmode="lin" valueType="num">
                                      <p:cBhvr additive="base">
                                        <p:cTn id="37" dur="500" fill="hold"/>
                                        <p:tgtEl>
                                          <p:spTgt spid="11366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1366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13667">
                                            <p:txEl>
                                              <p:pRg st="5" end="5"/>
                                            </p:txEl>
                                          </p:spTgt>
                                        </p:tgtEl>
                                        <p:attrNameLst>
                                          <p:attrName>style.visibility</p:attrName>
                                        </p:attrNameLst>
                                      </p:cBhvr>
                                      <p:to>
                                        <p:strVal val="visible"/>
                                      </p:to>
                                    </p:set>
                                    <p:anim calcmode="lin" valueType="num">
                                      <p:cBhvr additive="base">
                                        <p:cTn id="43" dur="500" fill="hold"/>
                                        <p:tgtEl>
                                          <p:spTgt spid="113667">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13667">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7" grpId="0" build="p" autoUpdateAnimBg="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3" name="Rectangle 3"/>
          <p:cNvSpPr>
            <a:spLocks noGrp="1" noChangeArrowheads="1"/>
          </p:cNvSpPr>
          <p:nvPr>
            <p:ph type="title"/>
          </p:nvPr>
        </p:nvSpPr>
        <p:spPr>
          <a:xfrm>
            <a:off x="0" y="533400"/>
            <a:ext cx="8763000" cy="838200"/>
          </a:xfrm>
        </p:spPr>
        <p:txBody>
          <a:bodyPr/>
          <a:lstStyle/>
          <a:p>
            <a:pPr eaLnBrk="1" hangingPunct="1">
              <a:defRPr/>
            </a:pPr>
            <a:r>
              <a:rPr lang="ar-JO" sz="4000" dirty="0">
                <a:solidFill>
                  <a:srgbClr val="FFFFFF"/>
                </a:solidFill>
                <a:effectLst>
                  <a:glow rad="228600">
                    <a:schemeClr val="tx1"/>
                  </a:glow>
                </a:effectLst>
                <a:ea typeface="ＭＳ Ｐゴシック" charset="0"/>
                <a:cs typeface="Arial" panose="020B0604020202020204" pitchFamily="34" charset="0"/>
              </a:rPr>
              <a:t>وعود العهد الداوودي</a:t>
            </a:r>
            <a:endParaRPr lang="en-US" sz="4000" dirty="0">
              <a:solidFill>
                <a:srgbClr val="FFFFFF"/>
              </a:solidFill>
              <a:effectLst>
                <a:glow rad="228600">
                  <a:schemeClr val="tx1"/>
                </a:glow>
              </a:effectLst>
              <a:ea typeface="ＭＳ Ｐゴシック" charset="0"/>
              <a:cs typeface="Arial" panose="020B0604020202020204" pitchFamily="34" charset="0"/>
            </a:endParaRPr>
          </a:p>
        </p:txBody>
      </p:sp>
      <p:sp>
        <p:nvSpPr>
          <p:cNvPr id="65539" name="Text Box 5"/>
          <p:cNvSpPr txBox="1">
            <a:spLocks noChangeArrowheads="1"/>
          </p:cNvSpPr>
          <p:nvPr/>
        </p:nvSpPr>
        <p:spPr bwMode="auto">
          <a:xfrm>
            <a:off x="8530880" y="73969"/>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rPr>
              <a:t>22</a:t>
            </a:r>
            <a:endParaRPr kumimoji="0" lang="en-US" sz="1800" b="1"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endParaRPr>
          </a:p>
        </p:txBody>
      </p:sp>
      <p:sp>
        <p:nvSpPr>
          <p:cNvPr id="204804"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سلالة جديدة</a:t>
            </a:r>
            <a:b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صم 7</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7047" name="Rectangle 7"/>
          <p:cNvSpPr>
            <a:spLocks noChangeArrowheads="1"/>
          </p:cNvSpPr>
          <p:nvPr/>
        </p:nvSpPr>
        <p:spPr bwMode="auto">
          <a:xfrm>
            <a:off x="76200" y="1600201"/>
            <a:ext cx="8915400" cy="4525963"/>
          </a:xfrm>
          <a:prstGeom prst="rect">
            <a:avLst/>
          </a:prstGeom>
          <a:noFill/>
          <a:ln w="9525">
            <a:noFill/>
            <a:miter lim="800000"/>
            <a:headEnd/>
            <a:tailEnd/>
          </a:ln>
          <a:effectLst/>
        </p:spPr>
        <p:txBody>
          <a:bodyPr/>
          <a:lstStyle/>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بماذا وعد الله داود في 2 صموئيل 7 : 12 – 16؟</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5524514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2"/>
          <p:cNvSpPr>
            <a:spLocks noGrp="1" noChangeArrowheads="1"/>
          </p:cNvSpPr>
          <p:nvPr>
            <p:ph type="title" idx="4294967295"/>
          </p:nvPr>
        </p:nvSpPr>
        <p:spPr/>
        <p:txBody>
          <a:bodyPr/>
          <a:lstStyle/>
          <a:p>
            <a:pPr eaLnBrk="1" hangingPunct="1"/>
            <a:r>
              <a:rPr lang="en-US" dirty="0"/>
              <a:t>Give Thanks 3/4</a:t>
            </a:r>
          </a:p>
        </p:txBody>
      </p:sp>
      <p:pic>
        <p:nvPicPr>
          <p:cNvPr id="274434" name="Picture 3" descr="mtn&amp;lake5"/>
          <p:cNvPicPr>
            <a:picLocks noChangeAspect="1" noChangeArrowheads="1"/>
          </p:cNvPicPr>
          <p:nvPr/>
        </p:nvPicPr>
        <p:blipFill>
          <a:blip r:embed="rId3">
            <a:lum bright="-24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6" name="Text Box 4"/>
          <p:cNvSpPr txBox="1">
            <a:spLocks noChangeArrowheads="1"/>
          </p:cNvSpPr>
          <p:nvPr/>
        </p:nvSpPr>
        <p:spPr bwMode="auto">
          <a:xfrm>
            <a:off x="3005273" y="1828806"/>
            <a:ext cx="3228703" cy="3170066"/>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بقلب ممتن</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القدوس</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لأنه أعطى</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يسوع المسيح ابنه</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(إعادة)</a:t>
            </a:r>
          </a:p>
        </p:txBody>
      </p:sp>
    </p:spTree>
  </p:cSld>
  <p:clrMapOvr>
    <a:masterClrMapping/>
  </p:clrMapOvr>
  <p:transition>
    <p:split orient="vert"/>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العهد النوحي</a:t>
            </a:r>
            <a:endPar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5" name="Rectangle 7"/>
          <p:cNvSpPr>
            <a:spLocks noChangeArrowheads="1"/>
          </p:cNvSpPr>
          <p:nvPr/>
        </p:nvSpPr>
        <p:spPr bwMode="auto">
          <a:xfrm>
            <a:off x="0" y="947738"/>
            <a:ext cx="762000"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آدم يحكم مع الله تك 1: 26, 28 تك 2: 19 </a:t>
            </a:r>
            <a:endParaRPr kumimoji="0" lang="en-US"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6" name="Rectangle 8"/>
          <p:cNvSpPr>
            <a:spLocks noChangeArrowheads="1"/>
          </p:cNvSpPr>
          <p:nvPr/>
        </p:nvSpPr>
        <p:spPr bwMode="auto">
          <a:xfrm>
            <a:off x="685800" y="947738"/>
            <a:ext cx="8763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الشيطان يحكم كاله هذا العالم           تك 3: 15           2 كو 4: 4</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7" name="Rectangle 9"/>
          <p:cNvSpPr>
            <a:spLocks noChangeArrowheads="1"/>
          </p:cNvSpPr>
          <p:nvPr/>
        </p:nvSpPr>
        <p:spPr bwMode="auto">
          <a:xfrm rot="16200000" flipH="1">
            <a:off x="-83996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عهد الأرض</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 الداوودي</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 الجديد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752600" y="947738"/>
            <a:ext cx="180657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عهود الله مع إبراهيم لإعادة تأسيس حكم الإنسان من خلال إسرائيل كمملكة كهنة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 12 : 1 – 3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خر 19 : 6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تعليم الملكوت</a:t>
            </a:r>
            <a:endParaRPr kumimoji="0" lang="en-US" sz="1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6" name="Line 23"/>
          <p:cNvSpPr>
            <a:spLocks noChangeShapeType="1"/>
          </p:cNvSpPr>
          <p:nvPr/>
        </p:nvSpPr>
        <p:spPr bwMode="auto">
          <a:xfrm>
            <a:off x="695325" y="1109663"/>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22250" y="1614488"/>
            <a:ext cx="881063"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 3</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4" name="Rectangle 26"/>
          <p:cNvSpPr>
            <a:spLocks noChangeArrowheads="1"/>
          </p:cNvSpPr>
          <p:nvPr/>
        </p:nvSpPr>
        <p:spPr bwMode="auto">
          <a:xfrm>
            <a:off x="3379788" y="947738"/>
            <a:ext cx="13049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فشل إسرائيل في الشهادة للأمم كمملكة كهنة أدين من خلال السبي تحت حكم أجنبي</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5" name="Rectangle 27"/>
          <p:cNvSpPr>
            <a:spLocks noChangeArrowheads="1"/>
          </p:cNvSpPr>
          <p:nvPr/>
        </p:nvSpPr>
        <p:spPr bwMode="auto">
          <a:xfrm>
            <a:off x="3588973" y="4740275"/>
            <a:ext cx="1091646"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 31 – 34 يعد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الغفران</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a:t>
            </a: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قلب و فكر و طبيعة جديدة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لم شمل إسرائيل و يهوذا</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3000364" y="3632200"/>
            <a:ext cx="257176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 7 : 12 يعد بالإزدهار الدائم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 (بيت لا يزول)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من خلال النسل)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(الإبن سيبنيه)</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2301875" y="2479675"/>
            <a:ext cx="32004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 15 : 18 ( قارن مع تث 30 : 1 – 10 ) يعد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(أش 27 : 12)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امتلاك أبدي للأرض (تك 17 : 8) بعد السبي و التجديد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من خلال الأرض (أش 14 : 1-2)</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867400" y="955675"/>
            <a:ext cx="1011238"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وسع يسوع ملكوته بشكل غامض للكنيسة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 13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9" name="Rectangle 31"/>
          <p:cNvSpPr>
            <a:spLocks noChangeArrowheads="1"/>
          </p:cNvSpPr>
          <p:nvPr/>
        </p:nvSpPr>
        <p:spPr bwMode="auto">
          <a:xfrm>
            <a:off x="4675188" y="947738"/>
            <a:ext cx="10763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رفضت إسرائيل عرض المسيا بخصوص الملكوت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 12 : 41 – 42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 23 : 37 – 39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80" name="Rectangle 32"/>
          <p:cNvSpPr>
            <a:spLocks noChangeArrowheads="1"/>
          </p:cNvSpPr>
          <p:nvPr/>
        </p:nvSpPr>
        <p:spPr bwMode="auto">
          <a:xfrm>
            <a:off x="6732588" y="949325"/>
            <a:ext cx="10763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أخاف يسوع أعداء اسرائيل  و الأمة آمنت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رو 11 : 26 – 27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720013" y="2063750"/>
            <a:ext cx="1384300"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818188" y="2479675"/>
            <a:ext cx="1719262"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أدينت اسرائيل لرفضها المسيا بالتشتت من الأرض لتسعة عشر قرناً ( 70م – 1948م ) لكنها الآن استردت جزئياً ( حز 37 : 1 – 7 )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929323" y="3389313"/>
            <a:ext cx="1500198"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كنيسته التي هي هيكل روحي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أف 2 : 19 – 22, 2 كو 6 : 16)</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935663" y="4740275"/>
            <a:ext cx="1397000"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تم استبدال العهد الموسوي بالعناصر الثلاثة الأولى من العهد الجديد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 22 : 20, 2 كو 3 : 6 )</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5" name="Line 42"/>
          <p:cNvSpPr>
            <a:spLocks noChangeShapeType="1"/>
          </p:cNvSpPr>
          <p:nvPr/>
        </p:nvSpPr>
        <p:spPr bwMode="auto">
          <a:xfrm>
            <a:off x="7707313"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الألفية        </a:t>
            </a:r>
            <a:r>
              <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المسيانية    </a:t>
            </a:r>
            <a:r>
              <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الأبدي     </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659688" y="2411413"/>
            <a:ext cx="9112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 8-28)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(أش 2 : 1-5)</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412163" y="2411413"/>
            <a:ext cx="730250"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 21 – 22)</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724775" y="3389313"/>
            <a:ext cx="803275"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على العالم</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a:t>
            </a: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أش 11</a:t>
            </a: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 5 : 10,   20 : 4-6)</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850188" y="947738"/>
            <a:ext cx="10763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المسيح يحكم على كل شيء مع القديسين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أف 1 : 9 – 10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رؤ 20 : 1 – 6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رؤ 22 : 5ب</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073" name="Group 50"/>
          <p:cNvGrpSpPr>
            <a:grpSpLocks/>
          </p:cNvGrpSpPr>
          <p:nvPr/>
        </p:nvGrpSpPr>
        <p:grpSpPr bwMode="auto">
          <a:xfrm>
            <a:off x="4679950" y="4954588"/>
            <a:ext cx="76200" cy="304800"/>
            <a:chOff x="2928" y="3216"/>
            <a:chExt cx="48" cy="192"/>
          </a:xfrm>
        </p:grpSpPr>
        <p:sp>
          <p:nvSpPr>
            <p:cNvPr id="1127" name="Line 51"/>
            <p:cNvSpPr>
              <a:spLocks noChangeShapeType="1"/>
            </p:cNvSpPr>
            <p:nvPr/>
          </p:nvSpPr>
          <p:spPr bwMode="auto">
            <a:xfrm>
              <a:off x="2928" y="3216"/>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8" name="Line 52"/>
            <p:cNvSpPr>
              <a:spLocks noChangeShapeType="1"/>
            </p:cNvSpPr>
            <p:nvPr/>
          </p:nvSpPr>
          <p:spPr bwMode="auto">
            <a:xfrm>
              <a:off x="2928" y="340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9" name="Line 53"/>
            <p:cNvSpPr>
              <a:spLocks noChangeShapeType="1"/>
            </p:cNvSpPr>
            <p:nvPr/>
          </p:nvSpPr>
          <p:spPr bwMode="auto">
            <a:xfrm>
              <a:off x="2976" y="3216"/>
              <a:ext cx="0" cy="192"/>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74" name="Group 54"/>
          <p:cNvGrpSpPr>
            <a:grpSpLocks/>
          </p:cNvGrpSpPr>
          <p:nvPr/>
        </p:nvGrpSpPr>
        <p:grpSpPr bwMode="auto">
          <a:xfrm>
            <a:off x="4946650" y="5311775"/>
            <a:ext cx="76200" cy="212725"/>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513780" y="2542662"/>
            <a:ext cx="636394"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941235" y="3692806"/>
            <a:ext cx="54983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591170" y="4896924"/>
            <a:ext cx="580288"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1061314" y="3653426"/>
            <a:ext cx="1134927"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 12 : 1 - 3</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416925" y="3389313"/>
            <a:ext cx="750888"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الملكوت إلى الآب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 15 : 24)</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350" y="5053013"/>
            <a:ext cx="1184275" cy="10477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5060950" y="5364163"/>
            <a:ext cx="3001963" cy="104775"/>
            <a:chOff x="3168" y="3458"/>
            <a:chExt cx="1891" cy="66"/>
          </a:xfrm>
        </p:grpSpPr>
        <p:sp>
          <p:nvSpPr>
            <p:cNvPr id="1115"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0" y="6424613"/>
            <a:ext cx="9144000" cy="39754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الكتاب المقدس يحتوي على تركيز مزدوج على الملكوت – العهد, يتوسع دور إسرائيل من إبراهيم إلى المسيح ليشمل الكنيسة (الإستمرارية) مع أن الكنيسة لن تحل محل الأمة كإسرائيل الجديدة (عدم الإستمرارية) سوف تستمتع إسرائيل ثانية بحكم العالم بعد الإيمان بالمسيح في مجيئه الثاني</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525" name="Rectangle 77"/>
          <p:cNvSpPr>
            <a:spLocks noChangeArrowheads="1"/>
          </p:cNvSpPr>
          <p:nvPr/>
        </p:nvSpPr>
        <p:spPr bwMode="auto">
          <a:xfrm>
            <a:off x="5030788" y="2055813"/>
            <a:ext cx="471284"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334125" y="2055813"/>
            <a:ext cx="460063"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872779" y="2200275"/>
            <a:ext cx="831960"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6120032" y="2200275"/>
            <a:ext cx="1104471"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 2: 15)</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81501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السادسة</a:t>
            </a:r>
            <a:endParaRPr kumimoji="0" lang="en-US"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15 حزيران 2012</a:t>
            </a:r>
            <a:endParaRPr kumimoji="0" lang="en-US"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0" name="Group 84"/>
          <p:cNvGrpSpPr>
            <a:grpSpLocks/>
          </p:cNvGrpSpPr>
          <p:nvPr/>
        </p:nvGrpSpPr>
        <p:grpSpPr bwMode="auto">
          <a:xfrm>
            <a:off x="1419225" y="2047875"/>
            <a:ext cx="165100" cy="176213"/>
            <a:chOff x="874" y="1315"/>
            <a:chExt cx="104" cy="111"/>
          </a:xfrm>
        </p:grpSpPr>
        <p:sp>
          <p:nvSpPr>
            <p:cNvPr id="1113" name="AutoShape 85"/>
            <p:cNvSpPr>
              <a:spLocks noChangeArrowheads="1"/>
            </p:cNvSpPr>
            <p:nvPr/>
          </p:nvSpPr>
          <p:spPr bwMode="auto">
            <a:xfrm>
              <a:off x="874" y="1315"/>
              <a:ext cx="100" cy="81"/>
            </a:xfrm>
            <a:prstGeom prst="triangle">
              <a:avLst>
                <a:gd name="adj" fmla="val 49995"/>
              </a:avLst>
            </a:prstGeom>
            <a:solidFill>
              <a:schemeClr val="tx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4" name="AutoShape 86"/>
            <p:cNvSpPr>
              <a:spLocks noChangeArrowheads="1"/>
            </p:cNvSpPr>
            <p:nvPr/>
          </p:nvSpPr>
          <p:spPr bwMode="auto">
            <a:xfrm rot="10800000" flipH="1">
              <a:off x="876" y="1340"/>
              <a:ext cx="102" cy="86"/>
            </a:xfrm>
            <a:prstGeom prst="triangle">
              <a:avLst>
                <a:gd name="adj" fmla="val 49995"/>
              </a:avLst>
            </a:prstGeom>
            <a:solidFill>
              <a:schemeClr val="tx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1" name="Group 87"/>
          <p:cNvGrpSpPr>
            <a:grpSpLocks/>
          </p:cNvGrpSpPr>
          <p:nvPr/>
        </p:nvGrpSpPr>
        <p:grpSpPr bwMode="auto">
          <a:xfrm>
            <a:off x="233680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sp>
        <p:nvSpPr>
          <p:cNvPr id="104548" name="Rectangle 100"/>
          <p:cNvSpPr>
            <a:spLocks noChangeArrowheads="1"/>
          </p:cNvSpPr>
          <p:nvPr/>
        </p:nvSpPr>
        <p:spPr bwMode="auto">
          <a:xfrm>
            <a:off x="7761288" y="4587875"/>
            <a:ext cx="771525" cy="58221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 في تجديد وطني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 8)</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448675" y="4572000"/>
            <a:ext cx="669925"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 21 : 5)</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2055813" y="5926138"/>
            <a:ext cx="373856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 3 : 19 ) و مشروط ( تث 28 ) ليعلن الخطية ( رو 7 : 7 ) و ينظم إسرائيل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غل 3 : 23 – 25 )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894388" y="5765800"/>
            <a:ext cx="182086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إلغاء و تتميم و استبدال الناموس على الصليب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(رو 7: 1-6, 1كو 9: 19-21, عب 8: 13)</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 6 : 18, 9 : 8 – 17 </a:t>
            </a:r>
            <a:endParaRPr kumimoji="0" lang="en-US"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4" name="Rectangle 106"/>
          <p:cNvSpPr>
            <a:spLocks noChangeArrowheads="1"/>
          </p:cNvSpPr>
          <p:nvPr/>
        </p:nvSpPr>
        <p:spPr bwMode="auto">
          <a:xfrm>
            <a:off x="-685800" y="3886200"/>
            <a:ext cx="182808" cy="582211"/>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a:defRPr/>
            </a:pPr>
            <a:r>
              <a:rPr lang="ar-JO" sz="4000" dirty="0">
                <a:effectLst>
                  <a:glow rad="215900">
                    <a:schemeClr val="bg1">
                      <a:lumMod val="50000"/>
                      <a:alpha val="75000"/>
                    </a:schemeClr>
                  </a:glow>
                </a:effectLst>
                <a:ea typeface="ＭＳ Ｐゴシック" pitchFamily="24" charset="-128"/>
                <a:cs typeface="Arial" panose="020B0604020202020204" pitchFamily="34" charset="0"/>
              </a:rPr>
              <a:t>خط سير الملكوت و العهود</a:t>
            </a:r>
            <a:endParaRPr lang="en-US" sz="5400" dirty="0">
              <a:effectLst>
                <a:glow rad="215900">
                  <a:schemeClr val="bg1">
                    <a:lumMod val="50000"/>
                    <a:alpha val="75000"/>
                  </a:schemeClr>
                </a:glow>
              </a:effectLst>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22 و 379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9" name="Oval 1131">
            <a:extLst>
              <a:ext uri="{FF2B5EF4-FFF2-40B4-BE49-F238E27FC236}">
                <a16:creationId xmlns:a16="http://schemas.microsoft.com/office/drawing/2014/main" id="{8EA07C84-01D4-F646-A2BD-0E16BE8B14AB}"/>
              </a:ext>
            </a:extLst>
          </p:cNvPr>
          <p:cNvSpPr>
            <a:spLocks noChangeArrowheads="1"/>
          </p:cNvSpPr>
          <p:nvPr/>
        </p:nvSpPr>
        <p:spPr bwMode="auto">
          <a:xfrm>
            <a:off x="2656950" y="2889407"/>
            <a:ext cx="3505200" cy="1752600"/>
          </a:xfrm>
          <a:prstGeom prst="ellipse">
            <a:avLst/>
          </a:prstGeom>
          <a:noFill/>
          <a:ln w="762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1408" tIns="45704" rIns="91408" bIns="45704" anchor="ctr"/>
          <a:lstStyle/>
          <a:p>
            <a:pPr algn="ctr" eaLnBrk="1" hangingPunct="1"/>
            <a:endParaRPr lang="en-US" sz="18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548352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 calcmode="lin" valueType="num">
                                      <p:cBhvr>
                                        <p:cTn id="7" dur="500" fill="hold"/>
                                        <p:tgtEl>
                                          <p:spTgt spid="109"/>
                                        </p:tgtEl>
                                        <p:attrNameLst>
                                          <p:attrName>ppt_w</p:attrName>
                                        </p:attrNameLst>
                                      </p:cBhvr>
                                      <p:tavLst>
                                        <p:tav tm="0">
                                          <p:val>
                                            <p:fltVal val="0"/>
                                          </p:val>
                                        </p:tav>
                                        <p:tav tm="100000">
                                          <p:val>
                                            <p:strVal val="#ppt_w"/>
                                          </p:val>
                                        </p:tav>
                                      </p:tavLst>
                                    </p:anim>
                                    <p:anim calcmode="lin" valueType="num">
                                      <p:cBhvr>
                                        <p:cTn id="8" dur="500" fill="hold"/>
                                        <p:tgtEl>
                                          <p:spTgt spid="10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3" name="Rectangle 3"/>
          <p:cNvSpPr>
            <a:spLocks noGrp="1" noChangeArrowheads="1"/>
          </p:cNvSpPr>
          <p:nvPr>
            <p:ph type="title"/>
          </p:nvPr>
        </p:nvSpPr>
        <p:spPr>
          <a:xfrm>
            <a:off x="0" y="533400"/>
            <a:ext cx="8763000" cy="838200"/>
          </a:xfrm>
        </p:spPr>
        <p:txBody>
          <a:bodyPr/>
          <a:lstStyle/>
          <a:p>
            <a:pPr eaLnBrk="1" hangingPunct="1">
              <a:defRPr/>
            </a:pPr>
            <a:r>
              <a:rPr lang="ar-JO" sz="4000" dirty="0">
                <a:solidFill>
                  <a:srgbClr val="FFFFFF"/>
                </a:solidFill>
                <a:effectLst>
                  <a:glow rad="228600">
                    <a:schemeClr val="tx1"/>
                  </a:glow>
                </a:effectLst>
                <a:ea typeface="ＭＳ Ｐゴシック" charset="0"/>
                <a:cs typeface="Arial" panose="020B0604020202020204" pitchFamily="34" charset="0"/>
              </a:rPr>
              <a:t>وعود العهد الداوودي</a:t>
            </a:r>
            <a:endParaRPr lang="en-US" sz="4000" dirty="0">
              <a:solidFill>
                <a:srgbClr val="FFFFFF"/>
              </a:solidFill>
              <a:effectLst>
                <a:glow rad="228600">
                  <a:schemeClr val="tx1"/>
                </a:glow>
              </a:effectLst>
              <a:ea typeface="ＭＳ Ｐゴシック" charset="0"/>
              <a:cs typeface="Arial" panose="020B0604020202020204" pitchFamily="34" charset="0"/>
            </a:endParaRPr>
          </a:p>
        </p:txBody>
      </p:sp>
      <p:sp>
        <p:nvSpPr>
          <p:cNvPr id="65539" name="Text Box 5"/>
          <p:cNvSpPr txBox="1">
            <a:spLocks noChangeArrowheads="1"/>
          </p:cNvSpPr>
          <p:nvPr/>
        </p:nvSpPr>
        <p:spPr bwMode="auto">
          <a:xfrm>
            <a:off x="8530880" y="73969"/>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rPr>
              <a:t>22</a:t>
            </a:r>
            <a:endParaRPr kumimoji="0" lang="en-US" sz="1800" b="1"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endParaRPr>
          </a:p>
        </p:txBody>
      </p:sp>
      <p:sp>
        <p:nvSpPr>
          <p:cNvPr id="204804"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سلالة جديدة</a:t>
            </a:r>
            <a:b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صم 7</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7047" name="Rectangle 7"/>
          <p:cNvSpPr>
            <a:spLocks noChangeArrowheads="1"/>
          </p:cNvSpPr>
          <p:nvPr/>
        </p:nvSpPr>
        <p:spPr bwMode="auto">
          <a:xfrm>
            <a:off x="76200" y="1600201"/>
            <a:ext cx="8915400" cy="4525963"/>
          </a:xfrm>
          <a:prstGeom prst="rect">
            <a:avLst/>
          </a:prstGeom>
          <a:noFill/>
          <a:ln w="9525">
            <a:noFill/>
            <a:miter lim="800000"/>
            <a:headEnd/>
            <a:tailEnd/>
          </a:ln>
          <a:effectLst/>
        </p:spPr>
        <p:txBody>
          <a:bodyPr/>
          <a:lstStyle/>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بماذا وعد الله داود في 2 صموئيل 7 : 12 – 16؟</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أبناء </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بيت لا يفنى</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مملكة </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سلالة حاكمة سياسياً (كل ملك على أورشليم يجب أن يكون من نسل داود المباشر)</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عرش </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كعهد أبدي (عدد 16) حق الملك سوف يبقى في عائلته للأبد </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هيكل </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سيقوم سليمان ببنائه</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تأديب </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سيعاقب الله الملوك العصاة لكنه سيحفظ وعوده غير المشروطة</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7047">
                                            <p:txEl>
                                              <p:pRg st="1" end="1"/>
                                            </p:txEl>
                                          </p:spTgt>
                                        </p:tgtEl>
                                        <p:attrNameLst>
                                          <p:attrName>style.visibility</p:attrName>
                                        </p:attrNameLst>
                                      </p:cBhvr>
                                      <p:to>
                                        <p:strVal val="visible"/>
                                      </p:to>
                                    </p:set>
                                    <p:animEffect transition="in" filter="circle(in)">
                                      <p:cBhvr>
                                        <p:cTn id="7" dur="2000"/>
                                        <p:tgtEl>
                                          <p:spTgt spid="8704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7047">
                                            <p:txEl>
                                              <p:pRg st="2" end="2"/>
                                            </p:txEl>
                                          </p:spTgt>
                                        </p:tgtEl>
                                        <p:attrNameLst>
                                          <p:attrName>style.visibility</p:attrName>
                                        </p:attrNameLst>
                                      </p:cBhvr>
                                      <p:to>
                                        <p:strVal val="visible"/>
                                      </p:to>
                                    </p:set>
                                    <p:animEffect transition="in" filter="circle(in)">
                                      <p:cBhvr>
                                        <p:cTn id="12" dur="2000"/>
                                        <p:tgtEl>
                                          <p:spTgt spid="8704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87047">
                                            <p:txEl>
                                              <p:pRg st="3" end="3"/>
                                            </p:txEl>
                                          </p:spTgt>
                                        </p:tgtEl>
                                        <p:attrNameLst>
                                          <p:attrName>style.visibility</p:attrName>
                                        </p:attrNameLst>
                                      </p:cBhvr>
                                      <p:to>
                                        <p:strVal val="visible"/>
                                      </p:to>
                                    </p:set>
                                    <p:animEffect transition="in" filter="circle(in)">
                                      <p:cBhvr>
                                        <p:cTn id="17" dur="2000"/>
                                        <p:tgtEl>
                                          <p:spTgt spid="87047">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87047">
                                            <p:txEl>
                                              <p:pRg st="4" end="4"/>
                                            </p:txEl>
                                          </p:spTgt>
                                        </p:tgtEl>
                                        <p:attrNameLst>
                                          <p:attrName>style.visibility</p:attrName>
                                        </p:attrNameLst>
                                      </p:cBhvr>
                                      <p:to>
                                        <p:strVal val="visible"/>
                                      </p:to>
                                    </p:set>
                                    <p:animEffect transition="in" filter="circle(in)">
                                      <p:cBhvr>
                                        <p:cTn id="22" dur="2000"/>
                                        <p:tgtEl>
                                          <p:spTgt spid="87047">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87047">
                                            <p:txEl>
                                              <p:pRg st="5" end="5"/>
                                            </p:txEl>
                                          </p:spTgt>
                                        </p:tgtEl>
                                        <p:attrNameLst>
                                          <p:attrName>style.visibility</p:attrName>
                                        </p:attrNameLst>
                                      </p:cBhvr>
                                      <p:to>
                                        <p:strVal val="visible"/>
                                      </p:to>
                                    </p:set>
                                    <p:animEffect transition="in" filter="circle(in)">
                                      <p:cBhvr>
                                        <p:cTn id="27" dur="2000"/>
                                        <p:tgtEl>
                                          <p:spTgt spid="8704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7" grpId="0" build="p"/>
    </p:bldLst>
  </p:timing>
</p:sld>
</file>

<file path=ppt/slides/slide2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09921" name="Picture 2"/>
          <p:cNvPicPr>
            <a:picLocks noChangeAspect="1"/>
          </p:cNvPicPr>
          <p:nvPr/>
        </p:nvPicPr>
        <p:blipFill>
          <a:blip r:embed="rId2" cstate="screen">
            <a:extLst>
              <a:ext uri="{28A0092B-C50C-407E-A947-70E740481C1C}">
                <a14:useLocalDpi xmlns:a14="http://schemas.microsoft.com/office/drawing/2010/main"/>
              </a:ext>
            </a:extLst>
          </a:blip>
          <a:srcRect l="1617" r="1582"/>
          <a:stretch>
            <a:fillRect/>
          </a:stretch>
        </p:blipFill>
        <p:spPr bwMode="auto">
          <a:xfrm>
            <a:off x="0" y="468314"/>
            <a:ext cx="9144000" cy="6386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7761" name="Text Box 1026"/>
          <p:cNvSpPr txBox="1">
            <a:spLocks noChangeArrowheads="1"/>
          </p:cNvSpPr>
          <p:nvPr/>
        </p:nvSpPr>
        <p:spPr bwMode="auto">
          <a:xfrm>
            <a:off x="8458200" y="5483226"/>
            <a:ext cx="6858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مريم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762" name="Text Box 1027"/>
          <p:cNvSpPr txBox="1">
            <a:spLocks noChangeArrowheads="1"/>
          </p:cNvSpPr>
          <p:nvPr/>
        </p:nvSpPr>
        <p:spPr bwMode="auto">
          <a:xfrm>
            <a:off x="0" y="2492897"/>
            <a:ext cx="1981200" cy="17543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فجميع الأجيال من إبراهيم إلى داود أربعة عشر جيلاً ومن داود إلى سبي بابل أربعة عشر جيلاً ومن سبي بابل إلى المسيح أربعة عشر جيلاً</a:t>
            </a:r>
            <a:endParaRPr kumimoji="0" lang="en-GB"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nvGrpSpPr>
          <p:cNvPr id="209924" name="Group 1028"/>
          <p:cNvGrpSpPr>
            <a:grpSpLocks/>
          </p:cNvGrpSpPr>
          <p:nvPr/>
        </p:nvGrpSpPr>
        <p:grpSpPr bwMode="auto">
          <a:xfrm>
            <a:off x="228601" y="682625"/>
            <a:ext cx="5086351" cy="5903913"/>
            <a:chOff x="0" y="336"/>
            <a:chExt cx="3204" cy="3719"/>
          </a:xfrm>
        </p:grpSpPr>
        <p:sp>
          <p:nvSpPr>
            <p:cNvPr id="117825" name="Text Box 1029"/>
            <p:cNvSpPr txBox="1">
              <a:spLocks noChangeArrowheads="1"/>
            </p:cNvSpPr>
            <p:nvPr/>
          </p:nvSpPr>
          <p:spPr bwMode="auto">
            <a:xfrm>
              <a:off x="0" y="336"/>
              <a:ext cx="802"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إبراهيم</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nvGrpSpPr>
            <p:cNvPr id="209987" name="Group 1030"/>
            <p:cNvGrpSpPr>
              <a:grpSpLocks/>
            </p:cNvGrpSpPr>
            <p:nvPr/>
          </p:nvGrpSpPr>
          <p:grpSpPr bwMode="auto">
            <a:xfrm>
              <a:off x="364" y="524"/>
              <a:ext cx="2840" cy="3531"/>
              <a:chOff x="608" y="92"/>
              <a:chExt cx="2500" cy="3531"/>
            </a:xfrm>
          </p:grpSpPr>
          <p:cxnSp>
            <p:nvCxnSpPr>
              <p:cNvPr id="209988" name="AutoShape 1031"/>
              <p:cNvCxnSpPr>
                <a:cxnSpLocks noChangeShapeType="1"/>
              </p:cNvCxnSpPr>
              <p:nvPr/>
            </p:nvCxnSpPr>
            <p:spPr bwMode="auto">
              <a:xfrm>
                <a:off x="608" y="92"/>
                <a:ext cx="228" cy="132"/>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28" name="Text Box 1032"/>
              <p:cNvSpPr txBox="1">
                <a:spLocks noChangeArrowheads="1"/>
              </p:cNvSpPr>
              <p:nvPr/>
            </p:nvSpPr>
            <p:spPr bwMode="auto">
              <a:xfrm>
                <a:off x="794" y="122"/>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إسحق</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90" name="AutoShape 1033"/>
              <p:cNvCxnSpPr>
                <a:cxnSpLocks noChangeShapeType="1"/>
              </p:cNvCxnSpPr>
              <p:nvPr/>
            </p:nvCxnSpPr>
            <p:spPr bwMode="auto">
              <a:xfrm rot="16200000" flipH="1">
                <a:off x="887" y="30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0" name="Text Box 1034"/>
              <p:cNvSpPr txBox="1">
                <a:spLocks noChangeArrowheads="1"/>
              </p:cNvSpPr>
              <p:nvPr/>
            </p:nvSpPr>
            <p:spPr bwMode="auto">
              <a:xfrm>
                <a:off x="878" y="398"/>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يعقوب</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92" name="AutoShape 1035"/>
              <p:cNvCxnSpPr>
                <a:cxnSpLocks noChangeShapeType="1"/>
              </p:cNvCxnSpPr>
              <p:nvPr/>
            </p:nvCxnSpPr>
            <p:spPr bwMode="auto">
              <a:xfrm rot="16200000" flipH="1">
                <a:off x="995" y="58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2" name="Text Box 1036"/>
              <p:cNvSpPr txBox="1">
                <a:spLocks noChangeArrowheads="1"/>
              </p:cNvSpPr>
              <p:nvPr/>
            </p:nvSpPr>
            <p:spPr bwMode="auto">
              <a:xfrm>
                <a:off x="986" y="674"/>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يهوذا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94" name="AutoShape 1037"/>
              <p:cNvCxnSpPr>
                <a:cxnSpLocks noChangeShapeType="1"/>
              </p:cNvCxnSpPr>
              <p:nvPr/>
            </p:nvCxnSpPr>
            <p:spPr bwMode="auto">
              <a:xfrm rot="16200000" flipH="1">
                <a:off x="1103" y="863"/>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4" name="Text Box 1038"/>
              <p:cNvSpPr txBox="1">
                <a:spLocks noChangeArrowheads="1"/>
              </p:cNvSpPr>
              <p:nvPr/>
            </p:nvSpPr>
            <p:spPr bwMode="auto">
              <a:xfrm>
                <a:off x="1094" y="956"/>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فارص</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96" name="AutoShape 1039"/>
              <p:cNvCxnSpPr>
                <a:cxnSpLocks noChangeShapeType="1"/>
              </p:cNvCxnSpPr>
              <p:nvPr/>
            </p:nvCxnSpPr>
            <p:spPr bwMode="auto">
              <a:xfrm rot="16200000" flipH="1">
                <a:off x="1235" y="1139"/>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6" name="Text Box 1040"/>
              <p:cNvSpPr txBox="1">
                <a:spLocks noChangeArrowheads="1"/>
              </p:cNvSpPr>
              <p:nvPr/>
            </p:nvSpPr>
            <p:spPr bwMode="auto">
              <a:xfrm>
                <a:off x="1226" y="1232"/>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حصرون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98" name="AutoShape 1041"/>
              <p:cNvCxnSpPr>
                <a:cxnSpLocks noChangeShapeType="1"/>
              </p:cNvCxnSpPr>
              <p:nvPr/>
            </p:nvCxnSpPr>
            <p:spPr bwMode="auto">
              <a:xfrm rot="16200000" flipH="1">
                <a:off x="1367" y="141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8" name="Text Box 1042"/>
              <p:cNvSpPr txBox="1">
                <a:spLocks noChangeArrowheads="1"/>
              </p:cNvSpPr>
              <p:nvPr/>
            </p:nvSpPr>
            <p:spPr bwMode="auto">
              <a:xfrm>
                <a:off x="1358" y="1508"/>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رام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00" name="AutoShape 1043"/>
              <p:cNvCxnSpPr>
                <a:cxnSpLocks noChangeShapeType="1"/>
              </p:cNvCxnSpPr>
              <p:nvPr/>
            </p:nvCxnSpPr>
            <p:spPr bwMode="auto">
              <a:xfrm rot="16200000" flipH="1">
                <a:off x="1499" y="168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0" name="Text Box 1044"/>
              <p:cNvSpPr txBox="1">
                <a:spLocks noChangeArrowheads="1"/>
              </p:cNvSpPr>
              <p:nvPr/>
            </p:nvSpPr>
            <p:spPr bwMode="auto">
              <a:xfrm>
                <a:off x="1490" y="1778"/>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عميناداب</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02" name="AutoShape 1045"/>
              <p:cNvCxnSpPr>
                <a:cxnSpLocks noChangeShapeType="1"/>
              </p:cNvCxnSpPr>
              <p:nvPr/>
            </p:nvCxnSpPr>
            <p:spPr bwMode="auto">
              <a:xfrm rot="16200000" flipH="1">
                <a:off x="1643" y="196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2" name="Text Box 1046"/>
              <p:cNvSpPr txBox="1">
                <a:spLocks noChangeArrowheads="1"/>
              </p:cNvSpPr>
              <p:nvPr/>
            </p:nvSpPr>
            <p:spPr bwMode="auto">
              <a:xfrm>
                <a:off x="1634" y="205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نحشون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04" name="AutoShape 1047"/>
              <p:cNvCxnSpPr>
                <a:cxnSpLocks noChangeShapeType="1"/>
              </p:cNvCxnSpPr>
              <p:nvPr/>
            </p:nvCxnSpPr>
            <p:spPr bwMode="auto">
              <a:xfrm rot="16200000" flipH="1">
                <a:off x="1763" y="223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4" name="Text Box 1048"/>
              <p:cNvSpPr txBox="1">
                <a:spLocks noChangeArrowheads="1"/>
              </p:cNvSpPr>
              <p:nvPr/>
            </p:nvSpPr>
            <p:spPr bwMode="auto">
              <a:xfrm>
                <a:off x="1754" y="232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سلمون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06" name="AutoShape 1049"/>
              <p:cNvCxnSpPr>
                <a:cxnSpLocks noChangeShapeType="1"/>
              </p:cNvCxnSpPr>
              <p:nvPr/>
            </p:nvCxnSpPr>
            <p:spPr bwMode="auto">
              <a:xfrm rot="16200000" flipH="1">
                <a:off x="1883" y="250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6" name="Text Box 1050"/>
              <p:cNvSpPr txBox="1">
                <a:spLocks noChangeArrowheads="1"/>
              </p:cNvSpPr>
              <p:nvPr/>
            </p:nvSpPr>
            <p:spPr bwMode="auto">
              <a:xfrm>
                <a:off x="1874" y="259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بوعز</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08" name="AutoShape 1051"/>
              <p:cNvCxnSpPr>
                <a:cxnSpLocks noChangeShapeType="1"/>
              </p:cNvCxnSpPr>
              <p:nvPr/>
            </p:nvCxnSpPr>
            <p:spPr bwMode="auto">
              <a:xfrm rot="16200000" flipH="1">
                <a:off x="2015" y="277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3" name="Text Box 1052"/>
              <p:cNvSpPr txBox="1">
                <a:spLocks noChangeArrowheads="1"/>
              </p:cNvSpPr>
              <p:nvPr/>
            </p:nvSpPr>
            <p:spPr bwMode="auto">
              <a:xfrm>
                <a:off x="2006" y="286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عوبيد</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10" name="AutoShape 1053"/>
              <p:cNvCxnSpPr>
                <a:cxnSpLocks noChangeShapeType="1"/>
              </p:cNvCxnSpPr>
              <p:nvPr/>
            </p:nvCxnSpPr>
            <p:spPr bwMode="auto">
              <a:xfrm rot="16200000" flipH="1">
                <a:off x="2153" y="304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5" name="Text Box 1054"/>
              <p:cNvSpPr txBox="1">
                <a:spLocks noChangeArrowheads="1"/>
              </p:cNvSpPr>
              <p:nvPr/>
            </p:nvSpPr>
            <p:spPr bwMode="auto">
              <a:xfrm>
                <a:off x="2144" y="3140"/>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يسى</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12" name="AutoShape 1055"/>
              <p:cNvCxnSpPr>
                <a:cxnSpLocks noChangeShapeType="1"/>
              </p:cNvCxnSpPr>
              <p:nvPr/>
            </p:nvCxnSpPr>
            <p:spPr bwMode="auto">
              <a:xfrm rot="16200000" flipH="1">
                <a:off x="2261" y="331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7" name="Text Box 1056"/>
              <p:cNvSpPr txBox="1">
                <a:spLocks noChangeArrowheads="1"/>
              </p:cNvSpPr>
              <p:nvPr/>
            </p:nvSpPr>
            <p:spPr bwMode="auto">
              <a:xfrm>
                <a:off x="2252" y="3410"/>
                <a:ext cx="856"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داود الملك</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grpSp>
      <p:sp>
        <p:nvSpPr>
          <p:cNvPr id="117764" name="Text Box 1057"/>
          <p:cNvSpPr txBox="1">
            <a:spLocks noChangeArrowheads="1"/>
          </p:cNvSpPr>
          <p:nvPr/>
        </p:nvSpPr>
        <p:spPr bwMode="auto">
          <a:xfrm>
            <a:off x="2438401" y="835026"/>
            <a:ext cx="12604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سليمان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26" name="AutoShape 1058"/>
          <p:cNvCxnSpPr>
            <a:cxnSpLocks noChangeShapeType="1"/>
          </p:cNvCxnSpPr>
          <p:nvPr/>
        </p:nvCxnSpPr>
        <p:spPr bwMode="auto">
          <a:xfrm>
            <a:off x="3302001" y="1057275"/>
            <a:ext cx="361951" cy="20955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66" name="Text Box 1059"/>
          <p:cNvSpPr txBox="1">
            <a:spLocks noChangeArrowheads="1"/>
          </p:cNvSpPr>
          <p:nvPr/>
        </p:nvSpPr>
        <p:spPr bwMode="auto">
          <a:xfrm>
            <a:off x="3584577" y="1104900"/>
            <a:ext cx="1255713"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رحبعام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28" name="AutoShape 1060"/>
          <p:cNvCxnSpPr>
            <a:cxnSpLocks noChangeShapeType="1"/>
          </p:cNvCxnSpPr>
          <p:nvPr/>
        </p:nvCxnSpPr>
        <p:spPr bwMode="auto">
          <a:xfrm rot="16200000" flipH="1">
            <a:off x="3795712"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68" name="Text Box 1061"/>
          <p:cNvSpPr txBox="1">
            <a:spLocks noChangeArrowheads="1"/>
          </p:cNvSpPr>
          <p:nvPr/>
        </p:nvSpPr>
        <p:spPr bwMode="auto">
          <a:xfrm>
            <a:off x="3781426" y="1543050"/>
            <a:ext cx="129222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ابيا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30" name="AutoShape 1062"/>
          <p:cNvCxnSpPr>
            <a:cxnSpLocks noChangeShapeType="1"/>
          </p:cNvCxnSpPr>
          <p:nvPr/>
        </p:nvCxnSpPr>
        <p:spPr bwMode="auto">
          <a:xfrm rot="16200000" flipH="1">
            <a:off x="4005263"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0" name="Text Box 1063"/>
          <p:cNvSpPr txBox="1">
            <a:spLocks noChangeArrowheads="1"/>
          </p:cNvSpPr>
          <p:nvPr/>
        </p:nvSpPr>
        <p:spPr bwMode="auto">
          <a:xfrm>
            <a:off x="3990977" y="1981200"/>
            <a:ext cx="9683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آسا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32" name="AutoShape 1064"/>
          <p:cNvCxnSpPr>
            <a:cxnSpLocks noChangeShapeType="1"/>
          </p:cNvCxnSpPr>
          <p:nvPr/>
        </p:nvCxnSpPr>
        <p:spPr bwMode="auto">
          <a:xfrm rot="16200000" flipH="1">
            <a:off x="4189413"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2" name="Text Box 1065"/>
          <p:cNvSpPr txBox="1">
            <a:spLocks noChangeArrowheads="1"/>
          </p:cNvSpPr>
          <p:nvPr/>
        </p:nvSpPr>
        <p:spPr bwMode="auto">
          <a:xfrm>
            <a:off x="4175126" y="2428875"/>
            <a:ext cx="1395413"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يهوشافاط</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34" name="AutoShape 1066"/>
          <p:cNvCxnSpPr>
            <a:cxnSpLocks noChangeShapeType="1"/>
          </p:cNvCxnSpPr>
          <p:nvPr/>
        </p:nvCxnSpPr>
        <p:spPr bwMode="auto">
          <a:xfrm rot="16200000" flipH="1">
            <a:off x="4398963" y="27193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4" name="Text Box 1067"/>
          <p:cNvSpPr txBox="1">
            <a:spLocks noChangeArrowheads="1"/>
          </p:cNvSpPr>
          <p:nvPr/>
        </p:nvSpPr>
        <p:spPr bwMode="auto">
          <a:xfrm>
            <a:off x="4384676" y="2867025"/>
            <a:ext cx="13620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يهورام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36" name="AutoShape 1068"/>
          <p:cNvCxnSpPr>
            <a:cxnSpLocks noChangeShapeType="1"/>
          </p:cNvCxnSpPr>
          <p:nvPr/>
        </p:nvCxnSpPr>
        <p:spPr bwMode="auto">
          <a:xfrm rot="16200000" flipH="1">
            <a:off x="4608513"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6" name="Text Box 1069"/>
          <p:cNvSpPr txBox="1">
            <a:spLocks noChangeArrowheads="1"/>
          </p:cNvSpPr>
          <p:nvPr/>
        </p:nvSpPr>
        <p:spPr bwMode="auto">
          <a:xfrm>
            <a:off x="4594226" y="3305175"/>
            <a:ext cx="9683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عزيا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38" name="AutoShape 1070"/>
          <p:cNvCxnSpPr>
            <a:cxnSpLocks noChangeShapeType="1"/>
          </p:cNvCxnSpPr>
          <p:nvPr/>
        </p:nvCxnSpPr>
        <p:spPr bwMode="auto">
          <a:xfrm rot="16200000" flipH="1">
            <a:off x="4818062"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8" name="Text Box 1071"/>
          <p:cNvSpPr txBox="1">
            <a:spLocks noChangeArrowheads="1"/>
          </p:cNvSpPr>
          <p:nvPr/>
        </p:nvSpPr>
        <p:spPr bwMode="auto">
          <a:xfrm>
            <a:off x="4803775" y="373380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يوثام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40" name="AutoShape 1072"/>
          <p:cNvCxnSpPr>
            <a:cxnSpLocks noChangeShapeType="1"/>
          </p:cNvCxnSpPr>
          <p:nvPr/>
        </p:nvCxnSpPr>
        <p:spPr bwMode="auto">
          <a:xfrm rot="16200000" flipH="1">
            <a:off x="5046663"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0" name="Text Box 1073"/>
          <p:cNvSpPr txBox="1">
            <a:spLocks noChangeArrowheads="1"/>
          </p:cNvSpPr>
          <p:nvPr/>
        </p:nvSpPr>
        <p:spPr bwMode="auto">
          <a:xfrm>
            <a:off x="5032375" y="417195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آحاز</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42" name="AutoShape 1074"/>
          <p:cNvCxnSpPr>
            <a:cxnSpLocks noChangeShapeType="1"/>
          </p:cNvCxnSpPr>
          <p:nvPr/>
        </p:nvCxnSpPr>
        <p:spPr bwMode="auto">
          <a:xfrm rot="16200000" flipH="1">
            <a:off x="5237163"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2" name="Text Box 1075"/>
          <p:cNvSpPr txBox="1">
            <a:spLocks noChangeArrowheads="1"/>
          </p:cNvSpPr>
          <p:nvPr/>
        </p:nvSpPr>
        <p:spPr bwMode="auto">
          <a:xfrm>
            <a:off x="5222875" y="4600575"/>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حزقيا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44" name="AutoShape 1076"/>
          <p:cNvCxnSpPr>
            <a:cxnSpLocks noChangeShapeType="1"/>
          </p:cNvCxnSpPr>
          <p:nvPr/>
        </p:nvCxnSpPr>
        <p:spPr bwMode="auto">
          <a:xfrm rot="16200000" flipH="1">
            <a:off x="5427662"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4" name="Text Box 1077"/>
          <p:cNvSpPr txBox="1">
            <a:spLocks noChangeArrowheads="1"/>
          </p:cNvSpPr>
          <p:nvPr/>
        </p:nvSpPr>
        <p:spPr bwMode="auto">
          <a:xfrm>
            <a:off x="5413375" y="502920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منسى</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46" name="AutoShape 1078"/>
          <p:cNvCxnSpPr>
            <a:cxnSpLocks noChangeShapeType="1"/>
          </p:cNvCxnSpPr>
          <p:nvPr/>
        </p:nvCxnSpPr>
        <p:spPr bwMode="auto">
          <a:xfrm rot="16200000" flipH="1">
            <a:off x="5637213"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6" name="Text Box 1079"/>
          <p:cNvSpPr txBox="1">
            <a:spLocks noChangeArrowheads="1"/>
          </p:cNvSpPr>
          <p:nvPr/>
        </p:nvSpPr>
        <p:spPr bwMode="auto">
          <a:xfrm>
            <a:off x="5622926" y="5457825"/>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آمون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48" name="AutoShape 1080"/>
          <p:cNvCxnSpPr>
            <a:cxnSpLocks noChangeShapeType="1"/>
          </p:cNvCxnSpPr>
          <p:nvPr/>
        </p:nvCxnSpPr>
        <p:spPr bwMode="auto">
          <a:xfrm rot="16200000" flipH="1">
            <a:off x="5856287" y="57483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8" name="Text Box 1081"/>
          <p:cNvSpPr txBox="1">
            <a:spLocks noChangeArrowheads="1"/>
          </p:cNvSpPr>
          <p:nvPr/>
        </p:nvSpPr>
        <p:spPr bwMode="auto">
          <a:xfrm>
            <a:off x="5842001" y="5895975"/>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يوشيا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50" name="AutoShape 1082"/>
          <p:cNvCxnSpPr>
            <a:cxnSpLocks noChangeShapeType="1"/>
          </p:cNvCxnSpPr>
          <p:nvPr/>
        </p:nvCxnSpPr>
        <p:spPr bwMode="auto">
          <a:xfrm rot="16200000" flipH="1">
            <a:off x="6027738" y="61769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0" name="Text Box 1083"/>
          <p:cNvSpPr txBox="1">
            <a:spLocks noChangeArrowheads="1"/>
          </p:cNvSpPr>
          <p:nvPr/>
        </p:nvSpPr>
        <p:spPr bwMode="auto">
          <a:xfrm>
            <a:off x="5364088" y="6321425"/>
            <a:ext cx="2177752"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يكنيا (السبي)</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791" name="Text Box 1084"/>
          <p:cNvSpPr txBox="1">
            <a:spLocks noChangeArrowheads="1"/>
          </p:cNvSpPr>
          <p:nvPr/>
        </p:nvSpPr>
        <p:spPr bwMode="auto">
          <a:xfrm>
            <a:off x="4816476" y="911226"/>
            <a:ext cx="12604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شألتئيل</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53" name="AutoShape 1085"/>
          <p:cNvCxnSpPr>
            <a:cxnSpLocks noChangeShapeType="1"/>
          </p:cNvCxnSpPr>
          <p:nvPr/>
        </p:nvCxnSpPr>
        <p:spPr bwMode="auto">
          <a:xfrm>
            <a:off x="5616575" y="1057275"/>
            <a:ext cx="361951" cy="20955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3" name="Text Box 1086"/>
          <p:cNvSpPr txBox="1">
            <a:spLocks noChangeArrowheads="1"/>
          </p:cNvSpPr>
          <p:nvPr/>
        </p:nvSpPr>
        <p:spPr bwMode="auto">
          <a:xfrm>
            <a:off x="5899151" y="1104900"/>
            <a:ext cx="1255713"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زربابل</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55" name="AutoShape 1087"/>
          <p:cNvCxnSpPr>
            <a:cxnSpLocks noChangeShapeType="1"/>
          </p:cNvCxnSpPr>
          <p:nvPr/>
        </p:nvCxnSpPr>
        <p:spPr bwMode="auto">
          <a:xfrm rot="16200000" flipH="1">
            <a:off x="6110287"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5" name="Text Box 1088"/>
          <p:cNvSpPr txBox="1">
            <a:spLocks noChangeArrowheads="1"/>
          </p:cNvSpPr>
          <p:nvPr/>
        </p:nvSpPr>
        <p:spPr bwMode="auto">
          <a:xfrm>
            <a:off x="6096001" y="1543050"/>
            <a:ext cx="129222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ابيهود</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57" name="AutoShape 1089"/>
          <p:cNvCxnSpPr>
            <a:cxnSpLocks noChangeShapeType="1"/>
          </p:cNvCxnSpPr>
          <p:nvPr/>
        </p:nvCxnSpPr>
        <p:spPr bwMode="auto">
          <a:xfrm rot="16200000" flipH="1">
            <a:off x="6319838"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7" name="Text Box 1090"/>
          <p:cNvSpPr txBox="1">
            <a:spLocks noChangeArrowheads="1"/>
          </p:cNvSpPr>
          <p:nvPr/>
        </p:nvSpPr>
        <p:spPr bwMode="auto">
          <a:xfrm>
            <a:off x="6305551" y="1981200"/>
            <a:ext cx="9683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ألياقيم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59" name="AutoShape 1091"/>
          <p:cNvCxnSpPr>
            <a:cxnSpLocks noChangeShapeType="1"/>
          </p:cNvCxnSpPr>
          <p:nvPr/>
        </p:nvCxnSpPr>
        <p:spPr bwMode="auto">
          <a:xfrm rot="16200000" flipH="1">
            <a:off x="6503987"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9" name="Text Box 1092"/>
          <p:cNvSpPr txBox="1">
            <a:spLocks noChangeArrowheads="1"/>
          </p:cNvSpPr>
          <p:nvPr/>
        </p:nvSpPr>
        <p:spPr bwMode="auto">
          <a:xfrm>
            <a:off x="6489700" y="2428875"/>
            <a:ext cx="1395413"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عازور</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61" name="AutoShape 1093"/>
          <p:cNvCxnSpPr>
            <a:cxnSpLocks noChangeShapeType="1"/>
          </p:cNvCxnSpPr>
          <p:nvPr/>
        </p:nvCxnSpPr>
        <p:spPr bwMode="auto">
          <a:xfrm rot="16200000" flipH="1">
            <a:off x="6729413" y="27162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1" name="Text Box 1094"/>
          <p:cNvSpPr txBox="1">
            <a:spLocks noChangeArrowheads="1"/>
          </p:cNvSpPr>
          <p:nvPr/>
        </p:nvSpPr>
        <p:spPr bwMode="auto">
          <a:xfrm>
            <a:off x="6699251" y="2867025"/>
            <a:ext cx="13620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صادوق</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63" name="AutoShape 1095"/>
          <p:cNvCxnSpPr>
            <a:cxnSpLocks noChangeShapeType="1"/>
          </p:cNvCxnSpPr>
          <p:nvPr/>
        </p:nvCxnSpPr>
        <p:spPr bwMode="auto">
          <a:xfrm rot="16200000" flipH="1">
            <a:off x="6923087"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3" name="Text Box 1096"/>
          <p:cNvSpPr txBox="1">
            <a:spLocks noChangeArrowheads="1"/>
          </p:cNvSpPr>
          <p:nvPr/>
        </p:nvSpPr>
        <p:spPr bwMode="auto">
          <a:xfrm>
            <a:off x="6908802" y="3305175"/>
            <a:ext cx="9683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أخيم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65" name="AutoShape 1097"/>
          <p:cNvCxnSpPr>
            <a:cxnSpLocks noChangeShapeType="1"/>
          </p:cNvCxnSpPr>
          <p:nvPr/>
        </p:nvCxnSpPr>
        <p:spPr bwMode="auto">
          <a:xfrm rot="16200000" flipH="1">
            <a:off x="7132638"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5" name="Text Box 1098"/>
          <p:cNvSpPr txBox="1">
            <a:spLocks noChangeArrowheads="1"/>
          </p:cNvSpPr>
          <p:nvPr/>
        </p:nvSpPr>
        <p:spPr bwMode="auto">
          <a:xfrm>
            <a:off x="7118351" y="373380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أليود</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67" name="AutoShape 1099"/>
          <p:cNvCxnSpPr>
            <a:cxnSpLocks noChangeShapeType="1"/>
          </p:cNvCxnSpPr>
          <p:nvPr/>
        </p:nvCxnSpPr>
        <p:spPr bwMode="auto">
          <a:xfrm rot="16200000" flipH="1">
            <a:off x="7361238"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7" name="Text Box 1100"/>
          <p:cNvSpPr txBox="1">
            <a:spLocks noChangeArrowheads="1"/>
          </p:cNvSpPr>
          <p:nvPr/>
        </p:nvSpPr>
        <p:spPr bwMode="auto">
          <a:xfrm>
            <a:off x="7346951" y="417195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اليعازر</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69" name="AutoShape 1101"/>
          <p:cNvCxnSpPr>
            <a:cxnSpLocks noChangeShapeType="1"/>
          </p:cNvCxnSpPr>
          <p:nvPr/>
        </p:nvCxnSpPr>
        <p:spPr bwMode="auto">
          <a:xfrm rot="16200000" flipH="1">
            <a:off x="7551738"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9" name="Text Box 1102"/>
          <p:cNvSpPr txBox="1">
            <a:spLocks noChangeArrowheads="1"/>
          </p:cNvSpPr>
          <p:nvPr/>
        </p:nvSpPr>
        <p:spPr bwMode="auto">
          <a:xfrm>
            <a:off x="7537451" y="4600575"/>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متان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71" name="AutoShape 1103"/>
          <p:cNvCxnSpPr>
            <a:cxnSpLocks noChangeShapeType="1"/>
          </p:cNvCxnSpPr>
          <p:nvPr/>
        </p:nvCxnSpPr>
        <p:spPr bwMode="auto">
          <a:xfrm rot="16200000" flipH="1">
            <a:off x="7742238"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11" name="Text Box 1104"/>
          <p:cNvSpPr txBox="1">
            <a:spLocks noChangeArrowheads="1"/>
          </p:cNvSpPr>
          <p:nvPr/>
        </p:nvSpPr>
        <p:spPr bwMode="auto">
          <a:xfrm>
            <a:off x="7727951" y="502920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يعقوب</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73" name="AutoShape 1105"/>
          <p:cNvCxnSpPr>
            <a:cxnSpLocks noChangeShapeType="1"/>
          </p:cNvCxnSpPr>
          <p:nvPr/>
        </p:nvCxnSpPr>
        <p:spPr bwMode="auto">
          <a:xfrm rot="16200000" flipH="1">
            <a:off x="7951787"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13" name="Text Box 1106"/>
          <p:cNvSpPr txBox="1">
            <a:spLocks noChangeArrowheads="1"/>
          </p:cNvSpPr>
          <p:nvPr/>
        </p:nvSpPr>
        <p:spPr bwMode="auto">
          <a:xfrm>
            <a:off x="7543801" y="5483226"/>
            <a:ext cx="946151"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يوسف </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4" name="Text Box 1107"/>
          <p:cNvSpPr txBox="1">
            <a:spLocks noChangeArrowheads="1"/>
          </p:cNvSpPr>
          <p:nvPr/>
        </p:nvSpPr>
        <p:spPr bwMode="auto">
          <a:xfrm>
            <a:off x="7380313" y="6321425"/>
            <a:ext cx="1763688"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يسوع المسيح</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76" name="AutoShape 1108"/>
          <p:cNvCxnSpPr>
            <a:cxnSpLocks noChangeShapeType="1"/>
          </p:cNvCxnSpPr>
          <p:nvPr/>
        </p:nvCxnSpPr>
        <p:spPr bwMode="auto">
          <a:xfrm rot="16200000" flipH="1">
            <a:off x="8168483" y="5925344"/>
            <a:ext cx="558800" cy="284163"/>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5" name="Text Box 1109"/>
          <p:cNvSpPr txBox="1">
            <a:spLocks noChangeArrowheads="1"/>
          </p:cNvSpPr>
          <p:nvPr/>
        </p:nvSpPr>
        <p:spPr bwMode="auto">
          <a:xfrm>
            <a:off x="6629400" y="377826"/>
            <a:ext cx="25146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تأسيس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المملكة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الأبدية</a:t>
            </a:r>
            <a:endParaRPr kumimoji="0" lang="en-US"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7" name="Line 1110"/>
          <p:cNvSpPr>
            <a:spLocks noChangeShapeType="1"/>
          </p:cNvSpPr>
          <p:nvPr/>
        </p:nvSpPr>
        <p:spPr bwMode="auto">
          <a:xfrm flipH="1" flipV="1">
            <a:off x="2819400" y="1292225"/>
            <a:ext cx="1752600" cy="5029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8" name="Line 1111"/>
          <p:cNvSpPr>
            <a:spLocks noChangeShapeType="1"/>
          </p:cNvSpPr>
          <p:nvPr/>
        </p:nvSpPr>
        <p:spPr bwMode="auto">
          <a:xfrm flipH="1" flipV="1">
            <a:off x="5257800" y="1292225"/>
            <a:ext cx="1752600" cy="5029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48" name="Text Box 1112"/>
          <p:cNvSpPr txBox="1">
            <a:spLocks noChangeArrowheads="1"/>
          </p:cNvSpPr>
          <p:nvPr/>
        </p:nvSpPr>
        <p:spPr bwMode="auto">
          <a:xfrm>
            <a:off x="1524000" y="5635626"/>
            <a:ext cx="1752600" cy="83099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قيام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المملكة</a:t>
            </a:r>
            <a:endParaRPr kumimoji="0" lang="en-US"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49" name="Text Box 1113"/>
          <p:cNvSpPr txBox="1">
            <a:spLocks noChangeArrowheads="1"/>
          </p:cNvSpPr>
          <p:nvPr/>
        </p:nvSpPr>
        <p:spPr bwMode="auto">
          <a:xfrm>
            <a:off x="1371600" y="377826"/>
            <a:ext cx="3962400" cy="46166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سقوط المملكة</a:t>
            </a:r>
            <a:endParaRPr kumimoji="0" lang="en-US"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0" name="Oval 1114"/>
          <p:cNvSpPr>
            <a:spLocks noChangeArrowheads="1"/>
          </p:cNvSpPr>
          <p:nvPr/>
        </p:nvSpPr>
        <p:spPr bwMode="auto">
          <a:xfrm rot="-2026311">
            <a:off x="1781176" y="106364"/>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1" name="Oval 1115"/>
          <p:cNvSpPr>
            <a:spLocks noChangeArrowheads="1"/>
          </p:cNvSpPr>
          <p:nvPr/>
        </p:nvSpPr>
        <p:spPr bwMode="auto">
          <a:xfrm rot="-2026311">
            <a:off x="4114800" y="225426"/>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2" name="Oval 1116"/>
          <p:cNvSpPr>
            <a:spLocks noChangeArrowheads="1"/>
          </p:cNvSpPr>
          <p:nvPr/>
        </p:nvSpPr>
        <p:spPr bwMode="auto">
          <a:xfrm rot="-2026311">
            <a:off x="6172200" y="225426"/>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24" name="Rectangle 1117"/>
          <p:cNvSpPr>
            <a:spLocks noGrp="1" noChangeArrowheads="1"/>
          </p:cNvSpPr>
          <p:nvPr>
            <p:ph type="title" idx="4294967295"/>
          </p:nvPr>
        </p:nvSpPr>
        <p:spPr>
          <a:xfrm>
            <a:off x="0" y="0"/>
            <a:ext cx="5257800" cy="457200"/>
          </a:xfrm>
        </p:spPr>
        <p:txBody>
          <a:bodyPr/>
          <a:lstStyle/>
          <a:p>
            <a:pPr eaLnBrk="1" hangingPunct="1">
              <a:defRPr/>
            </a:pPr>
            <a:r>
              <a:rPr lang="ar-JO" sz="2400" b="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rPr>
              <a:t>الملكوت في متى 1</a:t>
            </a:r>
            <a:endParaRPr lang="en-US" sz="2400" b="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endParaRPr>
          </a:p>
        </p:txBody>
      </p:sp>
      <p:sp>
        <p:nvSpPr>
          <p:cNvPr id="96" name="Text Box 6"/>
          <p:cNvSpPr txBox="1">
            <a:spLocks noChangeArrowheads="1"/>
          </p:cNvSpPr>
          <p:nvPr/>
        </p:nvSpPr>
        <p:spPr bwMode="auto">
          <a:xfrm>
            <a:off x="8221665" y="47626"/>
            <a:ext cx="904415" cy="461665"/>
          </a:xfrm>
          <a:prstGeom prst="rect">
            <a:avLst/>
          </a:prstGeom>
          <a:noFill/>
          <a:ln>
            <a:noFill/>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218ب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17850"/>
                                        </p:tgtEl>
                                        <p:attrNameLst>
                                          <p:attrName>style.visibility</p:attrName>
                                        </p:attrNameLst>
                                      </p:cBhvr>
                                      <p:to>
                                        <p:strVal val="visible"/>
                                      </p:to>
                                    </p:set>
                                    <p:animEffect transition="in" filter="diamond(in)">
                                      <p:cBhvr>
                                        <p:cTn id="7" dur="2000"/>
                                        <p:tgtEl>
                                          <p:spTgt spid="117850"/>
                                        </p:tgtEl>
                                      </p:cBhvr>
                                    </p:animEffect>
                                  </p:childTnLst>
                                </p:cTn>
                              </p:par>
                            </p:childTnLst>
                          </p:cTn>
                        </p:par>
                        <p:par>
                          <p:cTn id="8" fill="hold" nodeType="afterGroup">
                            <p:stCondLst>
                              <p:cond delay="2000"/>
                            </p:stCondLst>
                            <p:childTnLst>
                              <p:par>
                                <p:cTn id="9" presetID="2" presetClass="entr" presetSubtype="4" fill="hold" nodeType="afterEffect">
                                  <p:stCondLst>
                                    <p:cond delay="0"/>
                                  </p:stCondLst>
                                  <p:childTnLst>
                                    <p:set>
                                      <p:cBhvr>
                                        <p:cTn id="10" dur="1" fill="hold">
                                          <p:stCondLst>
                                            <p:cond delay="0"/>
                                          </p:stCondLst>
                                        </p:cTn>
                                        <p:tgtEl>
                                          <p:spTgt spid="117848"/>
                                        </p:tgtEl>
                                        <p:attrNameLst>
                                          <p:attrName>style.visibility</p:attrName>
                                        </p:attrNameLst>
                                      </p:cBhvr>
                                      <p:to>
                                        <p:strVal val="visible"/>
                                      </p:to>
                                    </p:set>
                                    <p:anim calcmode="lin" valueType="num">
                                      <p:cBhvr additive="base">
                                        <p:cTn id="11" dur="500" fill="hold"/>
                                        <p:tgtEl>
                                          <p:spTgt spid="117848"/>
                                        </p:tgtEl>
                                        <p:attrNameLst>
                                          <p:attrName>ppt_x</p:attrName>
                                        </p:attrNameLst>
                                      </p:cBhvr>
                                      <p:tavLst>
                                        <p:tav tm="0">
                                          <p:val>
                                            <p:strVal val="#ppt_x"/>
                                          </p:val>
                                        </p:tav>
                                        <p:tav tm="100000">
                                          <p:val>
                                            <p:strVal val="#ppt_x"/>
                                          </p:val>
                                        </p:tav>
                                      </p:tavLst>
                                    </p:anim>
                                    <p:anim calcmode="lin" valueType="num">
                                      <p:cBhvr additive="base">
                                        <p:cTn id="12" dur="500" fill="hold"/>
                                        <p:tgtEl>
                                          <p:spTgt spid="11784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117851"/>
                                        </p:tgtEl>
                                        <p:attrNameLst>
                                          <p:attrName>style.visibility</p:attrName>
                                        </p:attrNameLst>
                                      </p:cBhvr>
                                      <p:to>
                                        <p:strVal val="visible"/>
                                      </p:to>
                                    </p:set>
                                    <p:animEffect transition="in" filter="fade">
                                      <p:cBhvr>
                                        <p:cTn id="17" dur="800" decel="100000"/>
                                        <p:tgtEl>
                                          <p:spTgt spid="117851"/>
                                        </p:tgtEl>
                                      </p:cBhvr>
                                    </p:animEffect>
                                    <p:anim calcmode="lin" valueType="num">
                                      <p:cBhvr>
                                        <p:cTn id="18" dur="800" decel="100000" fill="hold"/>
                                        <p:tgtEl>
                                          <p:spTgt spid="117851"/>
                                        </p:tgtEl>
                                        <p:attrNameLst>
                                          <p:attrName>style.rotation</p:attrName>
                                        </p:attrNameLst>
                                      </p:cBhvr>
                                      <p:tavLst>
                                        <p:tav tm="0">
                                          <p:val>
                                            <p:fltVal val="-90"/>
                                          </p:val>
                                        </p:tav>
                                        <p:tav tm="100000">
                                          <p:val>
                                            <p:fltVal val="0"/>
                                          </p:val>
                                        </p:tav>
                                      </p:tavLst>
                                    </p:anim>
                                    <p:anim calcmode="lin" valueType="num">
                                      <p:cBhvr>
                                        <p:cTn id="19" dur="800" decel="100000" fill="hold"/>
                                        <p:tgtEl>
                                          <p:spTgt spid="117851"/>
                                        </p:tgtEl>
                                        <p:attrNameLst>
                                          <p:attrName>ppt_x</p:attrName>
                                        </p:attrNameLst>
                                      </p:cBhvr>
                                      <p:tavLst>
                                        <p:tav tm="0">
                                          <p:val>
                                            <p:strVal val="#ppt_x+0.4"/>
                                          </p:val>
                                        </p:tav>
                                        <p:tav tm="100000">
                                          <p:val>
                                            <p:strVal val="#ppt_x-0.05"/>
                                          </p:val>
                                        </p:tav>
                                      </p:tavLst>
                                    </p:anim>
                                    <p:anim calcmode="lin" valueType="num">
                                      <p:cBhvr>
                                        <p:cTn id="20" dur="800" decel="100000" fill="hold"/>
                                        <p:tgtEl>
                                          <p:spTgt spid="117851"/>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117851"/>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117851"/>
                                        </p:tgtEl>
                                        <p:attrNameLst>
                                          <p:attrName>ppt_y</p:attrName>
                                        </p:attrNameLst>
                                      </p:cBhvr>
                                      <p:tavLst>
                                        <p:tav tm="0">
                                          <p:val>
                                            <p:strVal val="#ppt_y+0.1"/>
                                          </p:val>
                                        </p:tav>
                                        <p:tav tm="100000">
                                          <p:val>
                                            <p:strVal val="#ppt_y"/>
                                          </p:val>
                                        </p:tav>
                                      </p:tavLst>
                                    </p:anim>
                                  </p:childTnLst>
                                </p:cTn>
                              </p:par>
                            </p:childTnLst>
                          </p:cTn>
                        </p:par>
                        <p:par>
                          <p:cTn id="23" fill="hold" nodeType="afterGroup">
                            <p:stCondLst>
                              <p:cond delay="1000"/>
                            </p:stCondLst>
                            <p:childTnLst>
                              <p:par>
                                <p:cTn id="24" presetID="1" presetClass="entr" presetSubtype="0" fill="hold" nodeType="afterEffect">
                                  <p:stCondLst>
                                    <p:cond delay="0"/>
                                  </p:stCondLst>
                                  <p:childTnLst>
                                    <p:set>
                                      <p:cBhvr>
                                        <p:cTn id="25" dur="1" fill="hold">
                                          <p:stCondLst>
                                            <p:cond delay="0"/>
                                          </p:stCondLst>
                                        </p:cTn>
                                        <p:tgtEl>
                                          <p:spTgt spid="11784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0" presetClass="entr" presetSubtype="0" fill="hold" grpId="0" nodeType="clickEffect">
                                  <p:stCondLst>
                                    <p:cond delay="0"/>
                                  </p:stCondLst>
                                  <p:childTnLst>
                                    <p:set>
                                      <p:cBhvr>
                                        <p:cTn id="29" dur="1" fill="hold">
                                          <p:stCondLst>
                                            <p:cond delay="0"/>
                                          </p:stCondLst>
                                        </p:cTn>
                                        <p:tgtEl>
                                          <p:spTgt spid="117852"/>
                                        </p:tgtEl>
                                        <p:attrNameLst>
                                          <p:attrName>style.visibility</p:attrName>
                                        </p:attrNameLst>
                                      </p:cBhvr>
                                      <p:to>
                                        <p:strVal val="visible"/>
                                      </p:to>
                                    </p:set>
                                    <p:animEffect transition="in" filter="fade">
                                      <p:cBhvr>
                                        <p:cTn id="30" dur="800" decel="100000"/>
                                        <p:tgtEl>
                                          <p:spTgt spid="117852"/>
                                        </p:tgtEl>
                                      </p:cBhvr>
                                    </p:animEffect>
                                    <p:anim calcmode="lin" valueType="num">
                                      <p:cBhvr>
                                        <p:cTn id="31" dur="800" decel="100000" fill="hold"/>
                                        <p:tgtEl>
                                          <p:spTgt spid="117852"/>
                                        </p:tgtEl>
                                        <p:attrNameLst>
                                          <p:attrName>style.rotation</p:attrName>
                                        </p:attrNameLst>
                                      </p:cBhvr>
                                      <p:tavLst>
                                        <p:tav tm="0">
                                          <p:val>
                                            <p:fltVal val="-90"/>
                                          </p:val>
                                        </p:tav>
                                        <p:tav tm="100000">
                                          <p:val>
                                            <p:fltVal val="0"/>
                                          </p:val>
                                        </p:tav>
                                      </p:tavLst>
                                    </p:anim>
                                    <p:anim calcmode="lin" valueType="num">
                                      <p:cBhvr>
                                        <p:cTn id="32" dur="800" decel="100000" fill="hold"/>
                                        <p:tgtEl>
                                          <p:spTgt spid="117852"/>
                                        </p:tgtEl>
                                        <p:attrNameLst>
                                          <p:attrName>ppt_x</p:attrName>
                                        </p:attrNameLst>
                                      </p:cBhvr>
                                      <p:tavLst>
                                        <p:tav tm="0">
                                          <p:val>
                                            <p:strVal val="#ppt_x+0.4"/>
                                          </p:val>
                                        </p:tav>
                                        <p:tav tm="100000">
                                          <p:val>
                                            <p:strVal val="#ppt_x-0.05"/>
                                          </p:val>
                                        </p:tav>
                                      </p:tavLst>
                                    </p:anim>
                                    <p:anim calcmode="lin" valueType="num">
                                      <p:cBhvr>
                                        <p:cTn id="33" dur="800" decel="100000" fill="hold"/>
                                        <p:tgtEl>
                                          <p:spTgt spid="117852"/>
                                        </p:tgtEl>
                                        <p:attrNameLst>
                                          <p:attrName>ppt_y</p:attrName>
                                        </p:attrNameLst>
                                      </p:cBhvr>
                                      <p:tavLst>
                                        <p:tav tm="0">
                                          <p:val>
                                            <p:strVal val="#ppt_y-0.4"/>
                                          </p:val>
                                        </p:tav>
                                        <p:tav tm="100000">
                                          <p:val>
                                            <p:strVal val="#ppt_y+0.1"/>
                                          </p:val>
                                        </p:tav>
                                      </p:tavLst>
                                    </p:anim>
                                    <p:anim calcmode="lin" valueType="num">
                                      <p:cBhvr>
                                        <p:cTn id="34" dur="200" accel="100000" fill="hold">
                                          <p:stCondLst>
                                            <p:cond delay="800"/>
                                          </p:stCondLst>
                                        </p:cTn>
                                        <p:tgtEl>
                                          <p:spTgt spid="117852"/>
                                        </p:tgtEl>
                                        <p:attrNameLst>
                                          <p:attrName>ppt_x</p:attrName>
                                        </p:attrNameLst>
                                      </p:cBhvr>
                                      <p:tavLst>
                                        <p:tav tm="0">
                                          <p:val>
                                            <p:strVal val="#ppt_x-0.05"/>
                                          </p:val>
                                        </p:tav>
                                        <p:tav tm="100000">
                                          <p:val>
                                            <p:strVal val="#ppt_x"/>
                                          </p:val>
                                        </p:tav>
                                      </p:tavLst>
                                    </p:anim>
                                    <p:anim calcmode="lin" valueType="num">
                                      <p:cBhvr>
                                        <p:cTn id="35" dur="200" accel="100000" fill="hold">
                                          <p:stCondLst>
                                            <p:cond delay="800"/>
                                          </p:stCondLst>
                                        </p:cTn>
                                        <p:tgtEl>
                                          <p:spTgt spid="117852"/>
                                        </p:tgtEl>
                                        <p:attrNameLst>
                                          <p:attrName>ppt_y</p:attrName>
                                        </p:attrNameLst>
                                      </p:cBhvr>
                                      <p:tavLst>
                                        <p:tav tm="0">
                                          <p:val>
                                            <p:strVal val="#ppt_y+0.1"/>
                                          </p:val>
                                        </p:tav>
                                        <p:tav tm="100000">
                                          <p:val>
                                            <p:strVal val="#ppt_y"/>
                                          </p:val>
                                        </p:tav>
                                      </p:tavLst>
                                    </p:anim>
                                  </p:childTnLst>
                                </p:cTn>
                              </p:par>
                            </p:childTnLst>
                          </p:cTn>
                        </p:par>
                        <p:par>
                          <p:cTn id="36" fill="hold" nodeType="afterGroup">
                            <p:stCondLst>
                              <p:cond delay="1000"/>
                            </p:stCondLst>
                            <p:childTnLst>
                              <p:par>
                                <p:cTn id="37" presetID="1" presetClass="entr" presetSubtype="0" fill="hold" nodeType="afterEffect">
                                  <p:stCondLst>
                                    <p:cond delay="0"/>
                                  </p:stCondLst>
                                  <p:childTnLst>
                                    <p:set>
                                      <p:cBhvr>
                                        <p:cTn id="38" dur="1" fill="hold">
                                          <p:stCondLst>
                                            <p:cond delay="0"/>
                                          </p:stCondLst>
                                        </p:cTn>
                                        <p:tgtEl>
                                          <p:spTgt spid="1178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850" grpId="0" animBg="1"/>
      <p:bldP spid="117851" grpId="0" animBg="1"/>
      <p:bldP spid="117852" grpId="0" animBg="1"/>
    </p:bldLst>
  </p:timing>
</p:sld>
</file>

<file path=ppt/slides/slide2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0113" name="Picture 52" descr="Slid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5251" name="Rectangle 3"/>
          <p:cNvSpPr>
            <a:spLocks noChangeArrowheads="1"/>
          </p:cNvSpPr>
          <p:nvPr/>
        </p:nvSpPr>
        <p:spPr bwMode="auto">
          <a:xfrm>
            <a:off x="0" y="0"/>
            <a:ext cx="9144000" cy="6858000"/>
          </a:xfrm>
          <a:prstGeom prst="rect">
            <a:avLst/>
          </a:prstGeom>
          <a:solidFill>
            <a:schemeClr val="bg2">
              <a:alpha val="50000"/>
            </a:schemeClr>
          </a:soli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65256" name="Line 8"/>
          <p:cNvSpPr>
            <a:spLocks noChangeShapeType="1"/>
          </p:cNvSpPr>
          <p:nvPr/>
        </p:nvSpPr>
        <p:spPr bwMode="auto">
          <a:xfrm>
            <a:off x="1504950" y="3962400"/>
            <a:ext cx="6324600" cy="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65257" name="Line 9"/>
          <p:cNvSpPr>
            <a:spLocks noChangeShapeType="1"/>
          </p:cNvSpPr>
          <p:nvPr/>
        </p:nvSpPr>
        <p:spPr bwMode="auto">
          <a:xfrm>
            <a:off x="5619750" y="1828800"/>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65258" name="Line 10"/>
          <p:cNvSpPr>
            <a:spLocks noChangeShapeType="1"/>
          </p:cNvSpPr>
          <p:nvPr/>
        </p:nvSpPr>
        <p:spPr bwMode="auto">
          <a:xfrm>
            <a:off x="3638550" y="1828800"/>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65259" name="Line 11"/>
          <p:cNvSpPr>
            <a:spLocks noChangeShapeType="1"/>
          </p:cNvSpPr>
          <p:nvPr/>
        </p:nvSpPr>
        <p:spPr bwMode="auto">
          <a:xfrm>
            <a:off x="1504950" y="2895600"/>
            <a:ext cx="6324600" cy="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65260" name="Line 12"/>
          <p:cNvSpPr>
            <a:spLocks noChangeShapeType="1"/>
          </p:cNvSpPr>
          <p:nvPr/>
        </p:nvSpPr>
        <p:spPr bwMode="auto">
          <a:xfrm>
            <a:off x="3638550" y="3962400"/>
            <a:ext cx="0" cy="19812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65290" name="Text Box 42"/>
          <p:cNvSpPr txBox="1">
            <a:spLocks noChangeArrowheads="1"/>
          </p:cNvSpPr>
          <p:nvPr/>
        </p:nvSpPr>
        <p:spPr bwMode="auto">
          <a:xfrm>
            <a:off x="4768850" y="144463"/>
            <a:ext cx="3368675" cy="6669454"/>
          </a:xfrm>
          <a:prstGeom prst="rect">
            <a:avLst/>
          </a:prstGeom>
          <a:noFill/>
          <a:ln w="9525">
            <a:noFill/>
            <a:miter lim="800000"/>
            <a:headEnd/>
            <a:tailEnd/>
          </a:ln>
          <a:effectLst>
            <a:outerShdw blurRad="63500" dist="89803"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و. أ، كريسويل</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فريدريك، دانكر</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ي. إيرلي، إليس</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جوزيف، فيتزماير</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ف.أ، غوديت</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ويليام، هندريكسن</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هارولد، هوينر</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ف.أ، آيرونسايد</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ي. هوارد، مارشال</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ج.فيرنون، ماكجي</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noProof="0" dirty="0">
                <a:solidFill>
                  <a:srgbClr val="FFFF00"/>
                </a:solidFill>
                <a:latin typeface="Arial" panose="020B0604020202020204" pitchFamily="34" charset="0"/>
                <a:cs typeface="Arial" panose="020B0604020202020204" pitchFamily="34" charset="0"/>
              </a:rPr>
              <a:t>ج. كامبل، مورغان</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جون، ماك آرثر</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noProof="0" dirty="0">
                <a:solidFill>
                  <a:srgbClr val="FFFF00"/>
                </a:solidFill>
                <a:latin typeface="Arial" panose="020B0604020202020204" pitchFamily="34" charset="0"/>
                <a:cs typeface="Arial" panose="020B0604020202020204" pitchFamily="34" charset="0"/>
              </a:rPr>
              <a:t>س.ي، سكوفيلد</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تشارلز، سويندول</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ميريل، آنجر</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جون، والفوورد</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kumimoji="0" lang="ar-JO"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روي، زوك</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65291" name="Text Box 43"/>
          <p:cNvSpPr txBox="1">
            <a:spLocks noChangeArrowheads="1"/>
          </p:cNvSpPr>
          <p:nvPr/>
        </p:nvSpPr>
        <p:spPr bwMode="auto">
          <a:xfrm>
            <a:off x="1924050" y="1527175"/>
            <a:ext cx="2082800" cy="2862322"/>
          </a:xfrm>
          <a:prstGeom prst="rect">
            <a:avLst/>
          </a:prstGeom>
          <a:noFill/>
          <a:ln w="9525">
            <a:noFill/>
            <a:miter lim="800000"/>
            <a:headEnd/>
            <a:tailEnd/>
          </a:ln>
          <a:effectLst>
            <a:outerShdw blurRad="63500" dist="81320" dir="3080412" algn="ctr" rotWithShape="0">
              <a:schemeClr val="bg2">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بعض الكُتّاب الآخرون الذين كتبوا عن نسب يسوع</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90122" name="Text Box 44"/>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90123" name="Text Box 50"/>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©2006 TBBMI</a:t>
            </a:r>
          </a:p>
        </p:txBody>
      </p:sp>
      <p:sp>
        <p:nvSpPr>
          <p:cNvPr id="565293" name="Rectangle 45"/>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65299" name="Rectangle 51"/>
          <p:cNvSpPr>
            <a:spLocks noChangeArrowheads="1"/>
          </p:cNvSpPr>
          <p:nvPr/>
        </p:nvSpPr>
        <p:spPr bwMode="auto">
          <a:xfrm>
            <a:off x="7500394"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9.65.05B.</a:t>
            </a:r>
          </a:p>
        </p:txBody>
      </p:sp>
      <p:sp>
        <p:nvSpPr>
          <p:cNvPr id="565296" name="Rectangle 48"/>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38</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565291"/>
                                        </p:tgtEl>
                                        <p:attrNameLst>
                                          <p:attrName>style.visibility</p:attrName>
                                        </p:attrNameLst>
                                      </p:cBhvr>
                                      <p:to>
                                        <p:strVal val="visible"/>
                                      </p:to>
                                    </p:set>
                                    <p:anim calcmode="lin" valueType="num">
                                      <p:cBhvr>
                                        <p:cTn id="7" dur="500" fill="hold"/>
                                        <p:tgtEl>
                                          <p:spTgt spid="565291"/>
                                        </p:tgtEl>
                                        <p:attrNameLst>
                                          <p:attrName>ppt_x</p:attrName>
                                        </p:attrNameLst>
                                      </p:cBhvr>
                                      <p:tavLst>
                                        <p:tav tm="0">
                                          <p:val>
                                            <p:strVal val="#ppt_x-#ppt_w/2"/>
                                          </p:val>
                                        </p:tav>
                                        <p:tav tm="100000">
                                          <p:val>
                                            <p:strVal val="#ppt_x"/>
                                          </p:val>
                                        </p:tav>
                                      </p:tavLst>
                                    </p:anim>
                                    <p:anim calcmode="lin" valueType="num">
                                      <p:cBhvr>
                                        <p:cTn id="8" dur="500" fill="hold"/>
                                        <p:tgtEl>
                                          <p:spTgt spid="565291"/>
                                        </p:tgtEl>
                                        <p:attrNameLst>
                                          <p:attrName>ppt_y</p:attrName>
                                        </p:attrNameLst>
                                      </p:cBhvr>
                                      <p:tavLst>
                                        <p:tav tm="0">
                                          <p:val>
                                            <p:strVal val="#ppt_y"/>
                                          </p:val>
                                        </p:tav>
                                        <p:tav tm="100000">
                                          <p:val>
                                            <p:strVal val="#ppt_y"/>
                                          </p:val>
                                        </p:tav>
                                      </p:tavLst>
                                    </p:anim>
                                    <p:anim calcmode="lin" valueType="num">
                                      <p:cBhvr>
                                        <p:cTn id="9" dur="500" fill="hold"/>
                                        <p:tgtEl>
                                          <p:spTgt spid="565291"/>
                                        </p:tgtEl>
                                        <p:attrNameLst>
                                          <p:attrName>ppt_w</p:attrName>
                                        </p:attrNameLst>
                                      </p:cBhvr>
                                      <p:tavLst>
                                        <p:tav tm="0">
                                          <p:val>
                                            <p:fltVal val="0"/>
                                          </p:val>
                                        </p:tav>
                                        <p:tav tm="100000">
                                          <p:val>
                                            <p:strVal val="#ppt_w"/>
                                          </p:val>
                                        </p:tav>
                                      </p:tavLst>
                                    </p:anim>
                                    <p:anim calcmode="lin" valueType="num">
                                      <p:cBhvr>
                                        <p:cTn id="10" dur="500" fill="hold"/>
                                        <p:tgtEl>
                                          <p:spTgt spid="565291"/>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7" presetClass="entr" presetSubtype="4" fill="hold" grpId="0" nodeType="afterEffect">
                                  <p:stCondLst>
                                    <p:cond delay="0"/>
                                  </p:stCondLst>
                                  <p:childTnLst>
                                    <p:set>
                                      <p:cBhvr>
                                        <p:cTn id="13" dur="1" fill="hold">
                                          <p:stCondLst>
                                            <p:cond delay="0"/>
                                          </p:stCondLst>
                                        </p:cTn>
                                        <p:tgtEl>
                                          <p:spTgt spid="565290"/>
                                        </p:tgtEl>
                                        <p:attrNameLst>
                                          <p:attrName>style.visibility</p:attrName>
                                        </p:attrNameLst>
                                      </p:cBhvr>
                                      <p:to>
                                        <p:strVal val="visible"/>
                                      </p:to>
                                    </p:set>
                                    <p:anim calcmode="lin" valueType="num">
                                      <p:cBhvr additive="base">
                                        <p:cTn id="14" dur="5000" fill="hold"/>
                                        <p:tgtEl>
                                          <p:spTgt spid="565290"/>
                                        </p:tgtEl>
                                        <p:attrNameLst>
                                          <p:attrName>ppt_x</p:attrName>
                                        </p:attrNameLst>
                                      </p:cBhvr>
                                      <p:tavLst>
                                        <p:tav tm="0">
                                          <p:val>
                                            <p:strVal val="#ppt_x"/>
                                          </p:val>
                                        </p:tav>
                                        <p:tav tm="100000">
                                          <p:val>
                                            <p:strVal val="#ppt_x"/>
                                          </p:val>
                                        </p:tav>
                                      </p:tavLst>
                                    </p:anim>
                                    <p:anim calcmode="lin" valueType="num">
                                      <p:cBhvr additive="base">
                                        <p:cTn id="15" dur="5000" fill="hold"/>
                                        <p:tgtEl>
                                          <p:spTgt spid="56529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5290" grpId="0" autoUpdateAnimBg="0"/>
      <p:bldP spid="565291" grpId="0" autoUpdateAnimBg="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ea typeface="Osaka" charset="0"/>
                <a:cs typeface="Arial" panose="020B0604020202020204" pitchFamily="34" charset="0"/>
              </a:rPr>
              <a:t>لوقا 4</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3238061154"/>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
            <a:extLst>
              <a:ext uri="{FF2B5EF4-FFF2-40B4-BE49-F238E27FC236}">
                <a16:creationId xmlns:a16="http://schemas.microsoft.com/office/drawing/2014/main" id="{5C2EDE01-7ED5-7F45-B8A6-98A10F94D90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0" y="4293096"/>
            <a:ext cx="9145117" cy="1569515"/>
          </a:xfrm>
          <a:prstGeom prst="rect">
            <a:avLst/>
          </a:prstGeom>
          <a:noFill/>
        </p:spPr>
        <p:txBody>
          <a:bodyPr wrap="square"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يسوع أختُبِرَ في البرية
</a:t>
            </a:r>
            <a:endParaRPr kumimoji="0" lang="en-US" sz="48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17" y="6064265"/>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7040" y="5060036"/>
            <a:ext cx="9145116" cy="676963"/>
          </a:xfrm>
          <a:prstGeom prst="rect">
            <a:avLst/>
          </a:prstGeom>
          <a:noFill/>
        </p:spPr>
        <p:txBody>
          <a:bodyPr wrap="square" lIns="91294" tIns="45648" rIns="91294" bIns="45648">
            <a:spAutoFit/>
          </a:bodyPr>
          <a:lstStyle/>
          <a:p>
            <a:pPr marL="0" marR="0" lvl="0" indent="0" algn="ctr" defTabSz="913410" rtl="1"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4: 1-11، لوقا 4: 1-14</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2" name="Group 1">
            <a:extLst>
              <a:ext uri="{FF2B5EF4-FFF2-40B4-BE49-F238E27FC236}">
                <a16:creationId xmlns:a16="http://schemas.microsoft.com/office/drawing/2014/main" id="{A97F7A24-8CA5-F252-055B-C74D9D020BA8}"/>
              </a:ext>
            </a:extLst>
          </p:cNvPr>
          <p:cNvGrpSpPr/>
          <p:nvPr/>
        </p:nvGrpSpPr>
        <p:grpSpPr>
          <a:xfrm>
            <a:off x="37040" y="202592"/>
            <a:ext cx="3456896" cy="1551664"/>
            <a:chOff x="5508104" y="620689"/>
            <a:chExt cx="3456896" cy="1551664"/>
          </a:xfrm>
        </p:grpSpPr>
        <p:grpSp>
          <p:nvGrpSpPr>
            <p:cNvPr id="5" name="Group 4">
              <a:extLst>
                <a:ext uri="{FF2B5EF4-FFF2-40B4-BE49-F238E27FC236}">
                  <a16:creationId xmlns:a16="http://schemas.microsoft.com/office/drawing/2014/main" id="{6AAD0A37-8777-34A3-45B0-B1D5B81ACBF2}"/>
                </a:ext>
              </a:extLst>
            </p:cNvPr>
            <p:cNvGrpSpPr/>
            <p:nvPr/>
          </p:nvGrpSpPr>
          <p:grpSpPr>
            <a:xfrm>
              <a:off x="5508104" y="620689"/>
              <a:ext cx="2660102" cy="1394677"/>
              <a:chOff x="5508104" y="620689"/>
              <a:chExt cx="2660102" cy="1394677"/>
            </a:xfrm>
          </p:grpSpPr>
          <p:pic>
            <p:nvPicPr>
              <p:cNvPr id="10" name="Picture 1" descr="22_John_Baptist_Prison_JPEG_1024.jpg">
                <a:extLst>
                  <a:ext uri="{FF2B5EF4-FFF2-40B4-BE49-F238E27FC236}">
                    <a16:creationId xmlns:a16="http://schemas.microsoft.com/office/drawing/2014/main" id="{F603F7BD-F56C-16F4-D8F2-750DAFFEEFB8}"/>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3" name="Rectangle 12">
                <a:extLst>
                  <a:ext uri="{FF2B5EF4-FFF2-40B4-BE49-F238E27FC236}">
                    <a16:creationId xmlns:a16="http://schemas.microsoft.com/office/drawing/2014/main" id="{E442F3B4-2A8F-C661-E86C-1133FEFA152E}"/>
                  </a:ext>
                </a:extLst>
              </p:cNvPr>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6" name="TextBox 5">
              <a:extLst>
                <a:ext uri="{FF2B5EF4-FFF2-40B4-BE49-F238E27FC236}">
                  <a16:creationId xmlns:a16="http://schemas.microsoft.com/office/drawing/2014/main" id="{8A4C81A2-A9B3-AA18-DB35-0B37D4431353}"/>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924939593"/>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05620EC9-0F89-A34B-91E3-B8A92F1E2F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916545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0C292656-6CC0-174A-9945-DAFA17C126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5259512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B85DBE18-6B9E-0E4D-81C8-6008B2FDCF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7796268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5CD9B9C3-BED2-444E-9FD6-DE1627013F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2526749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2"/>
          <p:cNvSpPr>
            <a:spLocks noGrp="1" noChangeArrowheads="1"/>
          </p:cNvSpPr>
          <p:nvPr>
            <p:ph type="title" idx="4294967295"/>
          </p:nvPr>
        </p:nvSpPr>
        <p:spPr/>
        <p:txBody>
          <a:bodyPr/>
          <a:lstStyle/>
          <a:p>
            <a:pPr eaLnBrk="1" hangingPunct="1"/>
            <a:r>
              <a:rPr lang="en-US" dirty="0"/>
              <a:t>Give Thanks 4/4</a:t>
            </a:r>
          </a:p>
        </p:txBody>
      </p:sp>
      <p:pic>
        <p:nvPicPr>
          <p:cNvPr id="276482" name="Picture 3" descr="mtn2"/>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44" name="Text Box 4"/>
          <p:cNvSpPr txBox="1">
            <a:spLocks noChangeArrowheads="1"/>
          </p:cNvSpPr>
          <p:nvPr/>
        </p:nvSpPr>
        <p:spPr bwMode="auto">
          <a:xfrm>
            <a:off x="2801417" y="381000"/>
            <a:ext cx="3528465" cy="4401173"/>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والآن ليقل الضعيف</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أنا قوي وليقل الفقير</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أنا غني بسبب ما</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فعل الرب لنا</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(إعادة)</a:t>
            </a:r>
          </a:p>
          <a:p>
            <a:pPr algn="ctr">
              <a:defRPr/>
            </a:pPr>
            <a:endParaRPr lang="en-US" sz="4000" b="1" dirty="0">
              <a:solidFill>
                <a:srgbClr val="FFFFFF"/>
              </a:solidFill>
              <a:latin typeface="Arial" panose="020B0604020202020204" pitchFamily="34" charset="0"/>
              <a:ea typeface="ＭＳ Ｐゴシック" pitchFamily="24" charset="-128"/>
              <a:cs typeface="Arial" panose="020B0604020202020204" pitchFamily="34" charset="0"/>
            </a:endParaRP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 أشكر</a:t>
            </a:r>
            <a:r>
              <a:rPr lang="en-US" sz="4000" b="1" dirty="0">
                <a:solidFill>
                  <a:srgbClr val="FFFFFF"/>
                </a:solidFill>
                <a:latin typeface="Arial" panose="020B0604020202020204" pitchFamily="34" charset="0"/>
                <a:ea typeface="ＭＳ Ｐゴシック" pitchFamily="24" charset="-128"/>
                <a:cs typeface="Arial" panose="020B0604020202020204" pitchFamily="34" charset="0"/>
              </a:rPr>
              <a:t>.</a:t>
            </a:r>
          </a:p>
        </p:txBody>
      </p:sp>
    </p:spTree>
  </p:cSld>
  <p:clrMapOvr>
    <a:masterClrMapping/>
  </p:clrMapOvr>
  <p:transition>
    <p:strips dir="ld"/>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E9B463D6-25D7-C142-996D-8180B2124E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6300231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3260DC96-4EED-394F-95FB-A9EEDFCD35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6914205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41B9D801-80E2-8F47-AF93-2CE2FB3C3A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765541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6292EF29-FAA5-2D48-AB60-9CD9594921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7426933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51E5D275-8B25-7946-B53D-3E1B0457A5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3365265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5BF699A4-4ADB-1848-95FB-99EC131AA6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73954535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1424556976"/>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1" name="Picture 20"/>
          <p:cNvPicPr>
            <a:picLocks noChangeAspect="1"/>
          </p:cNvPicPr>
          <p:nvPr/>
        </p:nvPicPr>
        <p:blipFill rotWithShape="1">
          <a:blip r:embed="rId4"/>
          <a:srcRect l="27572" r="17284"/>
          <a:stretch/>
        </p:blipFill>
        <p:spPr>
          <a:xfrm>
            <a:off x="6781800" y="43012"/>
            <a:ext cx="2362200" cy="1359897"/>
          </a:xfrm>
          <a:prstGeom prst="rect">
            <a:avLst/>
          </a:prstGeom>
        </p:spPr>
      </p:pic>
      <p:sp>
        <p:nvSpPr>
          <p:cNvPr id="476161" name="Rectangle 2"/>
          <p:cNvSpPr>
            <a:spLocks noGrp="1" noChangeArrowheads="1"/>
          </p:cNvSpPr>
          <p:nvPr>
            <p:ph type="ctrTitle"/>
          </p:nvPr>
        </p:nvSpPr>
        <p:spPr>
          <a:xfrm>
            <a:off x="685800" y="533400"/>
            <a:ext cx="8153400" cy="533400"/>
          </a:xfrm>
          <a:noFill/>
        </p:spPr>
        <p:txBody>
          <a:bodyPr/>
          <a:lstStyle/>
          <a:p>
            <a:pPr eaLnBrk="1" hangingPunct="1"/>
            <a:r>
              <a:rPr lang="ar-JO" altLang="zh-CN" sz="2800" b="1" dirty="0">
                <a:latin typeface="Arial" panose="020B0604020202020204" pitchFamily="34" charset="0"/>
                <a:cs typeface="Arial" panose="020B0604020202020204" pitchFamily="34" charset="0"/>
              </a:rPr>
              <a:t>أمور العالم</a:t>
            </a:r>
            <a:endParaRPr lang="en-US" altLang="zh-CN" sz="2000" b="1" dirty="0">
              <a:latin typeface="Arial" panose="020B0604020202020204" pitchFamily="34" charset="0"/>
              <a:cs typeface="Arial" panose="020B0604020202020204" pitchFamily="34" charset="0"/>
            </a:endParaRPr>
          </a:p>
        </p:txBody>
      </p:sp>
      <p:pic>
        <p:nvPicPr>
          <p:cNvPr id="476162" name="Picture 21" descr="0-8091-4117-5"/>
          <p:cNvPicPr>
            <a:picLocks noChangeAspect="1" noChangeArrowheads="1"/>
          </p:cNvPicPr>
          <p:nvPr/>
        </p:nvPicPr>
        <p:blipFill>
          <a:blip r:embed="rId5">
            <a:extLst>
              <a:ext uri="{28A0092B-C50C-407E-A947-70E740481C1C}">
                <a14:useLocalDpi xmlns:a14="http://schemas.microsoft.com/office/drawing/2010/main" val="0"/>
              </a:ext>
            </a:extLst>
          </a:blip>
          <a:srcRect l="23358" t="47917" r="27007" b="20833"/>
          <a:stretch>
            <a:fillRect/>
          </a:stretch>
        </p:blipFill>
        <p:spPr bwMode="auto">
          <a:xfrm>
            <a:off x="609600" y="381000"/>
            <a:ext cx="129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4275" name="Text Box 3"/>
          <p:cNvSpPr txBox="1">
            <a:spLocks noChangeArrowheads="1"/>
          </p:cNvSpPr>
          <p:nvPr/>
        </p:nvSpPr>
        <p:spPr bwMode="auto">
          <a:xfrm>
            <a:off x="2438400" y="1565275"/>
            <a:ext cx="2590800" cy="731520"/>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مصدر</a:t>
            </a:r>
            <a:b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الإغواء</a:t>
            </a:r>
            <a:endParaRPr kumimoji="0" lang="en-US" sz="16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77" name="Text Box 5"/>
          <p:cNvSpPr txBox="1">
            <a:spLocks noChangeArrowheads="1"/>
          </p:cNvSpPr>
          <p:nvPr/>
        </p:nvSpPr>
        <p:spPr bwMode="auto">
          <a:xfrm>
            <a:off x="5029200" y="1565274"/>
            <a:ext cx="1800225" cy="731520"/>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حواء</a:t>
            </a:r>
            <a: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تكوين 3</a:t>
            </a:r>
            <a: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6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78" name="Text Box 6"/>
          <p:cNvSpPr txBox="1">
            <a:spLocks noChangeArrowheads="1"/>
          </p:cNvSpPr>
          <p:nvPr/>
        </p:nvSpPr>
        <p:spPr bwMode="auto">
          <a:xfrm>
            <a:off x="2286000" y="2424113"/>
            <a:ext cx="2743200" cy="1415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شهوات جسدية شريرة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الجنس خارج الزواج</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الشراهة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الخ</a:t>
            </a:r>
            <a:endPar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79" name="Text Box 7"/>
          <p:cNvSpPr txBox="1">
            <a:spLocks noChangeArrowheads="1"/>
          </p:cNvSpPr>
          <p:nvPr/>
        </p:nvSpPr>
        <p:spPr bwMode="auto">
          <a:xfrm>
            <a:off x="5029200" y="2424113"/>
            <a:ext cx="18002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جيدة للأكل</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0" name="Text Box 8"/>
          <p:cNvSpPr txBox="1">
            <a:spLocks noChangeArrowheads="1"/>
          </p:cNvSpPr>
          <p:nvPr/>
        </p:nvSpPr>
        <p:spPr bwMode="auto">
          <a:xfrm>
            <a:off x="2286000" y="3887788"/>
            <a:ext cx="2590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الجشع, الطمع</a:t>
            </a:r>
            <a:br>
              <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br>
            <a:r>
              <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a:t>
            </a: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الوصية العاشرة</a:t>
            </a:r>
            <a:r>
              <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1" name="Text Box 9"/>
          <p:cNvSpPr txBox="1">
            <a:spLocks noChangeArrowheads="1"/>
          </p:cNvSpPr>
          <p:nvPr/>
        </p:nvSpPr>
        <p:spPr bwMode="auto">
          <a:xfrm>
            <a:off x="5029200" y="3887788"/>
            <a:ext cx="18002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بهجة للعيون</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2" name="Text Box 10"/>
          <p:cNvSpPr txBox="1">
            <a:spLocks noChangeArrowheads="1"/>
          </p:cNvSpPr>
          <p:nvPr/>
        </p:nvSpPr>
        <p:spPr bwMode="auto">
          <a:xfrm>
            <a:off x="2286000" y="4995863"/>
            <a:ext cx="2590800"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الكبرياء والتباهي ب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الوظيفة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المكانة</a:t>
            </a:r>
            <a:endPar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الإمتيازات العالمية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الخ</a:t>
            </a:r>
            <a:endPar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3" name="Text Box 11"/>
          <p:cNvSpPr txBox="1">
            <a:spLocks noChangeArrowheads="1"/>
          </p:cNvSpPr>
          <p:nvPr/>
        </p:nvSpPr>
        <p:spPr bwMode="auto">
          <a:xfrm>
            <a:off x="5029200" y="4995863"/>
            <a:ext cx="1752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ja-JP"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شهية للنظر</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7" name="Text Box 15"/>
          <p:cNvSpPr txBox="1">
            <a:spLocks noChangeArrowheads="1"/>
          </p:cNvSpPr>
          <p:nvPr/>
        </p:nvSpPr>
        <p:spPr bwMode="auto">
          <a:xfrm>
            <a:off x="381000" y="1565274"/>
            <a:ext cx="2133600" cy="731520"/>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العالم</a:t>
            </a:r>
            <a: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1 يو 2 : 15 - 16</a:t>
            </a:r>
            <a: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6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88" name="Text Box 16"/>
          <p:cNvSpPr txBox="1">
            <a:spLocks noChangeArrowheads="1"/>
          </p:cNvSpPr>
          <p:nvPr/>
        </p:nvSpPr>
        <p:spPr bwMode="auto">
          <a:xfrm>
            <a:off x="457200" y="2504142"/>
            <a:ext cx="20574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شهوة الجسد</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9" name="Text Box 17"/>
          <p:cNvSpPr txBox="1">
            <a:spLocks noChangeArrowheads="1"/>
          </p:cNvSpPr>
          <p:nvPr/>
        </p:nvSpPr>
        <p:spPr bwMode="auto">
          <a:xfrm>
            <a:off x="457200" y="3790017"/>
            <a:ext cx="20574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شهوة العيون</a:t>
            </a:r>
            <a:endPar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0" name="Text Box 18"/>
          <p:cNvSpPr txBox="1">
            <a:spLocks noChangeArrowheads="1"/>
          </p:cNvSpPr>
          <p:nvPr/>
        </p:nvSpPr>
        <p:spPr bwMode="auto">
          <a:xfrm>
            <a:off x="571500" y="5075892"/>
            <a:ext cx="1828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تعظم المعيشة</a:t>
            </a:r>
            <a:endPar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4" name="Text Box 22"/>
          <p:cNvSpPr txBox="1">
            <a:spLocks noChangeArrowheads="1"/>
          </p:cNvSpPr>
          <p:nvPr/>
        </p:nvSpPr>
        <p:spPr bwMode="auto">
          <a:xfrm>
            <a:off x="6781801" y="1565275"/>
            <a:ext cx="1943998" cy="677108"/>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المسيح</a:t>
            </a:r>
            <a:br>
              <a:rPr kumimoji="0" lang="en-US" sz="18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18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 4, لو 4</a:t>
            </a:r>
            <a:r>
              <a:rPr kumimoji="0" lang="en-US" sz="18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4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95" name="Text Box 23"/>
          <p:cNvSpPr txBox="1">
            <a:spLocks noChangeArrowheads="1"/>
          </p:cNvSpPr>
          <p:nvPr/>
        </p:nvSpPr>
        <p:spPr bwMode="auto">
          <a:xfrm>
            <a:off x="6934200" y="2424113"/>
            <a:ext cx="1800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حجارة إلى خبز</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6" name="Text Box 24"/>
          <p:cNvSpPr txBox="1">
            <a:spLocks noChangeArrowheads="1"/>
          </p:cNvSpPr>
          <p:nvPr/>
        </p:nvSpPr>
        <p:spPr bwMode="auto">
          <a:xfrm>
            <a:off x="6934200" y="3887788"/>
            <a:ext cx="18002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امتلاك الممالك</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7" name="Text Box 25"/>
          <p:cNvSpPr txBox="1">
            <a:spLocks noChangeArrowheads="1"/>
          </p:cNvSpPr>
          <p:nvPr/>
        </p:nvSpPr>
        <p:spPr bwMode="auto">
          <a:xfrm>
            <a:off x="6934200" y="4995863"/>
            <a:ext cx="180022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مدح الناس</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(رمي نفسه من الهيكل)</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476179" name="Rectangle 26"/>
          <p:cNvSpPr>
            <a:spLocks noChangeArrowheads="1"/>
          </p:cNvSpPr>
          <p:nvPr/>
        </p:nvSpPr>
        <p:spPr bwMode="auto">
          <a:xfrm>
            <a:off x="685800" y="990600"/>
            <a:ext cx="81534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1"/>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0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مقارنة بعض مقاطع رئيسية</a:t>
            </a:r>
            <a:endParaRPr kumimoji="0" lang="en-US" altLang="zh-CN" sz="20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41284514"/>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974288"/>
                                        </p:tgtEl>
                                        <p:attrNameLst>
                                          <p:attrName>style.visibility</p:attrName>
                                        </p:attrNameLst>
                                      </p:cBhvr>
                                      <p:to>
                                        <p:strVal val="visible"/>
                                      </p:to>
                                    </p:set>
                                    <p:anim calcmode="lin" valueType="num">
                                      <p:cBhvr>
                                        <p:cTn id="7" dur="1000" fill="hold"/>
                                        <p:tgtEl>
                                          <p:spTgt spid="1974288"/>
                                        </p:tgtEl>
                                        <p:attrNameLst>
                                          <p:attrName>ppt_w</p:attrName>
                                        </p:attrNameLst>
                                      </p:cBhvr>
                                      <p:tavLst>
                                        <p:tav tm="0">
                                          <p:val>
                                            <p:fltVal val="0"/>
                                          </p:val>
                                        </p:tav>
                                        <p:tav tm="100000">
                                          <p:val>
                                            <p:strVal val="#ppt_w"/>
                                          </p:val>
                                        </p:tav>
                                      </p:tavLst>
                                    </p:anim>
                                    <p:anim calcmode="lin" valueType="num">
                                      <p:cBhvr>
                                        <p:cTn id="8" dur="1000" fill="hold"/>
                                        <p:tgtEl>
                                          <p:spTgt spid="1974288"/>
                                        </p:tgtEl>
                                        <p:attrNameLst>
                                          <p:attrName>ppt_h</p:attrName>
                                        </p:attrNameLst>
                                      </p:cBhvr>
                                      <p:tavLst>
                                        <p:tav tm="0">
                                          <p:val>
                                            <p:fltVal val="0"/>
                                          </p:val>
                                        </p:tav>
                                        <p:tav tm="100000">
                                          <p:val>
                                            <p:strVal val="#ppt_h"/>
                                          </p:val>
                                        </p:tav>
                                      </p:tavLst>
                                    </p:anim>
                                    <p:anim calcmode="lin" valueType="num">
                                      <p:cBhvr>
                                        <p:cTn id="9" dur="1000" fill="hold"/>
                                        <p:tgtEl>
                                          <p:spTgt spid="197428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9742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974278"/>
                                        </p:tgtEl>
                                        <p:attrNameLst>
                                          <p:attrName>style.visibility</p:attrName>
                                        </p:attrNameLst>
                                      </p:cBhvr>
                                      <p:to>
                                        <p:strVal val="visible"/>
                                      </p:to>
                                    </p:set>
                                    <p:anim calcmode="lin" valueType="num">
                                      <p:cBhvr>
                                        <p:cTn id="15" dur="1000" fill="hold"/>
                                        <p:tgtEl>
                                          <p:spTgt spid="1974278"/>
                                        </p:tgtEl>
                                        <p:attrNameLst>
                                          <p:attrName>ppt_w</p:attrName>
                                        </p:attrNameLst>
                                      </p:cBhvr>
                                      <p:tavLst>
                                        <p:tav tm="0">
                                          <p:val>
                                            <p:fltVal val="0"/>
                                          </p:val>
                                        </p:tav>
                                        <p:tav tm="100000">
                                          <p:val>
                                            <p:strVal val="#ppt_w"/>
                                          </p:val>
                                        </p:tav>
                                      </p:tavLst>
                                    </p:anim>
                                    <p:anim calcmode="lin" valueType="num">
                                      <p:cBhvr>
                                        <p:cTn id="16" dur="1000" fill="hold"/>
                                        <p:tgtEl>
                                          <p:spTgt spid="1974278"/>
                                        </p:tgtEl>
                                        <p:attrNameLst>
                                          <p:attrName>ppt_h</p:attrName>
                                        </p:attrNameLst>
                                      </p:cBhvr>
                                      <p:tavLst>
                                        <p:tav tm="0">
                                          <p:val>
                                            <p:fltVal val="0"/>
                                          </p:val>
                                        </p:tav>
                                        <p:tav tm="100000">
                                          <p:val>
                                            <p:strVal val="#ppt_h"/>
                                          </p:val>
                                        </p:tav>
                                      </p:tavLst>
                                    </p:anim>
                                    <p:anim calcmode="lin" valueType="num">
                                      <p:cBhvr>
                                        <p:cTn id="17" dur="1000" fill="hold"/>
                                        <p:tgtEl>
                                          <p:spTgt spid="1974278"/>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97427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1974279"/>
                                        </p:tgtEl>
                                        <p:attrNameLst>
                                          <p:attrName>style.visibility</p:attrName>
                                        </p:attrNameLst>
                                      </p:cBhvr>
                                      <p:to>
                                        <p:strVal val="visible"/>
                                      </p:to>
                                    </p:set>
                                    <p:anim calcmode="lin" valueType="num">
                                      <p:cBhvr>
                                        <p:cTn id="23" dur="1000" fill="hold"/>
                                        <p:tgtEl>
                                          <p:spTgt spid="1974279"/>
                                        </p:tgtEl>
                                        <p:attrNameLst>
                                          <p:attrName>ppt_w</p:attrName>
                                        </p:attrNameLst>
                                      </p:cBhvr>
                                      <p:tavLst>
                                        <p:tav tm="0">
                                          <p:val>
                                            <p:fltVal val="0"/>
                                          </p:val>
                                        </p:tav>
                                        <p:tav tm="100000">
                                          <p:val>
                                            <p:strVal val="#ppt_w"/>
                                          </p:val>
                                        </p:tav>
                                      </p:tavLst>
                                    </p:anim>
                                    <p:anim calcmode="lin" valueType="num">
                                      <p:cBhvr>
                                        <p:cTn id="24" dur="1000" fill="hold"/>
                                        <p:tgtEl>
                                          <p:spTgt spid="1974279"/>
                                        </p:tgtEl>
                                        <p:attrNameLst>
                                          <p:attrName>ppt_h</p:attrName>
                                        </p:attrNameLst>
                                      </p:cBhvr>
                                      <p:tavLst>
                                        <p:tav tm="0">
                                          <p:val>
                                            <p:fltVal val="0"/>
                                          </p:val>
                                        </p:tav>
                                        <p:tav tm="100000">
                                          <p:val>
                                            <p:strVal val="#ppt_h"/>
                                          </p:val>
                                        </p:tav>
                                      </p:tavLst>
                                    </p:anim>
                                    <p:anim calcmode="lin" valueType="num">
                                      <p:cBhvr>
                                        <p:cTn id="25" dur="1000" fill="hold"/>
                                        <p:tgtEl>
                                          <p:spTgt spid="1974279"/>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19742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1974289"/>
                                        </p:tgtEl>
                                        <p:attrNameLst>
                                          <p:attrName>style.visibility</p:attrName>
                                        </p:attrNameLst>
                                      </p:cBhvr>
                                      <p:to>
                                        <p:strVal val="visible"/>
                                      </p:to>
                                    </p:set>
                                    <p:anim calcmode="lin" valueType="num">
                                      <p:cBhvr>
                                        <p:cTn id="31" dur="1000" fill="hold"/>
                                        <p:tgtEl>
                                          <p:spTgt spid="1974289"/>
                                        </p:tgtEl>
                                        <p:attrNameLst>
                                          <p:attrName>ppt_w</p:attrName>
                                        </p:attrNameLst>
                                      </p:cBhvr>
                                      <p:tavLst>
                                        <p:tav tm="0">
                                          <p:val>
                                            <p:fltVal val="0"/>
                                          </p:val>
                                        </p:tav>
                                        <p:tav tm="100000">
                                          <p:val>
                                            <p:strVal val="#ppt_w"/>
                                          </p:val>
                                        </p:tav>
                                      </p:tavLst>
                                    </p:anim>
                                    <p:anim calcmode="lin" valueType="num">
                                      <p:cBhvr>
                                        <p:cTn id="32" dur="1000" fill="hold"/>
                                        <p:tgtEl>
                                          <p:spTgt spid="1974289"/>
                                        </p:tgtEl>
                                        <p:attrNameLst>
                                          <p:attrName>ppt_h</p:attrName>
                                        </p:attrNameLst>
                                      </p:cBhvr>
                                      <p:tavLst>
                                        <p:tav tm="0">
                                          <p:val>
                                            <p:fltVal val="0"/>
                                          </p:val>
                                        </p:tav>
                                        <p:tav tm="100000">
                                          <p:val>
                                            <p:strVal val="#ppt_h"/>
                                          </p:val>
                                        </p:tav>
                                      </p:tavLst>
                                    </p:anim>
                                    <p:anim calcmode="lin" valueType="num">
                                      <p:cBhvr>
                                        <p:cTn id="33" dur="1000" fill="hold"/>
                                        <p:tgtEl>
                                          <p:spTgt spid="197428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9742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1974280"/>
                                        </p:tgtEl>
                                        <p:attrNameLst>
                                          <p:attrName>style.visibility</p:attrName>
                                        </p:attrNameLst>
                                      </p:cBhvr>
                                      <p:to>
                                        <p:strVal val="visible"/>
                                      </p:to>
                                    </p:set>
                                    <p:anim calcmode="lin" valueType="num">
                                      <p:cBhvr>
                                        <p:cTn id="39" dur="1000" fill="hold"/>
                                        <p:tgtEl>
                                          <p:spTgt spid="1974280"/>
                                        </p:tgtEl>
                                        <p:attrNameLst>
                                          <p:attrName>ppt_w</p:attrName>
                                        </p:attrNameLst>
                                      </p:cBhvr>
                                      <p:tavLst>
                                        <p:tav tm="0">
                                          <p:val>
                                            <p:fltVal val="0"/>
                                          </p:val>
                                        </p:tav>
                                        <p:tav tm="100000">
                                          <p:val>
                                            <p:strVal val="#ppt_w"/>
                                          </p:val>
                                        </p:tav>
                                      </p:tavLst>
                                    </p:anim>
                                    <p:anim calcmode="lin" valueType="num">
                                      <p:cBhvr>
                                        <p:cTn id="40" dur="1000" fill="hold"/>
                                        <p:tgtEl>
                                          <p:spTgt spid="1974280"/>
                                        </p:tgtEl>
                                        <p:attrNameLst>
                                          <p:attrName>ppt_h</p:attrName>
                                        </p:attrNameLst>
                                      </p:cBhvr>
                                      <p:tavLst>
                                        <p:tav tm="0">
                                          <p:val>
                                            <p:fltVal val="0"/>
                                          </p:val>
                                        </p:tav>
                                        <p:tav tm="100000">
                                          <p:val>
                                            <p:strVal val="#ppt_h"/>
                                          </p:val>
                                        </p:tav>
                                      </p:tavLst>
                                    </p:anim>
                                    <p:anim calcmode="lin" valueType="num">
                                      <p:cBhvr>
                                        <p:cTn id="41" dur="1000" fill="hold"/>
                                        <p:tgtEl>
                                          <p:spTgt spid="1974280"/>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19742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1974281"/>
                                        </p:tgtEl>
                                        <p:attrNameLst>
                                          <p:attrName>style.visibility</p:attrName>
                                        </p:attrNameLst>
                                      </p:cBhvr>
                                      <p:to>
                                        <p:strVal val="visible"/>
                                      </p:to>
                                    </p:set>
                                    <p:anim calcmode="lin" valueType="num">
                                      <p:cBhvr>
                                        <p:cTn id="47" dur="1000" fill="hold"/>
                                        <p:tgtEl>
                                          <p:spTgt spid="1974281"/>
                                        </p:tgtEl>
                                        <p:attrNameLst>
                                          <p:attrName>ppt_w</p:attrName>
                                        </p:attrNameLst>
                                      </p:cBhvr>
                                      <p:tavLst>
                                        <p:tav tm="0">
                                          <p:val>
                                            <p:fltVal val="0"/>
                                          </p:val>
                                        </p:tav>
                                        <p:tav tm="100000">
                                          <p:val>
                                            <p:strVal val="#ppt_w"/>
                                          </p:val>
                                        </p:tav>
                                      </p:tavLst>
                                    </p:anim>
                                    <p:anim calcmode="lin" valueType="num">
                                      <p:cBhvr>
                                        <p:cTn id="48" dur="1000" fill="hold"/>
                                        <p:tgtEl>
                                          <p:spTgt spid="1974281"/>
                                        </p:tgtEl>
                                        <p:attrNameLst>
                                          <p:attrName>ppt_h</p:attrName>
                                        </p:attrNameLst>
                                      </p:cBhvr>
                                      <p:tavLst>
                                        <p:tav tm="0">
                                          <p:val>
                                            <p:fltVal val="0"/>
                                          </p:val>
                                        </p:tav>
                                        <p:tav tm="100000">
                                          <p:val>
                                            <p:strVal val="#ppt_h"/>
                                          </p:val>
                                        </p:tav>
                                      </p:tavLst>
                                    </p:anim>
                                    <p:anim calcmode="lin" valueType="num">
                                      <p:cBhvr>
                                        <p:cTn id="49" dur="1000" fill="hold"/>
                                        <p:tgtEl>
                                          <p:spTgt spid="1974281"/>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19742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1974290"/>
                                        </p:tgtEl>
                                        <p:attrNameLst>
                                          <p:attrName>style.visibility</p:attrName>
                                        </p:attrNameLst>
                                      </p:cBhvr>
                                      <p:to>
                                        <p:strVal val="visible"/>
                                      </p:to>
                                    </p:set>
                                    <p:anim calcmode="lin" valueType="num">
                                      <p:cBhvr>
                                        <p:cTn id="55" dur="1000" fill="hold"/>
                                        <p:tgtEl>
                                          <p:spTgt spid="1974290"/>
                                        </p:tgtEl>
                                        <p:attrNameLst>
                                          <p:attrName>ppt_w</p:attrName>
                                        </p:attrNameLst>
                                      </p:cBhvr>
                                      <p:tavLst>
                                        <p:tav tm="0">
                                          <p:val>
                                            <p:fltVal val="0"/>
                                          </p:val>
                                        </p:tav>
                                        <p:tav tm="100000">
                                          <p:val>
                                            <p:strVal val="#ppt_w"/>
                                          </p:val>
                                        </p:tav>
                                      </p:tavLst>
                                    </p:anim>
                                    <p:anim calcmode="lin" valueType="num">
                                      <p:cBhvr>
                                        <p:cTn id="56" dur="1000" fill="hold"/>
                                        <p:tgtEl>
                                          <p:spTgt spid="1974290"/>
                                        </p:tgtEl>
                                        <p:attrNameLst>
                                          <p:attrName>ppt_h</p:attrName>
                                        </p:attrNameLst>
                                      </p:cBhvr>
                                      <p:tavLst>
                                        <p:tav tm="0">
                                          <p:val>
                                            <p:fltVal val="0"/>
                                          </p:val>
                                        </p:tav>
                                        <p:tav tm="100000">
                                          <p:val>
                                            <p:strVal val="#ppt_h"/>
                                          </p:val>
                                        </p:tav>
                                      </p:tavLst>
                                    </p:anim>
                                    <p:anim calcmode="lin" valueType="num">
                                      <p:cBhvr>
                                        <p:cTn id="57" dur="1000" fill="hold"/>
                                        <p:tgtEl>
                                          <p:spTgt spid="1974290"/>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19742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1974282"/>
                                        </p:tgtEl>
                                        <p:attrNameLst>
                                          <p:attrName>style.visibility</p:attrName>
                                        </p:attrNameLst>
                                      </p:cBhvr>
                                      <p:to>
                                        <p:strVal val="visible"/>
                                      </p:to>
                                    </p:set>
                                    <p:anim calcmode="lin" valueType="num">
                                      <p:cBhvr>
                                        <p:cTn id="63" dur="1000" fill="hold"/>
                                        <p:tgtEl>
                                          <p:spTgt spid="1974282"/>
                                        </p:tgtEl>
                                        <p:attrNameLst>
                                          <p:attrName>ppt_w</p:attrName>
                                        </p:attrNameLst>
                                      </p:cBhvr>
                                      <p:tavLst>
                                        <p:tav tm="0">
                                          <p:val>
                                            <p:fltVal val="0"/>
                                          </p:val>
                                        </p:tav>
                                        <p:tav tm="100000">
                                          <p:val>
                                            <p:strVal val="#ppt_w"/>
                                          </p:val>
                                        </p:tav>
                                      </p:tavLst>
                                    </p:anim>
                                    <p:anim calcmode="lin" valueType="num">
                                      <p:cBhvr>
                                        <p:cTn id="64" dur="1000" fill="hold"/>
                                        <p:tgtEl>
                                          <p:spTgt spid="1974282"/>
                                        </p:tgtEl>
                                        <p:attrNameLst>
                                          <p:attrName>ppt_h</p:attrName>
                                        </p:attrNameLst>
                                      </p:cBhvr>
                                      <p:tavLst>
                                        <p:tav tm="0">
                                          <p:val>
                                            <p:fltVal val="0"/>
                                          </p:val>
                                        </p:tav>
                                        <p:tav tm="100000">
                                          <p:val>
                                            <p:strVal val="#ppt_h"/>
                                          </p:val>
                                        </p:tav>
                                      </p:tavLst>
                                    </p:anim>
                                    <p:anim calcmode="lin" valueType="num">
                                      <p:cBhvr>
                                        <p:cTn id="65" dur="1000" fill="hold"/>
                                        <p:tgtEl>
                                          <p:spTgt spid="1974282"/>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197428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1974283"/>
                                        </p:tgtEl>
                                        <p:attrNameLst>
                                          <p:attrName>style.visibility</p:attrName>
                                        </p:attrNameLst>
                                      </p:cBhvr>
                                      <p:to>
                                        <p:strVal val="visible"/>
                                      </p:to>
                                    </p:set>
                                    <p:anim calcmode="lin" valueType="num">
                                      <p:cBhvr>
                                        <p:cTn id="71" dur="1000" fill="hold"/>
                                        <p:tgtEl>
                                          <p:spTgt spid="1974283"/>
                                        </p:tgtEl>
                                        <p:attrNameLst>
                                          <p:attrName>ppt_w</p:attrName>
                                        </p:attrNameLst>
                                      </p:cBhvr>
                                      <p:tavLst>
                                        <p:tav tm="0">
                                          <p:val>
                                            <p:fltVal val="0"/>
                                          </p:val>
                                        </p:tav>
                                        <p:tav tm="100000">
                                          <p:val>
                                            <p:strVal val="#ppt_w"/>
                                          </p:val>
                                        </p:tav>
                                      </p:tavLst>
                                    </p:anim>
                                    <p:anim calcmode="lin" valueType="num">
                                      <p:cBhvr>
                                        <p:cTn id="72" dur="1000" fill="hold"/>
                                        <p:tgtEl>
                                          <p:spTgt spid="1974283"/>
                                        </p:tgtEl>
                                        <p:attrNameLst>
                                          <p:attrName>ppt_h</p:attrName>
                                        </p:attrNameLst>
                                      </p:cBhvr>
                                      <p:tavLst>
                                        <p:tav tm="0">
                                          <p:val>
                                            <p:fltVal val="0"/>
                                          </p:val>
                                        </p:tav>
                                        <p:tav tm="100000">
                                          <p:val>
                                            <p:strVal val="#ppt_h"/>
                                          </p:val>
                                        </p:tav>
                                      </p:tavLst>
                                    </p:anim>
                                    <p:anim calcmode="lin" valueType="num">
                                      <p:cBhvr>
                                        <p:cTn id="73" dur="1000" fill="hold"/>
                                        <p:tgtEl>
                                          <p:spTgt spid="1974283"/>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197428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974294"/>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5" presetClass="entr" presetSubtype="0" fill="hold" grpId="0" nodeType="clickEffect">
                                  <p:stCondLst>
                                    <p:cond delay="0"/>
                                  </p:stCondLst>
                                  <p:childTnLst>
                                    <p:set>
                                      <p:cBhvr>
                                        <p:cTn id="82" dur="1" fill="hold">
                                          <p:stCondLst>
                                            <p:cond delay="0"/>
                                          </p:stCondLst>
                                        </p:cTn>
                                        <p:tgtEl>
                                          <p:spTgt spid="1974295"/>
                                        </p:tgtEl>
                                        <p:attrNameLst>
                                          <p:attrName>style.visibility</p:attrName>
                                        </p:attrNameLst>
                                      </p:cBhvr>
                                      <p:to>
                                        <p:strVal val="visible"/>
                                      </p:to>
                                    </p:set>
                                    <p:anim calcmode="lin" valueType="num">
                                      <p:cBhvr>
                                        <p:cTn id="83" dur="1000" fill="hold"/>
                                        <p:tgtEl>
                                          <p:spTgt spid="1974295"/>
                                        </p:tgtEl>
                                        <p:attrNameLst>
                                          <p:attrName>ppt_w</p:attrName>
                                        </p:attrNameLst>
                                      </p:cBhvr>
                                      <p:tavLst>
                                        <p:tav tm="0">
                                          <p:val>
                                            <p:fltVal val="0"/>
                                          </p:val>
                                        </p:tav>
                                        <p:tav tm="100000">
                                          <p:val>
                                            <p:strVal val="#ppt_w"/>
                                          </p:val>
                                        </p:tav>
                                      </p:tavLst>
                                    </p:anim>
                                    <p:anim calcmode="lin" valueType="num">
                                      <p:cBhvr>
                                        <p:cTn id="84" dur="1000" fill="hold"/>
                                        <p:tgtEl>
                                          <p:spTgt spid="1974295"/>
                                        </p:tgtEl>
                                        <p:attrNameLst>
                                          <p:attrName>ppt_h</p:attrName>
                                        </p:attrNameLst>
                                      </p:cBhvr>
                                      <p:tavLst>
                                        <p:tav tm="0">
                                          <p:val>
                                            <p:fltVal val="0"/>
                                          </p:val>
                                        </p:tav>
                                        <p:tav tm="100000">
                                          <p:val>
                                            <p:strVal val="#ppt_h"/>
                                          </p:val>
                                        </p:tav>
                                      </p:tavLst>
                                    </p:anim>
                                    <p:anim calcmode="lin" valueType="num">
                                      <p:cBhvr>
                                        <p:cTn id="85" dur="1000" fill="hold"/>
                                        <p:tgtEl>
                                          <p:spTgt spid="1974295"/>
                                        </p:tgtEl>
                                        <p:attrNameLst>
                                          <p:attrName>ppt_x</p:attrName>
                                        </p:attrNameLst>
                                      </p:cBhvr>
                                      <p:tavLst>
                                        <p:tav tm="0" fmla="#ppt_x+(cos(-2*pi*(1-$))*-#ppt_x-sin(-2*pi*(1-$))*(1-#ppt_y))*(1-$)">
                                          <p:val>
                                            <p:fltVal val="0"/>
                                          </p:val>
                                        </p:tav>
                                        <p:tav tm="100000">
                                          <p:val>
                                            <p:fltVal val="1"/>
                                          </p:val>
                                        </p:tav>
                                      </p:tavLst>
                                    </p:anim>
                                    <p:anim calcmode="lin" valueType="num">
                                      <p:cBhvr>
                                        <p:cTn id="86" dur="1000" fill="hold"/>
                                        <p:tgtEl>
                                          <p:spTgt spid="197429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15" presetClass="entr" presetSubtype="0" fill="hold" grpId="0" nodeType="clickEffect">
                                  <p:stCondLst>
                                    <p:cond delay="0"/>
                                  </p:stCondLst>
                                  <p:childTnLst>
                                    <p:set>
                                      <p:cBhvr>
                                        <p:cTn id="90" dur="1" fill="hold">
                                          <p:stCondLst>
                                            <p:cond delay="0"/>
                                          </p:stCondLst>
                                        </p:cTn>
                                        <p:tgtEl>
                                          <p:spTgt spid="1974296"/>
                                        </p:tgtEl>
                                        <p:attrNameLst>
                                          <p:attrName>style.visibility</p:attrName>
                                        </p:attrNameLst>
                                      </p:cBhvr>
                                      <p:to>
                                        <p:strVal val="visible"/>
                                      </p:to>
                                    </p:set>
                                    <p:anim calcmode="lin" valueType="num">
                                      <p:cBhvr>
                                        <p:cTn id="91" dur="1000" fill="hold"/>
                                        <p:tgtEl>
                                          <p:spTgt spid="1974296"/>
                                        </p:tgtEl>
                                        <p:attrNameLst>
                                          <p:attrName>ppt_w</p:attrName>
                                        </p:attrNameLst>
                                      </p:cBhvr>
                                      <p:tavLst>
                                        <p:tav tm="0">
                                          <p:val>
                                            <p:fltVal val="0"/>
                                          </p:val>
                                        </p:tav>
                                        <p:tav tm="100000">
                                          <p:val>
                                            <p:strVal val="#ppt_w"/>
                                          </p:val>
                                        </p:tav>
                                      </p:tavLst>
                                    </p:anim>
                                    <p:anim calcmode="lin" valueType="num">
                                      <p:cBhvr>
                                        <p:cTn id="92" dur="1000" fill="hold"/>
                                        <p:tgtEl>
                                          <p:spTgt spid="1974296"/>
                                        </p:tgtEl>
                                        <p:attrNameLst>
                                          <p:attrName>ppt_h</p:attrName>
                                        </p:attrNameLst>
                                      </p:cBhvr>
                                      <p:tavLst>
                                        <p:tav tm="0">
                                          <p:val>
                                            <p:fltVal val="0"/>
                                          </p:val>
                                        </p:tav>
                                        <p:tav tm="100000">
                                          <p:val>
                                            <p:strVal val="#ppt_h"/>
                                          </p:val>
                                        </p:tav>
                                      </p:tavLst>
                                    </p:anim>
                                    <p:anim calcmode="lin" valueType="num">
                                      <p:cBhvr>
                                        <p:cTn id="93" dur="1000" fill="hold"/>
                                        <p:tgtEl>
                                          <p:spTgt spid="1974296"/>
                                        </p:tgtEl>
                                        <p:attrNameLst>
                                          <p:attrName>ppt_x</p:attrName>
                                        </p:attrNameLst>
                                      </p:cBhvr>
                                      <p:tavLst>
                                        <p:tav tm="0" fmla="#ppt_x+(cos(-2*pi*(1-$))*-#ppt_x-sin(-2*pi*(1-$))*(1-#ppt_y))*(1-$)">
                                          <p:val>
                                            <p:fltVal val="0"/>
                                          </p:val>
                                        </p:tav>
                                        <p:tav tm="100000">
                                          <p:val>
                                            <p:fltVal val="1"/>
                                          </p:val>
                                        </p:tav>
                                      </p:tavLst>
                                    </p:anim>
                                    <p:anim calcmode="lin" valueType="num">
                                      <p:cBhvr>
                                        <p:cTn id="94" dur="1000" fill="hold"/>
                                        <p:tgtEl>
                                          <p:spTgt spid="197429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15" presetClass="entr" presetSubtype="0" fill="hold" grpId="0" nodeType="clickEffect">
                                  <p:stCondLst>
                                    <p:cond delay="0"/>
                                  </p:stCondLst>
                                  <p:childTnLst>
                                    <p:set>
                                      <p:cBhvr>
                                        <p:cTn id="98" dur="1" fill="hold">
                                          <p:stCondLst>
                                            <p:cond delay="0"/>
                                          </p:stCondLst>
                                        </p:cTn>
                                        <p:tgtEl>
                                          <p:spTgt spid="1974297"/>
                                        </p:tgtEl>
                                        <p:attrNameLst>
                                          <p:attrName>style.visibility</p:attrName>
                                        </p:attrNameLst>
                                      </p:cBhvr>
                                      <p:to>
                                        <p:strVal val="visible"/>
                                      </p:to>
                                    </p:set>
                                    <p:anim calcmode="lin" valueType="num">
                                      <p:cBhvr>
                                        <p:cTn id="99" dur="1000" fill="hold"/>
                                        <p:tgtEl>
                                          <p:spTgt spid="1974297"/>
                                        </p:tgtEl>
                                        <p:attrNameLst>
                                          <p:attrName>ppt_w</p:attrName>
                                        </p:attrNameLst>
                                      </p:cBhvr>
                                      <p:tavLst>
                                        <p:tav tm="0">
                                          <p:val>
                                            <p:fltVal val="0"/>
                                          </p:val>
                                        </p:tav>
                                        <p:tav tm="100000">
                                          <p:val>
                                            <p:strVal val="#ppt_w"/>
                                          </p:val>
                                        </p:tav>
                                      </p:tavLst>
                                    </p:anim>
                                    <p:anim calcmode="lin" valueType="num">
                                      <p:cBhvr>
                                        <p:cTn id="100" dur="1000" fill="hold"/>
                                        <p:tgtEl>
                                          <p:spTgt spid="1974297"/>
                                        </p:tgtEl>
                                        <p:attrNameLst>
                                          <p:attrName>ppt_h</p:attrName>
                                        </p:attrNameLst>
                                      </p:cBhvr>
                                      <p:tavLst>
                                        <p:tav tm="0">
                                          <p:val>
                                            <p:fltVal val="0"/>
                                          </p:val>
                                        </p:tav>
                                        <p:tav tm="100000">
                                          <p:val>
                                            <p:strVal val="#ppt_h"/>
                                          </p:val>
                                        </p:tav>
                                      </p:tavLst>
                                    </p:anim>
                                    <p:anim calcmode="lin" valueType="num">
                                      <p:cBhvr>
                                        <p:cTn id="101" dur="1000" fill="hold"/>
                                        <p:tgtEl>
                                          <p:spTgt spid="1974297"/>
                                        </p:tgtEl>
                                        <p:attrNameLst>
                                          <p:attrName>ppt_x</p:attrName>
                                        </p:attrNameLst>
                                      </p:cBhvr>
                                      <p:tavLst>
                                        <p:tav tm="0" fmla="#ppt_x+(cos(-2*pi*(1-$))*-#ppt_x-sin(-2*pi*(1-$))*(1-#ppt_y))*(1-$)">
                                          <p:val>
                                            <p:fltVal val="0"/>
                                          </p:val>
                                        </p:tav>
                                        <p:tav tm="100000">
                                          <p:val>
                                            <p:fltVal val="1"/>
                                          </p:val>
                                        </p:tav>
                                      </p:tavLst>
                                    </p:anim>
                                    <p:anim calcmode="lin" valueType="num">
                                      <p:cBhvr>
                                        <p:cTn id="102" dur="1000" fill="hold"/>
                                        <p:tgtEl>
                                          <p:spTgt spid="197429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4278" grpId="0"/>
      <p:bldP spid="1974279" grpId="0"/>
      <p:bldP spid="1974280" grpId="0"/>
      <p:bldP spid="1974281" grpId="0"/>
      <p:bldP spid="1974282" grpId="0"/>
      <p:bldP spid="1974283" grpId="0"/>
      <p:bldP spid="1974288" grpId="0"/>
      <p:bldP spid="1974289" grpId="0"/>
      <p:bldP spid="1974290" grpId="0"/>
      <p:bldP spid="1974294" grpId="0" animBg="1"/>
      <p:bldP spid="1974295" grpId="0"/>
      <p:bldP spid="1974296" grpId="0"/>
      <p:bldP spid="1974297" grpId="0"/>
    </p:bldLst>
  </p:timing>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5605884" y="57050"/>
            <a:ext cx="3175645" cy="1677268"/>
          </a:xfrm>
          <a:effectLst/>
        </p:spPr>
        <p:txBody>
          <a:bodyPr anchor="t"/>
          <a:lstStyle/>
          <a:p>
            <a:pPr eaLnBrk="1" hangingPunct="1">
              <a:defRPr/>
            </a:pPr>
            <a:r>
              <a:rPr lang="ar-SA" sz="3600" dirty="0">
                <a:solidFill>
                  <a:srgbClr val="000000"/>
                </a:solidFill>
                <a:effectLst/>
                <a:ea typeface="Accordance" panose="00000400000000000000" pitchFamily="2" charset="-78"/>
              </a:rPr>
              <a:t>كيف نكون </a:t>
            </a:r>
            <a:br>
              <a:rPr lang="ar-SA" sz="3600" dirty="0">
                <a:solidFill>
                  <a:srgbClr val="000000"/>
                </a:solidFill>
                <a:effectLst/>
                <a:ea typeface="Accordance" panose="00000400000000000000" pitchFamily="2" charset="-78"/>
              </a:rPr>
            </a:br>
            <a:r>
              <a:rPr lang="ar-SA" sz="3600" dirty="0">
                <a:solidFill>
                  <a:srgbClr val="C00000"/>
                </a:solidFill>
                <a:effectLst/>
                <a:ea typeface="Accordance" panose="00000400000000000000" pitchFamily="2" charset="-78"/>
              </a:rPr>
              <a:t>متأكدين...</a:t>
            </a:r>
            <a:endParaRPr kumimoji="0" lang="en-US" sz="3600" dirty="0">
              <a:solidFill>
                <a:srgbClr val="C00000"/>
              </a:solidFill>
              <a:effectLst/>
              <a:ea typeface="Accordance" panose="00000400000000000000" pitchFamily="2" charset="-78"/>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060094"/>
            <a:ext cx="8751803" cy="1264278"/>
          </a:xfrm>
          <a:prstGeom prst="rect">
            <a:avLst/>
          </a:prstGeom>
          <a:solidFill>
            <a:srgbClr val="002060"/>
          </a:solidFill>
          <a:ln w="9525">
            <a:noFill/>
            <a:miter lim="800000"/>
            <a:headEnd/>
            <a:tailEnd/>
          </a:ln>
          <a:effectLst/>
        </p:spPr>
        <p:txBody>
          <a:bodyPr lIns="91408" tIns="45704" rIns="91408" bIns="45704" anchor="ctr"/>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أرسل الله يسوع ليكون المخلص اليهودي </a:t>
            </a:r>
            <a:r>
              <a:rPr kumimoji="0" lang="ar-JO"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والعالمي</a:t>
            </a:r>
            <a:br>
              <a:rPr kumimoji="0" lang="en-US"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b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(1: 5 – 4: 13).</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 name="Rectangle 3">
            <a:extLst>
              <a:ext uri="{FF2B5EF4-FFF2-40B4-BE49-F238E27FC236}">
                <a16:creationId xmlns:a16="http://schemas.microsoft.com/office/drawing/2014/main" id="{10C5D1D4-3254-9F4E-A66A-8C3287BA109E}"/>
              </a:ext>
            </a:extLst>
          </p:cNvPr>
          <p:cNvSpPr txBox="1">
            <a:spLocks noChangeArrowheads="1"/>
          </p:cNvSpPr>
          <p:nvPr/>
        </p:nvSpPr>
        <p:spPr bwMode="auto">
          <a:xfrm>
            <a:off x="539553" y="3795816"/>
            <a:ext cx="8208912" cy="1264278"/>
          </a:xfrm>
          <a:prstGeom prst="rect">
            <a:avLst/>
          </a:prstGeom>
          <a:solidFill>
            <a:srgbClr val="005722"/>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تضمنت خطة الله </a:t>
            </a:r>
            <a:r>
              <a:rPr kumimoji="0" lang="ar-JO"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رفض</a:t>
            </a: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اليهود ليسوع لتقديم الخلاص للأمم (4: 14-21: 38)</a:t>
            </a:r>
            <a:r>
              <a:rPr kumimoji="0" lang="ar-SA"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Rectangle 3"/>
          <p:cNvSpPr txBox="1">
            <a:spLocks noChangeArrowheads="1"/>
          </p:cNvSpPr>
          <p:nvPr/>
        </p:nvSpPr>
        <p:spPr bwMode="auto">
          <a:xfrm>
            <a:off x="-108520" y="6180174"/>
            <a:ext cx="9433048" cy="680120"/>
          </a:xfrm>
          <a:prstGeom prst="rect">
            <a:avLst/>
          </a:prstGeom>
          <a:solidFill>
            <a:srgbClr val="7030A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المصادر حول حياة المسيح </a:t>
            </a:r>
            <a:r>
              <a:rPr kumimoji="0" lang="ar-JO"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موثوقة</a:t>
            </a: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(1: 1-4).</a:t>
            </a: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120008" y="144771"/>
            <a:ext cx="3553503" cy="1677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...في إيماننا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بيسوع</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4" name="Rectangle 2">
            <a:extLst>
              <a:ext uri="{FF2B5EF4-FFF2-40B4-BE49-F238E27FC236}">
                <a16:creationId xmlns:a16="http://schemas.microsoft.com/office/drawing/2014/main" id="{33C42E64-E3E7-3542-8DE1-EAD2A8575D88}"/>
              </a:ext>
            </a:extLst>
          </p:cNvPr>
          <p:cNvSpPr txBox="1">
            <a:spLocks noChangeArrowheads="1"/>
          </p:cNvSpPr>
          <p:nvPr/>
        </p:nvSpPr>
        <p:spPr bwMode="auto">
          <a:xfrm>
            <a:off x="3220001" y="764704"/>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70208148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5"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5496" y="4653126"/>
            <a:ext cx="8928100" cy="769290"/>
          </a:xfrm>
          <a:prstGeom prst="rect">
            <a:avLst/>
          </a:prstGeom>
          <a:noFill/>
        </p:spPr>
        <p:txBody>
          <a:bodyPr wrap="square" lIns="91289" tIns="45645" rIns="91289" bIns="45645">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sym typeface="Arial"/>
              </a:rPr>
              <a:t>يسوع يُحرِّر رجلاً مسكوناً بالأرواح</a:t>
            </a:r>
            <a:endParaRPr kumimoji="0" lang="en-US"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sym typeface="Arial"/>
            </a:endParaRPr>
          </a:p>
        </p:txBody>
      </p:sp>
      <p:sp>
        <p:nvSpPr>
          <p:cNvPr id="4" name="TextBox 3"/>
          <p:cNvSpPr txBox="1"/>
          <p:nvPr/>
        </p:nvSpPr>
        <p:spPr>
          <a:xfrm>
            <a:off x="72132" y="4149094"/>
            <a:ext cx="8891464" cy="584624"/>
          </a:xfrm>
          <a:prstGeom prst="rect">
            <a:avLst/>
          </a:prstGeom>
          <a:noFill/>
        </p:spPr>
        <p:txBody>
          <a:bodyPr wrap="square" lIns="91289" tIns="45645" rIns="91289" bIns="45645">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مرقس 1: 21-28، لوقا 4: 31-37</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8" name="Group 7"/>
          <p:cNvGrpSpPr/>
          <p:nvPr/>
        </p:nvGrpSpPr>
        <p:grpSpPr>
          <a:xfrm>
            <a:off x="6876256" y="189087"/>
            <a:ext cx="1883960" cy="1524200"/>
            <a:chOff x="5508104" y="616552"/>
            <a:chExt cx="2660102" cy="1524200"/>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sym typeface="Arial"/>
                </a:endParaRPr>
              </a:p>
            </p:txBody>
          </p:sp>
        </p:grpSp>
        <p:sp>
          <p:nvSpPr>
            <p:cNvPr id="10" name="TextBox 9"/>
            <p:cNvSpPr txBox="1"/>
            <p:nvPr/>
          </p:nvSpPr>
          <p:spPr>
            <a:xfrm>
              <a:off x="5939640" y="616552"/>
              <a:ext cx="2160752" cy="1524200"/>
            </a:xfrm>
            <a:prstGeom prst="rect">
              <a:avLst/>
            </a:prstGeom>
            <a:noFill/>
          </p:spPr>
          <p:txBody>
            <a:bodyPr wrap="square"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rial"/>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rial"/>
              </a:endParaRPr>
            </a:p>
          </p:txBody>
        </p:sp>
      </p:grpSp>
    </p:spTree>
    <p:extLst>
      <p:ext uri="{BB962C8B-B14F-4D97-AF65-F5344CB8AC3E}">
        <p14:creationId xmlns:p14="http://schemas.microsoft.com/office/powerpoint/2010/main" val="183871791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2"/>
          <p:cNvSpPr>
            <a:spLocks noGrp="1" noChangeArrowheads="1"/>
          </p:cNvSpPr>
          <p:nvPr>
            <p:ph type="ctrTitle"/>
          </p:nvPr>
        </p:nvSpPr>
        <p:spPr>
          <a:xfrm>
            <a:off x="304800" y="0"/>
            <a:ext cx="7772400" cy="838200"/>
          </a:xfrm>
        </p:spPr>
        <p:txBody>
          <a:bodyPr/>
          <a:lstStyle/>
          <a:p>
            <a:pPr eaLnBrk="1" hangingPunct="1"/>
            <a:r>
              <a:rPr lang="ar-JO" sz="4000" dirty="0"/>
              <a:t>تحدث عنها ...</a:t>
            </a:r>
            <a:endParaRPr lang="en-US" sz="4000" dirty="0"/>
          </a:p>
        </p:txBody>
      </p:sp>
      <p:sp>
        <p:nvSpPr>
          <p:cNvPr id="278530" name="Rectangle 4"/>
          <p:cNvSpPr>
            <a:spLocks noChangeArrowheads="1"/>
          </p:cNvSpPr>
          <p:nvPr/>
        </p:nvSpPr>
        <p:spPr bwMode="auto">
          <a:xfrm>
            <a:off x="152400" y="1098550"/>
            <a:ext cx="88392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lstStyle/>
          <a:p>
            <a:pPr algn="r" eaLnBrk="1" hangingPunct="1">
              <a:spcBef>
                <a:spcPct val="20000"/>
              </a:spcBef>
            </a:pPr>
            <a:r>
              <a:rPr lang="ar-JO" sz="3200" b="1" dirty="0">
                <a:latin typeface="Arial" panose="020B0604020202020204" pitchFamily="34" charset="0"/>
                <a:cs typeface="Arial" panose="020B0604020202020204" pitchFamily="34" charset="0"/>
              </a:rPr>
              <a:t>1. ما هو أكثر شيء أعجبك بخصوص دراستك لهذا الأسبوع؟</a:t>
            </a:r>
            <a:endParaRPr lang="en-US" sz="3200" b="1" dirty="0">
              <a:latin typeface="Arial" panose="020B0604020202020204" pitchFamily="34" charset="0"/>
              <a:cs typeface="Arial" panose="020B0604020202020204" pitchFamily="34" charset="0"/>
            </a:endParaRPr>
          </a:p>
          <a:p>
            <a:pPr algn="r" eaLnBrk="1" hangingPunct="1">
              <a:spcBef>
                <a:spcPct val="20000"/>
              </a:spcBef>
            </a:pPr>
            <a:r>
              <a:rPr lang="ar-JO" sz="3200" b="1" dirty="0">
                <a:latin typeface="Arial" panose="020B0604020202020204" pitchFamily="34" charset="0"/>
                <a:cs typeface="Arial" panose="020B0604020202020204" pitchFamily="34" charset="0"/>
              </a:rPr>
              <a:t>2. ما هو الصراع الذين يستطيع الآخرون في مجموعتك المساعدة بشأنه؟</a:t>
            </a:r>
            <a:endParaRPr lang="en-US" sz="3200" b="1" dirty="0">
              <a:latin typeface="Arial" panose="020B0604020202020204" pitchFamily="34" charset="0"/>
              <a:cs typeface="Arial" panose="020B0604020202020204" pitchFamily="34" charset="0"/>
            </a:endParaRPr>
          </a:p>
          <a:p>
            <a:pPr algn="r" eaLnBrk="1" hangingPunct="1">
              <a:spcBef>
                <a:spcPct val="20000"/>
              </a:spcBef>
            </a:pPr>
            <a:r>
              <a:rPr lang="ar-JO" sz="3200" b="1" dirty="0">
                <a:latin typeface="Arial" panose="020B0604020202020204" pitchFamily="34" charset="0"/>
                <a:cs typeface="Arial" panose="020B0604020202020204" pitchFamily="34" charset="0"/>
              </a:rPr>
              <a:t>3. من فضلك أكمل أجزاء متى من مخطط ملخص الصفحة 29.</a:t>
            </a:r>
            <a:endParaRPr lang="en-US" sz="2800" b="1" dirty="0">
              <a:latin typeface="Arial" panose="020B0604020202020204" pitchFamily="34" charset="0"/>
              <a:cs typeface="Arial" panose="020B0604020202020204" pitchFamily="34" charset="0"/>
            </a:endParaRPr>
          </a:p>
          <a:p>
            <a:pPr marL="990257" lvl="1" indent="-533218" algn="r" rtl="1" eaLnBrk="1" hangingPunct="1">
              <a:spcBef>
                <a:spcPct val="20000"/>
              </a:spcBef>
              <a:buFont typeface="Arial" charset="0"/>
              <a:buChar char="•"/>
            </a:pPr>
            <a:r>
              <a:rPr lang="ar-JO" sz="2800" b="1" dirty="0">
                <a:latin typeface="Arial" panose="020B0604020202020204" pitchFamily="34" charset="0"/>
                <a:cs typeface="Arial" panose="020B0604020202020204" pitchFamily="34" charset="0"/>
              </a:rPr>
              <a:t>الأصل: مكان الكتابة</a:t>
            </a:r>
          </a:p>
          <a:p>
            <a:pPr marL="990257" lvl="1" indent="-533218" algn="r" rtl="1" eaLnBrk="1" hangingPunct="1">
              <a:spcBef>
                <a:spcPct val="20000"/>
              </a:spcBef>
              <a:buFont typeface="Arial" charset="0"/>
              <a:buChar char="•"/>
            </a:pPr>
            <a:r>
              <a:rPr lang="ar-JO" sz="2800" b="1" dirty="0">
                <a:latin typeface="Arial" panose="020B0604020202020204" pitchFamily="34" charset="0"/>
                <a:cs typeface="Arial" panose="020B0604020202020204" pitchFamily="34" charset="0"/>
              </a:rPr>
              <a:t>الوجهة: المكان المرسل إليه السفر</a:t>
            </a:r>
          </a:p>
          <a:p>
            <a:pPr marL="990257" lvl="1" indent="-533218" algn="r" rtl="1" eaLnBrk="1" hangingPunct="1">
              <a:spcBef>
                <a:spcPct val="20000"/>
              </a:spcBef>
              <a:buFont typeface="Arial" charset="0"/>
              <a:buChar char="•"/>
            </a:pPr>
            <a:r>
              <a:rPr lang="ar-JO" sz="2800" b="1" dirty="0">
                <a:latin typeface="Arial" panose="020B0604020202020204" pitchFamily="34" charset="0"/>
                <a:cs typeface="Arial" panose="020B0604020202020204" pitchFamily="34" charset="0"/>
              </a:rPr>
              <a:t>الموضوع: السؤال المطروح</a:t>
            </a:r>
            <a:endParaRPr lang="en-US" sz="2800" b="1" dirty="0">
              <a:latin typeface="Arial" panose="020B0604020202020204" pitchFamily="34" charset="0"/>
              <a:cs typeface="Arial" panose="020B0604020202020204" pitchFamily="34" charset="0"/>
            </a:endParaRPr>
          </a:p>
          <a:p>
            <a:pPr marL="990257" lvl="1" indent="-533218" algn="r" rtl="1" eaLnBrk="1" hangingPunct="1">
              <a:spcBef>
                <a:spcPct val="20000"/>
              </a:spcBef>
              <a:buFont typeface="Arial" charset="0"/>
              <a:buChar char="•"/>
            </a:pPr>
            <a:r>
              <a:rPr lang="ar-JO" sz="2800" b="1" dirty="0">
                <a:latin typeface="Arial" panose="020B0604020202020204" pitchFamily="34" charset="0"/>
                <a:cs typeface="Arial" panose="020B0604020202020204" pitchFamily="34" charset="0"/>
              </a:rPr>
              <a:t>التكملة: جواب الموضوع</a:t>
            </a:r>
          </a:p>
          <a:p>
            <a:pPr marL="990257" lvl="1" indent="-533218" eaLnBrk="1" hangingPunct="1">
              <a:spcBef>
                <a:spcPct val="20000"/>
              </a:spcBef>
              <a:buFont typeface="Arial" charset="0"/>
              <a:buChar char="•"/>
            </a:pPr>
            <a:endParaRPr lang="en-US" sz="2800" b="1" dirty="0">
              <a:latin typeface="Arial" panose="020B0604020202020204" pitchFamily="34" charset="0"/>
              <a:cs typeface="Arial" panose="020B0604020202020204" pitchFamily="34" charset="0"/>
            </a:endParaRPr>
          </a:p>
        </p:txBody>
      </p:sp>
    </p:spTree>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477329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67017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66834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1638417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09480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693846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967832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603759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1687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454789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31746" name="Rectangle 2"/>
          <p:cNvSpPr>
            <a:spLocks noGrp="1" noChangeArrowheads="1"/>
          </p:cNvSpPr>
          <p:nvPr>
            <p:ph type="ctrTitle"/>
          </p:nvPr>
        </p:nvSpPr>
        <p:spPr>
          <a:xfrm>
            <a:off x="5943600" y="1371600"/>
            <a:ext cx="2819400" cy="2590800"/>
          </a:xfrm>
          <a:effectLst>
            <a:outerShdw blurRad="63500" dist="35921" dir="2700000" algn="ctr" rotWithShape="0">
              <a:schemeClr val="tx2">
                <a:alpha val="74998"/>
              </a:schemeClr>
            </a:outerShdw>
          </a:effectLst>
        </p:spPr>
        <p:txBody>
          <a:bodyPr/>
          <a:lstStyle/>
          <a:p>
            <a:pPr eaLnBrk="1" hangingPunct="1">
              <a:defRPr/>
            </a:pPr>
            <a:r>
              <a:rPr lang="ar-SA" dirty="0">
                <a:solidFill>
                  <a:schemeClr val="bg1"/>
                </a:solidFill>
                <a:cs typeface="Arial" panose="020B0604020202020204" pitchFamily="34" charset="0"/>
              </a:rPr>
              <a:t>متى: </a:t>
            </a:r>
            <a:r>
              <a:rPr lang="ar-JO" dirty="0">
                <a:solidFill>
                  <a:schemeClr val="bg1"/>
                </a:solidFill>
                <a:cs typeface="Arial" panose="020B0604020202020204" pitchFamily="34" charset="0"/>
              </a:rPr>
              <a:t>إنجيل الخطاب</a:t>
            </a:r>
            <a:endParaRPr lang="en-US" dirty="0">
              <a:solidFill>
                <a:schemeClr val="bg1"/>
              </a:solidFill>
              <a:cs typeface="Arial" panose="020B0604020202020204" pitchFamily="34" charset="0"/>
            </a:endParaRPr>
          </a:p>
        </p:txBody>
      </p:sp>
      <p:graphicFrame>
        <p:nvGraphicFramePr>
          <p:cNvPr id="31748" name="Group 4"/>
          <p:cNvGraphicFramePr>
            <a:graphicFrameLocks noGrp="1"/>
          </p:cNvGraphicFramePr>
          <p:nvPr>
            <p:extLst>
              <p:ext uri="{D42A27DB-BD31-4B8C-83A1-F6EECF244321}">
                <p14:modId xmlns:p14="http://schemas.microsoft.com/office/powerpoint/2010/main" val="1041746530"/>
              </p:ext>
            </p:extLst>
          </p:nvPr>
        </p:nvGraphicFramePr>
        <p:xfrm>
          <a:off x="1236712" y="1246188"/>
          <a:ext cx="4267200" cy="4918972"/>
        </p:xfrm>
        <a:graphic>
          <a:graphicData uri="http://schemas.openxmlformats.org/drawingml/2006/table">
            <a:tbl>
              <a:tblPr/>
              <a:tblGrid>
                <a:gridCol w="2133600">
                  <a:extLst>
                    <a:ext uri="{9D8B030D-6E8A-4147-A177-3AD203B41FA5}">
                      <a16:colId xmlns:a16="http://schemas.microsoft.com/office/drawing/2014/main" val="20000"/>
                    </a:ext>
                  </a:extLst>
                </a:gridCol>
                <a:gridCol w="2133600">
                  <a:extLst>
                    <a:ext uri="{9D8B030D-6E8A-4147-A177-3AD203B41FA5}">
                      <a16:colId xmlns:a16="http://schemas.microsoft.com/office/drawing/2014/main" val="20001"/>
                    </a:ext>
                  </a:extLst>
                </a:gridCol>
              </a:tblGrid>
              <a:tr h="8960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قصص
</a:t>
                      </a:r>
                      <a:r>
                        <a:rPr kumimoji="0" lang="ar-JO"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4: 12-25</a:t>
                      </a:r>
                      <a:r>
                        <a:rPr kumimoji="0" lang="en-US"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 </a:t>
                      </a: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حديث
</a:t>
                      </a:r>
                      <a:r>
                        <a:rPr kumimoji="0" lang="ar-JO" sz="2400" b="1" i="0" u="sng"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rPr>
                        <a:t>5: 1-7: 29</a:t>
                      </a:r>
                      <a:endPar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Arial" panose="020B0604020202020204" pitchFamily="34" charset="0"/>
                      </a:endParaRP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8960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قصص
</a:t>
                      </a:r>
                      <a:r>
                        <a:rPr kumimoji="0" lang="ar-JO"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8: 1-9: 38</a:t>
                      </a:r>
                      <a:r>
                        <a:rPr kumimoji="0" lang="en-US"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 </a:t>
                      </a: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حديث
</a:t>
                      </a:r>
                      <a:r>
                        <a:rPr kumimoji="0" lang="ar-JO"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10: 1-11: 1</a:t>
                      </a:r>
                      <a:r>
                        <a:rPr kumimoji="0" lang="en-US"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 </a:t>
                      </a: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1"/>
                  </a:ext>
                </a:extLst>
              </a:tr>
              <a:tr h="8960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قصص
</a:t>
                      </a:r>
                      <a:r>
                        <a:rPr kumimoji="0" lang="ar-JO"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11: 2-12: 50</a:t>
                      </a:r>
                      <a:endParaRPr kumimoji="0" lang="en-US"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endParaRP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حديث
</a:t>
                      </a:r>
                      <a:r>
                        <a:rPr kumimoji="0" lang="ar-JO"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13: 1-53</a:t>
                      </a:r>
                      <a:endParaRPr kumimoji="0" lang="en-US"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endParaRP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2"/>
                  </a:ext>
                </a:extLst>
              </a:tr>
              <a:tr h="8960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قصص
</a:t>
                      </a:r>
                      <a:r>
                        <a:rPr kumimoji="0" lang="ar-JO"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13: 54-17: 27</a:t>
                      </a:r>
                      <a:r>
                        <a:rPr kumimoji="0" lang="en-US"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 </a:t>
                      </a: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حديث
</a:t>
                      </a:r>
                      <a:r>
                        <a:rPr kumimoji="0" lang="ar-JO" sz="2400" b="1" i="0" u="sng"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rPr>
                        <a:t>18: 1-19: 2</a:t>
                      </a:r>
                      <a:endPar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Arial" panose="020B0604020202020204" pitchFamily="34" charset="0"/>
                      </a:endParaRP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3"/>
                  </a:ext>
                </a:extLst>
              </a:tr>
              <a:tr h="8960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قصص
19: 3-23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39</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حديث
</a:t>
                      </a:r>
                      <a:r>
                        <a:rPr kumimoji="0" lang="ar-JO"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24: 1-26: 2</a:t>
                      </a:r>
                      <a:r>
                        <a:rPr kumimoji="0" lang="en-US"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 </a:t>
                      </a: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4"/>
                  </a:ext>
                </a:extLst>
              </a:tr>
            </a:tbl>
          </a:graphicData>
        </a:graphic>
      </p:graphicFrame>
      <p:sp>
        <p:nvSpPr>
          <p:cNvPr id="31768" name="Rectangle 24"/>
          <p:cNvSpPr>
            <a:spLocks noChangeArrowheads="1"/>
          </p:cNvSpPr>
          <p:nvPr/>
        </p:nvSpPr>
        <p:spPr bwMode="auto">
          <a:xfrm>
            <a:off x="656456" y="304800"/>
            <a:ext cx="5427712" cy="914400"/>
          </a:xfrm>
          <a:prstGeom prst="rect">
            <a:avLst/>
          </a:prstGeom>
          <a:solidFill>
            <a:schemeClr val="bg1"/>
          </a:solidFill>
          <a:ln w="9525">
            <a:solidFill>
              <a:schemeClr val="tx1"/>
            </a:solidFill>
            <a:miter lim="800000"/>
            <a:headEnd/>
            <a:tailEnd/>
          </a:ln>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المقدمة: الولادة، الحياة المبكرة، المعمودية، التجربة
</a:t>
            </a:r>
            <a:r>
              <a:rPr kumimoji="0" lang="ar-JO" sz="2400" b="1" u="sng" strike="noStrike" kern="1200" cap="none" spc="0" normalizeH="0" baseline="0" noProof="0" dirty="0">
                <a:ln>
                  <a:noFill/>
                </a:ln>
                <a:solidFill>
                  <a:srgbClr val="009999"/>
                </a:solidFill>
                <a:effectLst/>
                <a:uLnTx/>
                <a:uFillTx/>
                <a:latin typeface="Arial" panose="020B0604020202020204" pitchFamily="34" charset="0"/>
                <a:cs typeface="Arial" panose="020B0604020202020204" pitchFamily="34" charset="0"/>
              </a:rPr>
              <a:t>1: 1-4: 11</a:t>
            </a:r>
            <a:endParaRPr kumimoji="0" lang="en-US" sz="2400" b="1" u="sng" strike="noStrike" kern="1200" cap="none" spc="0" normalizeH="0" baseline="0" noProof="0" dirty="0">
              <a:ln>
                <a:noFill/>
              </a:ln>
              <a:solidFill>
                <a:srgbClr val="009999"/>
              </a:solidFill>
              <a:effectLst/>
              <a:uLnTx/>
              <a:uFillTx/>
              <a:latin typeface="Arial" panose="020B0604020202020204" pitchFamily="34" charset="0"/>
              <a:cs typeface="Arial" panose="020B0604020202020204" pitchFamily="34" charset="0"/>
            </a:endParaRPr>
          </a:p>
        </p:txBody>
      </p:sp>
      <p:sp>
        <p:nvSpPr>
          <p:cNvPr id="31769" name="Rectangle 25"/>
          <p:cNvSpPr>
            <a:spLocks noChangeArrowheads="1"/>
          </p:cNvSpPr>
          <p:nvPr/>
        </p:nvSpPr>
        <p:spPr bwMode="auto">
          <a:xfrm>
            <a:off x="656456" y="5715000"/>
            <a:ext cx="5427712" cy="914400"/>
          </a:xfrm>
          <a:prstGeom prst="rect">
            <a:avLst/>
          </a:prstGeom>
          <a:solidFill>
            <a:schemeClr val="bg1"/>
          </a:solidFill>
          <a:ln w="9525">
            <a:solidFill>
              <a:schemeClr val="tx1"/>
            </a:solidFill>
            <a:miter lim="800000"/>
            <a:headEnd/>
            <a:tailEnd/>
          </a:ln>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الخاتمة: الأحداث النهائية، الموت، القيامة
</a:t>
            </a:r>
            <a:r>
              <a:rPr kumimoji="0" lang="ar-JO" sz="2400" b="1" u="sng" strike="noStrike" kern="1200" cap="none" spc="0" normalizeH="0" baseline="0" noProof="0" dirty="0">
                <a:ln>
                  <a:noFill/>
                </a:ln>
                <a:solidFill>
                  <a:srgbClr val="009999"/>
                </a:solidFill>
                <a:effectLst/>
                <a:uLnTx/>
                <a:uFillTx/>
                <a:latin typeface="Arial" panose="020B0604020202020204" pitchFamily="34" charset="0"/>
                <a:cs typeface="Arial" panose="020B0604020202020204" pitchFamily="34" charset="0"/>
              </a:rPr>
              <a:t>26: 3-28: 20</a:t>
            </a:r>
            <a:endParaRPr kumimoji="0" lang="en-US" sz="2400" b="1" u="sng" strike="noStrike" kern="1200" cap="none" spc="0" normalizeH="0" baseline="0" noProof="0" dirty="0">
              <a:ln>
                <a:noFill/>
              </a:ln>
              <a:solidFill>
                <a:srgbClr val="009999"/>
              </a:solidFill>
              <a:effectLst/>
              <a:uLnTx/>
              <a:uFillTx/>
              <a:latin typeface="Arial" panose="020B0604020202020204" pitchFamily="34" charset="0"/>
              <a:cs typeface="Arial" panose="020B0604020202020204" pitchFamily="34" charset="0"/>
            </a:endParaRPr>
          </a:p>
        </p:txBody>
      </p:sp>
      <p:sp>
        <p:nvSpPr>
          <p:cNvPr id="31770" name="Text Box 26"/>
          <p:cNvSpPr txBox="1">
            <a:spLocks noChangeArrowheads="1"/>
          </p:cNvSpPr>
          <p:nvPr/>
        </p:nvSpPr>
        <p:spPr bwMode="auto">
          <a:xfrm>
            <a:off x="296205" y="1458806"/>
            <a:ext cx="914400"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71" name="Text Box 27"/>
          <p:cNvSpPr txBox="1">
            <a:spLocks noChangeArrowheads="1"/>
          </p:cNvSpPr>
          <p:nvPr/>
        </p:nvSpPr>
        <p:spPr bwMode="auto">
          <a:xfrm>
            <a:off x="166997" y="2317545"/>
            <a:ext cx="1043608"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الخروج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72" name="Text Box 28"/>
          <p:cNvSpPr txBox="1">
            <a:spLocks noChangeArrowheads="1"/>
          </p:cNvSpPr>
          <p:nvPr/>
        </p:nvSpPr>
        <p:spPr bwMode="auto">
          <a:xfrm>
            <a:off x="166997" y="3176283"/>
            <a:ext cx="1043608"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اللاويين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73" name="Text Box 29"/>
          <p:cNvSpPr txBox="1">
            <a:spLocks noChangeArrowheads="1"/>
          </p:cNvSpPr>
          <p:nvPr/>
        </p:nvSpPr>
        <p:spPr bwMode="auto">
          <a:xfrm>
            <a:off x="296205" y="4035022"/>
            <a:ext cx="914400"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العدد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74" name="Text Box 30"/>
          <p:cNvSpPr txBox="1">
            <a:spLocks noChangeArrowheads="1"/>
          </p:cNvSpPr>
          <p:nvPr/>
        </p:nvSpPr>
        <p:spPr bwMode="auto">
          <a:xfrm>
            <a:off x="296205" y="4893760"/>
            <a:ext cx="914400"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التثنية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75" name="Text Box 31"/>
          <p:cNvSpPr txBox="1">
            <a:spLocks noChangeArrowheads="1"/>
          </p:cNvSpPr>
          <p:nvPr/>
        </p:nvSpPr>
        <p:spPr bwMode="auto">
          <a:xfrm>
            <a:off x="6019799" y="5791200"/>
            <a:ext cx="3124201" cy="1323340"/>
          </a:xfrm>
          <a:prstGeom prst="rect">
            <a:avLst/>
          </a:prstGeom>
          <a:noFill/>
          <a:ln w="9525">
            <a:noFill/>
            <a:miter lim="800000"/>
            <a:headEnd/>
            <a:tailEnd/>
          </a:ln>
          <a:effectLst>
            <a:outerShdw blurRad="63500" dist="107763" dir="18900000" algn="ctr" rotWithShape="0">
              <a:srgbClr val="000000">
                <a:alpha val="74998"/>
              </a:srgbClr>
            </a:outerShdw>
          </a:effectLst>
        </p:spPr>
        <p:txBody>
          <a:bodyPr wrap="square" lIns="91341" tIns="45671" rIns="91341" bIns="45671">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مقتبس من "متى" ، مسح العهد الجديد </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دليل دراسة</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الشريحة 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1748"/>
                                        </p:tgtEl>
                                        <p:attrNameLst>
                                          <p:attrName>style.visibility</p:attrName>
                                        </p:attrNameLst>
                                      </p:cBhvr>
                                      <p:to>
                                        <p:strVal val="visible"/>
                                      </p:to>
                                    </p:set>
                                    <p:animEffect transition="in" filter="dissolve">
                                      <p:cBhvr>
                                        <p:cTn id="7" dur="500"/>
                                        <p:tgtEl>
                                          <p:spTgt spid="317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1768"/>
                                        </p:tgtEl>
                                        <p:attrNameLst>
                                          <p:attrName>style.visibility</p:attrName>
                                        </p:attrNameLst>
                                      </p:cBhvr>
                                      <p:to>
                                        <p:strVal val="visible"/>
                                      </p:to>
                                    </p:set>
                                    <p:animEffect transition="in" filter="dissolve">
                                      <p:cBhvr>
                                        <p:cTn id="12" dur="500"/>
                                        <p:tgtEl>
                                          <p:spTgt spid="3176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1769"/>
                                        </p:tgtEl>
                                        <p:attrNameLst>
                                          <p:attrName>style.visibility</p:attrName>
                                        </p:attrNameLst>
                                      </p:cBhvr>
                                      <p:to>
                                        <p:strVal val="visible"/>
                                      </p:to>
                                    </p:set>
                                    <p:animEffect transition="in" filter="dissolve">
                                      <p:cBhvr>
                                        <p:cTn id="17" dur="500"/>
                                        <p:tgtEl>
                                          <p:spTgt spid="3176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1770"/>
                                        </p:tgtEl>
                                        <p:attrNameLst>
                                          <p:attrName>style.visibility</p:attrName>
                                        </p:attrNameLst>
                                      </p:cBhvr>
                                      <p:to>
                                        <p:strVal val="visible"/>
                                      </p:to>
                                    </p:set>
                                    <p:animEffect transition="in" filter="dissolve">
                                      <p:cBhvr>
                                        <p:cTn id="22" dur="500"/>
                                        <p:tgtEl>
                                          <p:spTgt spid="3177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1771"/>
                                        </p:tgtEl>
                                        <p:attrNameLst>
                                          <p:attrName>style.visibility</p:attrName>
                                        </p:attrNameLst>
                                      </p:cBhvr>
                                      <p:to>
                                        <p:strVal val="visible"/>
                                      </p:to>
                                    </p:set>
                                    <p:animEffect transition="in" filter="dissolve">
                                      <p:cBhvr>
                                        <p:cTn id="27" dur="500"/>
                                        <p:tgtEl>
                                          <p:spTgt spid="3177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31772"/>
                                        </p:tgtEl>
                                        <p:attrNameLst>
                                          <p:attrName>style.visibility</p:attrName>
                                        </p:attrNameLst>
                                      </p:cBhvr>
                                      <p:to>
                                        <p:strVal val="visible"/>
                                      </p:to>
                                    </p:set>
                                    <p:animEffect transition="in" filter="dissolve">
                                      <p:cBhvr>
                                        <p:cTn id="32" dur="500"/>
                                        <p:tgtEl>
                                          <p:spTgt spid="3177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1773"/>
                                        </p:tgtEl>
                                        <p:attrNameLst>
                                          <p:attrName>style.visibility</p:attrName>
                                        </p:attrNameLst>
                                      </p:cBhvr>
                                      <p:to>
                                        <p:strVal val="visible"/>
                                      </p:to>
                                    </p:set>
                                    <p:animEffect transition="in" filter="dissolve">
                                      <p:cBhvr>
                                        <p:cTn id="37" dur="500"/>
                                        <p:tgtEl>
                                          <p:spTgt spid="31773"/>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31774"/>
                                        </p:tgtEl>
                                        <p:attrNameLst>
                                          <p:attrName>style.visibility</p:attrName>
                                        </p:attrNameLst>
                                      </p:cBhvr>
                                      <p:to>
                                        <p:strVal val="visible"/>
                                      </p:to>
                                    </p:set>
                                    <p:animEffect transition="in" filter="dissolve">
                                      <p:cBhvr>
                                        <p:cTn id="42" dur="500"/>
                                        <p:tgtEl>
                                          <p:spTgt spid="317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68" grpId="0" animBg="1"/>
      <p:bldP spid="31769" grpId="0" animBg="1"/>
      <p:bldP spid="31770" grpId="0"/>
      <p:bldP spid="31771" grpId="0"/>
      <p:bldP spid="31772" grpId="0"/>
      <p:bldP spid="31773" grpId="0"/>
      <p:bldP spid="31774" grpId="0"/>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260453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674665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797105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394607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35874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117457499"/>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5</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340223422"/>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FE385749-CA3A-A543-93AA-4DFC75071C7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0C4B2E97-3C19-E749-94E2-8CB4EDA049C5}"/>
              </a:ext>
            </a:extLst>
          </p:cNvPr>
          <p:cNvSpPr txBox="1"/>
          <p:nvPr/>
        </p:nvSpPr>
        <p:spPr>
          <a:xfrm>
            <a:off x="107504" y="3595768"/>
            <a:ext cx="8568951" cy="1754189"/>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rPr>
              <a:t>يسوع يشفي رجلا مصابا بالبرص
</a:t>
            </a:r>
            <a:endPar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07FF43AD-B07E-B849-9032-A11C725EABE1}"/>
              </a:ext>
            </a:extLst>
          </p:cNvPr>
          <p:cNvSpPr txBox="1"/>
          <p:nvPr/>
        </p:nvSpPr>
        <p:spPr>
          <a:xfrm>
            <a:off x="107504" y="5349957"/>
            <a:ext cx="7030815" cy="1077081"/>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متى 8: 1-4; مرقس ١: ٤٠-٤٥; لوقا 5: 12-16
</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5" name="Picture 2" descr="FB_00_Prodigal Son_1024.jpg                                    008FF0F0Drive A                        7C268443:">
            <a:extLst>
              <a:ext uri="{FF2B5EF4-FFF2-40B4-BE49-F238E27FC236}">
                <a16:creationId xmlns:a16="http://schemas.microsoft.com/office/drawing/2014/main" id="{D99EC929-A87A-4C4D-991E-C3A6B43659F2}"/>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DEAADBA6-FD27-74DE-FDA9-34052BCDAF96}"/>
              </a:ext>
            </a:extLst>
          </p:cNvPr>
          <p:cNvGrpSpPr/>
          <p:nvPr/>
        </p:nvGrpSpPr>
        <p:grpSpPr>
          <a:xfrm>
            <a:off x="107504" y="116633"/>
            <a:ext cx="3456896" cy="1551664"/>
            <a:chOff x="5508104" y="620689"/>
            <a:chExt cx="3456896" cy="1551664"/>
          </a:xfrm>
        </p:grpSpPr>
        <p:grpSp>
          <p:nvGrpSpPr>
            <p:cNvPr id="11" name="Group 10">
              <a:extLst>
                <a:ext uri="{FF2B5EF4-FFF2-40B4-BE49-F238E27FC236}">
                  <a16:creationId xmlns:a16="http://schemas.microsoft.com/office/drawing/2014/main" id="{52A36503-82EA-3C44-3E53-9087CDE82DA5}"/>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A08C59B4-5594-EA46-2653-40F53E194115}"/>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E3D3E93D-0967-92FA-716C-F2082AC9CC2A}"/>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endParaRPr>
              </a:p>
            </p:txBody>
          </p:sp>
        </p:grpSp>
        <p:sp>
          <p:nvSpPr>
            <p:cNvPr id="12" name="TextBox 11">
              <a:extLst>
                <a:ext uri="{FF2B5EF4-FFF2-40B4-BE49-F238E27FC236}">
                  <a16:creationId xmlns:a16="http://schemas.microsoft.com/office/drawing/2014/main" id="{003F2E5D-9FF8-0B34-4390-1719068FF46D}"/>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987816353"/>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DE1C4E42-8B85-C540-849E-A73F081723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FB4345B4-43DF-7E45-A528-121A5CAC9A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712" name="Rectangle 46"/>
          <p:cNvSpPr>
            <a:spLocks noGrp="1" noChangeArrowheads="1"/>
          </p:cNvSpPr>
          <p:nvPr>
            <p:ph type="title" idx="4294967295"/>
          </p:nvPr>
        </p:nvSpPr>
        <p:spPr>
          <a:xfrm>
            <a:off x="0" y="1"/>
            <a:ext cx="9144000" cy="830997"/>
          </a:xfrm>
          <a:solidFill>
            <a:schemeClr val="accent2"/>
          </a:solidFill>
        </p:spPr>
        <p:txBody>
          <a:bodyPr wrap="square" anchor="t">
            <a:spAutoFit/>
          </a:bodyPr>
          <a:lstStyle/>
          <a:p>
            <a:pPr eaLnBrk="1" hangingPunct="1">
              <a:spcBef>
                <a:spcPct val="50000"/>
              </a:spcBef>
            </a:pPr>
            <a:r>
              <a:rPr lang="ar-SA" sz="4800" dirty="0">
                <a:solidFill>
                  <a:schemeClr val="bg1"/>
                </a:solidFill>
                <a:ea typeface="ＭＳ Ｐゴシック" charset="0"/>
              </a:rPr>
              <a:t>متى</a:t>
            </a:r>
            <a:endParaRPr lang="en-US" sz="4800" dirty="0">
              <a:solidFill>
                <a:schemeClr val="bg1"/>
              </a:solidFill>
              <a:ea typeface="ＭＳ Ｐゴシック" charset="0"/>
            </a:endParaRPr>
          </a:p>
        </p:txBody>
      </p:sp>
      <p:sp>
        <p:nvSpPr>
          <p:cNvPr id="242689" name="Rectangle 2"/>
          <p:cNvSpPr>
            <a:spLocks noChangeArrowheads="1"/>
          </p:cNvSpPr>
          <p:nvPr/>
        </p:nvSpPr>
        <p:spPr bwMode="auto">
          <a:xfrm>
            <a:off x="0" y="838200"/>
            <a:ext cx="9144000" cy="6019800"/>
          </a:xfrm>
          <a:prstGeom prst="rect">
            <a:avLst/>
          </a:prstGeom>
          <a:solidFill>
            <a:srgbClr val="FFFFCC"/>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42690" name="Group 3"/>
          <p:cNvGrpSpPr>
            <a:grpSpLocks/>
          </p:cNvGrpSpPr>
          <p:nvPr/>
        </p:nvGrpSpPr>
        <p:grpSpPr bwMode="auto">
          <a:xfrm>
            <a:off x="72428" y="838200"/>
            <a:ext cx="9755109" cy="1060441"/>
            <a:chOff x="32" y="0"/>
            <a:chExt cx="4310" cy="696"/>
          </a:xfrm>
        </p:grpSpPr>
        <p:sp>
          <p:nvSpPr>
            <p:cNvPr id="242723" name="Rectangle 4"/>
            <p:cNvSpPr>
              <a:spLocks noChangeArrowheads="1"/>
            </p:cNvSpPr>
            <p:nvPr/>
          </p:nvSpPr>
          <p:spPr bwMode="auto">
            <a:xfrm>
              <a:off x="32" y="0"/>
              <a:ext cx="3976" cy="671"/>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المسيا والسلطان على الكنيسة</a:t>
              </a:r>
              <a:endParaRPr kumimoji="0" lang="en-US"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724" name="Rectangle 5"/>
            <p:cNvSpPr>
              <a:spLocks noChangeArrowheads="1"/>
            </p:cNvSpPr>
            <p:nvPr/>
          </p:nvSpPr>
          <p:spPr bwMode="auto">
            <a:xfrm>
              <a:off x="302" y="25"/>
              <a:ext cx="4040" cy="671"/>
            </a:xfrm>
            <a:prstGeom prst="rect">
              <a:avLst/>
            </a:prstGeom>
            <a:solidFill>
              <a:srgbClr val="FFFFCC">
                <a:alpha val="0"/>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2721" name="Rectangle 7"/>
          <p:cNvSpPr>
            <a:spLocks noChangeArrowheads="1"/>
          </p:cNvSpPr>
          <p:nvPr/>
        </p:nvSpPr>
        <p:spPr bwMode="auto">
          <a:xfrm>
            <a:off x="72428" y="1857127"/>
            <a:ext cx="2933308" cy="1139825"/>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دليل أولي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أن يسوع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هو المسيا</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2" name="Rectangle 9"/>
          <p:cNvSpPr>
            <a:spLocks noChangeArrowheads="1"/>
          </p:cNvSpPr>
          <p:nvPr/>
        </p:nvSpPr>
        <p:spPr bwMode="auto">
          <a:xfrm>
            <a:off x="3151188" y="1857127"/>
            <a:ext cx="2932112" cy="1139825"/>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الرفض والفترة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بين المجيئين</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3" name="Rectangle 11"/>
          <p:cNvSpPr>
            <a:spLocks noChangeArrowheads="1"/>
          </p:cNvSpPr>
          <p:nvPr/>
        </p:nvSpPr>
        <p:spPr bwMode="auto">
          <a:xfrm>
            <a:off x="6229371" y="1857127"/>
            <a:ext cx="2841625" cy="1139825"/>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الدليل النهائي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أن يسوع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هو المسيا</a:t>
            </a:r>
          </a:p>
        </p:txBody>
      </p:sp>
      <p:sp>
        <p:nvSpPr>
          <p:cNvPr id="242694" name="Rectangle 14"/>
          <p:cNvSpPr>
            <a:spLocks noChangeArrowheads="1"/>
          </p:cNvSpPr>
          <p:nvPr/>
        </p:nvSpPr>
        <p:spPr bwMode="auto">
          <a:xfrm>
            <a:off x="73046" y="3000396"/>
            <a:ext cx="2932113" cy="96361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الاصحاحات 1-10</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5" name="Rectangle 16"/>
          <p:cNvSpPr>
            <a:spLocks noChangeArrowheads="1"/>
          </p:cNvSpPr>
          <p:nvPr/>
        </p:nvSpPr>
        <p:spPr bwMode="auto">
          <a:xfrm>
            <a:off x="3151188" y="3000396"/>
            <a:ext cx="2932112" cy="96361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الاصحاحات 11-27</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6" name="Rectangle 18"/>
          <p:cNvSpPr>
            <a:spLocks noChangeArrowheads="1"/>
          </p:cNvSpPr>
          <p:nvPr/>
        </p:nvSpPr>
        <p:spPr bwMode="auto">
          <a:xfrm>
            <a:off x="6229371" y="3000396"/>
            <a:ext cx="2841625" cy="96361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الاصحاح 28</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697" name="Rectangle 20"/>
          <p:cNvSpPr>
            <a:spLocks noChangeArrowheads="1"/>
          </p:cNvSpPr>
          <p:nvPr/>
        </p:nvSpPr>
        <p:spPr bwMode="auto">
          <a:xfrm>
            <a:off x="73046" y="4047976"/>
            <a:ext cx="2932113"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تقديم الملك</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8" name="Rectangle 22"/>
          <p:cNvSpPr>
            <a:spLocks noChangeArrowheads="1"/>
          </p:cNvSpPr>
          <p:nvPr/>
        </p:nvSpPr>
        <p:spPr bwMode="auto">
          <a:xfrm>
            <a:off x="3151188" y="4047976"/>
            <a:ext cx="2932112"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رفض الملك</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9" name="Rectangle 24"/>
          <p:cNvSpPr>
            <a:spLocks noChangeArrowheads="1"/>
          </p:cNvSpPr>
          <p:nvPr/>
        </p:nvSpPr>
        <p:spPr bwMode="auto">
          <a:xfrm>
            <a:off x="6019821" y="4047976"/>
            <a:ext cx="3051175"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إعادة تقديم الملك</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719" name="Rectangle 27"/>
          <p:cNvSpPr>
            <a:spLocks noChangeArrowheads="1"/>
          </p:cNvSpPr>
          <p:nvPr/>
        </p:nvSpPr>
        <p:spPr bwMode="auto">
          <a:xfrm>
            <a:off x="72429" y="5057676"/>
            <a:ext cx="2933308" cy="963612"/>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يعلم الجماهير</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42701" name="Group 29"/>
          <p:cNvGrpSpPr>
            <a:grpSpLocks/>
          </p:cNvGrpSpPr>
          <p:nvPr/>
        </p:nvGrpSpPr>
        <p:grpSpPr bwMode="auto">
          <a:xfrm>
            <a:off x="3150612" y="5057676"/>
            <a:ext cx="6174479" cy="963611"/>
            <a:chOff x="1392" y="2685"/>
            <a:chExt cx="2728" cy="633"/>
          </a:xfrm>
        </p:grpSpPr>
        <p:sp>
          <p:nvSpPr>
            <p:cNvPr id="242717" name="Rectangle 30"/>
            <p:cNvSpPr>
              <a:spLocks noChangeArrowheads="1"/>
            </p:cNvSpPr>
            <p:nvPr/>
          </p:nvSpPr>
          <p:spPr bwMode="auto">
            <a:xfrm>
              <a:off x="1392" y="2685"/>
              <a:ext cx="2616" cy="63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يعلم التلاميذ</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718" name="Rectangle 31"/>
            <p:cNvSpPr>
              <a:spLocks noChangeArrowheads="1"/>
            </p:cNvSpPr>
            <p:nvPr/>
          </p:nvSpPr>
          <p:spPr bwMode="auto">
            <a:xfrm flipH="1">
              <a:off x="4040" y="2685"/>
              <a:ext cx="80" cy="633"/>
            </a:xfrm>
            <a:prstGeom prst="rect">
              <a:avLst/>
            </a:prstGeom>
            <a:solidFill>
              <a:srgbClr val="FFFFCC">
                <a:alpha val="0"/>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2715" name="Rectangle 33"/>
          <p:cNvSpPr>
            <a:spLocks noChangeArrowheads="1"/>
          </p:cNvSpPr>
          <p:nvPr/>
        </p:nvSpPr>
        <p:spPr bwMode="auto">
          <a:xfrm>
            <a:off x="72429" y="5992192"/>
            <a:ext cx="2933308"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موضعي</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713" name="Rectangle 36"/>
          <p:cNvSpPr>
            <a:spLocks noChangeArrowheads="1"/>
          </p:cNvSpPr>
          <p:nvPr/>
        </p:nvSpPr>
        <p:spPr bwMode="auto">
          <a:xfrm>
            <a:off x="3151477" y="5992191"/>
            <a:ext cx="5991660"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زمني</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704" name="Text Box 38"/>
          <p:cNvSpPr txBox="1">
            <a:spLocks noChangeArrowheads="1"/>
          </p:cNvSpPr>
          <p:nvPr/>
        </p:nvSpPr>
        <p:spPr bwMode="auto">
          <a:xfrm>
            <a:off x="8578855" y="44634"/>
            <a:ext cx="530715"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2705" name="Line 39"/>
          <p:cNvSpPr>
            <a:spLocks noChangeShapeType="1"/>
          </p:cNvSpPr>
          <p:nvPr/>
        </p:nvSpPr>
        <p:spPr bwMode="auto">
          <a:xfrm>
            <a:off x="0" y="18288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6" name="Line 40"/>
          <p:cNvSpPr>
            <a:spLocks noChangeShapeType="1"/>
          </p:cNvSpPr>
          <p:nvPr/>
        </p:nvSpPr>
        <p:spPr bwMode="auto">
          <a:xfrm>
            <a:off x="0" y="30480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7" name="Line 41"/>
          <p:cNvSpPr>
            <a:spLocks noChangeShapeType="1"/>
          </p:cNvSpPr>
          <p:nvPr/>
        </p:nvSpPr>
        <p:spPr bwMode="auto">
          <a:xfrm>
            <a:off x="0" y="39624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8" name="Line 42"/>
          <p:cNvSpPr>
            <a:spLocks noChangeShapeType="1"/>
          </p:cNvSpPr>
          <p:nvPr/>
        </p:nvSpPr>
        <p:spPr bwMode="auto">
          <a:xfrm>
            <a:off x="0" y="50292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9" name="Line 43"/>
          <p:cNvSpPr>
            <a:spLocks noChangeShapeType="1"/>
          </p:cNvSpPr>
          <p:nvPr/>
        </p:nvSpPr>
        <p:spPr bwMode="auto">
          <a:xfrm>
            <a:off x="0" y="58674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10" name="Line 44"/>
          <p:cNvSpPr>
            <a:spLocks noChangeShapeType="1"/>
          </p:cNvSpPr>
          <p:nvPr/>
        </p:nvSpPr>
        <p:spPr bwMode="auto">
          <a:xfrm>
            <a:off x="3124200" y="1828800"/>
            <a:ext cx="0" cy="5029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11" name="Line 45"/>
          <p:cNvSpPr>
            <a:spLocks noChangeShapeType="1"/>
          </p:cNvSpPr>
          <p:nvPr/>
        </p:nvSpPr>
        <p:spPr bwMode="auto">
          <a:xfrm>
            <a:off x="6019800" y="1828800"/>
            <a:ext cx="0" cy="3200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590522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42712"/>
                                        </p:tgtEl>
                                        <p:attrNameLst>
                                          <p:attrName>style.visibility</p:attrName>
                                        </p:attrNameLst>
                                      </p:cBhvr>
                                      <p:to>
                                        <p:strVal val="visible"/>
                                      </p:to>
                                    </p:set>
                                    <p:animEffect transition="in" filter="checkerboard(across)">
                                      <p:cBhvr>
                                        <p:cTn id="7" dur="500"/>
                                        <p:tgtEl>
                                          <p:spTgt spid="2427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12" grpId="0" animBg="1"/>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9F916FED-AF16-C847-AB45-B5D9148149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FE385749-CA3A-A543-93AA-4DFC75071C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4A1E088D-A1C6-C243-9EF1-A5F9CB5FB9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FC5E3BA3-264C-5F46-933B-CB0F46D613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33956757-3D4F-1D4C-BCEC-4AE48124F5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2A3265EE-897F-6349-A35D-A416B16107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a:extLst>
              <a:ext uri="{FF2B5EF4-FFF2-40B4-BE49-F238E27FC236}">
                <a16:creationId xmlns:a16="http://schemas.microsoft.com/office/drawing/2014/main" id="{CAC72E22-469A-C54F-ABEF-741713B122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a:extLst>
              <a:ext uri="{FF2B5EF4-FFF2-40B4-BE49-F238E27FC236}">
                <a16:creationId xmlns:a16="http://schemas.microsoft.com/office/drawing/2014/main" id="{920BE949-DD4E-0D47-ABEA-CEDB63633A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a:extLst>
              <a:ext uri="{FF2B5EF4-FFF2-40B4-BE49-F238E27FC236}">
                <a16:creationId xmlns:a16="http://schemas.microsoft.com/office/drawing/2014/main" id="{AAD490DE-7892-0A40-8039-6E19F1E10D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a:extLst>
              <a:ext uri="{FF2B5EF4-FFF2-40B4-BE49-F238E27FC236}">
                <a16:creationId xmlns:a16="http://schemas.microsoft.com/office/drawing/2014/main" id="{F78F8C93-2DCD-2046-8FCF-856C7F3359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3"/>
          <p:cNvSpPr>
            <a:spLocks noChangeArrowheads="1"/>
          </p:cNvSpPr>
          <p:nvPr/>
        </p:nvSpPr>
        <p:spPr bwMode="auto">
          <a:xfrm>
            <a:off x="0" y="990600"/>
            <a:ext cx="9144000" cy="5029200"/>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39" name="Rectangle 5"/>
          <p:cNvSpPr>
            <a:spLocks noChangeArrowheads="1"/>
          </p:cNvSpPr>
          <p:nvPr/>
        </p:nvSpPr>
        <p:spPr bwMode="auto">
          <a:xfrm>
            <a:off x="66696" y="990600"/>
            <a:ext cx="957263" cy="1327150"/>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بيت لحم والناصرة</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1-4: 11</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0" name="Rectangle 8"/>
          <p:cNvSpPr>
            <a:spLocks noChangeArrowheads="1"/>
          </p:cNvSpPr>
          <p:nvPr/>
        </p:nvSpPr>
        <p:spPr bwMode="auto">
          <a:xfrm>
            <a:off x="1157309" y="990600"/>
            <a:ext cx="2987675" cy="1327150"/>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الجليل</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 12-16: 12</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1" name="Rectangle 11"/>
          <p:cNvSpPr>
            <a:spLocks noChangeArrowheads="1"/>
          </p:cNvSpPr>
          <p:nvPr/>
        </p:nvSpPr>
        <p:spPr bwMode="auto">
          <a:xfrm>
            <a:off x="4278313" y="990600"/>
            <a:ext cx="3635375" cy="1327150"/>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اليهودية</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lang="ar-JO" altLang="zh-CN" sz="2000" b="1" dirty="0">
                <a:solidFill>
                  <a:srgbClr val="000000"/>
                </a:solidFill>
                <a:latin typeface="Arial" panose="020B0604020202020204" pitchFamily="34" charset="0"/>
                <a:cs typeface="Arial" panose="020B0604020202020204" pitchFamily="34" charset="0"/>
              </a:rPr>
              <a:t>16: 13-28: 15</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244743" name="Rectangle 17"/>
          <p:cNvSpPr>
            <a:spLocks noChangeArrowheads="1"/>
          </p:cNvSpPr>
          <p:nvPr/>
        </p:nvSpPr>
        <p:spPr bwMode="auto">
          <a:xfrm>
            <a:off x="66696" y="2317771"/>
            <a:ext cx="957263" cy="1349375"/>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ظهور 
و
الموافقات
1: 1-4: 11</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4" name="Rectangle 20"/>
          <p:cNvSpPr>
            <a:spLocks noChangeArrowheads="1"/>
          </p:cNvSpPr>
          <p:nvPr/>
        </p:nvSpPr>
        <p:spPr bwMode="auto">
          <a:xfrm>
            <a:off x="1063625" y="2317771"/>
            <a:ext cx="1149350" cy="1349375"/>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الخدمة المبكرة والإعلان
4: 12-7: 29</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5" name="Rectangle 23"/>
          <p:cNvSpPr>
            <a:spLocks noChangeArrowheads="1"/>
          </p:cNvSpPr>
          <p:nvPr/>
        </p:nvSpPr>
        <p:spPr bwMode="auto">
          <a:xfrm>
            <a:off x="2286000" y="2317771"/>
            <a:ext cx="838200" cy="1349375"/>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المعجزات والسلطة</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8-10</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6" name="Rectangle 26"/>
          <p:cNvSpPr>
            <a:spLocks noChangeArrowheads="1"/>
          </p:cNvSpPr>
          <p:nvPr/>
        </p:nvSpPr>
        <p:spPr bwMode="auto">
          <a:xfrm>
            <a:off x="3192465" y="2317771"/>
            <a:ext cx="1004887" cy="1349375"/>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الرفض والتأجيل</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 1-16: 12</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7" name="Rectangle 28"/>
          <p:cNvSpPr>
            <a:spLocks noChangeArrowheads="1"/>
          </p:cNvSpPr>
          <p:nvPr/>
        </p:nvSpPr>
        <p:spPr bwMode="auto">
          <a:xfrm>
            <a:off x="4286250" y="2362221"/>
            <a:ext cx="820738" cy="1349375"/>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يعد التلاميذ</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 13-20: 34</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8" name="Rectangle 30"/>
          <p:cNvSpPr>
            <a:spLocks noChangeArrowheads="1"/>
          </p:cNvSpPr>
          <p:nvPr/>
        </p:nvSpPr>
        <p:spPr bwMode="auto">
          <a:xfrm>
            <a:off x="5156200" y="2317771"/>
            <a:ext cx="1092200" cy="1349375"/>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العرض الرسمي والرفض</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21-27</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51" name="Rectangle 39"/>
          <p:cNvSpPr>
            <a:spLocks noChangeArrowheads="1"/>
          </p:cNvSpPr>
          <p:nvPr/>
        </p:nvSpPr>
        <p:spPr bwMode="auto">
          <a:xfrm>
            <a:off x="7956550" y="2317771"/>
            <a:ext cx="1187450" cy="1349375"/>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الارسالية العظمى</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28: 16-20</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95" name="Rectangle 45"/>
          <p:cNvSpPr>
            <a:spLocks noChangeArrowheads="1"/>
          </p:cNvSpPr>
          <p:nvPr/>
        </p:nvSpPr>
        <p:spPr bwMode="auto">
          <a:xfrm>
            <a:off x="-1911906" y="4581128"/>
            <a:ext cx="1031359" cy="760413"/>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الوعظ
</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63" name="Line 74"/>
          <p:cNvSpPr>
            <a:spLocks noChangeShapeType="1"/>
          </p:cNvSpPr>
          <p:nvPr/>
        </p:nvSpPr>
        <p:spPr bwMode="auto">
          <a:xfrm>
            <a:off x="0" y="22860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64" name="Line 75"/>
          <p:cNvSpPr>
            <a:spLocks noChangeShapeType="1"/>
          </p:cNvSpPr>
          <p:nvPr/>
        </p:nvSpPr>
        <p:spPr bwMode="auto">
          <a:xfrm>
            <a:off x="0" y="38100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65" name="Line 76"/>
          <p:cNvSpPr>
            <a:spLocks noChangeShapeType="1"/>
          </p:cNvSpPr>
          <p:nvPr/>
        </p:nvSpPr>
        <p:spPr bwMode="auto">
          <a:xfrm>
            <a:off x="-76200" y="44958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66" name="Line 77"/>
          <p:cNvSpPr>
            <a:spLocks noChangeShapeType="1"/>
          </p:cNvSpPr>
          <p:nvPr/>
        </p:nvSpPr>
        <p:spPr bwMode="auto">
          <a:xfrm>
            <a:off x="0" y="51054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67" name="Line 78"/>
          <p:cNvSpPr>
            <a:spLocks noChangeShapeType="1"/>
          </p:cNvSpPr>
          <p:nvPr/>
        </p:nvSpPr>
        <p:spPr bwMode="auto">
          <a:xfrm>
            <a:off x="1066800" y="990600"/>
            <a:ext cx="0" cy="3505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68" name="Line 79"/>
          <p:cNvSpPr>
            <a:spLocks noChangeShapeType="1"/>
          </p:cNvSpPr>
          <p:nvPr/>
        </p:nvSpPr>
        <p:spPr bwMode="auto">
          <a:xfrm>
            <a:off x="4267200" y="990600"/>
            <a:ext cx="0" cy="3505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69" name="Line 80"/>
          <p:cNvSpPr>
            <a:spLocks noChangeShapeType="1"/>
          </p:cNvSpPr>
          <p:nvPr/>
        </p:nvSpPr>
        <p:spPr bwMode="auto">
          <a:xfrm>
            <a:off x="7086600" y="2286000"/>
            <a:ext cx="0" cy="22098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70" name="Line 81"/>
          <p:cNvSpPr>
            <a:spLocks noChangeShapeType="1"/>
          </p:cNvSpPr>
          <p:nvPr/>
        </p:nvSpPr>
        <p:spPr bwMode="auto">
          <a:xfrm>
            <a:off x="2209800" y="2286000"/>
            <a:ext cx="0" cy="22098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71" name="Line 82"/>
          <p:cNvSpPr>
            <a:spLocks noChangeShapeType="1"/>
          </p:cNvSpPr>
          <p:nvPr/>
        </p:nvSpPr>
        <p:spPr bwMode="auto">
          <a:xfrm>
            <a:off x="3124200" y="2286000"/>
            <a:ext cx="0" cy="22098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72" name="Line 83"/>
          <p:cNvSpPr>
            <a:spLocks noChangeShapeType="1"/>
          </p:cNvSpPr>
          <p:nvPr/>
        </p:nvSpPr>
        <p:spPr bwMode="auto">
          <a:xfrm>
            <a:off x="5105400" y="2286000"/>
            <a:ext cx="0" cy="22098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73" name="Line 84"/>
          <p:cNvSpPr>
            <a:spLocks noChangeShapeType="1"/>
          </p:cNvSpPr>
          <p:nvPr/>
        </p:nvSpPr>
        <p:spPr bwMode="auto">
          <a:xfrm>
            <a:off x="6248400" y="2286000"/>
            <a:ext cx="0" cy="22098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74" name="Line 85"/>
          <p:cNvSpPr>
            <a:spLocks noChangeShapeType="1"/>
          </p:cNvSpPr>
          <p:nvPr/>
        </p:nvSpPr>
        <p:spPr bwMode="auto">
          <a:xfrm>
            <a:off x="7956550" y="2286000"/>
            <a:ext cx="0" cy="22098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5926" name="Rectangle 86"/>
          <p:cNvSpPr>
            <a:spLocks noGrp="1" noChangeArrowheads="1"/>
          </p:cNvSpPr>
          <p:nvPr>
            <p:ph type="title" idx="4294967295"/>
          </p:nvPr>
        </p:nvSpPr>
        <p:spPr>
          <a:xfrm>
            <a:off x="381000" y="0"/>
            <a:ext cx="8229600" cy="990600"/>
          </a:xfrm>
          <a:effectLst>
            <a:outerShdw blurRad="63500" dist="35921" dir="2700000" algn="ctr" rotWithShape="0">
              <a:schemeClr val="tx2">
                <a:alpha val="74998"/>
              </a:schemeClr>
            </a:outerShdw>
          </a:effectLst>
        </p:spPr>
        <p:txBody>
          <a:bodyPr/>
          <a:lstStyle/>
          <a:p>
            <a:pPr eaLnBrk="1" hangingPunct="1">
              <a:defRPr/>
            </a:pPr>
            <a:r>
              <a:rPr lang="ar-JO" sz="4000" dirty="0">
                <a:solidFill>
                  <a:srgbClr val="FFFFFF"/>
                </a:solidFill>
                <a:cs typeface="Arial" panose="020B0604020202020204" pitchFamily="34" charset="0"/>
              </a:rPr>
              <a:t>متى في تسعة أقسام</a:t>
            </a:r>
            <a:endParaRPr lang="en-US" sz="4000" dirty="0">
              <a:solidFill>
                <a:srgbClr val="FFFFFF"/>
              </a:solidFill>
              <a:cs typeface="Arial" panose="020B0604020202020204" pitchFamily="34" charset="0"/>
            </a:endParaRPr>
          </a:p>
        </p:txBody>
      </p:sp>
      <p:sp>
        <p:nvSpPr>
          <p:cNvPr id="244776" name="Line 80"/>
          <p:cNvSpPr>
            <a:spLocks noChangeShapeType="1"/>
          </p:cNvSpPr>
          <p:nvPr/>
        </p:nvSpPr>
        <p:spPr bwMode="auto">
          <a:xfrm>
            <a:off x="7956550" y="990600"/>
            <a:ext cx="0" cy="3505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0" name="Text Box 38"/>
          <p:cNvSpPr txBox="1">
            <a:spLocks noChangeArrowheads="1"/>
          </p:cNvSpPr>
          <p:nvPr/>
        </p:nvSpPr>
        <p:spPr bwMode="auto">
          <a:xfrm>
            <a:off x="8578855" y="44634"/>
            <a:ext cx="530715"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7335A98E-D6E2-AE29-C161-D51BCE2B7779}"/>
              </a:ext>
            </a:extLst>
          </p:cNvPr>
          <p:cNvSpPr txBox="1"/>
          <p:nvPr/>
        </p:nvSpPr>
        <p:spPr>
          <a:xfrm>
            <a:off x="1061400"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الوعظ</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 name="TextBox 14">
            <a:extLst>
              <a:ext uri="{FF2B5EF4-FFF2-40B4-BE49-F238E27FC236}">
                <a16:creationId xmlns:a16="http://schemas.microsoft.com/office/drawing/2014/main" id="{07E7F036-06EC-ECD4-9509-CCA23E434D30}"/>
              </a:ext>
            </a:extLst>
          </p:cNvPr>
          <p:cNvSpPr txBox="1"/>
          <p:nvPr/>
        </p:nvSpPr>
        <p:spPr>
          <a:xfrm>
            <a:off x="30589" y="4008121"/>
            <a:ext cx="958418"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مقدمة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TextBox 15">
            <a:extLst>
              <a:ext uri="{FF2B5EF4-FFF2-40B4-BE49-F238E27FC236}">
                <a16:creationId xmlns:a16="http://schemas.microsoft.com/office/drawing/2014/main" id="{086CE63F-61CD-148F-6FBC-56040D3BBD5B}"/>
              </a:ext>
            </a:extLst>
          </p:cNvPr>
          <p:cNvSpPr txBox="1"/>
          <p:nvPr/>
        </p:nvSpPr>
        <p:spPr>
          <a:xfrm>
            <a:off x="2196273" y="4008121"/>
            <a:ext cx="958418"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القوة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 name="TextBox 16">
            <a:extLst>
              <a:ext uri="{FF2B5EF4-FFF2-40B4-BE49-F238E27FC236}">
                <a16:creationId xmlns:a16="http://schemas.microsoft.com/office/drawing/2014/main" id="{EE4B2A97-7F5B-CA53-004D-A1D1984F488C}"/>
              </a:ext>
            </a:extLst>
          </p:cNvPr>
          <p:cNvSpPr txBox="1"/>
          <p:nvPr/>
        </p:nvSpPr>
        <p:spPr>
          <a:xfrm>
            <a:off x="3101048"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التأجيل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137B994E-08CE-59E2-475A-AA7CC1F1C2E2}"/>
              </a:ext>
            </a:extLst>
          </p:cNvPr>
          <p:cNvSpPr txBox="1"/>
          <p:nvPr/>
        </p:nvSpPr>
        <p:spPr>
          <a:xfrm>
            <a:off x="4082825"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التحضير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9" name="TextBox 18">
            <a:extLst>
              <a:ext uri="{FF2B5EF4-FFF2-40B4-BE49-F238E27FC236}">
                <a16:creationId xmlns:a16="http://schemas.microsoft.com/office/drawing/2014/main" id="{8AA1DB8D-954D-7F00-1505-B31C321FAC5E}"/>
              </a:ext>
            </a:extLst>
          </p:cNvPr>
          <p:cNvSpPr txBox="1"/>
          <p:nvPr/>
        </p:nvSpPr>
        <p:spPr>
          <a:xfrm>
            <a:off x="5064602"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تقديم</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64AD156F-A763-931B-985D-EDF1497671C8}"/>
              </a:ext>
            </a:extLst>
          </p:cNvPr>
          <p:cNvSpPr txBox="1"/>
          <p:nvPr/>
        </p:nvSpPr>
        <p:spPr>
          <a:xfrm>
            <a:off x="6017503"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الإٍثبات</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 name="TextBox 20">
            <a:extLst>
              <a:ext uri="{FF2B5EF4-FFF2-40B4-BE49-F238E27FC236}">
                <a16:creationId xmlns:a16="http://schemas.microsoft.com/office/drawing/2014/main" id="{5FD4778E-71D5-BAF9-F420-BCAF6EE3CCDD}"/>
              </a:ext>
            </a:extLst>
          </p:cNvPr>
          <p:cNvSpPr txBox="1"/>
          <p:nvPr/>
        </p:nvSpPr>
        <p:spPr>
          <a:xfrm>
            <a:off x="6883777"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شهادة الزور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CC3998F6-62BF-E1A6-228B-548E09384FE5}"/>
              </a:ext>
            </a:extLst>
          </p:cNvPr>
          <p:cNvSpPr txBox="1"/>
          <p:nvPr/>
        </p:nvSpPr>
        <p:spPr>
          <a:xfrm>
            <a:off x="7894430"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التخطيط</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E89CA7BD-ACB2-79CB-F93D-D8A7FABD016A}"/>
              </a:ext>
            </a:extLst>
          </p:cNvPr>
          <p:cNvSpPr txBox="1"/>
          <p:nvPr/>
        </p:nvSpPr>
        <p:spPr>
          <a:xfrm>
            <a:off x="6191995" y="2652237"/>
            <a:ext cx="972293" cy="738664"/>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Empty</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Tomb</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28: 1-10</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Box 23">
            <a:extLst>
              <a:ext uri="{FF2B5EF4-FFF2-40B4-BE49-F238E27FC236}">
                <a16:creationId xmlns:a16="http://schemas.microsoft.com/office/drawing/2014/main" id="{4EB963F2-0E8F-1782-A6B3-F4BE15032463}"/>
              </a:ext>
            </a:extLst>
          </p:cNvPr>
          <p:cNvSpPr txBox="1"/>
          <p:nvPr/>
        </p:nvSpPr>
        <p:spPr>
          <a:xfrm>
            <a:off x="7063532" y="2652237"/>
            <a:ext cx="972293" cy="738664"/>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False</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Report</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28: 11-15</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Rectangle 11">
            <a:extLst>
              <a:ext uri="{FF2B5EF4-FFF2-40B4-BE49-F238E27FC236}">
                <a16:creationId xmlns:a16="http://schemas.microsoft.com/office/drawing/2014/main" id="{D9A0527D-DAED-C15E-AF03-C258ABCDFFB8}"/>
              </a:ext>
            </a:extLst>
          </p:cNvPr>
          <p:cNvSpPr>
            <a:spLocks noChangeArrowheads="1"/>
          </p:cNvSpPr>
          <p:nvPr/>
        </p:nvSpPr>
        <p:spPr bwMode="auto">
          <a:xfrm>
            <a:off x="7919852" y="1018144"/>
            <a:ext cx="1438440" cy="1327150"/>
          </a:xfrm>
          <a:prstGeom prst="rect">
            <a:avLst/>
          </a:prstGeom>
          <a:no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الجليل</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28: 16-20</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26" name="TextBox 25">
            <a:extLst>
              <a:ext uri="{FF2B5EF4-FFF2-40B4-BE49-F238E27FC236}">
                <a16:creationId xmlns:a16="http://schemas.microsoft.com/office/drawing/2014/main" id="{97FDB805-AA44-3E04-1A3C-AD4C19B3C741}"/>
              </a:ext>
            </a:extLst>
          </p:cNvPr>
          <p:cNvSpPr txBox="1"/>
          <p:nvPr/>
        </p:nvSpPr>
        <p:spPr>
          <a:xfrm>
            <a:off x="3048000" y="4619180"/>
            <a:ext cx="3240738" cy="400110"/>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فلسطين</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TextBox 26">
            <a:extLst>
              <a:ext uri="{FF2B5EF4-FFF2-40B4-BE49-F238E27FC236}">
                <a16:creationId xmlns:a16="http://schemas.microsoft.com/office/drawing/2014/main" id="{DBB5A051-8B56-2A67-01D4-8E2BB9171A9C}"/>
              </a:ext>
            </a:extLst>
          </p:cNvPr>
          <p:cNvSpPr txBox="1"/>
          <p:nvPr/>
        </p:nvSpPr>
        <p:spPr>
          <a:xfrm>
            <a:off x="3074524" y="5213508"/>
            <a:ext cx="3240738" cy="707886"/>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مكتوب في الأربعينيات بعد الميلاد</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b="1" dirty="0">
                <a:solidFill>
                  <a:srgbClr val="000000"/>
                </a:solidFill>
                <a:latin typeface="Arial" panose="020B0604020202020204" pitchFamily="34" charset="0"/>
                <a:cs typeface="Arial" panose="020B0604020202020204" pitchFamily="34" charset="0"/>
              </a:rPr>
              <a:t>يغطي 5 ق.م – 33 م</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805651696"/>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5496" y="4509120"/>
            <a:ext cx="8928100" cy="1446451"/>
          </a:xfrm>
          <a:prstGeom prst="rect">
            <a:avLst/>
          </a:prstGeom>
          <a:noFill/>
        </p:spPr>
        <p:txBody>
          <a:bodyPr wrap="square" lIns="91341" tIns="45671" rIns="91341" bIns="45671">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sym typeface="Arial"/>
              </a:rPr>
              <a:t>يسوع يغفر خطايا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sym typeface="Arial"/>
              </a:rPr>
              <a:t>رجلٍ مفلوجٍ ويشفيه</a:t>
            </a:r>
            <a:endParaRPr kumimoji="0" lang="en-US"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sym typeface="Arial"/>
            </a:endParaRPr>
          </a:p>
        </p:txBody>
      </p:sp>
      <p:sp>
        <p:nvSpPr>
          <p:cNvPr id="4" name="TextBox 3"/>
          <p:cNvSpPr txBox="1"/>
          <p:nvPr/>
        </p:nvSpPr>
        <p:spPr>
          <a:xfrm>
            <a:off x="72132" y="4005064"/>
            <a:ext cx="8891464" cy="584677"/>
          </a:xfrm>
          <a:prstGeom prst="rect">
            <a:avLst/>
          </a:prstGeom>
          <a:noFill/>
        </p:spPr>
        <p:txBody>
          <a:bodyPr wrap="square" lIns="91341" tIns="45671" rIns="91341" bIns="45671">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مرقس 2: 2-12، لوقا 5: 17-26</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7" name="Group 6"/>
          <p:cNvGrpSpPr/>
          <p:nvPr/>
        </p:nvGrpSpPr>
        <p:grpSpPr>
          <a:xfrm>
            <a:off x="107504" y="116633"/>
            <a:ext cx="2660102" cy="1592508"/>
            <a:chOff x="5508104" y="620689"/>
            <a:chExt cx="2660102" cy="159250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sym typeface="Arial"/>
                </a:endParaRPr>
              </a:p>
            </p:txBody>
          </p:sp>
        </p:grpSp>
        <p:sp>
          <p:nvSpPr>
            <p:cNvPr id="10" name="TextBox 9"/>
            <p:cNvSpPr txBox="1"/>
            <p:nvPr/>
          </p:nvSpPr>
          <p:spPr>
            <a:xfrm>
              <a:off x="6804248" y="648153"/>
              <a:ext cx="1224136" cy="1565044"/>
            </a:xfrm>
            <a:prstGeom prst="rect">
              <a:avLst/>
            </a:prstGeom>
            <a:noFill/>
          </p:spPr>
          <p:txBody>
            <a:bodyPr wrap="square"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rial"/>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rial"/>
              </a:endParaRPr>
            </a:p>
          </p:txBody>
        </p:sp>
      </p:grpSp>
    </p:spTree>
    <p:extLst>
      <p:ext uri="{BB962C8B-B14F-4D97-AF65-F5344CB8AC3E}">
        <p14:creationId xmlns:p14="http://schemas.microsoft.com/office/powerpoint/2010/main" val="3641728233"/>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000301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49696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35524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620089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469137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89372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01830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78903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ea typeface="Accordance" panose="00000400000000000000" pitchFamily="2" charset="-78"/>
              </a:rPr>
              <a:t>الموضوع الرئيسي</a:t>
            </a:r>
            <a:endParaRPr lang="en-US" sz="4800" dirty="0">
              <a:solidFill>
                <a:schemeClr val="bg1"/>
              </a:solidFill>
              <a:effectLst>
                <a:glow rad="101600">
                  <a:schemeClr val="tx1">
                    <a:alpha val="99000"/>
                  </a:schemeClr>
                </a:glow>
              </a:effectLst>
              <a:ea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14766" y="1341868"/>
            <a:ext cx="9144000" cy="42473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المخلّص العالمي</a:t>
            </a:r>
            <a:br>
              <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b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يتقدّم المملكة</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751555918"/>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89090" name="Group 2"/>
          <p:cNvGraphicFramePr>
            <a:graphicFrameLocks noGrp="1"/>
          </p:cNvGraphicFramePr>
          <p:nvPr>
            <p:ph type="tbl" idx="1"/>
            <p:extLst>
              <p:ext uri="{D42A27DB-BD31-4B8C-83A1-F6EECF244321}">
                <p14:modId xmlns:p14="http://schemas.microsoft.com/office/powerpoint/2010/main" val="1738852188"/>
              </p:ext>
            </p:extLst>
          </p:nvPr>
        </p:nvGraphicFramePr>
        <p:xfrm>
          <a:off x="0" y="639764"/>
          <a:ext cx="9144000" cy="6260222"/>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2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متى</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مرقس</a:t>
                      </a:r>
                      <a:endPar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لوقا</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يوحنا</a:t>
                      </a:r>
                      <a:endPar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76380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الوظيفة قبل الخلاص</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عشار</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لا شيء (شاب)</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طبيب</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صياد</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42762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العرق</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يهودي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يهودي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أممي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يهودي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76380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الوظيفة والموهبة الروحية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رسول</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خادم أو راعي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خادم أو معلم</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رسول</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47788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القراء</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710014">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عرقياً</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اليهود</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الرومان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الأمم (اليونانيون)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العالم</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829139">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الفائدة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معجزات</a:t>
                      </a: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t>
                      </a: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1 كو 1: 22</a:t>
                      </a: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 </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الحكمة</a:t>
                      </a: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t>
                      </a: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1 كو 1: 22</a:t>
                      </a: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 </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27625">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روحياً</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غير مؤمنين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مؤمنين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غير مؤمنين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غير مؤمنين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1432704">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None/>
                        <a:tabLst/>
                      </a:pPr>
                      <a:r>
                        <a:rPr kumimoji="0" lang="ar-JO"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الحاجة الأساسية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تقديم المسيانية والملكوت</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قدوة في المعاناة (حض على التلمذة)</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العالمية (وتوسع الملكوت)</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الألوهية</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bl>
          </a:graphicData>
        </a:graphic>
      </p:graphicFrame>
      <p:sp>
        <p:nvSpPr>
          <p:cNvPr id="209983" name="Text Box 70"/>
          <p:cNvSpPr txBox="1">
            <a:spLocks noChangeArrowheads="1"/>
          </p:cNvSpPr>
          <p:nvPr/>
        </p:nvSpPr>
        <p:spPr bwMode="auto">
          <a:xfrm>
            <a:off x="8604254" y="-26984"/>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209984" name="Rectangle 71"/>
          <p:cNvSpPr>
            <a:spLocks noGrp="1" noChangeArrowheads="1"/>
          </p:cNvSpPr>
          <p:nvPr>
            <p:ph type="title"/>
          </p:nvPr>
        </p:nvSpPr>
        <p:spPr>
          <a:xfrm>
            <a:off x="3288697" y="1"/>
            <a:ext cx="2568203" cy="461600"/>
          </a:xfrm>
          <a:solidFill>
            <a:schemeClr val="bg2"/>
          </a:solidFill>
        </p:spPr>
        <p:txBody>
          <a:bodyPr wrap="none" anchor="t">
            <a:spAutoFit/>
          </a:bodyPr>
          <a:lstStyle/>
          <a:p>
            <a:pPr eaLnBrk="1" hangingPunct="1"/>
            <a:r>
              <a:rPr lang="ar-JO" sz="2400" dirty="0">
                <a:solidFill>
                  <a:schemeClr val="tx1"/>
                </a:solidFill>
                <a:ea typeface="SimSun" charset="0"/>
                <a:cs typeface="SimSun" charset="0"/>
              </a:rPr>
              <a:t>مقارنة الأناجيل الأربعة</a:t>
            </a:r>
            <a:endParaRPr lang="en-US" sz="2400" dirty="0">
              <a:solidFill>
                <a:schemeClr val="tx1"/>
              </a:solidFill>
              <a:ea typeface="SimSun" charset="0"/>
              <a:cs typeface="SimSun" charset="0"/>
            </a:endParaRPr>
          </a:p>
        </p:txBody>
      </p:sp>
    </p:spTree>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989609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900029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643674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90923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144368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97367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413556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34262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852014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4405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91138" name="Group 2"/>
          <p:cNvGraphicFramePr>
            <a:graphicFrameLocks noGrp="1"/>
          </p:cNvGraphicFramePr>
          <p:nvPr>
            <p:ph type="tbl" idx="1"/>
            <p:extLst>
              <p:ext uri="{D42A27DB-BD31-4B8C-83A1-F6EECF244321}">
                <p14:modId xmlns:p14="http://schemas.microsoft.com/office/powerpoint/2010/main" val="1036063951"/>
              </p:ext>
            </p:extLst>
          </p:nvPr>
        </p:nvGraphicFramePr>
        <p:xfrm>
          <a:off x="0" y="914400"/>
          <a:ext cx="9144000" cy="6075862"/>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متى</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مرقس</a:t>
                      </a:r>
                      <a:endPar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لوقا</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يوحنا</a:t>
                      </a:r>
                      <a:endPar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تاريخ الكتابة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الأربعينات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64-68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57-59</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أواخر الستينات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76377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مكان الكتابة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أنطاكية أو سوريا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روما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قيصرية أو روما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أفسس</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مكان الإرسال</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فلسطين</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روما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إلى ثاوفيلس</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chemeClr val="bg1"/>
                          </a:solidFill>
                          <a:effectLst/>
                          <a:latin typeface="Arial" pitchFamily="34" charset="0"/>
                          <a:ea typeface="SimSun" charset="0"/>
                          <a:cs typeface="Arial" pitchFamily="34" charset="0"/>
                        </a:rPr>
                        <a:t>آسيا ... الخ</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1099954">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يسوع هو</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ملك إسرائيل</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chemeClr val="bg1"/>
                          </a:solidFill>
                          <a:effectLst/>
                          <a:latin typeface="Arial" pitchFamily="34" charset="0"/>
                          <a:ea typeface="SimSun" charset="0"/>
                          <a:cs typeface="Arial" pitchFamily="34" charset="0"/>
                        </a:rPr>
                        <a:t>(المسيا)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العبد المتألم (الألوهية)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الرجل المثالي (المسيا)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ابن الله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chemeClr val="bg1"/>
                          </a:solidFill>
                          <a:effectLst/>
                          <a:latin typeface="Arial" pitchFamily="34" charset="0"/>
                          <a:ea typeface="SimSun" charset="0"/>
                          <a:cs typeface="Arial" pitchFamily="34" charset="0"/>
                        </a:rPr>
                        <a:t>(الألوهية)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الآية الرئيسية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21: 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10: 45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19: 10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20: 31</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47933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المواضيع</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الناموس</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القوة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النعمة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المجد</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76377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التركيز الأدبي</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عظات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معجزات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chemeClr val="bg1"/>
                          </a:solidFill>
                          <a:effectLst/>
                          <a:latin typeface="Arial" pitchFamily="34" charset="0"/>
                          <a:ea typeface="SimSun" charset="0"/>
                          <a:cs typeface="Arial" pitchFamily="34" charset="0"/>
                        </a:rPr>
                        <a:t>أمثال</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روايات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الترتيب</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موضوعي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زمني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زمني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موضوعي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r h="83101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التسلسل الزمني</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إبراهيم إلى يوسف</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لا يوجد</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آدم إلى مريم</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لا يوجد</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9"/>
                  </a:ext>
                </a:extLst>
              </a:tr>
            </a:tbl>
          </a:graphicData>
        </a:graphic>
      </p:graphicFrame>
      <p:sp>
        <p:nvSpPr>
          <p:cNvPr id="212037" name="Rectangle 71"/>
          <p:cNvSpPr>
            <a:spLocks noGrp="1" noChangeArrowheads="1"/>
          </p:cNvSpPr>
          <p:nvPr>
            <p:ph type="title"/>
          </p:nvPr>
        </p:nvSpPr>
        <p:spPr>
          <a:xfrm>
            <a:off x="3287903" y="228601"/>
            <a:ext cx="2568203" cy="461600"/>
          </a:xfrm>
          <a:solidFill>
            <a:schemeClr val="bg2"/>
          </a:solidFill>
        </p:spPr>
        <p:txBody>
          <a:bodyPr wrap="none" anchor="t">
            <a:spAutoFit/>
          </a:bodyPr>
          <a:lstStyle/>
          <a:p>
            <a:pPr eaLnBrk="1" hangingPunct="1"/>
            <a:r>
              <a:rPr lang="ar-JO" sz="2400" dirty="0">
                <a:solidFill>
                  <a:schemeClr val="tx1"/>
                </a:solidFill>
                <a:ea typeface="SimSun" charset="0"/>
                <a:cs typeface="SimSun" charset="0"/>
              </a:rPr>
              <a:t>مقارنة الأناجيل الأربعة</a:t>
            </a:r>
            <a:endParaRPr lang="en-US" sz="2400" dirty="0">
              <a:solidFill>
                <a:schemeClr val="tx1"/>
              </a:solidFill>
              <a:ea typeface="SimSun" charset="0"/>
              <a:cs typeface="SimSun" charset="0"/>
            </a:endParaRPr>
          </a:p>
        </p:txBody>
      </p:sp>
      <p:sp>
        <p:nvSpPr>
          <p:cNvPr id="212038" name="Text Box 70"/>
          <p:cNvSpPr txBox="1">
            <a:spLocks noChangeArrowheads="1"/>
          </p:cNvSpPr>
          <p:nvPr/>
        </p:nvSpPr>
        <p:spPr bwMode="auto">
          <a:xfrm>
            <a:off x="8604254" y="14291"/>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166969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594883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2419293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460963388"/>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6</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3077585479"/>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7</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1603178769"/>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2"/>
          <p:cNvSpPr>
            <a:spLocks noGrp="1" noChangeArrowheads="1"/>
          </p:cNvSpPr>
          <p:nvPr>
            <p:ph type="ctrTitle"/>
          </p:nvPr>
        </p:nvSpPr>
        <p:spPr>
          <a:xfrm>
            <a:off x="3733800" y="1295400"/>
            <a:ext cx="5410200" cy="2514600"/>
          </a:xfrm>
          <a:ln w="9525"/>
          <a:effectLst/>
        </p:spPr>
        <p:txBody>
          <a:bodyPr/>
          <a:lstStyle/>
          <a:p>
            <a:pPr>
              <a:defRPr/>
            </a:pPr>
            <a:r>
              <a:rPr lang="ar-JO" dirty="0">
                <a:effectLst>
                  <a:outerShdw blurRad="50800" dist="63500" dir="2700000" algn="tl" rotWithShape="0">
                    <a:srgbClr val="000000">
                      <a:alpha val="85000"/>
                    </a:srgbClr>
                  </a:outerShdw>
                </a:effectLst>
              </a:rPr>
              <a:t>هل كانت مريم المجدلية </a:t>
            </a:r>
            <a:br>
              <a:rPr lang="ar-JO" dirty="0">
                <a:effectLst>
                  <a:outerShdw blurRad="50800" dist="63500" dir="2700000" algn="tl" rotWithShape="0">
                    <a:srgbClr val="000000">
                      <a:alpha val="85000"/>
                    </a:srgbClr>
                  </a:outerShdw>
                </a:effectLst>
              </a:rPr>
            </a:br>
            <a:r>
              <a:rPr lang="ar-JO" dirty="0">
                <a:effectLst>
                  <a:outerShdw blurRad="50800" dist="63500" dir="2700000" algn="tl" rotWithShape="0">
                    <a:srgbClr val="000000">
                      <a:alpha val="85000"/>
                    </a:srgbClr>
                  </a:outerShdw>
                </a:effectLst>
              </a:rPr>
              <a:t>هي المرأة </a:t>
            </a:r>
            <a:br>
              <a:rPr lang="ar-JO" dirty="0">
                <a:effectLst>
                  <a:outerShdw blurRad="50800" dist="63500" dir="2700000" algn="tl" rotWithShape="0">
                    <a:srgbClr val="000000">
                      <a:alpha val="85000"/>
                    </a:srgbClr>
                  </a:outerShdw>
                </a:effectLst>
              </a:rPr>
            </a:br>
            <a:r>
              <a:rPr lang="ar-JO" dirty="0">
                <a:effectLst>
                  <a:outerShdw blurRad="50800" dist="63500" dir="2700000" algn="tl" rotWithShape="0">
                    <a:srgbClr val="000000">
                      <a:alpha val="85000"/>
                    </a:srgbClr>
                  </a:outerShdw>
                </a:effectLst>
              </a:rPr>
              <a:t>حاملة قارورة الطيب؟</a:t>
            </a:r>
            <a:endParaRPr lang="en-US" dirty="0">
              <a:effectLst>
                <a:outerShdw blurRad="50800" dist="63500" dir="2700000" algn="tl" rotWithShape="0">
                  <a:srgbClr val="000000">
                    <a:alpha val="85000"/>
                  </a:srgbClr>
                </a:outerShdw>
              </a:effectLst>
            </a:endParaRPr>
          </a:p>
        </p:txBody>
      </p:sp>
      <p:sp>
        <p:nvSpPr>
          <p:cNvPr id="7" name="Rectangle 3"/>
          <p:cNvSpPr txBox="1">
            <a:spLocks noChangeArrowheads="1"/>
          </p:cNvSpPr>
          <p:nvPr/>
        </p:nvSpPr>
        <p:spPr bwMode="auto">
          <a:xfrm>
            <a:off x="4114800" y="4191000"/>
            <a:ext cx="4876800" cy="24384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rPr>
              <a:t>لا . في لوقا غير مذكور اسمها</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rPr>
              <a:t> ولكن في الأناجيل الأخرى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rPr>
              <a:t>هي مريم من بيت عنيا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rPr>
              <a:t>بكل وضوح</a:t>
            </a:r>
            <a:endParaRPr kumimoji="0" lang="en-US"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endParaRPr>
          </a:p>
        </p:txBody>
      </p:sp>
      <p:pic>
        <p:nvPicPr>
          <p:cNvPr id="5" name="Picture 4" descr="Alabaste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4015534" y="1143000"/>
            <a:ext cx="38068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Group 2"/>
          <p:cNvGrpSpPr/>
          <p:nvPr/>
        </p:nvGrpSpPr>
        <p:grpSpPr>
          <a:xfrm>
            <a:off x="1" y="1143000"/>
            <a:ext cx="3980349" cy="5715000"/>
            <a:chOff x="0" y="1143000"/>
            <a:chExt cx="3980349" cy="5715000"/>
          </a:xfrm>
        </p:grpSpPr>
        <p:pic>
          <p:nvPicPr>
            <p:cNvPr id="429058" name="Picture 4" descr="Alabaste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143000"/>
              <a:ext cx="38068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6186" y="1182282"/>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 name="Picture 7"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929620" y="1182282"/>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Picture 8"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806868" y="1295400"/>
              <a:ext cx="1023498"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9"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710302" y="1221564"/>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 name="Picture 10"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87715" y="2786203"/>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 name="Picture 11"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830366" y="3107601"/>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 name="Picture 12"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22250" y="2989755"/>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Explosion 1 1"/>
            <p:cNvSpPr/>
            <p:nvPr/>
          </p:nvSpPr>
          <p:spPr bwMode="auto">
            <a:xfrm>
              <a:off x="1649751" y="4191000"/>
              <a:ext cx="2330598" cy="2438400"/>
            </a:xfrm>
            <a:prstGeom prst="irregularSeal1">
              <a:avLst/>
            </a:prstGeom>
            <a:solidFill>
              <a:srgbClr val="8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287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grpSp>
      <p:sp>
        <p:nvSpPr>
          <p:cNvPr id="15" name="Rectangle 3"/>
          <p:cNvSpPr txBox="1">
            <a:spLocks noChangeArrowheads="1"/>
          </p:cNvSpPr>
          <p:nvPr/>
        </p:nvSpPr>
        <p:spPr bwMode="auto">
          <a:xfrm>
            <a:off x="-31792" y="1170097"/>
            <a:ext cx="3806825" cy="147772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المرأة</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و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قارورة الطيب</a:t>
            </a:r>
            <a:endParaRPr kumimoji="0" lang="en-US" sz="28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p:txBody>
      </p:sp>
      <p:sp>
        <p:nvSpPr>
          <p:cNvPr id="16" name="Rectangle 3"/>
          <p:cNvSpPr txBox="1">
            <a:spLocks noChangeArrowheads="1"/>
          </p:cNvSpPr>
          <p:nvPr/>
        </p:nvSpPr>
        <p:spPr bwMode="auto">
          <a:xfrm>
            <a:off x="2357768" y="2642409"/>
            <a:ext cx="1384574" cy="18578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مريم</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المجدلية</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والكأس</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المقدسة</a:t>
            </a:r>
            <a:endParaRPr kumimoji="0" lang="en-US" sz="2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p:txBody>
      </p:sp>
      <p:sp>
        <p:nvSpPr>
          <p:cNvPr id="18" name="Rectangle 3"/>
          <p:cNvSpPr txBox="1">
            <a:spLocks noChangeArrowheads="1"/>
          </p:cNvSpPr>
          <p:nvPr/>
        </p:nvSpPr>
        <p:spPr bwMode="auto">
          <a:xfrm rot="21036044">
            <a:off x="2017341" y="4753168"/>
            <a:ext cx="1557116" cy="15918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كما ورد</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في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شيفرة دافنشي</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256021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22562">
                                            <p:txEl>
                                              <p:pRg st="0" end="0"/>
                                            </p:txEl>
                                          </p:spTgt>
                                        </p:tgtEl>
                                        <p:attrNameLst>
                                          <p:attrName>style.visibility</p:attrName>
                                        </p:attrNameLst>
                                      </p:cBhvr>
                                      <p:to>
                                        <p:strVal val="visible"/>
                                      </p:to>
                                    </p:set>
                                    <p:animEffect transition="in" filter="dissolve">
                                      <p:cBhvr>
                                        <p:cTn id="7" dur="500"/>
                                        <p:tgtEl>
                                          <p:spTgt spid="32256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Effect transition="in" filter="dissolve">
                                      <p:cBhvr>
                                        <p:cTn id="17" dur="500"/>
                                        <p:tgtEl>
                                          <p:spTgt spid="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2" end="2"/>
                                            </p:txEl>
                                          </p:spTgt>
                                        </p:tgtEl>
                                        <p:attrNameLst>
                                          <p:attrName>style.visibility</p:attrName>
                                        </p:attrNameLst>
                                      </p:cBhvr>
                                      <p:to>
                                        <p:strVal val="visible"/>
                                      </p:to>
                                    </p:set>
                                    <p:animEffect transition="in" filter="dissolve">
                                      <p:cBhvr>
                                        <p:cTn id="22" dur="500"/>
                                        <p:tgtEl>
                                          <p:spTgt spid="7">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xEl>
                                              <p:pRg st="3" end="3"/>
                                            </p:txEl>
                                          </p:spTgt>
                                        </p:tgtEl>
                                        <p:attrNameLst>
                                          <p:attrName>style.visibility</p:attrName>
                                        </p:attrNameLst>
                                      </p:cBhvr>
                                      <p:to>
                                        <p:strVal val="visible"/>
                                      </p:to>
                                    </p:set>
                                    <p:animEffect transition="in" filter="dissolve">
                                      <p:cBhvr>
                                        <p:cTn id="27"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62" grpId="0" build="p" autoUpdateAnimBg="0"/>
      <p:bldP spid="7" grpId="0" build="p" autoUpdateAnimBg="0"/>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8817" name="Picture 1026" descr="jesusandsinfulwoman"/>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609635"/>
            <a:ext cx="9144000" cy="6232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8818" name="Rectangle 1027"/>
          <p:cNvSpPr>
            <a:spLocks noGrp="1" noChangeArrowheads="1"/>
          </p:cNvSpPr>
          <p:nvPr>
            <p:ph type="title" idx="4294967295"/>
          </p:nvPr>
        </p:nvSpPr>
        <p:spPr>
          <a:xfrm>
            <a:off x="0" y="0"/>
            <a:ext cx="9144000" cy="1219200"/>
          </a:xfrm>
          <a:solidFill>
            <a:schemeClr val="tx2"/>
          </a:solidFill>
        </p:spPr>
        <p:txBody>
          <a:bodyPr/>
          <a:lstStyle/>
          <a:p>
            <a:r>
              <a:rPr lang="ar-JO" sz="2800" kern="1200" dirty="0">
                <a:solidFill>
                  <a:srgbClr val="FFFFCC"/>
                </a:solidFill>
                <a:cs typeface="Arial" panose="020B0604020202020204" pitchFamily="34" charset="0"/>
              </a:rPr>
              <a:t>لم يكن هذا مثل لوقا ٧: ٣٦-٥٠ مع يسوع والمرأة الخاطئة</a:t>
            </a:r>
            <a:endParaRPr lang="en-US" sz="2800" kern="1200" dirty="0">
              <a:solidFill>
                <a:srgbClr val="FFFFCC"/>
              </a:solidFill>
              <a:cs typeface="Arial" panose="020B0604020202020204" pitchFamily="34" charset="0"/>
            </a:endParaRPr>
          </a:p>
        </p:txBody>
      </p:sp>
    </p:spTree>
    <p:extLst>
      <p:ext uri="{BB962C8B-B14F-4D97-AF65-F5344CB8AC3E}">
        <p14:creationId xmlns:p14="http://schemas.microsoft.com/office/powerpoint/2010/main" val="695325768"/>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179202" name="Rectangle 2"/>
          <p:cNvSpPr>
            <a:spLocks noChangeArrowheads="1"/>
          </p:cNvSpPr>
          <p:nvPr/>
        </p:nvSpPr>
        <p:spPr bwMode="auto">
          <a:xfrm>
            <a:off x="0" y="265158"/>
            <a:ext cx="9144000" cy="460283"/>
          </a:xfrm>
          <a:prstGeom prst="rect">
            <a:avLst/>
          </a:prstGeom>
          <a:gradFill rotWithShape="0">
            <a:gsLst>
              <a:gs pos="0">
                <a:srgbClr val="333399">
                  <a:alpha val="44000"/>
                </a:srgbClr>
              </a:gs>
              <a:gs pos="50000">
                <a:srgbClr val="171747"/>
              </a:gs>
              <a:gs pos="100000">
                <a:srgbClr val="333399">
                  <a:alpha val="44000"/>
                </a:srgbClr>
              </a:gs>
            </a:gsLst>
            <a:lin ang="5400000" scaled="1"/>
          </a:gradFill>
          <a:ln w="9525">
            <a:noFill/>
            <a:miter lim="800000"/>
            <a:headEnd/>
            <a:tailEnd/>
          </a:ln>
          <a:effectLst/>
        </p:spPr>
        <p:txBody>
          <a:bodyPr lIns="91261" tIns="45631" rIns="91261" bIns="45631"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79203" name="Text Box 3"/>
          <p:cNvSpPr txBox="1">
            <a:spLocks noChangeArrowheads="1"/>
          </p:cNvSpPr>
          <p:nvPr/>
        </p:nvSpPr>
        <p:spPr bwMode="auto">
          <a:xfrm>
            <a:off x="0" y="1006476"/>
            <a:ext cx="7615451" cy="590147"/>
          </a:xfrm>
          <a:prstGeom prst="rect">
            <a:avLst/>
          </a:prstGeom>
          <a:solidFill>
            <a:srgbClr val="CCCCFF">
              <a:alpha val="58038"/>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أمور مشتركة في قصص الأناجيل الأربعة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9204" name="Rectangle 4"/>
          <p:cNvSpPr>
            <a:spLocks noGrp="1" noChangeArrowheads="1"/>
          </p:cNvSpPr>
          <p:nvPr>
            <p:ph type="title"/>
          </p:nvPr>
        </p:nvSpPr>
        <p:spPr>
          <a:xfrm>
            <a:off x="0" y="238163"/>
            <a:ext cx="7620000" cy="600075"/>
          </a:xfrm>
        </p:spPr>
        <p:txBody>
          <a:bodyPr anchor="t">
            <a:spAutoFit/>
          </a:bodyPr>
          <a:lstStyle/>
          <a:p>
            <a:pPr eaLnBrk="1" hangingPunct="1">
              <a:defRPr/>
            </a:pPr>
            <a:r>
              <a:rPr lang="ar-JO" sz="3200" dirty="0">
                <a:solidFill>
                  <a:schemeClr val="bg1"/>
                </a:solidFill>
                <a:effectLst>
                  <a:outerShdw blurRad="38100" dist="38100" dir="2700000" algn="tl">
                    <a:srgbClr val="000000"/>
                  </a:outerShdw>
                </a:effectLst>
                <a:cs typeface="Arial" panose="020B0604020202020204" pitchFamily="34" charset="0"/>
              </a:rPr>
              <a:t>مسح يسوع</a:t>
            </a:r>
            <a:endParaRPr lang="en-US" sz="3200" dirty="0">
              <a:solidFill>
                <a:schemeClr val="tx1"/>
              </a:solidFill>
              <a:cs typeface="Arial" panose="020B0604020202020204" pitchFamily="34" charset="0"/>
            </a:endParaRPr>
          </a:p>
        </p:txBody>
      </p:sp>
      <p:sp>
        <p:nvSpPr>
          <p:cNvPr id="179205" name="Text Box 5"/>
          <p:cNvSpPr txBox="1">
            <a:spLocks noChangeArrowheads="1"/>
          </p:cNvSpPr>
          <p:nvPr/>
        </p:nvSpPr>
        <p:spPr bwMode="auto">
          <a:xfrm>
            <a:off x="288926" y="2702257"/>
            <a:ext cx="8855075" cy="40316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261" tIns="45631" rIns="91261" bIns="45631">
            <a:spAutoFit/>
          </a:bodyPr>
          <a:lstStyle>
            <a:lvl1pPr marL="598488" indent="-59848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زيارة غير معلنة من امرأة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مسح رأس وقدمي يسوع</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تنشيف قدميه بشعرها</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 اعتراض التلاميذ/يهوذا على الإسراف</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 توبيخ التلاميذ من قبل يسوع</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 في بيت</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 قارورة الطيب (باستثناء يوحنا)</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 مالك المنزل هو رجل يدعى سمعان</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61480" name="Picture 6"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593051" y="0"/>
            <a:ext cx="1550987"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98357477"/>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9203"/>
                                        </p:tgtEl>
                                        <p:attrNameLst>
                                          <p:attrName>style.visibility</p:attrName>
                                        </p:attrNameLst>
                                      </p:cBhvr>
                                      <p:to>
                                        <p:strVal val="visible"/>
                                      </p:to>
                                    </p:set>
                                    <p:animEffect transition="in" filter="fade">
                                      <p:cBhvr>
                                        <p:cTn id="7" dur="2000"/>
                                        <p:tgtEl>
                                          <p:spTgt spid="17920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79205">
                                            <p:txEl>
                                              <p:pRg st="0" end="0"/>
                                            </p:txEl>
                                          </p:spTgt>
                                        </p:tgtEl>
                                        <p:attrNameLst>
                                          <p:attrName>style.visibility</p:attrName>
                                        </p:attrNameLst>
                                      </p:cBhvr>
                                      <p:to>
                                        <p:strVal val="visible"/>
                                      </p:to>
                                    </p:set>
                                    <p:animEffect transition="in" filter="fade">
                                      <p:cBhvr>
                                        <p:cTn id="12" dur="500"/>
                                        <p:tgtEl>
                                          <p:spTgt spid="17920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79205">
                                            <p:txEl>
                                              <p:pRg st="1" end="1"/>
                                            </p:txEl>
                                          </p:spTgt>
                                        </p:tgtEl>
                                        <p:attrNameLst>
                                          <p:attrName>style.visibility</p:attrName>
                                        </p:attrNameLst>
                                      </p:cBhvr>
                                      <p:to>
                                        <p:strVal val="visible"/>
                                      </p:to>
                                    </p:set>
                                    <p:animEffect transition="in" filter="fade">
                                      <p:cBhvr>
                                        <p:cTn id="17" dur="500"/>
                                        <p:tgtEl>
                                          <p:spTgt spid="17920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79205">
                                            <p:txEl>
                                              <p:pRg st="2" end="2"/>
                                            </p:txEl>
                                          </p:spTgt>
                                        </p:tgtEl>
                                        <p:attrNameLst>
                                          <p:attrName>style.visibility</p:attrName>
                                        </p:attrNameLst>
                                      </p:cBhvr>
                                      <p:to>
                                        <p:strVal val="visible"/>
                                      </p:to>
                                    </p:set>
                                    <p:animEffect transition="in" filter="fade">
                                      <p:cBhvr>
                                        <p:cTn id="22" dur="500"/>
                                        <p:tgtEl>
                                          <p:spTgt spid="17920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79205">
                                            <p:txEl>
                                              <p:pRg st="3" end="3"/>
                                            </p:txEl>
                                          </p:spTgt>
                                        </p:tgtEl>
                                        <p:attrNameLst>
                                          <p:attrName>style.visibility</p:attrName>
                                        </p:attrNameLst>
                                      </p:cBhvr>
                                      <p:to>
                                        <p:strVal val="visible"/>
                                      </p:to>
                                    </p:set>
                                    <p:animEffect transition="in" filter="fade">
                                      <p:cBhvr>
                                        <p:cTn id="27" dur="500"/>
                                        <p:tgtEl>
                                          <p:spTgt spid="179205">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79205">
                                            <p:txEl>
                                              <p:pRg st="4" end="4"/>
                                            </p:txEl>
                                          </p:spTgt>
                                        </p:tgtEl>
                                        <p:attrNameLst>
                                          <p:attrName>style.visibility</p:attrName>
                                        </p:attrNameLst>
                                      </p:cBhvr>
                                      <p:to>
                                        <p:strVal val="visible"/>
                                      </p:to>
                                    </p:set>
                                    <p:animEffect transition="in" filter="fade">
                                      <p:cBhvr>
                                        <p:cTn id="32" dur="500"/>
                                        <p:tgtEl>
                                          <p:spTgt spid="179205">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79205">
                                            <p:txEl>
                                              <p:pRg st="5" end="5"/>
                                            </p:txEl>
                                          </p:spTgt>
                                        </p:tgtEl>
                                        <p:attrNameLst>
                                          <p:attrName>style.visibility</p:attrName>
                                        </p:attrNameLst>
                                      </p:cBhvr>
                                      <p:to>
                                        <p:strVal val="visible"/>
                                      </p:to>
                                    </p:set>
                                    <p:animEffect transition="in" filter="fade">
                                      <p:cBhvr>
                                        <p:cTn id="37" dur="500"/>
                                        <p:tgtEl>
                                          <p:spTgt spid="179205">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79205">
                                            <p:txEl>
                                              <p:pRg st="6" end="6"/>
                                            </p:txEl>
                                          </p:spTgt>
                                        </p:tgtEl>
                                        <p:attrNameLst>
                                          <p:attrName>style.visibility</p:attrName>
                                        </p:attrNameLst>
                                      </p:cBhvr>
                                      <p:to>
                                        <p:strVal val="visible"/>
                                      </p:to>
                                    </p:set>
                                    <p:animEffect transition="in" filter="fade">
                                      <p:cBhvr>
                                        <p:cTn id="42" dur="500"/>
                                        <p:tgtEl>
                                          <p:spTgt spid="179205">
                                            <p:txEl>
                                              <p:pRg st="6" end="6"/>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79205">
                                            <p:txEl>
                                              <p:pRg st="7" end="7"/>
                                            </p:txEl>
                                          </p:spTgt>
                                        </p:tgtEl>
                                        <p:attrNameLst>
                                          <p:attrName>style.visibility</p:attrName>
                                        </p:attrNameLst>
                                      </p:cBhvr>
                                      <p:to>
                                        <p:strVal val="visible"/>
                                      </p:to>
                                    </p:set>
                                    <p:animEffect transition="in" filter="fade">
                                      <p:cBhvr>
                                        <p:cTn id="47" dur="500"/>
                                        <p:tgtEl>
                                          <p:spTgt spid="17920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03" grpId="0" animBg="1"/>
      <p:bldP spid="179205" grpId="0" build="p" autoUpdateAnimBg="0"/>
    </p:bldLst>
  </p:timing>
</p:sld>
</file>

<file path=ppt/slides/slide319.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181251" name="Rectangle 3"/>
          <p:cNvSpPr>
            <a:spLocks noChangeArrowheads="1"/>
          </p:cNvSpPr>
          <p:nvPr/>
        </p:nvSpPr>
        <p:spPr bwMode="auto">
          <a:xfrm>
            <a:off x="0" y="5665041"/>
            <a:ext cx="184660" cy="460283"/>
          </a:xfrm>
          <a:prstGeom prst="rect">
            <a:avLst/>
          </a:prstGeom>
          <a:solidFill>
            <a:srgbClr val="FF3300">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1252" name="Rectangle 4"/>
          <p:cNvSpPr>
            <a:spLocks noChangeArrowheads="1"/>
          </p:cNvSpPr>
          <p:nvPr/>
        </p:nvSpPr>
        <p:spPr bwMode="auto">
          <a:xfrm>
            <a:off x="0" y="2782934"/>
            <a:ext cx="184660" cy="460283"/>
          </a:xfrm>
          <a:prstGeom prst="rect">
            <a:avLst/>
          </a:prstGeom>
          <a:solidFill>
            <a:srgbClr val="FF9933">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1253" name="Text Box 5"/>
          <p:cNvSpPr txBox="1">
            <a:spLocks noChangeArrowheads="1"/>
          </p:cNvSpPr>
          <p:nvPr/>
        </p:nvSpPr>
        <p:spPr bwMode="auto">
          <a:xfrm>
            <a:off x="0" y="990600"/>
            <a:ext cx="4214810" cy="5016592"/>
          </a:xfrm>
          <a:prstGeom prst="rect">
            <a:avLst/>
          </a:prstGeom>
          <a:solidFill>
            <a:srgbClr val="CCCCFF">
              <a:alpha val="58038"/>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٧: ٣٦ - ٥٠</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 وقت مبكر في الخدمة</a:t>
            </a: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البكاء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للعبادة، مغفورة خطايا المرأة</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٧: ٤٨)</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بواسطة زانية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لم يذكر اسمها في منزل سمعان الفريسي</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(لوقا  ٧: ٤٠) في بلدة غير معروفة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1254" name="Text Box 6"/>
          <p:cNvSpPr txBox="1">
            <a:spLocks noChangeArrowheads="1"/>
          </p:cNvSpPr>
          <p:nvPr/>
        </p:nvSpPr>
        <p:spPr bwMode="auto">
          <a:xfrm>
            <a:off x="4211961" y="1016345"/>
            <a:ext cx="4935537" cy="4770371"/>
          </a:xfrm>
          <a:prstGeom prst="rect">
            <a:avLst/>
          </a:prstGeom>
          <a:solidFill>
            <a:srgbClr val="99FFCC">
              <a:alpha val="36862"/>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متى ٢٦: ٦ – ١٣</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مرقس ١٤: ۳ – ٩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يوحنا ١٢: ١ – ١١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خلال أسبوع الآلام</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لم يلاحظ بكاء</a:t>
            </a:r>
            <a:endPar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للدفن ، لا تحتاج المرأة إلى الصفح</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 قبل مريم أخت لعازر في منزل سمعان الأبرص(متى ٢٦: ٦ ؛ مرقس ١٤: ٣) في بيت عنيا مسقط رأس لعازر (يوحنا</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١٢: 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1250" name="Rectangle 2"/>
          <p:cNvSpPr>
            <a:spLocks noChangeArrowheads="1"/>
          </p:cNvSpPr>
          <p:nvPr/>
        </p:nvSpPr>
        <p:spPr bwMode="auto">
          <a:xfrm>
            <a:off x="0" y="265158"/>
            <a:ext cx="9144000" cy="460283"/>
          </a:xfrm>
          <a:prstGeom prst="rect">
            <a:avLst/>
          </a:prstGeom>
          <a:gradFill rotWithShape="0">
            <a:gsLst>
              <a:gs pos="0">
                <a:srgbClr val="333399">
                  <a:alpha val="44000"/>
                </a:srgbClr>
              </a:gs>
              <a:gs pos="50000">
                <a:srgbClr val="171747"/>
              </a:gs>
              <a:gs pos="100000">
                <a:srgbClr val="333399">
                  <a:alpha val="44000"/>
                </a:srgbClr>
              </a:gs>
            </a:gsLst>
            <a:lin ang="5400000" scaled="1"/>
          </a:gradFill>
          <a:ln w="9525">
            <a:noFill/>
            <a:miter lim="800000"/>
            <a:headEnd/>
            <a:tailEnd/>
          </a:ln>
          <a:effectLst/>
        </p:spPr>
        <p:txBody>
          <a:bodyPr lIns="91275" tIns="45638" rIns="91275" bIns="45638"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81255" name="Rectangle 7"/>
          <p:cNvSpPr>
            <a:spLocks noGrp="1" noChangeArrowheads="1"/>
          </p:cNvSpPr>
          <p:nvPr>
            <p:ph type="title"/>
          </p:nvPr>
        </p:nvSpPr>
        <p:spPr>
          <a:xfrm>
            <a:off x="0" y="238160"/>
            <a:ext cx="9144000" cy="600075"/>
          </a:xfrm>
        </p:spPr>
        <p:txBody>
          <a:bodyPr anchor="t">
            <a:spAutoFit/>
          </a:bodyPr>
          <a:lstStyle/>
          <a:p>
            <a:pPr eaLnBrk="1" hangingPunct="1">
              <a:defRPr/>
            </a:pPr>
            <a:r>
              <a:rPr lang="ar-JO" sz="3200" dirty="0">
                <a:solidFill>
                  <a:schemeClr val="bg1"/>
                </a:solidFill>
                <a:effectLst>
                  <a:outerShdw blurRad="38100" dist="38100" dir="2700000" algn="tl">
                    <a:srgbClr val="000000"/>
                  </a:outerShdw>
                </a:effectLst>
                <a:cs typeface="Arial" panose="020B0604020202020204" pitchFamily="34" charset="0"/>
              </a:rPr>
              <a:t>مسحتي يسوع</a:t>
            </a:r>
            <a:endParaRPr lang="en-US" sz="3200" dirty="0">
              <a:solidFill>
                <a:schemeClr val="bg1"/>
              </a:solidFill>
              <a:effectLst>
                <a:outerShdw blurRad="38100" dist="38100" dir="2700000" algn="tl">
                  <a:srgbClr val="000000"/>
                </a:outerShdw>
              </a:effectLst>
              <a:cs typeface="Arial" panose="020B0604020202020204" pitchFamily="34" charset="0"/>
            </a:endParaRPr>
          </a:p>
        </p:txBody>
      </p:sp>
      <p:pic>
        <p:nvPicPr>
          <p:cNvPr id="363530" name="Picture 8"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583614" y="0"/>
            <a:ext cx="560387"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3531" name="Picture 9"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60388"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10799665"/>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1253"/>
                                        </p:tgtEl>
                                        <p:attrNameLst>
                                          <p:attrName>style.visibility</p:attrName>
                                        </p:attrNameLst>
                                      </p:cBhvr>
                                      <p:to>
                                        <p:strVal val="visible"/>
                                      </p:to>
                                    </p:set>
                                    <p:animEffect transition="in" filter="fade">
                                      <p:cBhvr>
                                        <p:cTn id="7" dur="2000"/>
                                        <p:tgtEl>
                                          <p:spTgt spid="181253"/>
                                        </p:tgtEl>
                                      </p:cBhvr>
                                    </p:animEffect>
                                  </p:childTnLst>
                                </p:cTn>
                              </p:par>
                            </p:childTnLst>
                          </p:cTn>
                        </p:par>
                        <p:par>
                          <p:cTn id="8" fill="hold" nodeType="afterGroup">
                            <p:stCondLst>
                              <p:cond delay="2000"/>
                            </p:stCondLst>
                            <p:childTnLst>
                              <p:par>
                                <p:cTn id="9" presetID="7" presetClass="entr" presetSubtype="1" fill="hold" grpId="0" nodeType="afterEffect">
                                  <p:stCondLst>
                                    <p:cond delay="0"/>
                                  </p:stCondLst>
                                  <p:childTnLst>
                                    <p:set>
                                      <p:cBhvr>
                                        <p:cTn id="10" dur="1" fill="hold">
                                          <p:stCondLst>
                                            <p:cond delay="0"/>
                                          </p:stCondLst>
                                        </p:cTn>
                                        <p:tgtEl>
                                          <p:spTgt spid="181254"/>
                                        </p:tgtEl>
                                        <p:attrNameLst>
                                          <p:attrName>style.visibility</p:attrName>
                                        </p:attrNameLst>
                                      </p:cBhvr>
                                      <p:to>
                                        <p:strVal val="visible"/>
                                      </p:to>
                                    </p:set>
                                    <p:anim calcmode="lin" valueType="num">
                                      <p:cBhvr additive="base">
                                        <p:cTn id="11" dur="2000" fill="hold"/>
                                        <p:tgtEl>
                                          <p:spTgt spid="181254"/>
                                        </p:tgtEl>
                                        <p:attrNameLst>
                                          <p:attrName>ppt_x</p:attrName>
                                        </p:attrNameLst>
                                      </p:cBhvr>
                                      <p:tavLst>
                                        <p:tav tm="0">
                                          <p:val>
                                            <p:strVal val="#ppt_x"/>
                                          </p:val>
                                        </p:tav>
                                        <p:tav tm="100000">
                                          <p:val>
                                            <p:strVal val="#ppt_x"/>
                                          </p:val>
                                        </p:tav>
                                      </p:tavLst>
                                    </p:anim>
                                    <p:anim calcmode="lin" valueType="num">
                                      <p:cBhvr additive="base">
                                        <p:cTn id="12" dur="2000" fill="hold"/>
                                        <p:tgtEl>
                                          <p:spTgt spid="181254"/>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4000"/>
                            </p:stCondLst>
                            <p:childTnLst>
                              <p:par>
                                <p:cTn id="14" presetID="7" presetClass="entr" presetSubtype="4" fill="hold" grpId="0" nodeType="afterEffect">
                                  <p:stCondLst>
                                    <p:cond delay="0"/>
                                  </p:stCondLst>
                                  <p:childTnLst>
                                    <p:set>
                                      <p:cBhvr>
                                        <p:cTn id="15" dur="1" fill="hold">
                                          <p:stCondLst>
                                            <p:cond delay="0"/>
                                          </p:stCondLst>
                                        </p:cTn>
                                        <p:tgtEl>
                                          <p:spTgt spid="181252"/>
                                        </p:tgtEl>
                                        <p:attrNameLst>
                                          <p:attrName>style.visibility</p:attrName>
                                        </p:attrNameLst>
                                      </p:cBhvr>
                                      <p:to>
                                        <p:strVal val="visible"/>
                                      </p:to>
                                    </p:set>
                                    <p:anim calcmode="lin" valueType="num">
                                      <p:cBhvr additive="base">
                                        <p:cTn id="16" dur="2000" fill="hold"/>
                                        <p:tgtEl>
                                          <p:spTgt spid="181252"/>
                                        </p:tgtEl>
                                        <p:attrNameLst>
                                          <p:attrName>ppt_x</p:attrName>
                                        </p:attrNameLst>
                                      </p:cBhvr>
                                      <p:tavLst>
                                        <p:tav tm="0">
                                          <p:val>
                                            <p:strVal val="#ppt_x"/>
                                          </p:val>
                                        </p:tav>
                                        <p:tav tm="100000">
                                          <p:val>
                                            <p:strVal val="#ppt_x"/>
                                          </p:val>
                                        </p:tav>
                                      </p:tavLst>
                                    </p:anim>
                                    <p:anim calcmode="lin" valueType="num">
                                      <p:cBhvr additive="base">
                                        <p:cTn id="17" dur="2000" fill="hold"/>
                                        <p:tgtEl>
                                          <p:spTgt spid="181252"/>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6000"/>
                            </p:stCondLst>
                            <p:childTnLst>
                              <p:par>
                                <p:cTn id="19" presetID="7" presetClass="entr" presetSubtype="1" fill="hold" grpId="0" nodeType="afterEffect">
                                  <p:stCondLst>
                                    <p:cond delay="0"/>
                                  </p:stCondLst>
                                  <p:childTnLst>
                                    <p:set>
                                      <p:cBhvr>
                                        <p:cTn id="20" dur="1" fill="hold">
                                          <p:stCondLst>
                                            <p:cond delay="0"/>
                                          </p:stCondLst>
                                        </p:cTn>
                                        <p:tgtEl>
                                          <p:spTgt spid="181251"/>
                                        </p:tgtEl>
                                        <p:attrNameLst>
                                          <p:attrName>style.visibility</p:attrName>
                                        </p:attrNameLst>
                                      </p:cBhvr>
                                      <p:to>
                                        <p:strVal val="visible"/>
                                      </p:to>
                                    </p:set>
                                    <p:anim calcmode="lin" valueType="num">
                                      <p:cBhvr additive="base">
                                        <p:cTn id="21" dur="2000" fill="hold"/>
                                        <p:tgtEl>
                                          <p:spTgt spid="181251"/>
                                        </p:tgtEl>
                                        <p:attrNameLst>
                                          <p:attrName>ppt_x</p:attrName>
                                        </p:attrNameLst>
                                      </p:cBhvr>
                                      <p:tavLst>
                                        <p:tav tm="0">
                                          <p:val>
                                            <p:strVal val="#ppt_x"/>
                                          </p:val>
                                        </p:tav>
                                        <p:tav tm="100000">
                                          <p:val>
                                            <p:strVal val="#ppt_x"/>
                                          </p:val>
                                        </p:tav>
                                      </p:tavLst>
                                    </p:anim>
                                    <p:anim calcmode="lin" valueType="num">
                                      <p:cBhvr additive="base">
                                        <p:cTn id="22" dur="2000" fill="hold"/>
                                        <p:tgtEl>
                                          <p:spTgt spid="18125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1" grpId="0" animBg="1"/>
      <p:bldP spid="181252" grpId="0" animBg="1"/>
      <p:bldP spid="181253" grpId="0" animBg="1"/>
      <p:bldP spid="181254"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955" name="Group 3"/>
          <p:cNvGraphicFramePr>
            <a:graphicFrameLocks noGrp="1"/>
          </p:cNvGraphicFramePr>
          <p:nvPr>
            <p:ph type="tbl" idx="1"/>
          </p:nvPr>
        </p:nvGraphicFramePr>
        <p:xfrm>
          <a:off x="0" y="609601"/>
          <a:ext cx="9144000" cy="6401225"/>
        </p:xfrm>
        <a:graphic>
          <a:graphicData uri="http://schemas.openxmlformats.org/drawingml/2006/table">
            <a:tbl>
              <a:tblPr/>
              <a:tblGrid>
                <a:gridCol w="1907704">
                  <a:extLst>
                    <a:ext uri="{9D8B030D-6E8A-4147-A177-3AD203B41FA5}">
                      <a16:colId xmlns:a16="http://schemas.microsoft.com/office/drawing/2014/main" val="20000"/>
                    </a:ext>
                  </a:extLst>
                </a:gridCol>
                <a:gridCol w="174989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pitchFamily="34" charset="0"/>
                        <a:ea typeface="ＭＳ Ｐゴシック"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متى</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مرقس</a:t>
                      </a:r>
                      <a:endParaRPr kumimoji="0" lang="en-US" altLang="zh-CN"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لوقا</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يوحنا</a:t>
                      </a:r>
                      <a:endParaRPr kumimoji="0" lang="en-US" altLang="zh-CN"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73108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المدى</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الميلاد إلى القيامة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الخدمة إلى القيامة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الخدمة إلى القيامة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الخدمة إلى القيامة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النغمة</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نبوي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رعوي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تاريخي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روحي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كلمات المسيح</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الإصحاحات</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16</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24</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21</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45890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الأعداد</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1068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661</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1149</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878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73108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الأعداد لكل إصحاح</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38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41</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اقتباسات ع ق</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53</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36</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rgbClr val="FFFFFF"/>
                          </a:solidFill>
                          <a:effectLst/>
                          <a:latin typeface="Arial" pitchFamily="34" charset="0"/>
                          <a:ea typeface="SimSun" charset="0"/>
                          <a:cs typeface="Arial" pitchFamily="34" charset="0"/>
                        </a:rPr>
                        <a:t>تلميحات ع ق</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76</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27</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105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مراجع ع ق</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129</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63</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67</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125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9"/>
                  </a:ext>
                </a:extLst>
              </a:tr>
              <a:tr h="73108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المادة الفريدة</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7%</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59%</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92%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10"/>
                  </a:ext>
                </a:extLst>
              </a:tr>
              <a:tr h="73108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التقسيم الأوسع</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gridSpan="3">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sz="2200" b="1" i="0" u="none" strike="noStrike" cap="none" normalizeH="0" baseline="0" dirty="0">
                          <a:ln>
                            <a:noFill/>
                          </a:ln>
                          <a:solidFill>
                            <a:schemeClr val="bg1"/>
                          </a:solidFill>
                          <a:effectLst/>
                          <a:latin typeface="Arial" pitchFamily="34" charset="0"/>
                          <a:ea typeface="ＭＳ Ｐゴシック" charset="0"/>
                          <a:cs typeface="Arial" pitchFamily="34" charset="0"/>
                        </a:rPr>
                        <a:t>------------------- </a:t>
                      </a:r>
                      <a:r>
                        <a:rPr kumimoji="0" lang="ar-JO" sz="2200" b="1" i="0" u="none" strike="noStrike" cap="none" normalizeH="0" baseline="0" dirty="0">
                          <a:ln>
                            <a:noFill/>
                          </a:ln>
                          <a:solidFill>
                            <a:schemeClr val="bg1"/>
                          </a:solidFill>
                          <a:effectLst/>
                          <a:latin typeface="Arial" pitchFamily="34" charset="0"/>
                          <a:ea typeface="ＭＳ Ｐゴシック" charset="0"/>
                          <a:cs typeface="Arial" pitchFamily="34" charset="0"/>
                        </a:rPr>
                        <a:t>الأناجيل الإزائية</a:t>
                      </a:r>
                      <a:r>
                        <a:rPr kumimoji="0" lang="en-US" sz="2200" b="1" i="0" u="none" strike="noStrike" cap="none" normalizeH="0" baseline="0" dirty="0">
                          <a:ln>
                            <a:noFill/>
                          </a:ln>
                          <a:solidFill>
                            <a:schemeClr val="bg1"/>
                          </a:solidFill>
                          <a:effectLst/>
                          <a:latin typeface="Arial" pitchFamily="34" charset="0"/>
                          <a:ea typeface="ＭＳ Ｐゴシック" charset="0"/>
                          <a:cs typeface="Arial" pitchFamily="34" charset="0"/>
                        </a:rPr>
                        <a:t> -------------------</a:t>
                      </a: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إنجيل تكميلي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11"/>
                  </a:ext>
                </a:extLst>
              </a:tr>
            </a:tbl>
          </a:graphicData>
        </a:graphic>
      </p:graphicFrame>
      <p:sp>
        <p:nvSpPr>
          <p:cNvPr id="214095" name="Rectangle 82"/>
          <p:cNvSpPr>
            <a:spLocks noGrp="1" noChangeArrowheads="1"/>
          </p:cNvSpPr>
          <p:nvPr>
            <p:ph type="title"/>
          </p:nvPr>
        </p:nvSpPr>
        <p:spPr>
          <a:xfrm>
            <a:off x="3287903" y="1"/>
            <a:ext cx="2568203" cy="461600"/>
          </a:xfrm>
          <a:solidFill>
            <a:schemeClr val="bg2"/>
          </a:solidFill>
        </p:spPr>
        <p:txBody>
          <a:bodyPr wrap="none" anchor="t">
            <a:spAutoFit/>
          </a:bodyPr>
          <a:lstStyle/>
          <a:p>
            <a:pPr eaLnBrk="1" hangingPunct="1"/>
            <a:r>
              <a:rPr lang="ar-JO" sz="2400" dirty="0">
                <a:solidFill>
                  <a:schemeClr val="tx1"/>
                </a:solidFill>
                <a:ea typeface="SimSun" charset="0"/>
                <a:cs typeface="SimSun" charset="0"/>
              </a:rPr>
              <a:t>مقارنة الأناجيل الأربعة</a:t>
            </a:r>
            <a:endParaRPr lang="en-US" sz="2400" dirty="0">
              <a:solidFill>
                <a:schemeClr val="tx1"/>
              </a:solidFill>
              <a:ea typeface="SimSun" charset="0"/>
              <a:cs typeface="SimSun" charset="0"/>
            </a:endParaRPr>
          </a:p>
        </p:txBody>
      </p:sp>
      <p:sp>
        <p:nvSpPr>
          <p:cNvPr id="214096" name="Text Box 70"/>
          <p:cNvSpPr txBox="1">
            <a:spLocks noChangeArrowheads="1"/>
          </p:cNvSpPr>
          <p:nvPr/>
        </p:nvSpPr>
        <p:spPr bwMode="auto">
          <a:xfrm>
            <a:off x="8604254" y="-26984"/>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8</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534649494"/>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869160"/>
            <a:ext cx="8928100" cy="1200278"/>
          </a:xfrm>
          <a:prstGeom prst="rect">
            <a:avLst/>
          </a:prstGeom>
          <a:noFill/>
        </p:spPr>
        <p:txBody>
          <a:bodyPr wrap="square" lIns="91389" tIns="45695" rIns="91389" bIns="45695">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rPr>
              <a:t>مَثَل الزارع</a:t>
            </a:r>
            <a:endParaRPr kumimoji="0" lang="en-US" sz="72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23365" y="4365107"/>
            <a:ext cx="9144000" cy="584739"/>
          </a:xfrm>
          <a:prstGeom prst="rect">
            <a:avLst/>
          </a:prstGeom>
          <a:noFill/>
        </p:spPr>
        <p:txBody>
          <a:bodyPr wrap="square" lIns="91389" tIns="45695" rIns="91389" bIns="45695">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متَّى 13: 1-23؛ مرقس 4: 1-20؛ لوقا 8: 1-15</a:t>
            </a:r>
            <a:endParaRPr kumimoji="0" lang="en-US"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8" name="Group 17">
            <a:extLst>
              <a:ext uri="{FF2B5EF4-FFF2-40B4-BE49-F238E27FC236}">
                <a16:creationId xmlns:a16="http://schemas.microsoft.com/office/drawing/2014/main" id="{502F000D-7D9E-2B4D-8105-72B747488B1C}"/>
              </a:ext>
            </a:extLst>
          </p:cNvPr>
          <p:cNvGrpSpPr/>
          <p:nvPr/>
        </p:nvGrpSpPr>
        <p:grpSpPr>
          <a:xfrm>
            <a:off x="6422964" y="188640"/>
            <a:ext cx="2707986" cy="1431062"/>
            <a:chOff x="238313" y="1456911"/>
            <a:chExt cx="2707986" cy="1431062"/>
          </a:xfrm>
        </p:grpSpPr>
        <p:grpSp>
          <p:nvGrpSpPr>
            <p:cNvPr id="19" name="Group 18">
              <a:extLst>
                <a:ext uri="{FF2B5EF4-FFF2-40B4-BE49-F238E27FC236}">
                  <a16:creationId xmlns:a16="http://schemas.microsoft.com/office/drawing/2014/main" id="{6EC7C2D1-A3AB-1440-9E8A-BEB55D509805}"/>
                </a:ext>
              </a:extLst>
            </p:cNvPr>
            <p:cNvGrpSpPr/>
            <p:nvPr/>
          </p:nvGrpSpPr>
          <p:grpSpPr>
            <a:xfrm>
              <a:off x="238313" y="1506508"/>
              <a:ext cx="2376264" cy="1252451"/>
              <a:chOff x="6444208" y="182050"/>
              <a:chExt cx="2376264" cy="1252451"/>
            </a:xfrm>
          </p:grpSpPr>
          <p:pic>
            <p:nvPicPr>
              <p:cNvPr id="21" name="Picture 1" descr="22_John_Baptist_Prison_JPEG_1024.jpg">
                <a:extLst>
                  <a:ext uri="{FF2B5EF4-FFF2-40B4-BE49-F238E27FC236}">
                    <a16:creationId xmlns:a16="http://schemas.microsoft.com/office/drawing/2014/main" id="{65DF1661-00B7-8A43-B898-87BD6C4286F9}"/>
                  </a:ext>
                </a:extLst>
              </p:cNvPr>
              <p:cNvPicPr>
                <a:picLocks noChangeAspect="1"/>
              </p:cNvPicPr>
              <p:nvPr/>
            </p:nvPicPr>
            <p:blipFill rotWithShape="1">
              <a:blip r:embed="rId4"/>
              <a:srcRect l="11929" t="7918" r="10554" b="37606"/>
              <a:stretch/>
            </p:blipFill>
            <p:spPr bwMode="auto">
              <a:xfrm>
                <a:off x="6444208" y="182050"/>
                <a:ext cx="2376264" cy="1252451"/>
              </a:xfrm>
              <a:prstGeom prst="rect">
                <a:avLst/>
              </a:prstGeom>
              <a:noFill/>
              <a:ln w="9525">
                <a:noFill/>
                <a:miter lim="800000"/>
                <a:headEnd/>
                <a:tailEnd/>
              </a:ln>
            </p:spPr>
          </p:pic>
          <p:sp>
            <p:nvSpPr>
              <p:cNvPr id="22" name="Rectangle 21">
                <a:extLst>
                  <a:ext uri="{FF2B5EF4-FFF2-40B4-BE49-F238E27FC236}">
                    <a16:creationId xmlns:a16="http://schemas.microsoft.com/office/drawing/2014/main" id="{174970A9-C842-CF4C-8F21-F129BED27C1A}"/>
                  </a:ext>
                </a:extLst>
              </p:cNvPr>
              <p:cNvSpPr/>
              <p:nvPr/>
            </p:nvSpPr>
            <p:spPr bwMode="auto">
              <a:xfrm>
                <a:off x="7668344" y="188639"/>
                <a:ext cx="1080120" cy="523220"/>
              </a:xfrm>
              <a:prstGeom prst="rect">
                <a:avLst/>
              </a:prstGeom>
              <a:solidFill>
                <a:srgbClr val="FFFFFF"/>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r" defTabSz="914400" rtl="1" eaLnBrk="1" fontAlgn="auto" latinLnBrk="0" hangingPunct="1">
                  <a:lnSpc>
                    <a:spcPct val="100000"/>
                  </a:lnSpc>
                  <a:spcBef>
                    <a:spcPct val="50000"/>
                  </a:spcBef>
                  <a:spcAft>
                    <a:spcPts val="0"/>
                  </a:spcAft>
                  <a:buClrTx/>
                  <a:buSzTx/>
                  <a:buFontTx/>
                  <a:buNone/>
                  <a:tabLst/>
                  <a:defRPr/>
                </a:pPr>
                <a:endParaRPr kumimoji="0" lang="en-US"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0" name="TextBox 19">
              <a:extLst>
                <a:ext uri="{FF2B5EF4-FFF2-40B4-BE49-F238E27FC236}">
                  <a16:creationId xmlns:a16="http://schemas.microsoft.com/office/drawing/2014/main" id="{C76F3745-391A-A043-865B-95335825561D}"/>
                </a:ext>
              </a:extLst>
            </p:cNvPr>
            <p:cNvSpPr txBox="1"/>
            <p:nvPr/>
          </p:nvSpPr>
          <p:spPr>
            <a:xfrm>
              <a:off x="1403648" y="1456911"/>
              <a:ext cx="1542651" cy="1431062"/>
            </a:xfrm>
            <a:prstGeom prst="rect">
              <a:avLst/>
            </a:prstGeom>
            <a:noFill/>
            <a:effectLst/>
          </p:spPr>
          <p:txBody>
            <a:bodyPr wrap="square" lIns="91341" tIns="45671" rIns="91341" bIns="45671" rtlCol="0">
              <a:spAutoFit/>
            </a:bodyPr>
            <a:lstStyle/>
            <a:p>
              <a:pPr marL="0" marR="0" lvl="0" indent="0" defTabSz="914400" rtl="1" eaLnBrk="1" fontAlgn="auto" latinLnBrk="0" hangingPunct="1">
                <a:lnSpc>
                  <a:spcPct val="70000"/>
                </a:lnSpc>
                <a:spcBef>
                  <a:spcPts val="0"/>
                </a:spcBef>
                <a:spcAft>
                  <a:spcPts val="0"/>
                </a:spcAft>
                <a:buClrTx/>
                <a:buSzTx/>
                <a:buFontTx/>
                <a:buNone/>
                <a:tabLst/>
                <a:defRPr/>
              </a:pP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t>صور</a:t>
              </a:r>
              <a:br>
                <a:rPr kumimoji="0" lang="en-US"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b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t>  </a:t>
              </a:r>
              <a:r>
                <a:rPr kumimoji="0" lang="ar-JO" altLang="zh-CN" sz="4000" b="1" u="none" strike="noStrike" kern="0" cap="none" spc="-250" normalizeH="0" baseline="0" noProof="0" dirty="0">
                  <a:ln>
                    <a:noFill/>
                  </a:ln>
                  <a:solidFill>
                    <a:srgbClr val="02B7DF"/>
                  </a:solidFill>
                  <a:effectLst/>
                  <a:uLnTx/>
                  <a:uFillTx/>
                  <a:latin typeface="Arial" panose="020B0604020202020204" pitchFamily="34" charset="0"/>
                  <a:cs typeface="Arial" panose="020B0604020202020204" pitchFamily="34" charset="0"/>
                </a:rPr>
                <a:t>كتابية</a:t>
              </a:r>
              <a:br>
                <a:rPr kumimoji="0" lang="en-US"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b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t>    مجانية</a:t>
              </a:r>
              <a:endParaRPr kumimoji="0" lang="en-GB" sz="72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endParaRPr>
            </a:p>
          </p:txBody>
        </p:sp>
      </p:grpSp>
      <p:sp>
        <p:nvSpPr>
          <p:cNvPr id="2" name="Rectangle 1">
            <a:extLst>
              <a:ext uri="{FF2B5EF4-FFF2-40B4-BE49-F238E27FC236}">
                <a16:creationId xmlns:a16="http://schemas.microsoft.com/office/drawing/2014/main" id="{7A1C70E7-C53A-7151-CFE8-EEA34E81AE31}"/>
              </a:ext>
            </a:extLst>
          </p:cNvPr>
          <p:cNvSpPr/>
          <p:nvPr/>
        </p:nvSpPr>
        <p:spPr bwMode="auto">
          <a:xfrm>
            <a:off x="7647100" y="332656"/>
            <a:ext cx="1080120" cy="1158032"/>
          </a:xfrm>
          <a:prstGeom prst="rect">
            <a:avLst/>
          </a:prstGeom>
          <a:ln>
            <a:no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2400" b="1" u="none" strike="noStrike" cap="none" normalizeH="0" baseline="0" dirty="0">
                <a:ln>
                  <a:noFill/>
                </a:ln>
                <a:solidFill>
                  <a:srgbClr val="002060"/>
                </a:solidFill>
                <a:effectLst/>
                <a:latin typeface="Arial" panose="020B0604020202020204" pitchFamily="34" charset="0"/>
              </a:rPr>
              <a:t>صور </a:t>
            </a:r>
            <a:r>
              <a:rPr kumimoji="0" lang="ar-JO" sz="2400" b="1" u="none" strike="noStrike" cap="none" normalizeH="0" baseline="0" dirty="0">
                <a:ln>
                  <a:noFill/>
                </a:ln>
                <a:solidFill>
                  <a:srgbClr val="0070C0"/>
                </a:solidFill>
                <a:effectLst/>
                <a:latin typeface="Arial" panose="020B0604020202020204" pitchFamily="34" charset="0"/>
              </a:rPr>
              <a:t>كتابية</a:t>
            </a:r>
            <a:r>
              <a:rPr kumimoji="0" lang="ar-JO" sz="2400" b="1" u="none" strike="noStrike" cap="none" normalizeH="0" baseline="0" dirty="0">
                <a:ln>
                  <a:noFill/>
                </a:ln>
                <a:solidFill>
                  <a:schemeClr val="tx1"/>
                </a:solidFill>
                <a:effectLst/>
                <a:latin typeface="Arial" panose="020B0604020202020204" pitchFamily="34" charset="0"/>
              </a:rPr>
              <a:t> </a:t>
            </a:r>
            <a:r>
              <a:rPr kumimoji="0" lang="ar-JO" sz="2400" b="1" u="none" strike="noStrike" cap="none" normalizeH="0" baseline="0" dirty="0">
                <a:ln>
                  <a:noFill/>
                </a:ln>
                <a:solidFill>
                  <a:srgbClr val="002060"/>
                </a:solidFill>
                <a:effectLst/>
                <a:latin typeface="Arial" panose="020B0604020202020204" pitchFamily="34" charset="0"/>
              </a:rPr>
              <a:t>مجانية</a:t>
            </a:r>
            <a:endParaRPr kumimoji="0" lang="en-US" sz="2400" b="1" u="none" strike="noStrike" cap="none" normalizeH="0" baseline="0" dirty="0">
              <a:ln>
                <a:noFill/>
              </a:ln>
              <a:solidFill>
                <a:srgbClr val="002060"/>
              </a:solidFill>
              <a:effectLst/>
              <a:latin typeface="Arial" panose="020B0604020202020204" pitchFamily="34" charset="0"/>
            </a:endParaRPr>
          </a:p>
        </p:txBody>
      </p:sp>
    </p:spTree>
    <p:extLst>
      <p:ext uri="{BB962C8B-B14F-4D97-AF65-F5344CB8AC3E}">
        <p14:creationId xmlns:p14="http://schemas.microsoft.com/office/powerpoint/2010/main" val="2663219533"/>
      </p:ext>
    </p:extLst>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502905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99537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869092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942495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404935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57317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886021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465156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3" descr="EXPTEXTB"/>
          <p:cNvSpPr>
            <a:spLocks noChangeArrowheads="1"/>
          </p:cNvSpPr>
          <p:nvPr/>
        </p:nvSpPr>
        <p:spPr bwMode="auto">
          <a:xfrm>
            <a:off x="-36512" y="26989"/>
            <a:ext cx="9180513" cy="7002462"/>
          </a:xfrm>
          <a:prstGeom prst="rect">
            <a:avLst/>
          </a:prstGeom>
          <a:solidFill>
            <a:srgbClr val="FFFFFF"/>
          </a:solidFill>
          <a:ln>
            <a:noFill/>
          </a:ln>
        </p:spPr>
        <p:txBody>
          <a:bodyPr wrap="none" lIns="91408" tIns="45704" rIns="91408" bIns="45704" anchor="ctr"/>
          <a:lstStyle/>
          <a:p>
            <a:pPr eaLnBrk="1" fontAlgn="auto" hangingPunct="1">
              <a:spcBef>
                <a:spcPts val="0"/>
              </a:spcBef>
              <a:spcAft>
                <a:spcPts val="0"/>
              </a:spcAft>
              <a:defRPr/>
            </a:pPr>
            <a:endParaRPr lang="en-US" sz="1800" b="1" kern="0" dirty="0">
              <a:solidFill>
                <a:srgbClr val="000000"/>
              </a:solidFill>
              <a:latin typeface="Arial" panose="020B0604020202020204" pitchFamily="34" charset="0"/>
              <a:cs typeface="Times New Roman" charset="0"/>
            </a:endParaRPr>
          </a:p>
        </p:txBody>
      </p:sp>
      <p:pic>
        <p:nvPicPr>
          <p:cNvPr id="286722"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47813" y="2781307"/>
            <a:ext cx="3319462" cy="3152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5"/>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21232" y="3500438"/>
            <a:ext cx="4422775" cy="2220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6673" name="Rectangle 2"/>
          <p:cNvSpPr>
            <a:spLocks noGrp="1" noChangeArrowheads="1"/>
          </p:cNvSpPr>
          <p:nvPr>
            <p:ph type="title" sz="quarter"/>
          </p:nvPr>
        </p:nvSpPr>
        <p:spPr>
          <a:xfrm>
            <a:off x="-279507" y="609600"/>
            <a:ext cx="9027971" cy="1143000"/>
          </a:xfrm>
        </p:spPr>
        <p:txBody>
          <a:bodyPr/>
          <a:lstStyle/>
          <a:p>
            <a:pPr eaLnBrk="1" hangingPunct="1">
              <a:defRPr/>
            </a:pPr>
            <a:r>
              <a:rPr lang="ar-JO" dirty="0">
                <a:effectLst>
                  <a:glow rad="241300">
                    <a:schemeClr val="bg2">
                      <a:alpha val="90000"/>
                    </a:schemeClr>
                  </a:glow>
                </a:effectLst>
              </a:rPr>
              <a:t>هل التاريخ ...</a:t>
            </a:r>
            <a:endParaRPr lang="en-US" dirty="0">
              <a:effectLst>
                <a:glow rad="241300">
                  <a:schemeClr val="bg2">
                    <a:alpha val="90000"/>
                  </a:schemeClr>
                </a:glow>
              </a:effectLst>
            </a:endParaRPr>
          </a:p>
        </p:txBody>
      </p:sp>
      <p:pic>
        <p:nvPicPr>
          <p:cNvPr id="25609" name="Picture 9" descr="j0188655"/>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755657" y="806451"/>
            <a:ext cx="1571625" cy="2603500"/>
          </a:xfrm>
        </p:spPr>
      </p:pic>
      <p:sp>
        <p:nvSpPr>
          <p:cNvPr id="25610" name="Rectangle 10"/>
          <p:cNvSpPr>
            <a:spLocks noChangeArrowheads="1"/>
          </p:cNvSpPr>
          <p:nvPr/>
        </p:nvSpPr>
        <p:spPr bwMode="auto">
          <a:xfrm>
            <a:off x="1737469" y="5486407"/>
            <a:ext cx="2743795" cy="995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nchor="ctr"/>
          <a:lstStyle/>
          <a:p>
            <a:pPr algn="ctr" eaLnBrk="1" hangingPunct="1">
              <a:defRPr/>
            </a:pPr>
            <a:r>
              <a:rPr lang="ar-JO"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rPr>
              <a:t>دائري؟</a:t>
            </a:r>
            <a:endParaRPr lang="en-US"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endParaRPr>
          </a:p>
        </p:txBody>
      </p:sp>
      <p:sp>
        <p:nvSpPr>
          <p:cNvPr id="25612" name="Rectangle 12"/>
          <p:cNvSpPr>
            <a:spLocks noChangeArrowheads="1"/>
          </p:cNvSpPr>
          <p:nvPr/>
        </p:nvSpPr>
        <p:spPr bwMode="auto">
          <a:xfrm>
            <a:off x="4355976" y="5488781"/>
            <a:ext cx="1062114"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nchor="ctr"/>
          <a:lstStyle/>
          <a:p>
            <a:pPr algn="ctr" eaLnBrk="1" hangingPunct="1">
              <a:defRPr/>
            </a:pPr>
            <a:r>
              <a:rPr lang="ar-JO"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rPr>
              <a:t>أم</a:t>
            </a:r>
            <a:endParaRPr lang="en-US"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endParaRPr>
          </a:p>
        </p:txBody>
      </p:sp>
      <p:pic>
        <p:nvPicPr>
          <p:cNvPr id="25613" name="Picture 13" descr="j0335490"/>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7189795" y="1773238"/>
            <a:ext cx="1703387" cy="201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614" name="Picture 14" descr="j0283183"/>
          <p:cNvPicPr>
            <a:picLocks noChangeAspect="1" noChangeArrowheads="1" noCrop="1"/>
          </p:cNvPicPr>
          <p:nvPr/>
        </p:nvPicPr>
        <p:blipFill>
          <a:blip r:embed="rId7">
            <a:extLst>
              <a:ext uri="{28A0092B-C50C-407E-A947-70E740481C1C}">
                <a14:useLocalDpi xmlns:a14="http://schemas.microsoft.com/office/drawing/2010/main"/>
              </a:ext>
            </a:extLst>
          </a:blip>
          <a:srcRect/>
          <a:stretch>
            <a:fillRect/>
          </a:stretch>
        </p:blipFill>
        <p:spPr bwMode="auto">
          <a:xfrm>
            <a:off x="5119695" y="2214570"/>
            <a:ext cx="1755775" cy="200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 name="Group 15"/>
          <p:cNvGrpSpPr>
            <a:grpSpLocks/>
          </p:cNvGrpSpPr>
          <p:nvPr/>
        </p:nvGrpSpPr>
        <p:grpSpPr bwMode="auto">
          <a:xfrm>
            <a:off x="7372357" y="5137150"/>
            <a:ext cx="1736725" cy="1531938"/>
            <a:chOff x="4080" y="2256"/>
            <a:chExt cx="1430" cy="1493"/>
          </a:xfrm>
        </p:grpSpPr>
        <p:pic>
          <p:nvPicPr>
            <p:cNvPr id="286735" name="Picture 16" descr="j0335494"/>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4080" y="2256"/>
              <a:ext cx="1143" cy="11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6736" name="Picture 17" descr="j0310316"/>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4368" y="2928"/>
              <a:ext cx="1142" cy="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25618" name="Picture 18" descr="XXJ124">
            <a:hlinkClick r:id="rId10"/>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0" y="3284539"/>
            <a:ext cx="2362200" cy="2324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619" name="Picture 19" descr="j0300912"/>
          <p:cNvPicPr>
            <a:picLocks noGrp="1" noChangeAspect="1" noChangeArrowheads="1"/>
          </p:cNvPicPr>
          <p:nvPr>
            <p:ph sz="quarter" idx="4"/>
          </p:nvPr>
        </p:nvPicPr>
        <p:blipFill>
          <a:blip r:embed="rId12">
            <a:extLst>
              <a:ext uri="{28A0092B-C50C-407E-A947-70E740481C1C}">
                <a14:useLocalDpi xmlns:a14="http://schemas.microsoft.com/office/drawing/2010/main"/>
              </a:ext>
            </a:extLst>
          </a:blip>
          <a:srcRect/>
          <a:stretch>
            <a:fillRect/>
          </a:stretch>
        </p:blipFill>
        <p:spPr>
          <a:xfrm>
            <a:off x="325445" y="5106988"/>
            <a:ext cx="1798637" cy="1706562"/>
          </a:xfrm>
        </p:spPr>
      </p:pic>
      <p:pic>
        <p:nvPicPr>
          <p:cNvPr id="25620" name="Picture 20" descr="buddasym">
            <a:hlinkClick r:id="rId13"/>
          </p:cNvPr>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2646363" y="1700213"/>
            <a:ext cx="1420812" cy="1393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11" name="Rectangle 11"/>
          <p:cNvSpPr>
            <a:spLocks noChangeArrowheads="1"/>
          </p:cNvSpPr>
          <p:nvPr/>
        </p:nvSpPr>
        <p:spPr bwMode="auto">
          <a:xfrm>
            <a:off x="5203398" y="5526881"/>
            <a:ext cx="2478266"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nchor="ctr"/>
          <a:lstStyle/>
          <a:p>
            <a:pPr algn="ctr" eaLnBrk="1" hangingPunct="1">
              <a:defRPr/>
            </a:pPr>
            <a:r>
              <a:rPr lang="ar-JO"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rPr>
              <a:t>خطي؟</a:t>
            </a:r>
            <a:endParaRPr lang="en-US"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5610"/>
                                        </p:tgtEl>
                                        <p:attrNameLst>
                                          <p:attrName>style.visibility</p:attrName>
                                        </p:attrNameLst>
                                      </p:cBhvr>
                                      <p:to>
                                        <p:strVal val="visible"/>
                                      </p:to>
                                    </p:set>
                                    <p:anim calcmode="lin" valueType="num">
                                      <p:cBhvr>
                                        <p:cTn id="7" dur="500" fill="hold"/>
                                        <p:tgtEl>
                                          <p:spTgt spid="25610"/>
                                        </p:tgtEl>
                                        <p:attrNameLst>
                                          <p:attrName>ppt_w</p:attrName>
                                        </p:attrNameLst>
                                      </p:cBhvr>
                                      <p:tavLst>
                                        <p:tav tm="0">
                                          <p:val>
                                            <p:fltVal val="0"/>
                                          </p:val>
                                        </p:tav>
                                        <p:tav tm="100000">
                                          <p:val>
                                            <p:strVal val="#ppt_w"/>
                                          </p:val>
                                        </p:tav>
                                      </p:tavLst>
                                    </p:anim>
                                    <p:anim calcmode="lin" valueType="num">
                                      <p:cBhvr>
                                        <p:cTn id="8" dur="500" fill="hold"/>
                                        <p:tgtEl>
                                          <p:spTgt spid="25610"/>
                                        </p:tgtEl>
                                        <p:attrNameLst>
                                          <p:attrName>ppt_h</p:attrName>
                                        </p:attrNameLst>
                                      </p:cBhvr>
                                      <p:tavLst>
                                        <p:tav tm="0">
                                          <p:val>
                                            <p:fltVal val="0"/>
                                          </p:val>
                                        </p:tav>
                                        <p:tav tm="100000">
                                          <p:val>
                                            <p:strVal val="#ppt_h"/>
                                          </p:val>
                                        </p:tav>
                                      </p:tavLst>
                                    </p:anim>
                                    <p:anim calcmode="lin" valueType="num">
                                      <p:cBhvr>
                                        <p:cTn id="9" dur="500" fill="hold"/>
                                        <p:tgtEl>
                                          <p:spTgt spid="25610"/>
                                        </p:tgtEl>
                                        <p:attrNameLst>
                                          <p:attrName>style.rotation</p:attrName>
                                        </p:attrNameLst>
                                      </p:cBhvr>
                                      <p:tavLst>
                                        <p:tav tm="0">
                                          <p:val>
                                            <p:fltVal val="360"/>
                                          </p:val>
                                        </p:tav>
                                        <p:tav tm="100000">
                                          <p:val>
                                            <p:fltVal val="0"/>
                                          </p:val>
                                        </p:tav>
                                      </p:tavLst>
                                    </p:anim>
                                    <p:animEffect transition="in" filter="fade">
                                      <p:cBhvr>
                                        <p:cTn id="10" dur="500"/>
                                        <p:tgtEl>
                                          <p:spTgt spid="2561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6" presetClass="entr" presetSubtype="0" fill="hold" nodeType="clickEffect">
                                  <p:stCondLst>
                                    <p:cond delay="0"/>
                                  </p:stCondLst>
                                  <p:childTnLst>
                                    <p:set>
                                      <p:cBhvr>
                                        <p:cTn id="14" dur="1" fill="hold">
                                          <p:stCondLst>
                                            <p:cond delay="0"/>
                                          </p:stCondLst>
                                        </p:cTn>
                                        <p:tgtEl>
                                          <p:spTgt spid="25612"/>
                                        </p:tgtEl>
                                        <p:attrNameLst>
                                          <p:attrName>style.visibility</p:attrName>
                                        </p:attrNameLst>
                                      </p:cBhvr>
                                      <p:to>
                                        <p:strVal val="visible"/>
                                      </p:to>
                                    </p:set>
                                    <p:animEffect transition="in" filter="wipe(down)">
                                      <p:cBhvr>
                                        <p:cTn id="15" dur="580">
                                          <p:stCondLst>
                                            <p:cond delay="0"/>
                                          </p:stCondLst>
                                        </p:cTn>
                                        <p:tgtEl>
                                          <p:spTgt spid="25612"/>
                                        </p:tgtEl>
                                      </p:cBhvr>
                                    </p:animEffect>
                                    <p:anim calcmode="lin" valueType="num">
                                      <p:cBhvr>
                                        <p:cTn id="16" dur="1822" tmFilter="0,0; 0.14,0.36; 0.43,0.73; 0.71,0.91; 1.0,1.0">
                                          <p:stCondLst>
                                            <p:cond delay="0"/>
                                          </p:stCondLst>
                                        </p:cTn>
                                        <p:tgtEl>
                                          <p:spTgt spid="25612"/>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25612"/>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25612"/>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25612"/>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25612"/>
                                        </p:tgtEl>
                                        <p:attrNameLst>
                                          <p:attrName>ppt_y</p:attrName>
                                        </p:attrNameLst>
                                      </p:cBhvr>
                                      <p:tavLst>
                                        <p:tav tm="0" fmla="#ppt_y-sin(pi*$)/81">
                                          <p:val>
                                            <p:fltVal val="0"/>
                                          </p:val>
                                        </p:tav>
                                        <p:tav tm="100000">
                                          <p:val>
                                            <p:fltVal val="1"/>
                                          </p:val>
                                        </p:tav>
                                      </p:tavLst>
                                    </p:anim>
                                    <p:animScale>
                                      <p:cBhvr>
                                        <p:cTn id="21" dur="26">
                                          <p:stCondLst>
                                            <p:cond delay="650"/>
                                          </p:stCondLst>
                                        </p:cTn>
                                        <p:tgtEl>
                                          <p:spTgt spid="25612"/>
                                        </p:tgtEl>
                                      </p:cBhvr>
                                      <p:to x="100000" y="60000"/>
                                    </p:animScale>
                                    <p:animScale>
                                      <p:cBhvr>
                                        <p:cTn id="22" dur="166" decel="50000">
                                          <p:stCondLst>
                                            <p:cond delay="676"/>
                                          </p:stCondLst>
                                        </p:cTn>
                                        <p:tgtEl>
                                          <p:spTgt spid="25612"/>
                                        </p:tgtEl>
                                      </p:cBhvr>
                                      <p:to x="100000" y="100000"/>
                                    </p:animScale>
                                    <p:animScale>
                                      <p:cBhvr>
                                        <p:cTn id="23" dur="26">
                                          <p:stCondLst>
                                            <p:cond delay="1312"/>
                                          </p:stCondLst>
                                        </p:cTn>
                                        <p:tgtEl>
                                          <p:spTgt spid="25612"/>
                                        </p:tgtEl>
                                      </p:cBhvr>
                                      <p:to x="100000" y="80000"/>
                                    </p:animScale>
                                    <p:animScale>
                                      <p:cBhvr>
                                        <p:cTn id="24" dur="166" decel="50000">
                                          <p:stCondLst>
                                            <p:cond delay="1338"/>
                                          </p:stCondLst>
                                        </p:cTn>
                                        <p:tgtEl>
                                          <p:spTgt spid="25612"/>
                                        </p:tgtEl>
                                      </p:cBhvr>
                                      <p:to x="100000" y="100000"/>
                                    </p:animScale>
                                    <p:animScale>
                                      <p:cBhvr>
                                        <p:cTn id="25" dur="26">
                                          <p:stCondLst>
                                            <p:cond delay="1642"/>
                                          </p:stCondLst>
                                        </p:cTn>
                                        <p:tgtEl>
                                          <p:spTgt spid="25612"/>
                                        </p:tgtEl>
                                      </p:cBhvr>
                                      <p:to x="100000" y="90000"/>
                                    </p:animScale>
                                    <p:animScale>
                                      <p:cBhvr>
                                        <p:cTn id="26" dur="166" decel="50000">
                                          <p:stCondLst>
                                            <p:cond delay="1668"/>
                                          </p:stCondLst>
                                        </p:cTn>
                                        <p:tgtEl>
                                          <p:spTgt spid="25612"/>
                                        </p:tgtEl>
                                      </p:cBhvr>
                                      <p:to x="100000" y="100000"/>
                                    </p:animScale>
                                    <p:animScale>
                                      <p:cBhvr>
                                        <p:cTn id="27" dur="26">
                                          <p:stCondLst>
                                            <p:cond delay="1808"/>
                                          </p:stCondLst>
                                        </p:cTn>
                                        <p:tgtEl>
                                          <p:spTgt spid="25612"/>
                                        </p:tgtEl>
                                      </p:cBhvr>
                                      <p:to x="100000" y="95000"/>
                                    </p:animScale>
                                    <p:animScale>
                                      <p:cBhvr>
                                        <p:cTn id="28" dur="166" decel="50000">
                                          <p:stCondLst>
                                            <p:cond delay="1834"/>
                                          </p:stCondLst>
                                        </p:cTn>
                                        <p:tgtEl>
                                          <p:spTgt spid="25612"/>
                                        </p:tgtEl>
                                      </p:cBhvr>
                                      <p:to x="100000" y="100000"/>
                                    </p:animScale>
                                  </p:childTnLst>
                                </p:cTn>
                              </p:par>
                              <p:par>
                                <p:cTn id="29" presetID="7" presetClass="entr" presetSubtype="8" fill="hold" nodeType="withEffect">
                                  <p:stCondLst>
                                    <p:cond delay="0"/>
                                  </p:stCondLst>
                                  <p:childTnLst>
                                    <p:set>
                                      <p:cBhvr>
                                        <p:cTn id="30" dur="1" fill="hold">
                                          <p:stCondLst>
                                            <p:cond delay="0"/>
                                          </p:stCondLst>
                                        </p:cTn>
                                        <p:tgtEl>
                                          <p:spTgt spid="25611"/>
                                        </p:tgtEl>
                                        <p:attrNameLst>
                                          <p:attrName>style.visibility</p:attrName>
                                        </p:attrNameLst>
                                      </p:cBhvr>
                                      <p:to>
                                        <p:strVal val="visible"/>
                                      </p:to>
                                    </p:set>
                                    <p:anim calcmode="lin" valueType="num">
                                      <p:cBhvr additive="base">
                                        <p:cTn id="31" dur="5000" fill="hold"/>
                                        <p:tgtEl>
                                          <p:spTgt spid="25611"/>
                                        </p:tgtEl>
                                        <p:attrNameLst>
                                          <p:attrName>ppt_x</p:attrName>
                                        </p:attrNameLst>
                                      </p:cBhvr>
                                      <p:tavLst>
                                        <p:tav tm="0">
                                          <p:val>
                                            <p:strVal val="0-#ppt_w/2"/>
                                          </p:val>
                                        </p:tav>
                                        <p:tav tm="100000">
                                          <p:val>
                                            <p:strVal val="#ppt_x"/>
                                          </p:val>
                                        </p:tav>
                                      </p:tavLst>
                                    </p:anim>
                                    <p:anim calcmode="lin" valueType="num">
                                      <p:cBhvr additive="base">
                                        <p:cTn id="32" dur="5000" fill="hold"/>
                                        <p:tgtEl>
                                          <p:spTgt spid="25611"/>
                                        </p:tgtEl>
                                        <p:attrNameLst>
                                          <p:attrName>ppt_y</p:attrName>
                                        </p:attrNameLst>
                                      </p:cBhvr>
                                      <p:tavLst>
                                        <p:tav tm="0">
                                          <p:val>
                                            <p:strVal val="#ppt_y"/>
                                          </p:val>
                                        </p:tav>
                                        <p:tav tm="100000">
                                          <p:val>
                                            <p:strVal val="#ppt_y"/>
                                          </p:val>
                                        </p:tav>
                                      </p:tavLst>
                                    </p:anim>
                                  </p:childTnLst>
                                </p:cTn>
                              </p:par>
                            </p:childTnLst>
                          </p:cTn>
                        </p:par>
                        <p:par>
                          <p:cTn id="33" fill="hold" nodeType="afterGroup">
                            <p:stCondLst>
                              <p:cond delay="5000"/>
                            </p:stCondLst>
                            <p:childTnLst>
                              <p:par>
                                <p:cTn id="34" presetID="22" presetClass="entr" presetSubtype="8" fill="hold" nodeType="after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wipe(left)">
                                      <p:cBhvr>
                                        <p:cTn id="36" dur="1100"/>
                                        <p:tgtEl>
                                          <p:spTgt spid="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37" presetClass="entr" presetSubtype="0" fill="hold" nodeType="clickEffect">
                                  <p:stCondLst>
                                    <p:cond delay="0"/>
                                  </p:stCondLst>
                                  <p:childTnLst>
                                    <p:set>
                                      <p:cBhvr>
                                        <p:cTn id="40" dur="1" fill="hold">
                                          <p:stCondLst>
                                            <p:cond delay="0"/>
                                          </p:stCondLst>
                                        </p:cTn>
                                        <p:tgtEl>
                                          <p:spTgt spid="25619"/>
                                        </p:tgtEl>
                                        <p:attrNameLst>
                                          <p:attrName>style.visibility</p:attrName>
                                        </p:attrNameLst>
                                      </p:cBhvr>
                                      <p:to>
                                        <p:strVal val="visible"/>
                                      </p:to>
                                    </p:set>
                                    <p:animEffect transition="in" filter="fade">
                                      <p:cBhvr>
                                        <p:cTn id="41" dur="1000"/>
                                        <p:tgtEl>
                                          <p:spTgt spid="25619"/>
                                        </p:tgtEl>
                                      </p:cBhvr>
                                    </p:animEffect>
                                    <p:anim calcmode="lin" valueType="num">
                                      <p:cBhvr>
                                        <p:cTn id="42" dur="1000" fill="hold"/>
                                        <p:tgtEl>
                                          <p:spTgt spid="25619"/>
                                        </p:tgtEl>
                                        <p:attrNameLst>
                                          <p:attrName>ppt_x</p:attrName>
                                        </p:attrNameLst>
                                      </p:cBhvr>
                                      <p:tavLst>
                                        <p:tav tm="0">
                                          <p:val>
                                            <p:strVal val="#ppt_x"/>
                                          </p:val>
                                        </p:tav>
                                        <p:tav tm="100000">
                                          <p:val>
                                            <p:strVal val="#ppt_x"/>
                                          </p:val>
                                        </p:tav>
                                      </p:tavLst>
                                    </p:anim>
                                    <p:anim calcmode="lin" valueType="num">
                                      <p:cBhvr>
                                        <p:cTn id="43" dur="900" decel="100000" fill="hold"/>
                                        <p:tgtEl>
                                          <p:spTgt spid="25619"/>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25619"/>
                                        </p:tgtEl>
                                        <p:attrNameLst>
                                          <p:attrName>ppt_y</p:attrName>
                                        </p:attrNameLst>
                                      </p:cBhvr>
                                      <p:tavLst>
                                        <p:tav tm="0">
                                          <p:val>
                                            <p:strVal val="#ppt_y-.03"/>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nodeType="clickEffect">
                                  <p:stCondLst>
                                    <p:cond delay="0"/>
                                  </p:stCondLst>
                                  <p:childTnLst>
                                    <p:set>
                                      <p:cBhvr>
                                        <p:cTn id="48" dur="1" fill="hold">
                                          <p:stCondLst>
                                            <p:cond delay="0"/>
                                          </p:stCondLst>
                                        </p:cTn>
                                        <p:tgtEl>
                                          <p:spTgt spid="25609"/>
                                        </p:tgtEl>
                                        <p:attrNameLst>
                                          <p:attrName>style.visibility</p:attrName>
                                        </p:attrNameLst>
                                      </p:cBhvr>
                                      <p:to>
                                        <p:strVal val="visible"/>
                                      </p:to>
                                    </p:set>
                                    <p:animEffect transition="in" filter="dissolve">
                                      <p:cBhvr>
                                        <p:cTn id="49" dur="500"/>
                                        <p:tgtEl>
                                          <p:spTgt spid="25609"/>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5" presetClass="entr" presetSubtype="0" fill="hold" nodeType="clickEffect">
                                  <p:stCondLst>
                                    <p:cond delay="0"/>
                                  </p:stCondLst>
                                  <p:childTnLst>
                                    <p:set>
                                      <p:cBhvr>
                                        <p:cTn id="53" dur="1" fill="hold">
                                          <p:stCondLst>
                                            <p:cond delay="0"/>
                                          </p:stCondLst>
                                        </p:cTn>
                                        <p:tgtEl>
                                          <p:spTgt spid="25618"/>
                                        </p:tgtEl>
                                        <p:attrNameLst>
                                          <p:attrName>style.visibility</p:attrName>
                                        </p:attrNameLst>
                                      </p:cBhvr>
                                      <p:to>
                                        <p:strVal val="visible"/>
                                      </p:to>
                                    </p:set>
                                    <p:anim calcmode="lin" valueType="num">
                                      <p:cBhvr>
                                        <p:cTn id="54" dur="1000" fill="hold"/>
                                        <p:tgtEl>
                                          <p:spTgt spid="25618"/>
                                        </p:tgtEl>
                                        <p:attrNameLst>
                                          <p:attrName>ppt_w</p:attrName>
                                        </p:attrNameLst>
                                      </p:cBhvr>
                                      <p:tavLst>
                                        <p:tav tm="0">
                                          <p:val>
                                            <p:fltVal val="0"/>
                                          </p:val>
                                        </p:tav>
                                        <p:tav tm="100000">
                                          <p:val>
                                            <p:strVal val="#ppt_w"/>
                                          </p:val>
                                        </p:tav>
                                      </p:tavLst>
                                    </p:anim>
                                    <p:anim calcmode="lin" valueType="num">
                                      <p:cBhvr>
                                        <p:cTn id="55" dur="1000" fill="hold"/>
                                        <p:tgtEl>
                                          <p:spTgt spid="25618"/>
                                        </p:tgtEl>
                                        <p:attrNameLst>
                                          <p:attrName>ppt_h</p:attrName>
                                        </p:attrNameLst>
                                      </p:cBhvr>
                                      <p:tavLst>
                                        <p:tav tm="0">
                                          <p:val>
                                            <p:fltVal val="0"/>
                                          </p:val>
                                        </p:tav>
                                        <p:tav tm="100000">
                                          <p:val>
                                            <p:strVal val="#ppt_h"/>
                                          </p:val>
                                        </p:tav>
                                      </p:tavLst>
                                    </p:anim>
                                    <p:anim calcmode="lin" valueType="num">
                                      <p:cBhvr>
                                        <p:cTn id="56" dur="1000" fill="hold"/>
                                        <p:tgtEl>
                                          <p:spTgt spid="25618"/>
                                        </p:tgtEl>
                                        <p:attrNameLst>
                                          <p:attrName>ppt_x</p:attrName>
                                        </p:attrNameLst>
                                      </p:cBhvr>
                                      <p:tavLst>
                                        <p:tav tm="0" fmla="#ppt_x+(cos(-2*pi*(1-$))*-#ppt_x-sin(-2*pi*(1-$))*(1-#ppt_y))*(1-$)">
                                          <p:val>
                                            <p:fltVal val="0"/>
                                          </p:val>
                                        </p:tav>
                                        <p:tav tm="100000">
                                          <p:val>
                                            <p:fltVal val="1"/>
                                          </p:val>
                                        </p:tav>
                                      </p:tavLst>
                                    </p:anim>
                                    <p:anim calcmode="lin" valueType="num">
                                      <p:cBhvr>
                                        <p:cTn id="57" dur="1000" fill="hold"/>
                                        <p:tgtEl>
                                          <p:spTgt spid="2561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8" fill="hold" nodeType="clickPar">
                      <p:stCondLst>
                        <p:cond delay="indefinite"/>
                      </p:stCondLst>
                      <p:childTnLst>
                        <p:par>
                          <p:cTn id="59" fill="hold" nodeType="withGroup">
                            <p:stCondLst>
                              <p:cond delay="0"/>
                            </p:stCondLst>
                            <p:childTnLst>
                              <p:par>
                                <p:cTn id="60" presetID="35" presetClass="entr" presetSubtype="0" fill="hold" nodeType="clickEffect">
                                  <p:stCondLst>
                                    <p:cond delay="0"/>
                                  </p:stCondLst>
                                  <p:childTnLst>
                                    <p:set>
                                      <p:cBhvr>
                                        <p:cTn id="61" dur="1" fill="hold">
                                          <p:stCondLst>
                                            <p:cond delay="0"/>
                                          </p:stCondLst>
                                        </p:cTn>
                                        <p:tgtEl>
                                          <p:spTgt spid="25620"/>
                                        </p:tgtEl>
                                        <p:attrNameLst>
                                          <p:attrName>style.visibility</p:attrName>
                                        </p:attrNameLst>
                                      </p:cBhvr>
                                      <p:to>
                                        <p:strVal val="visible"/>
                                      </p:to>
                                    </p:set>
                                    <p:animEffect transition="in" filter="fade">
                                      <p:cBhvr>
                                        <p:cTn id="62" dur="2000"/>
                                        <p:tgtEl>
                                          <p:spTgt spid="25620"/>
                                        </p:tgtEl>
                                      </p:cBhvr>
                                    </p:animEffect>
                                    <p:anim calcmode="lin" valueType="num">
                                      <p:cBhvr>
                                        <p:cTn id="63" dur="2000" fill="hold"/>
                                        <p:tgtEl>
                                          <p:spTgt spid="25620"/>
                                        </p:tgtEl>
                                        <p:attrNameLst>
                                          <p:attrName>style.rotation</p:attrName>
                                        </p:attrNameLst>
                                      </p:cBhvr>
                                      <p:tavLst>
                                        <p:tav tm="0">
                                          <p:val>
                                            <p:fltVal val="720"/>
                                          </p:val>
                                        </p:tav>
                                        <p:tav tm="100000">
                                          <p:val>
                                            <p:fltVal val="0"/>
                                          </p:val>
                                        </p:tav>
                                      </p:tavLst>
                                    </p:anim>
                                    <p:anim calcmode="lin" valueType="num">
                                      <p:cBhvr>
                                        <p:cTn id="64" dur="2000" fill="hold"/>
                                        <p:tgtEl>
                                          <p:spTgt spid="25620"/>
                                        </p:tgtEl>
                                        <p:attrNameLst>
                                          <p:attrName>ppt_h</p:attrName>
                                        </p:attrNameLst>
                                      </p:cBhvr>
                                      <p:tavLst>
                                        <p:tav tm="0">
                                          <p:val>
                                            <p:fltVal val="0"/>
                                          </p:val>
                                        </p:tav>
                                        <p:tav tm="100000">
                                          <p:val>
                                            <p:strVal val="#ppt_h"/>
                                          </p:val>
                                        </p:tav>
                                      </p:tavLst>
                                    </p:anim>
                                    <p:anim calcmode="lin" valueType="num">
                                      <p:cBhvr>
                                        <p:cTn id="65" dur="2000" fill="hold"/>
                                        <p:tgtEl>
                                          <p:spTgt spid="25620"/>
                                        </p:tgtEl>
                                        <p:attrNameLst>
                                          <p:attrName>ppt_w</p:attrName>
                                        </p:attrNameLst>
                                      </p:cBhvr>
                                      <p:tavLst>
                                        <p:tav tm="0">
                                          <p:val>
                                            <p:fltVal val="0"/>
                                          </p:val>
                                        </p:tav>
                                        <p:tav tm="100000">
                                          <p:val>
                                            <p:strVal val="#ppt_w"/>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presetSubtype="0" fill="hold" nodeType="clickEffect">
                                  <p:stCondLst>
                                    <p:cond delay="0"/>
                                  </p:stCondLst>
                                  <p:childTnLst>
                                    <p:set>
                                      <p:cBhvr>
                                        <p:cTn id="69" dur="1" fill="hold">
                                          <p:stCondLst>
                                            <p:cond delay="0"/>
                                          </p:stCondLst>
                                        </p:cTn>
                                        <p:tgtEl>
                                          <p:spTgt spid="25614"/>
                                        </p:tgtEl>
                                        <p:attrNameLst>
                                          <p:attrName>style.visibility</p:attrName>
                                        </p:attrNameLst>
                                      </p:cBhvr>
                                      <p:to>
                                        <p:strVal val="visible"/>
                                      </p:to>
                                    </p:set>
                                    <p:animEffect transition="in" filter="dissolve">
                                      <p:cBhvr>
                                        <p:cTn id="70" dur="500"/>
                                        <p:tgtEl>
                                          <p:spTgt spid="25614"/>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9" presetClass="entr" presetSubtype="0" fill="hold" nodeType="clickEffect">
                                  <p:stCondLst>
                                    <p:cond delay="0"/>
                                  </p:stCondLst>
                                  <p:childTnLst>
                                    <p:set>
                                      <p:cBhvr>
                                        <p:cTn id="74" dur="1" fill="hold">
                                          <p:stCondLst>
                                            <p:cond delay="0"/>
                                          </p:stCondLst>
                                        </p:cTn>
                                        <p:tgtEl>
                                          <p:spTgt spid="25613"/>
                                        </p:tgtEl>
                                        <p:attrNameLst>
                                          <p:attrName>style.visibility</p:attrName>
                                        </p:attrNameLst>
                                      </p:cBhvr>
                                      <p:to>
                                        <p:strVal val="visible"/>
                                      </p:to>
                                    </p:set>
                                    <p:animEffect transition="in" filter="dissolve">
                                      <p:cBhvr>
                                        <p:cTn id="75" dur="500"/>
                                        <p:tgtEl>
                                          <p:spTgt spid="25613"/>
                                        </p:tgtEl>
                                      </p:cBhvr>
                                    </p:animEffect>
                                  </p:childTnLst>
                                </p:cTn>
                              </p:par>
                            </p:childTnLst>
                          </p:cTn>
                        </p:par>
                      </p:childTnLst>
                    </p:cTn>
                  </p:par>
                  <p:par>
                    <p:cTn id="76" fill="hold" nodeType="clickPar">
                      <p:stCondLst>
                        <p:cond delay="indefinite"/>
                      </p:stCondLst>
                      <p:childTnLst>
                        <p:par>
                          <p:cTn id="77" fill="hold" nodeType="withGroup">
                            <p:stCondLst>
                              <p:cond delay="0"/>
                            </p:stCondLst>
                            <p:childTnLst>
                              <p:par>
                                <p:cTn id="78" presetID="9" presetClass="entr" presetSubtype="0" fill="hold" nodeType="clickEffect">
                                  <p:stCondLst>
                                    <p:cond delay="0"/>
                                  </p:stCondLst>
                                  <p:childTnLst>
                                    <p:set>
                                      <p:cBhvr>
                                        <p:cTn id="79" dur="1" fill="hold">
                                          <p:stCondLst>
                                            <p:cond delay="0"/>
                                          </p:stCondLst>
                                        </p:cTn>
                                        <p:tgtEl>
                                          <p:spTgt spid="4"/>
                                        </p:tgtEl>
                                        <p:attrNameLst>
                                          <p:attrName>style.visibility</p:attrName>
                                        </p:attrNameLst>
                                      </p:cBhvr>
                                      <p:to>
                                        <p:strVal val="visible"/>
                                      </p:to>
                                    </p:set>
                                    <p:animEffect transition="in" filter="dissolve">
                                      <p:cBhvr>
                                        <p:cTn id="8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711361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949055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462325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935702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608239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618754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720209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762813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ea typeface="ＭＳ Ｐゴシック"/>
                <a:cs typeface="Arial" panose="020B0604020202020204" pitchFamily="34" charset="0"/>
              </a:rPr>
              <a:t>الكلمة في صور</a:t>
            </a:r>
            <a:endParaRPr lang="en-US" sz="7200" spc="-120" dirty="0">
              <a:solidFill>
                <a:schemeClr val="tx1">
                  <a:lumMod val="50000"/>
                  <a:lumOff val="50000"/>
                </a:schemeClr>
              </a:solidFill>
              <a:ea typeface="ＭＳ Ｐゴシック"/>
              <a:cs typeface="Arial" panose="020B0604020202020204" pitchFamily="34" charset="0"/>
            </a:endParaRPr>
          </a:p>
        </p:txBody>
      </p:sp>
    </p:spTree>
    <p:extLst>
      <p:ext uri="{BB962C8B-B14F-4D97-AF65-F5344CB8AC3E}">
        <p14:creationId xmlns:p14="http://schemas.microsoft.com/office/powerpoint/2010/main" val="658124287"/>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74411492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ext Box 2"/>
          <p:cNvSpPr txBox="1">
            <a:spLocks noChangeArrowheads="1"/>
          </p:cNvSpPr>
          <p:nvPr/>
        </p:nvSpPr>
        <p:spPr bwMode="auto">
          <a:xfrm>
            <a:off x="2382306" y="228600"/>
            <a:ext cx="3866635" cy="492378"/>
          </a:xfrm>
          <a:prstGeom prst="rect">
            <a:avLst/>
          </a:prstGeom>
          <a:solidFill>
            <a:srgbClr val="FFCC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Arial" panose="020B0604020202020204" pitchFamily="34" charset="0"/>
              </a:rPr>
              <a:t>بيانات الرسالة لأسفار العهد الجديد</a:t>
            </a:r>
            <a:endParaRPr kumimoji="0" lang="en-US"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Arial" panose="020B0604020202020204" pitchFamily="34" charset="0"/>
            </a:endParaRPr>
          </a:p>
        </p:txBody>
      </p:sp>
      <p:sp>
        <p:nvSpPr>
          <p:cNvPr id="252930" name="Text Box 3"/>
          <p:cNvSpPr txBox="1">
            <a:spLocks noChangeArrowheads="1"/>
          </p:cNvSpPr>
          <p:nvPr/>
        </p:nvSpPr>
        <p:spPr bwMode="auto">
          <a:xfrm>
            <a:off x="8610604" y="87314"/>
            <a:ext cx="526878"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25</a:t>
            </a:r>
            <a:br>
              <a:rPr kumimoji="0" lang="en-US"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67</a:t>
            </a:r>
            <a:endParaRPr kumimoji="0" lang="en-US"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sp>
        <p:nvSpPr>
          <p:cNvPr id="14341" name="Text Box 5"/>
          <p:cNvSpPr txBox="1">
            <a:spLocks noChangeArrowheads="1"/>
          </p:cNvSpPr>
          <p:nvPr/>
        </p:nvSpPr>
        <p:spPr bwMode="auto">
          <a:xfrm>
            <a:off x="0" y="914405"/>
            <a:ext cx="9144000" cy="1107931"/>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a:tabLst>
                <a:tab pos="1431925" algn="ctr"/>
                <a:tab pos="2601913" algn="ctr"/>
                <a:tab pos="3673475" algn="ctr"/>
                <a:tab pos="5018088" algn="ctr"/>
                <a:tab pos="6548438" algn="ctr"/>
              </a:tabLst>
              <a:defRPr sz="2400">
                <a:solidFill>
                  <a:schemeClr val="tx1"/>
                </a:solidFill>
                <a:latin typeface="Arial" charset="0"/>
                <a:ea typeface="ＭＳ Ｐゴシック" charset="0"/>
                <a:cs typeface="ＭＳ Ｐゴシック" charset="0"/>
              </a:defRPr>
            </a:lvl1pPr>
            <a:lvl2pPr marL="742950" indent="-285750">
              <a:tabLst>
                <a:tab pos="1431925" algn="ctr"/>
                <a:tab pos="2601913" algn="ctr"/>
                <a:tab pos="3673475" algn="ctr"/>
                <a:tab pos="5018088" algn="ctr"/>
                <a:tab pos="6548438" algn="ctr"/>
              </a:tabLst>
              <a:defRPr sz="2400">
                <a:solidFill>
                  <a:schemeClr val="tx1"/>
                </a:solidFill>
                <a:latin typeface="Arial" charset="0"/>
                <a:ea typeface="ＭＳ Ｐゴシック" charset="0"/>
              </a:defRPr>
            </a:lvl2pPr>
            <a:lvl3pPr marL="11430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3pPr>
            <a:lvl4pPr marL="16002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4pPr>
            <a:lvl5pPr marL="20574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1913183" algn="ctr"/>
                <a:tab pos="3413903" algn="ctr"/>
                <a:tab pos="4486300" algn="ctr"/>
                <a:tab pos="5791898" algn="ctr"/>
                <a:tab pos="7400493" algn="ctr"/>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الموضوع             +    القصد            = الرسالة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ماذا يقول السفر           لماذا يقول ذلك          الفكرة الرئيسية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(الموضوع)               (السبب)              (البيان الموجز)</a:t>
            </a:r>
          </a:p>
        </p:txBody>
      </p:sp>
      <p:sp>
        <p:nvSpPr>
          <p:cNvPr id="14343" name="Rectangle 7"/>
          <p:cNvSpPr>
            <a:spLocks noGrp="1" noChangeArrowheads="1"/>
          </p:cNvSpPr>
          <p:nvPr>
            <p:ph type="body" idx="1"/>
          </p:nvPr>
        </p:nvSpPr>
        <p:spPr>
          <a:xfrm>
            <a:off x="0" y="2209800"/>
            <a:ext cx="9144000" cy="4648200"/>
          </a:xfrm>
          <a:solidFill>
            <a:srgbClr val="CAE2CA"/>
          </a:solidFill>
        </p:spPr>
        <p:txBody>
          <a:bodyPr/>
          <a:lstStyle/>
          <a:p>
            <a:pPr marL="0" indent="0" algn="r" rtl="1" eaLnBrk="1" hangingPunct="1">
              <a:buNone/>
              <a:defRPr/>
            </a:pPr>
            <a:r>
              <a:rPr lang="ar-JO" altLang="zh-CN" u="sng" dirty="0">
                <a:solidFill>
                  <a:srgbClr val="000000"/>
                </a:solidFill>
                <a:ea typeface="SimSun" charset="0"/>
                <a:cs typeface="Arial" panose="020B0604020202020204" pitchFamily="34" charset="0"/>
              </a:rPr>
              <a:t>متى</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يثبت متى أن يسوع هو </a:t>
            </a:r>
            <a:r>
              <a:rPr lang="ar-JO" altLang="zh-CN" dirty="0">
                <a:solidFill>
                  <a:srgbClr val="C00000"/>
                </a:solidFill>
                <a:ea typeface="SimSun" charset="0"/>
                <a:cs typeface="Arial" panose="020B0604020202020204" pitchFamily="34" charset="0"/>
              </a:rPr>
              <a:t>المسيا</a:t>
            </a:r>
            <a:r>
              <a:rPr lang="ar-JO" altLang="zh-CN" dirty="0">
                <a:solidFill>
                  <a:srgbClr val="000000"/>
                </a:solidFill>
                <a:ea typeface="SimSun" charset="0"/>
                <a:cs typeface="Arial" panose="020B0604020202020204" pitchFamily="34" charset="0"/>
              </a:rPr>
              <a:t> حتى </a:t>
            </a:r>
            <a:r>
              <a:rPr lang="ar-JO" altLang="zh-CN" dirty="0">
                <a:solidFill>
                  <a:srgbClr val="C00000"/>
                </a:solidFill>
                <a:ea typeface="SimSun" charset="0"/>
                <a:cs typeface="Arial" panose="020B0604020202020204" pitchFamily="34" charset="0"/>
              </a:rPr>
              <a:t>يؤمن اليهود غير المؤمنين به</a:t>
            </a:r>
            <a:r>
              <a:rPr lang="en-US" altLang="zh-CN" dirty="0">
                <a:solidFill>
                  <a:srgbClr val="C00000"/>
                </a:solidFill>
                <a:ea typeface="SimSun" charset="0"/>
                <a:cs typeface="Arial" panose="020B0604020202020204" pitchFamily="34" charset="0"/>
              </a:rPr>
              <a:t> </a:t>
            </a:r>
          </a:p>
          <a:p>
            <a:pPr algn="r" rtl="1" eaLnBrk="1" hangingPunct="1">
              <a:defRPr/>
            </a:pPr>
            <a:r>
              <a:rPr lang="ar-JO" altLang="zh-CN" dirty="0">
                <a:solidFill>
                  <a:srgbClr val="000000"/>
                </a:solidFill>
                <a:ea typeface="SimSun" charset="0"/>
                <a:cs typeface="Arial" panose="020B0604020202020204" pitchFamily="34" charset="0"/>
              </a:rPr>
              <a:t>يوضح متى أيضاً أن </a:t>
            </a:r>
            <a:r>
              <a:rPr lang="ar-JO" altLang="zh-CN" dirty="0">
                <a:solidFill>
                  <a:srgbClr val="C00000"/>
                </a:solidFill>
                <a:ea typeface="SimSun" charset="0"/>
                <a:cs typeface="Arial" panose="020B0604020202020204" pitchFamily="34" charset="0"/>
              </a:rPr>
              <a:t>المملكة الأرضية تأجلت </a:t>
            </a:r>
            <a:r>
              <a:rPr lang="ar-JO" altLang="zh-CN" dirty="0">
                <a:solidFill>
                  <a:srgbClr val="000000"/>
                </a:solidFill>
                <a:ea typeface="SimSun" charset="0"/>
                <a:cs typeface="Arial" panose="020B0604020202020204" pitchFamily="34" charset="0"/>
              </a:rPr>
              <a:t>لأن إسرائيل رفضت المسيح باعتباره ملكهم</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هذا التوضيح لإقناع </a:t>
            </a:r>
            <a:r>
              <a:rPr lang="ar-JO" altLang="zh-CN" dirty="0">
                <a:solidFill>
                  <a:srgbClr val="C00000"/>
                </a:solidFill>
                <a:ea typeface="SimSun" charset="0"/>
                <a:cs typeface="Arial" panose="020B0604020202020204" pitchFamily="34" charset="0"/>
              </a:rPr>
              <a:t>اليهود المؤمنين </a:t>
            </a:r>
            <a:r>
              <a:rPr lang="ar-JO" altLang="zh-CN" dirty="0">
                <a:solidFill>
                  <a:srgbClr val="000000"/>
                </a:solidFill>
                <a:ea typeface="SimSun" charset="0"/>
                <a:cs typeface="Arial" panose="020B0604020202020204" pitchFamily="34" charset="0"/>
              </a:rPr>
              <a:t>أن سلطة مملكة المسيح الحاضرة موجودة في </a:t>
            </a:r>
            <a:r>
              <a:rPr lang="ar-JO" altLang="zh-CN" dirty="0">
                <a:solidFill>
                  <a:srgbClr val="C00000"/>
                </a:solidFill>
                <a:ea typeface="SimSun" charset="0"/>
                <a:cs typeface="Arial" panose="020B0604020202020204" pitchFamily="34" charset="0"/>
              </a:rPr>
              <a:t>الكنيسة</a:t>
            </a:r>
            <a:endParaRPr lang="en-US" altLang="zh-CN" dirty="0">
              <a:solidFill>
                <a:srgbClr val="C00000"/>
              </a:solidFill>
              <a:ea typeface="SimSun" charset="0"/>
              <a:cs typeface="Arial" panose="020B0604020202020204" pitchFamily="34" charset="0"/>
            </a:endParaRPr>
          </a:p>
        </p:txBody>
      </p:sp>
    </p:spTree>
    <p:extLst>
      <p:ext uri="{BB962C8B-B14F-4D97-AF65-F5344CB8AC3E}">
        <p14:creationId xmlns:p14="http://schemas.microsoft.com/office/powerpoint/2010/main" val="35283489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3">
                                            <p:txEl>
                                              <p:pRg st="0" end="0"/>
                                            </p:txEl>
                                          </p:spTgt>
                                        </p:tgtEl>
                                        <p:attrNameLst>
                                          <p:attrName>style.visibility</p:attrName>
                                        </p:attrNameLst>
                                      </p:cBhvr>
                                      <p:to>
                                        <p:strVal val="visible"/>
                                      </p:to>
                                    </p:set>
                                    <p:anim calcmode="lin" valueType="num">
                                      <p:cBhvr additive="base">
                                        <p:cTn id="7" dur="500" fill="hold"/>
                                        <p:tgtEl>
                                          <p:spTgt spid="1434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3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3">
                                            <p:txEl>
                                              <p:pRg st="1" end="1"/>
                                            </p:txEl>
                                          </p:spTgt>
                                        </p:tgtEl>
                                        <p:attrNameLst>
                                          <p:attrName>style.visibility</p:attrName>
                                        </p:attrNameLst>
                                      </p:cBhvr>
                                      <p:to>
                                        <p:strVal val="visible"/>
                                      </p:to>
                                    </p:set>
                                    <p:anim calcmode="lin" valueType="num">
                                      <p:cBhvr additive="base">
                                        <p:cTn id="13" dur="500" fill="hold"/>
                                        <p:tgtEl>
                                          <p:spTgt spid="1434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3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3">
                                            <p:txEl>
                                              <p:pRg st="2" end="2"/>
                                            </p:txEl>
                                          </p:spTgt>
                                        </p:tgtEl>
                                        <p:attrNameLst>
                                          <p:attrName>style.visibility</p:attrName>
                                        </p:attrNameLst>
                                      </p:cBhvr>
                                      <p:to>
                                        <p:strVal val="visible"/>
                                      </p:to>
                                    </p:set>
                                    <p:anim calcmode="lin" valueType="num">
                                      <p:cBhvr additive="base">
                                        <p:cTn id="19" dur="500" fill="hold"/>
                                        <p:tgtEl>
                                          <p:spTgt spid="1434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3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3">
                                            <p:txEl>
                                              <p:pRg st="3" end="3"/>
                                            </p:txEl>
                                          </p:spTgt>
                                        </p:tgtEl>
                                        <p:attrNameLst>
                                          <p:attrName>style.visibility</p:attrName>
                                        </p:attrNameLst>
                                      </p:cBhvr>
                                      <p:to>
                                        <p:strVal val="visible"/>
                                      </p:to>
                                    </p:set>
                                    <p:anim calcmode="lin" valueType="num">
                                      <p:cBhvr additive="base">
                                        <p:cTn id="25" dur="500" fill="hold"/>
                                        <p:tgtEl>
                                          <p:spTgt spid="1434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34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3" grpId="0" build="p" bldLvl="2"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4" y="4869160"/>
            <a:ext cx="8928100" cy="1200292"/>
          </a:xfrm>
          <a:prstGeom prst="rect">
            <a:avLst/>
          </a:prstGeom>
          <a:noFill/>
        </p:spPr>
        <p:txBody>
          <a:bodyPr wrap="square" lIns="91403" tIns="45702" rIns="91403" bIns="45702">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rPr>
              <a:t>يسوع يُهدِّئ العاصفة</a:t>
            </a:r>
            <a:endParaRPr kumimoji="0" lang="en-US" sz="72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5651484" y="1846844"/>
            <a:ext cx="3308844" cy="1938956"/>
          </a:xfrm>
          <a:prstGeom prst="rect">
            <a:avLst/>
          </a:prstGeom>
          <a:noFill/>
        </p:spPr>
        <p:txBody>
          <a:bodyPr wrap="none" lIns="91403" tIns="45702" rIns="91403" bIns="45702">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متَّى 8: 23-27</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مرقس 4: 35-41</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لوقا 8: 22-25</a:t>
            </a:r>
            <a:endParaRPr kumimoji="0" lang="en-US"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179512" y="188640"/>
            <a:ext cx="2660102" cy="1592508"/>
            <a:chOff x="5508104" y="620689"/>
            <a:chExt cx="2660102" cy="159250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10" name="TextBox 9"/>
            <p:cNvSpPr txBox="1"/>
            <p:nvPr/>
          </p:nvSpPr>
          <p:spPr>
            <a:xfrm>
              <a:off x="6804248" y="648153"/>
              <a:ext cx="1224136" cy="1565044"/>
            </a:xfrm>
            <a:prstGeom prst="rect">
              <a:avLst/>
            </a:prstGeom>
            <a:noFill/>
          </p:spPr>
          <p:txBody>
            <a:bodyPr wrap="square" rtlCol="0">
              <a:spAutoFit/>
            </a:bodyPr>
            <a:lstStyle/>
            <a:p>
              <a:pPr marL="0" marR="0" lvl="0" indent="0" algn="r" defTabSz="914400" rtl="1"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923514369"/>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011739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604170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4819208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73863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877501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873129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022599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7132158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527274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7" name="Text Box 9"/>
          <p:cNvSpPr txBox="1">
            <a:spLocks noChangeArrowheads="1"/>
          </p:cNvSpPr>
          <p:nvPr/>
        </p:nvSpPr>
        <p:spPr bwMode="auto">
          <a:xfrm>
            <a:off x="3743325" y="1904178"/>
            <a:ext cx="990600" cy="1431161"/>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53-</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rrowheads="1"/>
          </p:cNvSpPr>
          <p:nvPr/>
        </p:nvSpPr>
        <p:spPr bwMode="auto">
          <a:xfrm>
            <a:off x="5286380" y="1811844"/>
            <a:ext cx="1038220" cy="1523494"/>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 –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 – 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العهد الجديد</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الأناجيل و لأعمال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No Animations</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7" name="Text Box 17"/>
          <p:cNvSpPr txBox="1">
            <a:spLocks noChangeArrowheads="1"/>
          </p:cNvSpPr>
          <p:nvPr/>
        </p:nvSpPr>
        <p:spPr bwMode="auto">
          <a:xfrm>
            <a:off x="-76200" y="2133600"/>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 35-37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السجون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422214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894639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013408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94695445"/>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
            <a:extLst>
              <a:ext uri="{FF2B5EF4-FFF2-40B4-BE49-F238E27FC236}">
                <a16:creationId xmlns:a16="http://schemas.microsoft.com/office/drawing/2014/main" id="{9C679E96-C84D-EF4D-BF9C-C24F469659F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107504" y="5107867"/>
            <a:ext cx="8928100" cy="769405"/>
          </a:xfrm>
          <a:prstGeom prst="rect">
            <a:avLst/>
          </a:prstGeom>
          <a:noFill/>
        </p:spPr>
        <p:txBody>
          <a:bodyPr wrap="squar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glow rad="228600">
                    <a:schemeClr val="accent4">
                      <a:satMod val="175000"/>
                      <a:alpha val="73052"/>
                    </a:schemeClr>
                  </a:glow>
                  <a:outerShdw blurRad="50800" dist="38100" dir="2700000" algn="tl" rotWithShape="0">
                    <a:srgbClr val="000000"/>
                  </a:outerShdw>
                </a:effectLst>
                <a:uLnTx/>
                <a:uFillTx/>
                <a:latin typeface="Arial" panose="020B0604020202020204" pitchFamily="34" charset="0"/>
                <a:cs typeface="Arial" panose="020B0604020202020204" pitchFamily="34" charset="0"/>
              </a:rPr>
              <a:t>يحرر يسوع رجل البراري</a:t>
            </a:r>
            <a:endParaRPr kumimoji="0" lang="en-US" sz="4400" b="1" u="none" strike="noStrike" kern="1200" cap="none" spc="0" normalizeH="0" baseline="0" noProof="0" dirty="0">
              <a:ln>
                <a:noFill/>
              </a:ln>
              <a:solidFill>
                <a:srgbClr val="6BCBF4"/>
              </a:solidFill>
              <a:effectLst>
                <a:glow rad="228600">
                  <a:schemeClr val="accent4">
                    <a:satMod val="175000"/>
                    <a:alpha val="73052"/>
                  </a:schemeClr>
                </a:glow>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179512" y="4531803"/>
            <a:ext cx="6168602" cy="707850"/>
          </a:xfrm>
          <a:prstGeom prst="rect">
            <a:avLst/>
          </a:prstGeom>
          <a:noFill/>
        </p:spPr>
        <p:txBody>
          <a:bodyPr wrap="non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sz="4000" b="1" dirty="0">
                <a:solidFill>
                  <a:srgbClr val="FFFFFF"/>
                </a:solidFill>
                <a:effectLst>
                  <a:glow rad="228600">
                    <a:schemeClr val="accent4">
                      <a:satMod val="175000"/>
                      <a:alpha val="73052"/>
                    </a:schemeClr>
                  </a:glow>
                  <a:outerShdw blurRad="50800" dist="88900" dir="2700000" algn="tl" rotWithShape="0">
                    <a:srgbClr val="000000"/>
                  </a:outerShdw>
                </a:effectLst>
                <a:latin typeface="Arial" panose="020B0604020202020204" pitchFamily="34" charset="0"/>
                <a:cs typeface="Arial" panose="020B0604020202020204" pitchFamily="34" charset="0"/>
              </a:rPr>
              <a:t>مرقس 5: 1-20، لوقا 8: 26-29 </a:t>
            </a:r>
            <a:endParaRPr kumimoji="0" lang="en-US" sz="4000" b="1" u="none" strike="noStrike" kern="1200" cap="none" spc="0" normalizeH="0" baseline="0" noProof="0" dirty="0">
              <a:ln>
                <a:noFill/>
              </a:ln>
              <a:solidFill>
                <a:srgbClr val="FFFFFF"/>
              </a:solidFill>
              <a:effectLst>
                <a:glow rad="228600">
                  <a:schemeClr val="accent4">
                    <a:satMod val="175000"/>
                    <a:alpha val="73052"/>
                  </a:scheme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4" name="Group 23">
            <a:extLst>
              <a:ext uri="{FF2B5EF4-FFF2-40B4-BE49-F238E27FC236}">
                <a16:creationId xmlns:a16="http://schemas.microsoft.com/office/drawing/2014/main" id="{EA7675B1-33C4-2D44-8B2F-4CFEFE91185C}"/>
              </a:ext>
            </a:extLst>
          </p:cNvPr>
          <p:cNvGrpSpPr/>
          <p:nvPr/>
        </p:nvGrpSpPr>
        <p:grpSpPr>
          <a:xfrm>
            <a:off x="6436014" y="188640"/>
            <a:ext cx="2707986" cy="1423496"/>
            <a:chOff x="238313" y="1456911"/>
            <a:chExt cx="2707986" cy="1423496"/>
          </a:xfrm>
        </p:grpSpPr>
        <p:grpSp>
          <p:nvGrpSpPr>
            <p:cNvPr id="25" name="Group 24">
              <a:extLst>
                <a:ext uri="{FF2B5EF4-FFF2-40B4-BE49-F238E27FC236}">
                  <a16:creationId xmlns:a16="http://schemas.microsoft.com/office/drawing/2014/main" id="{723C21CA-F1F7-4144-8536-6441E8779D96}"/>
                </a:ext>
              </a:extLst>
            </p:cNvPr>
            <p:cNvGrpSpPr/>
            <p:nvPr/>
          </p:nvGrpSpPr>
          <p:grpSpPr>
            <a:xfrm>
              <a:off x="238313" y="1506508"/>
              <a:ext cx="2376264" cy="1252451"/>
              <a:chOff x="6444208" y="182050"/>
              <a:chExt cx="2376264" cy="1252451"/>
            </a:xfrm>
          </p:grpSpPr>
          <p:pic>
            <p:nvPicPr>
              <p:cNvPr id="27" name="Picture 1" descr="22_John_Baptist_Prison_JPEG_1024.jpg">
                <a:extLst>
                  <a:ext uri="{FF2B5EF4-FFF2-40B4-BE49-F238E27FC236}">
                    <a16:creationId xmlns:a16="http://schemas.microsoft.com/office/drawing/2014/main" id="{9EDA1B4B-76C2-A54A-9098-1570CEFA6697}"/>
                  </a:ext>
                </a:extLst>
              </p:cNvPr>
              <p:cNvPicPr>
                <a:picLocks noChangeAspect="1"/>
              </p:cNvPicPr>
              <p:nvPr/>
            </p:nvPicPr>
            <p:blipFill rotWithShape="1">
              <a:blip r:embed="rId4"/>
              <a:srcRect l="11929" t="7918" r="10554" b="37606"/>
              <a:stretch/>
            </p:blipFill>
            <p:spPr bwMode="auto">
              <a:xfrm>
                <a:off x="6444208" y="182050"/>
                <a:ext cx="2376264" cy="1252451"/>
              </a:xfrm>
              <a:prstGeom prst="rect">
                <a:avLst/>
              </a:prstGeom>
              <a:noFill/>
              <a:ln w="9525">
                <a:noFill/>
                <a:miter lim="800000"/>
                <a:headEnd/>
                <a:tailEnd/>
              </a:ln>
            </p:spPr>
          </p:pic>
          <p:sp>
            <p:nvSpPr>
              <p:cNvPr id="28" name="Rectangle 27">
                <a:extLst>
                  <a:ext uri="{FF2B5EF4-FFF2-40B4-BE49-F238E27FC236}">
                    <a16:creationId xmlns:a16="http://schemas.microsoft.com/office/drawing/2014/main" id="{D7CE739E-CE57-2D4B-8073-77DAE848246B}"/>
                  </a:ext>
                </a:extLst>
              </p:cNvPr>
              <p:cNvSpPr/>
              <p:nvPr/>
            </p:nvSpPr>
            <p:spPr bwMode="auto">
              <a:xfrm>
                <a:off x="7668344" y="188639"/>
                <a:ext cx="1080120" cy="1220013"/>
              </a:xfrm>
              <a:prstGeom prst="rect">
                <a:avLst/>
              </a:prstGeom>
              <a:solidFill>
                <a:srgbClr val="FFFFFF"/>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defTabSz="914400" eaLnBrk="1" fontAlgn="auto" latinLnBrk="0" hangingPunct="1">
                  <a:lnSpc>
                    <a:spcPct val="100000"/>
                  </a:lnSpc>
                  <a:spcBef>
                    <a:spcPct val="50000"/>
                  </a:spcBef>
                  <a:spcAft>
                    <a:spcPts val="0"/>
                  </a:spcAft>
                  <a:buClrTx/>
                  <a:buSzTx/>
                  <a:buFontTx/>
                  <a:buNone/>
                  <a:tabLst/>
                  <a:defRPr/>
                </a:pPr>
                <a:endParaRPr kumimoji="0" lang="en-US" sz="2800" b="0" i="0" u="none" strike="noStrike" kern="0" cap="none" spc="0" normalizeH="0" baseline="0" noProof="0">
                  <a:ln>
                    <a:noFill/>
                  </a:ln>
                  <a:solidFill>
                    <a:srgbClr val="FFFFFF"/>
                  </a:solidFill>
                  <a:effectLst/>
                  <a:uLnTx/>
                  <a:uFillTx/>
                  <a:latin typeface="Times New Roman" pitchFamily="-112" charset="0"/>
                </a:endParaRPr>
              </a:p>
            </p:txBody>
          </p:sp>
        </p:grpSp>
        <p:sp>
          <p:nvSpPr>
            <p:cNvPr id="26" name="TextBox 25">
              <a:extLst>
                <a:ext uri="{FF2B5EF4-FFF2-40B4-BE49-F238E27FC236}">
                  <a16:creationId xmlns:a16="http://schemas.microsoft.com/office/drawing/2014/main" id="{3024C1A2-6BCB-EA47-BD07-DE4C9644416F}"/>
                </a:ext>
              </a:extLst>
            </p:cNvPr>
            <p:cNvSpPr txBox="1"/>
            <p:nvPr/>
          </p:nvSpPr>
          <p:spPr>
            <a:xfrm>
              <a:off x="1403648" y="1456911"/>
              <a:ext cx="1542651" cy="1423496"/>
            </a:xfrm>
            <a:prstGeom prst="rect">
              <a:avLst/>
            </a:prstGeom>
            <a:noFill/>
            <a:effectLst/>
          </p:spPr>
          <p:txBody>
            <a:bodyPr wrap="square" lIns="91341" tIns="45671" rIns="91341" bIns="45671" rtlCol="0">
              <a:spAutoFit/>
            </a:bodyPr>
            <a:lstStyle/>
            <a:p>
              <a:pPr marL="0" marR="0" lvl="0" indent="0" defTabSz="914400" eaLnBrk="1" fontAlgn="auto" latinLnBrk="0" hangingPunct="1">
                <a:lnSpc>
                  <a:spcPct val="70000"/>
                </a:lnSpc>
                <a:spcBef>
                  <a:spcPts val="0"/>
                </a:spcBef>
                <a:spcAft>
                  <a:spcPts val="0"/>
                </a:spcAft>
                <a:buClrTx/>
                <a:buSzTx/>
                <a:buFontTx/>
                <a:buNone/>
                <a:tabLst/>
                <a:defRPr/>
              </a:pPr>
              <a:r>
                <a:rPr kumimoji="0" lang="ar-JO" altLang="zh-CN" sz="4000" b="0" i="0" u="none" strike="noStrike" kern="0" cap="none" spc="-250" normalizeH="0" baseline="0" noProof="0" dirty="0">
                  <a:ln>
                    <a:noFill/>
                  </a:ln>
                  <a:solidFill>
                    <a:srgbClr val="0A0E5B">
                      <a:lumMod val="90000"/>
                      <a:lumOff val="10000"/>
                    </a:srgbClr>
                  </a:solidFill>
                  <a:effectLst/>
                  <a:uLnTx/>
                  <a:uFillTx/>
                  <a:latin typeface="Avenir Black"/>
                </a:rPr>
                <a:t>صور</a:t>
              </a:r>
              <a:br>
                <a:rPr kumimoji="0" lang="en-US" altLang="zh-CN" sz="4000" b="0" i="0" u="none" strike="noStrike" kern="0" cap="none" spc="-250" normalizeH="0" baseline="0" noProof="0" dirty="0">
                  <a:ln>
                    <a:noFill/>
                  </a:ln>
                  <a:solidFill>
                    <a:srgbClr val="0A0E5B">
                      <a:lumMod val="90000"/>
                      <a:lumOff val="10000"/>
                    </a:srgbClr>
                  </a:solidFill>
                  <a:effectLst/>
                  <a:uLnTx/>
                  <a:uFillTx/>
                  <a:latin typeface="Avenir Black"/>
                </a:rPr>
              </a:br>
              <a:r>
                <a:rPr kumimoji="0" lang="ar-JO" altLang="zh-CN" sz="4000" b="0" i="0" u="none" strike="noStrike" kern="0" cap="none" spc="-250" normalizeH="0" baseline="0" noProof="0" dirty="0">
                  <a:ln>
                    <a:noFill/>
                  </a:ln>
                  <a:solidFill>
                    <a:srgbClr val="0A0E5B">
                      <a:lumMod val="90000"/>
                      <a:lumOff val="10000"/>
                    </a:srgbClr>
                  </a:solidFill>
                  <a:effectLst/>
                  <a:uLnTx/>
                  <a:uFillTx/>
                  <a:latin typeface="Avenir Black"/>
                </a:rPr>
                <a:t>  </a:t>
              </a:r>
              <a:r>
                <a:rPr kumimoji="0" lang="ar-JO" altLang="zh-CN" sz="4000" b="0" i="0" u="none" strike="noStrike" kern="0" cap="none" spc="-250" normalizeH="0" baseline="0" noProof="0" dirty="0">
                  <a:ln>
                    <a:noFill/>
                  </a:ln>
                  <a:solidFill>
                    <a:srgbClr val="02B7DF"/>
                  </a:solidFill>
                  <a:effectLst/>
                  <a:uLnTx/>
                  <a:uFillTx/>
                  <a:latin typeface="Avenir Black"/>
                </a:rPr>
                <a:t>كتابية</a:t>
              </a:r>
              <a:br>
                <a:rPr kumimoji="0" lang="en-US" altLang="zh-CN" sz="4000" b="0" i="0" u="none" strike="noStrike" kern="0" cap="none" spc="-250" normalizeH="0" baseline="0" noProof="0" dirty="0">
                  <a:ln>
                    <a:noFill/>
                  </a:ln>
                  <a:solidFill>
                    <a:srgbClr val="0A0E5B">
                      <a:lumMod val="90000"/>
                      <a:lumOff val="10000"/>
                    </a:srgbClr>
                  </a:solidFill>
                  <a:effectLst/>
                  <a:uLnTx/>
                  <a:uFillTx/>
                  <a:latin typeface="Avenir Black"/>
                </a:rPr>
              </a:br>
              <a:r>
                <a:rPr kumimoji="0" lang="ar-JO" altLang="zh-CN" sz="4000" b="0" i="0" u="none" strike="noStrike" kern="0" cap="none" spc="-250" normalizeH="0" baseline="0" noProof="0" dirty="0">
                  <a:ln>
                    <a:noFill/>
                  </a:ln>
                  <a:solidFill>
                    <a:srgbClr val="0A0E5B">
                      <a:lumMod val="90000"/>
                      <a:lumOff val="10000"/>
                    </a:srgbClr>
                  </a:solidFill>
                  <a:effectLst/>
                  <a:uLnTx/>
                  <a:uFillTx/>
                  <a:latin typeface="Avenir Black"/>
                </a:rPr>
                <a:t>   </a:t>
              </a:r>
              <a:r>
                <a:rPr kumimoji="0" lang="ar-JO" altLang="zh-CN" sz="4000" b="0" i="0" u="none" strike="noStrike" kern="0" cap="none" spc="-250" normalizeH="0" baseline="0" noProof="0" dirty="0">
                  <a:ln>
                    <a:noFill/>
                  </a:ln>
                  <a:solidFill>
                    <a:srgbClr val="0A0E5B">
                      <a:lumMod val="90000"/>
                      <a:lumOff val="10000"/>
                    </a:srgbClr>
                  </a:solidFill>
                  <a:effectLst/>
                  <a:uLnTx/>
                  <a:uFillTx/>
                  <a:latin typeface="Avenir Black"/>
                  <a:cs typeface="Avenir Black"/>
                </a:rPr>
                <a:t> مجانية</a:t>
              </a:r>
              <a:endParaRPr kumimoji="0" lang="en-GB" sz="7200" b="0" i="0" u="none" strike="noStrike" kern="0" cap="none" spc="-250" normalizeH="0" baseline="0" noProof="0" dirty="0">
                <a:ln>
                  <a:noFill/>
                </a:ln>
                <a:solidFill>
                  <a:srgbClr val="0A0E5B">
                    <a:lumMod val="90000"/>
                    <a:lumOff val="10000"/>
                  </a:srgbClr>
                </a:solidFill>
                <a:effectLst/>
                <a:uLnTx/>
                <a:uFillTx/>
                <a:latin typeface="Avenir Black"/>
                <a:cs typeface="Avenir Black"/>
              </a:endParaRPr>
            </a:p>
          </p:txBody>
        </p:sp>
      </p:grpSp>
    </p:spTree>
    <p:extLst>
      <p:ext uri="{BB962C8B-B14F-4D97-AF65-F5344CB8AC3E}">
        <p14:creationId xmlns:p14="http://schemas.microsoft.com/office/powerpoint/2010/main" val="1948105353"/>
      </p:ext>
    </p:extLst>
  </p:cSld>
  <p:clrMapOvr>
    <a:masterClrMapping/>
  </p:clrMapOvr>
  <p:transition/>
</p:sld>
</file>

<file path=ppt/slides/slide35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05AE2F1A-E145-9241-A094-CB78D68824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489670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9B151925-44B7-A648-9ACD-7A8A1BDE15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8667404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5FF081FD-BC4D-164C-9FEC-7942989E39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1670352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3A552B63-E645-D548-A1B6-25644E59A6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4443813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16FC6A67-18A7-9E41-A2FF-350BF5FA94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4680488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1026"/>
          <p:cNvSpPr>
            <a:spLocks noGrp="1" noRot="1" noChangeArrowheads="1"/>
          </p:cNvSpPr>
          <p:nvPr>
            <p:ph type="title"/>
          </p:nvPr>
        </p:nvSpPr>
        <p:spPr>
          <a:xfrm>
            <a:off x="685800" y="152400"/>
            <a:ext cx="7772400" cy="1143000"/>
          </a:xfrm>
        </p:spPr>
        <p:txBody>
          <a:bodyPr/>
          <a:lstStyle/>
          <a:p>
            <a:pPr eaLnBrk="1" hangingPunct="1">
              <a:defRPr/>
            </a:pPr>
            <a:r>
              <a:rPr lang="ar-JO" sz="3600" dirty="0">
                <a:latin typeface="Arial" panose="020B0604020202020204" pitchFamily="34" charset="0"/>
                <a:ea typeface="ＭＳ Ｐゴシック" charset="0"/>
                <a:cs typeface="Arial" panose="020B0604020202020204" pitchFamily="34" charset="0"/>
              </a:rPr>
              <a:t>كتاب العهد الجديد</a:t>
            </a:r>
            <a:endParaRPr lang="en-US" dirty="0">
              <a:latin typeface="Arial" panose="020B0604020202020204" pitchFamily="34" charset="0"/>
              <a:ea typeface="ＭＳ Ｐゴシック" charset="0"/>
              <a:cs typeface="Arial" panose="020B0604020202020204" pitchFamily="34" charset="0"/>
            </a:endParaRPr>
          </a:p>
        </p:txBody>
      </p:sp>
      <p:graphicFrame>
        <p:nvGraphicFramePr>
          <p:cNvPr id="55358" name="Group 1086"/>
          <p:cNvGraphicFramePr>
            <a:graphicFrameLocks noGrp="1"/>
          </p:cNvGraphicFramePr>
          <p:nvPr>
            <p:extLst>
              <p:ext uri="{D42A27DB-BD31-4B8C-83A1-F6EECF244321}">
                <p14:modId xmlns:p14="http://schemas.microsoft.com/office/powerpoint/2010/main" val="1405477041"/>
              </p:ext>
            </p:extLst>
          </p:nvPr>
        </p:nvGraphicFramePr>
        <p:xfrm>
          <a:off x="0" y="1371600"/>
          <a:ext cx="9144000" cy="5374883"/>
        </p:xfrm>
        <a:graphic>
          <a:graphicData uri="http://schemas.openxmlformats.org/drawingml/2006/table">
            <a:tbl>
              <a:tblPr/>
              <a:tblGrid>
                <a:gridCol w="1066800">
                  <a:extLst>
                    <a:ext uri="{9D8B030D-6E8A-4147-A177-3AD203B41FA5}">
                      <a16:colId xmlns:a16="http://schemas.microsoft.com/office/drawing/2014/main" val="20000"/>
                    </a:ext>
                  </a:extLst>
                </a:gridCol>
                <a:gridCol w="1143000">
                  <a:extLst>
                    <a:ext uri="{9D8B030D-6E8A-4147-A177-3AD203B41FA5}">
                      <a16:colId xmlns:a16="http://schemas.microsoft.com/office/drawing/2014/main" val="20001"/>
                    </a:ext>
                  </a:extLst>
                </a:gridCol>
                <a:gridCol w="1143000">
                  <a:extLst>
                    <a:ext uri="{9D8B030D-6E8A-4147-A177-3AD203B41FA5}">
                      <a16:colId xmlns:a16="http://schemas.microsoft.com/office/drawing/2014/main" val="20002"/>
                    </a:ext>
                  </a:extLst>
                </a:gridCol>
                <a:gridCol w="1219200">
                  <a:extLst>
                    <a:ext uri="{9D8B030D-6E8A-4147-A177-3AD203B41FA5}">
                      <a16:colId xmlns:a16="http://schemas.microsoft.com/office/drawing/2014/main" val="20003"/>
                    </a:ext>
                  </a:extLst>
                </a:gridCol>
                <a:gridCol w="1143000">
                  <a:extLst>
                    <a:ext uri="{9D8B030D-6E8A-4147-A177-3AD203B41FA5}">
                      <a16:colId xmlns:a16="http://schemas.microsoft.com/office/drawing/2014/main" val="20004"/>
                    </a:ext>
                  </a:extLst>
                </a:gridCol>
                <a:gridCol w="1143000">
                  <a:extLst>
                    <a:ext uri="{9D8B030D-6E8A-4147-A177-3AD203B41FA5}">
                      <a16:colId xmlns:a16="http://schemas.microsoft.com/office/drawing/2014/main" val="20005"/>
                    </a:ext>
                  </a:extLst>
                </a:gridCol>
                <a:gridCol w="1143000">
                  <a:extLst>
                    <a:ext uri="{9D8B030D-6E8A-4147-A177-3AD203B41FA5}">
                      <a16:colId xmlns:a16="http://schemas.microsoft.com/office/drawing/2014/main" val="20006"/>
                    </a:ext>
                  </a:extLst>
                </a:gridCol>
                <a:gridCol w="1143000">
                  <a:extLst>
                    <a:ext uri="{9D8B030D-6E8A-4147-A177-3AD203B41FA5}">
                      <a16:colId xmlns:a16="http://schemas.microsoft.com/office/drawing/2014/main" val="20007"/>
                    </a:ext>
                  </a:extLst>
                </a:gridCol>
              </a:tblGrid>
              <a:tr h="83820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الإسم</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الجنسية</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الموطن الأصلي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6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الوظيفة</a:t>
                      </a:r>
                      <a:endParaRPr kumimoji="0" lang="en-US" sz="16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العلاقات</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عدد الإصحاحات</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عدد الآيات</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عدد الأسفار</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extLst>
                  <a:ext uri="{0D108BD9-81ED-4DB2-BD59-A6C34878D82A}">
                    <a16:rowId xmlns:a16="http://schemas.microsoft.com/office/drawing/2014/main" val="10000"/>
                  </a:ext>
                </a:extLst>
              </a:tr>
              <a:tr h="91440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يهودي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6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كفرناحوم</a:t>
                      </a:r>
                      <a:endParaRPr kumimoji="0" lang="en-US" sz="16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جابي ضرائب</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رسول يسوع المسيح</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28</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1071</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إنجيل متى</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1"/>
                  </a:ext>
                </a:extLst>
              </a:tr>
              <a:tr h="64928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مرقس</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يهودي/</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روماني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أورشليم</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مرسل</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تلميذ بطرس</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678</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إنجيل مرقس</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2"/>
                  </a:ext>
                </a:extLst>
              </a:tr>
              <a:tr h="969963">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لوقا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يوناني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أنطاكية</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طبيب</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تلميذ بولس</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52</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2158</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إنجيل لوقا</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أعمال الرسل</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3"/>
                  </a:ext>
                </a:extLst>
              </a:tr>
              <a:tr h="195738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يهودي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بيت صيدا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أو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كفرناحوم</a:t>
                      </a:r>
                      <a:endParaRPr kumimoji="0" lang="en-US" sz="16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صياد</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رسول يسوع المسيح</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50</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1414</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إنجيل يوحنا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يوحنا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 يوحنا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 يوحنا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رؤيا يوحنا</a:t>
                      </a:r>
                      <a:r>
                        <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a:t>
                      </a:r>
                    </a:p>
                  </a:txBody>
                  <a:tcPr marT="45714" marB="4571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580666" name="Text Box 1083"/>
          <p:cNvSpPr txBox="1">
            <a:spLocks noChangeArrowheads="1"/>
          </p:cNvSpPr>
          <p:nvPr/>
        </p:nvSpPr>
        <p:spPr bwMode="auto">
          <a:xfrm>
            <a:off x="8559471" y="152400"/>
            <a:ext cx="52770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sld>
</file>

<file path=ppt/slides/slide36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0736BDE7-6ED2-3548-97B5-6350F65869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9190932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0C1C5DF2-CBA2-D840-AB6A-C2D50E56B7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9527832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B3442DD2-1641-6F4A-A5AF-E5AE0C02A7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541845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8A02FA45-2FB0-634D-8395-34252DD12B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677131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B3AF17E8-C39C-8446-9D7E-654E804670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1978818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ABCE9030-F59F-4D48-9CC3-6BFE85487B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498199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a:extLst>
              <a:ext uri="{FF2B5EF4-FFF2-40B4-BE49-F238E27FC236}">
                <a16:creationId xmlns:a16="http://schemas.microsoft.com/office/drawing/2014/main" id="{5F453802-AC94-2047-A6C6-9B7A0B8318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23774352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a:extLst>
              <a:ext uri="{FF2B5EF4-FFF2-40B4-BE49-F238E27FC236}">
                <a16:creationId xmlns:a16="http://schemas.microsoft.com/office/drawing/2014/main" id="{0294C2C3-0EE4-854E-9C0C-94A97FE539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595497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a:extLst>
              <a:ext uri="{FF2B5EF4-FFF2-40B4-BE49-F238E27FC236}">
                <a16:creationId xmlns:a16="http://schemas.microsoft.com/office/drawing/2014/main" id="{40F8FDA4-3861-E444-8E55-4F94B36EF7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0918997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E1E52BCE-F80C-204B-B2A0-83D4844B10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0475847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056CE52-D75D-DD4A-979E-918B88A2C5FE}"/>
              </a:ext>
            </a:extLst>
          </p:cNvPr>
          <p:cNvGrpSpPr/>
          <p:nvPr/>
        </p:nvGrpSpPr>
        <p:grpSpPr>
          <a:xfrm>
            <a:off x="0" y="-27384"/>
            <a:ext cx="9240404" cy="6885384"/>
            <a:chOff x="0" y="-27384"/>
            <a:chExt cx="9240404" cy="6885384"/>
          </a:xfrm>
        </p:grpSpPr>
        <p:pic>
          <p:nvPicPr>
            <p:cNvPr id="2918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384"/>
              <a:ext cx="9240404" cy="6885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0D06CD9C-DB67-6043-BF2B-BB9E50772225}"/>
                </a:ext>
              </a:extLst>
            </p:cNvPr>
            <p:cNvSpPr/>
            <p:nvPr/>
          </p:nvSpPr>
          <p:spPr bwMode="auto">
            <a:xfrm>
              <a:off x="1763688" y="4581128"/>
              <a:ext cx="864096" cy="2880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grpSp>
      <p:sp>
        <p:nvSpPr>
          <p:cNvPr id="172035" name="Rectangle 4"/>
          <p:cNvSpPr>
            <a:spLocks noGrp="1" noChangeArrowheads="1"/>
          </p:cNvSpPr>
          <p:nvPr>
            <p:ph type="title" idx="4294967295"/>
          </p:nvPr>
        </p:nvSpPr>
        <p:spPr>
          <a:xfrm>
            <a:off x="3906716" y="1574782"/>
            <a:ext cx="5219700" cy="576064"/>
          </a:xfrm>
          <a:solidFill>
            <a:srgbClr val="000090"/>
          </a:solidFill>
        </p:spPr>
        <p:txBody>
          <a:bodyPr/>
          <a:lstStyle/>
          <a:p>
            <a:pPr eaLnBrk="1" hangingPunct="1">
              <a:defRPr/>
            </a:pPr>
            <a:r>
              <a:rPr lang="ar-JO" sz="3600" dirty="0"/>
              <a:t>"الرجل الكامل"</a:t>
            </a:r>
            <a:endParaRPr lang="en-US" sz="3600" dirty="0"/>
          </a:p>
        </p:txBody>
      </p:sp>
      <p:sp>
        <p:nvSpPr>
          <p:cNvPr id="4" name="Rectangle 3"/>
          <p:cNvSpPr txBox="1">
            <a:spLocks noChangeArrowheads="1"/>
          </p:cNvSpPr>
          <p:nvPr/>
        </p:nvSpPr>
        <p:spPr bwMode="auto">
          <a:xfrm>
            <a:off x="4499992" y="6400800"/>
            <a:ext cx="4644008"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Barry Huddleston, The Acrostic Bible</a:t>
            </a:r>
          </a:p>
        </p:txBody>
      </p:sp>
      <p:sp>
        <p:nvSpPr>
          <p:cNvPr id="5" name="Rectangle 4">
            <a:extLst>
              <a:ext uri="{FF2B5EF4-FFF2-40B4-BE49-F238E27FC236}">
                <a16:creationId xmlns:a16="http://schemas.microsoft.com/office/drawing/2014/main" id="{18987182-FBFE-4A42-BF2A-AF92FAA08B94}"/>
              </a:ext>
            </a:extLst>
          </p:cNvPr>
          <p:cNvSpPr txBox="1">
            <a:spLocks noChangeArrowheads="1"/>
          </p:cNvSpPr>
          <p:nvPr/>
        </p:nvSpPr>
        <p:spPr bwMode="auto">
          <a:xfrm>
            <a:off x="-36512" y="4334089"/>
            <a:ext cx="2577076" cy="494078"/>
          </a:xfrm>
          <a:prstGeom prst="rect">
            <a:avLst/>
          </a:prstGeom>
          <a:solidFill>
            <a:srgbClr val="000090"/>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97B6B9EB-18A5-4760-9816-CD4CA7BD4503}"/>
              </a:ext>
            </a:extLst>
          </p:cNvPr>
          <p:cNvSpPr txBox="1"/>
          <p:nvPr/>
        </p:nvSpPr>
        <p:spPr>
          <a:xfrm>
            <a:off x="2220132" y="4939505"/>
            <a:ext cx="2279860" cy="1938992"/>
          </a:xfrm>
          <a:prstGeom prst="rect">
            <a:avLst/>
          </a:prstGeom>
          <a:solidFill>
            <a:srgbClr val="FFFFFF"/>
          </a:solidFill>
        </p:spPr>
        <p:txBody>
          <a:bodyPr wrap="square" rtlCol="1">
            <a:spAutoFit/>
          </a:bodyPr>
          <a:lstStyle/>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زكريا يسمّي يوحنا</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أحداث خلال طفولة يسوع</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الروح ينزل على يسوع</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الاجتياز في اختبارات المجرّب</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سمعان بطرس يتبع يسوع</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اختيار التلاميذ الاثنا عشر</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شفاء خادم قائد المئة</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الرفض من كورة </a:t>
            </a:r>
            <a:r>
              <a:rPr lang="ar-JO" sz="1200" b="1" dirty="0" err="1">
                <a:solidFill>
                  <a:schemeClr val="bg2"/>
                </a:solidFill>
                <a:latin typeface="Arial" panose="020B0604020202020204" pitchFamily="34" charset="0"/>
                <a:ea typeface="Accordance" panose="00000400000000000000" pitchFamily="2" charset="-78"/>
                <a:cs typeface="Arial" panose="020B0604020202020204" pitchFamily="34" charset="0"/>
              </a:rPr>
              <a:t>الجدريين</a:t>
            </a:r>
            <a:endPar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إرشادات حول التبعية</a:t>
            </a:r>
          </a:p>
          <a:p>
            <a:pPr marL="228600" indent="-228600" algn="r" rtl="1" eaLnBrk="1" hangingPunct="1">
              <a:buAutoNum type="arabicPeriod"/>
            </a:pPr>
            <a:r>
              <a:rPr lang="ar-JO" sz="1200" b="1" dirty="0" err="1">
                <a:solidFill>
                  <a:schemeClr val="bg2"/>
                </a:solidFill>
                <a:latin typeface="Arial" panose="020B0604020202020204" pitchFamily="34" charset="0"/>
                <a:ea typeface="Accordance" panose="00000400000000000000" pitchFamily="2" charset="-78"/>
                <a:cs typeface="Arial" panose="020B0604020202020204" pitchFamily="34" charset="0"/>
              </a:rPr>
              <a:t>ارسال</a:t>
            </a: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 السبعين وتقريرهم</a:t>
            </a:r>
            <a:endParaRPr lang="ar-JO" sz="1200" b="1" dirty="0">
              <a:solidFill>
                <a:schemeClr val="bg2"/>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D69EE819-D967-418A-B333-DA46198ED312}"/>
              </a:ext>
            </a:extLst>
          </p:cNvPr>
          <p:cNvSpPr txBox="1"/>
          <p:nvPr/>
        </p:nvSpPr>
        <p:spPr>
          <a:xfrm>
            <a:off x="-77983" y="4828167"/>
            <a:ext cx="2279859" cy="2462213"/>
          </a:xfrm>
          <a:prstGeom prst="rect">
            <a:avLst/>
          </a:prstGeom>
          <a:solidFill>
            <a:srgbClr val="FFFFFF"/>
          </a:solidFill>
        </p:spPr>
        <p:txBody>
          <a:bodyPr wrap="square" rtlCol="1">
            <a:spAutoFit/>
          </a:bodyPr>
          <a:lstStyle/>
          <a:p>
            <a:pPr algn="r" rtl="1" eaLnBrk="1" hangingPunct="1"/>
            <a:endPar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التوبيخ والويلات ضد الفريسيين</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حقيقة عودة الرب</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الشفاء في السبت</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التشديد حول التبعية الحقيقية</a:t>
            </a:r>
            <a:endParaRPr lang="en-US" sz="1400" b="1"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استقبال الابن الضال</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المدخل إلى حضن إبراهيم</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تفاعل البرص العشرة</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الإيمان يجب أن يكون ثابت</a:t>
            </a:r>
            <a:endParaRPr lang="ar-JO" sz="1400" b="1" dirty="0">
              <a:solidFill>
                <a:schemeClr val="bg2"/>
              </a:solidFill>
              <a:latin typeface="Arial" panose="020B0604020202020204" pitchFamily="34" charset="0"/>
              <a:cs typeface="Arial" panose="020B0604020202020204" pitchFamily="34" charset="0"/>
            </a:endParaRPr>
          </a:p>
          <a:p>
            <a:pPr marL="342900" indent="-342900">
              <a:buFont typeface="+mj-lt"/>
              <a:buAutoNum type="arabicPeriod" startAt="11"/>
            </a:pPr>
            <a:endParaRPr lang="ar-JO" sz="1400" b="1" dirty="0">
              <a:latin typeface="Arial" panose="020B0604020202020204" pitchFamily="34" charset="0"/>
              <a:cs typeface="Arial" panose="020B0604020202020204" pitchFamily="34" charset="0"/>
            </a:endParaRPr>
          </a:p>
        </p:txBody>
      </p:sp>
      <p:sp>
        <p:nvSpPr>
          <p:cNvPr id="9" name="TextBox 8">
            <a:extLst>
              <a:ext uri="{FF2B5EF4-FFF2-40B4-BE49-F238E27FC236}">
                <a16:creationId xmlns:a16="http://schemas.microsoft.com/office/drawing/2014/main" id="{67362036-285A-417E-A788-D7CAC24232B1}"/>
              </a:ext>
            </a:extLst>
          </p:cNvPr>
          <p:cNvSpPr txBox="1"/>
          <p:nvPr/>
        </p:nvSpPr>
        <p:spPr>
          <a:xfrm>
            <a:off x="5181458" y="-27384"/>
            <a:ext cx="3281075" cy="1600438"/>
          </a:xfrm>
          <a:prstGeom prst="rect">
            <a:avLst/>
          </a:prstGeom>
          <a:solidFill>
            <a:srgbClr val="FFFFFF"/>
          </a:solidFill>
        </p:spPr>
        <p:txBody>
          <a:bodyPr wrap="square" rtlCol="1">
            <a:spAutoFit/>
          </a:bodyPr>
          <a:lstStyle/>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الدخول الانتصاري إلى أورشليم</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المسيح يتفوق على الفريسيين بشكل متكرر</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التنبؤ بخراب الهيكل</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الاستهزاء في المحاكمة</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قبول اللص التائب</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الأخبار عن قيامة المسيح</a:t>
            </a:r>
          </a:p>
          <a:p>
            <a:pPr marL="342900" indent="-342900">
              <a:buFont typeface="+mj-lt"/>
              <a:buAutoNum type="arabicPeriod" startAt="19"/>
            </a:pPr>
            <a:endParaRPr lang="ar-JO" sz="1400" b="1" dirty="0">
              <a:solidFill>
                <a:schemeClr val="bg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97655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7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a:extLst>
              <a:ext uri="{FF2B5EF4-FFF2-40B4-BE49-F238E27FC236}">
                <a16:creationId xmlns:a16="http://schemas.microsoft.com/office/drawing/2014/main" id="{8B7843AF-8E02-A840-8C34-149878777A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395762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a:extLst>
              <a:ext uri="{FF2B5EF4-FFF2-40B4-BE49-F238E27FC236}">
                <a16:creationId xmlns:a16="http://schemas.microsoft.com/office/drawing/2014/main" id="{D59207B5-31BC-AF4D-8CA9-B61B14F420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68074653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a:extLst>
              <a:ext uri="{FF2B5EF4-FFF2-40B4-BE49-F238E27FC236}">
                <a16:creationId xmlns:a16="http://schemas.microsoft.com/office/drawing/2014/main" id="{90A95F13-0CE9-9440-8F09-516FF501C10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5813585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a:extLst>
              <a:ext uri="{FF2B5EF4-FFF2-40B4-BE49-F238E27FC236}">
                <a16:creationId xmlns:a16="http://schemas.microsoft.com/office/drawing/2014/main" id="{F8B06434-B7F3-DE4F-80A0-64A4E7C4B0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5269233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766959515"/>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ar-JO" sz="8800" dirty="0">
                <a:ea typeface="Osaka" charset="0"/>
                <a:cs typeface="Arial" panose="020B0604020202020204" pitchFamily="34" charset="0"/>
              </a:rPr>
              <a:t> 9</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34700078"/>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2867935" y="2622544"/>
            <a:ext cx="5975142" cy="806456"/>
          </a:xfrm>
          <a:prstGeom prst="rect">
            <a:avLst/>
          </a:prstGeom>
          <a:noFill/>
        </p:spPr>
        <p:txBody>
          <a:bodyPr wrap="square" lIns="91303" tIns="45652" rIns="91303" bIns="45652">
            <a:spAutoFit/>
          </a:bodyPr>
          <a:lstStyle/>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46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يسوع يُطعِم 5000</a:t>
            </a:r>
            <a:endParaRPr kumimoji="0" lang="en-US" sz="46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58082" y="3331488"/>
            <a:ext cx="5284995" cy="2000410"/>
          </a:xfrm>
          <a:prstGeom prst="rect">
            <a:avLst/>
          </a:prstGeom>
          <a:noFill/>
        </p:spPr>
        <p:txBody>
          <a:bodyPr wrap="square" lIns="91303" tIns="45652" rIns="91303" bIns="45652">
            <a:spAutoFit/>
          </a:bodyPr>
          <a:lstStyle/>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31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14: 13-22</a:t>
            </a:r>
          </a:p>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31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6: 31-46</a:t>
            </a:r>
          </a:p>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31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9: 10-17</a:t>
            </a:r>
          </a:p>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31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6: 1-13</a:t>
            </a:r>
            <a:endParaRPr kumimoji="0" lang="en-US" sz="31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135825" y="4325759"/>
            <a:ext cx="2660102" cy="1544718"/>
            <a:chOff x="5508104" y="548680"/>
            <a:chExt cx="2660102" cy="1544718"/>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sp>
          <p:nvSpPr>
            <p:cNvPr id="9" name="TextBox 8"/>
            <p:cNvSpPr txBox="1"/>
            <p:nvPr/>
          </p:nvSpPr>
          <p:spPr>
            <a:xfrm>
              <a:off x="6804248" y="548680"/>
              <a:ext cx="1296144" cy="1544718"/>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272791251"/>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29472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72829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383227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Text Box 2"/>
          <p:cNvSpPr txBox="1">
            <a:spLocks noChangeArrowheads="1"/>
          </p:cNvSpPr>
          <p:nvPr/>
        </p:nvSpPr>
        <p:spPr bwMode="auto">
          <a:xfrm>
            <a:off x="8513563" y="152401"/>
            <a:ext cx="585391" cy="523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nvGrpSpPr>
          <p:cNvPr id="294914" name="Group 3"/>
          <p:cNvGrpSpPr>
            <a:grpSpLocks/>
          </p:cNvGrpSpPr>
          <p:nvPr/>
        </p:nvGrpSpPr>
        <p:grpSpPr bwMode="auto">
          <a:xfrm>
            <a:off x="-85724" y="687388"/>
            <a:ext cx="9305925" cy="6170612"/>
            <a:chOff x="0" y="0"/>
            <a:chExt cx="4525" cy="3453"/>
          </a:xfrm>
        </p:grpSpPr>
        <p:grpSp>
          <p:nvGrpSpPr>
            <p:cNvPr id="294917" name="Group 4"/>
            <p:cNvGrpSpPr>
              <a:grpSpLocks/>
            </p:cNvGrpSpPr>
            <p:nvPr/>
          </p:nvGrpSpPr>
          <p:grpSpPr bwMode="auto">
            <a:xfrm>
              <a:off x="0" y="0"/>
              <a:ext cx="4525" cy="671"/>
              <a:chOff x="0" y="0"/>
              <a:chExt cx="4525" cy="671"/>
            </a:xfrm>
          </p:grpSpPr>
          <p:sp>
            <p:nvSpPr>
              <p:cNvPr id="294978" name="Rectangle 5"/>
              <p:cNvSpPr>
                <a:spLocks noChangeArrowheads="1"/>
              </p:cNvSpPr>
              <p:nvPr/>
            </p:nvSpPr>
            <p:spPr bwMode="auto">
              <a:xfrm>
                <a:off x="32" y="0"/>
                <a:ext cx="4461" cy="671"/>
              </a:xfrm>
              <a:prstGeom prst="rect">
                <a:avLst/>
              </a:prstGeom>
              <a:solidFill>
                <a:srgbClr val="000000">
                  <a:alpha val="50195"/>
                </a:srgbClr>
              </a:solidFill>
              <a:ln w="12700" cap="sq">
                <a:solidFill>
                  <a:schemeClr val="tx1"/>
                </a:solidFill>
                <a:miter lim="800000"/>
                <a:headEnd type="none" w="sm" len="sm"/>
                <a:tailEnd type="none" w="sm" len="sm"/>
              </a:ln>
            </p:spPr>
            <p:txBody>
              <a:bodyPr lIns="0" rIns="0" anchor="ct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المخلّص العالمي يتقدّم المملكة</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9" name="Rectangle 6"/>
              <p:cNvSpPr>
                <a:spLocks noChangeArrowheads="1"/>
              </p:cNvSpPr>
              <p:nvPr/>
            </p:nvSpPr>
            <p:spPr bwMode="auto">
              <a:xfrm>
                <a:off x="0" y="0"/>
                <a:ext cx="4525" cy="67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18" name="Group 7"/>
            <p:cNvGrpSpPr>
              <a:grpSpLocks/>
            </p:cNvGrpSpPr>
            <p:nvPr/>
          </p:nvGrpSpPr>
          <p:grpSpPr bwMode="auto">
            <a:xfrm>
              <a:off x="0" y="671"/>
              <a:ext cx="2594" cy="633"/>
              <a:chOff x="0" y="671"/>
              <a:chExt cx="2594" cy="633"/>
            </a:xfrm>
          </p:grpSpPr>
          <p:sp>
            <p:nvSpPr>
              <p:cNvPr id="294976" name="Rectangle 8"/>
              <p:cNvSpPr>
                <a:spLocks noChangeArrowheads="1"/>
              </p:cNvSpPr>
              <p:nvPr/>
            </p:nvSpPr>
            <p:spPr bwMode="auto">
              <a:xfrm>
                <a:off x="32" y="671"/>
                <a:ext cx="25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للبحث عن المفقودين</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7" name="Rectangle 9"/>
              <p:cNvSpPr>
                <a:spLocks noChangeArrowheads="1"/>
              </p:cNvSpPr>
              <p:nvPr/>
            </p:nvSpPr>
            <p:spPr bwMode="auto">
              <a:xfrm>
                <a:off x="0" y="671"/>
                <a:ext cx="2594"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19" name="Group 10"/>
            <p:cNvGrpSpPr>
              <a:grpSpLocks/>
            </p:cNvGrpSpPr>
            <p:nvPr/>
          </p:nvGrpSpPr>
          <p:grpSpPr bwMode="auto">
            <a:xfrm>
              <a:off x="2594" y="671"/>
              <a:ext cx="1931" cy="633"/>
              <a:chOff x="2594" y="671"/>
              <a:chExt cx="1931" cy="633"/>
            </a:xfrm>
          </p:grpSpPr>
          <p:sp>
            <p:nvSpPr>
              <p:cNvPr id="294974" name="Rectangle 11"/>
              <p:cNvSpPr>
                <a:spLocks noChangeArrowheads="1"/>
              </p:cNvSpPr>
              <p:nvPr/>
            </p:nvSpPr>
            <p:spPr bwMode="auto">
              <a:xfrm>
                <a:off x="2626" y="671"/>
                <a:ext cx="186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ليخلّص المفقودين</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75" name="Rectangle 12"/>
              <p:cNvSpPr>
                <a:spLocks noChangeArrowheads="1"/>
              </p:cNvSpPr>
              <p:nvPr/>
            </p:nvSpPr>
            <p:spPr bwMode="auto">
              <a:xfrm>
                <a:off x="2594" y="671"/>
                <a:ext cx="193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0" name="Group 13"/>
            <p:cNvGrpSpPr>
              <a:grpSpLocks/>
            </p:cNvGrpSpPr>
            <p:nvPr/>
          </p:nvGrpSpPr>
          <p:grpSpPr bwMode="auto">
            <a:xfrm>
              <a:off x="0" y="1304"/>
              <a:ext cx="1261" cy="633"/>
              <a:chOff x="0" y="1304"/>
              <a:chExt cx="1261" cy="633"/>
            </a:xfrm>
          </p:grpSpPr>
          <p:sp>
            <p:nvSpPr>
              <p:cNvPr id="294972" name="Rectangle 14"/>
              <p:cNvSpPr>
                <a:spLocks noChangeArrowheads="1"/>
              </p:cNvSpPr>
              <p:nvPr/>
            </p:nvSpPr>
            <p:spPr bwMode="auto">
              <a:xfrm>
                <a:off x="32" y="1304"/>
                <a:ext cx="119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المقدمة</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3" name="Rectangle 15"/>
              <p:cNvSpPr>
                <a:spLocks noChangeArrowheads="1"/>
              </p:cNvSpPr>
              <p:nvPr/>
            </p:nvSpPr>
            <p:spPr bwMode="auto">
              <a:xfrm>
                <a:off x="0" y="1304"/>
                <a:ext cx="126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1" name="Group 16"/>
            <p:cNvGrpSpPr>
              <a:grpSpLocks/>
            </p:cNvGrpSpPr>
            <p:nvPr/>
          </p:nvGrpSpPr>
          <p:grpSpPr bwMode="auto">
            <a:xfrm>
              <a:off x="1261" y="1304"/>
              <a:ext cx="1333" cy="633"/>
              <a:chOff x="1261" y="1304"/>
              <a:chExt cx="1333" cy="633"/>
            </a:xfrm>
          </p:grpSpPr>
          <p:sp>
            <p:nvSpPr>
              <p:cNvPr id="294970" name="Rectangle 17"/>
              <p:cNvSpPr>
                <a:spLocks noChangeArrowheads="1"/>
              </p:cNvSpPr>
              <p:nvPr/>
            </p:nvSpPr>
            <p:spPr bwMode="auto">
              <a:xfrm>
                <a:off x="1293" y="1304"/>
                <a:ext cx="126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الخدمة</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1" name="Rectangle 18"/>
              <p:cNvSpPr>
                <a:spLocks noChangeArrowheads="1"/>
              </p:cNvSpPr>
              <p:nvPr/>
            </p:nvSpPr>
            <p:spPr bwMode="auto">
              <a:xfrm>
                <a:off x="1261" y="1304"/>
                <a:ext cx="1333"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2" name="Group 19"/>
            <p:cNvGrpSpPr>
              <a:grpSpLocks/>
            </p:cNvGrpSpPr>
            <p:nvPr/>
          </p:nvGrpSpPr>
          <p:grpSpPr bwMode="auto">
            <a:xfrm>
              <a:off x="2594" y="1304"/>
              <a:ext cx="841" cy="633"/>
              <a:chOff x="2594" y="1304"/>
              <a:chExt cx="841" cy="633"/>
            </a:xfrm>
          </p:grpSpPr>
          <p:sp>
            <p:nvSpPr>
              <p:cNvPr id="294968" name="Rectangle 20"/>
              <p:cNvSpPr>
                <a:spLocks noChangeArrowheads="1"/>
              </p:cNvSpPr>
              <p:nvPr/>
            </p:nvSpPr>
            <p:spPr bwMode="auto">
              <a:xfrm>
                <a:off x="2626" y="1304"/>
                <a:ext cx="77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b="1" dirty="0">
                    <a:solidFill>
                      <a:srgbClr val="FFFFFF"/>
                    </a:solidFill>
                    <a:latin typeface="Arial" panose="020B0604020202020204" pitchFamily="34" charset="0"/>
                    <a:ea typeface="Accordance" panose="00000400000000000000" pitchFamily="2" charset="-78"/>
                    <a:cs typeface="Arial" panose="020B0604020202020204" pitchFamily="34" charset="0"/>
                  </a:rPr>
                  <a:t>آلام</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69" name="Rectangle 21"/>
              <p:cNvSpPr>
                <a:spLocks noChangeArrowheads="1"/>
              </p:cNvSpPr>
              <p:nvPr/>
            </p:nvSpPr>
            <p:spPr bwMode="auto">
              <a:xfrm>
                <a:off x="2594" y="1304"/>
                <a:ext cx="84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3" name="Group 22"/>
            <p:cNvGrpSpPr>
              <a:grpSpLocks/>
            </p:cNvGrpSpPr>
            <p:nvPr/>
          </p:nvGrpSpPr>
          <p:grpSpPr bwMode="auto">
            <a:xfrm>
              <a:off x="3435" y="1304"/>
              <a:ext cx="1090" cy="633"/>
              <a:chOff x="3435" y="1304"/>
              <a:chExt cx="1090" cy="633"/>
            </a:xfrm>
          </p:grpSpPr>
          <p:sp>
            <p:nvSpPr>
              <p:cNvPr id="294966" name="Rectangle 23"/>
              <p:cNvSpPr>
                <a:spLocks noChangeArrowheads="1"/>
              </p:cNvSpPr>
              <p:nvPr/>
            </p:nvSpPr>
            <p:spPr bwMode="auto">
              <a:xfrm>
                <a:off x="3467" y="1304"/>
                <a:ext cx="1026"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النتيجة</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7" name="Rectangle 24"/>
              <p:cNvSpPr>
                <a:spLocks noChangeArrowheads="1"/>
              </p:cNvSpPr>
              <p:nvPr/>
            </p:nvSpPr>
            <p:spPr bwMode="auto">
              <a:xfrm>
                <a:off x="3435" y="1304"/>
                <a:ext cx="109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4" name="Group 25"/>
            <p:cNvGrpSpPr>
              <a:grpSpLocks/>
            </p:cNvGrpSpPr>
            <p:nvPr/>
          </p:nvGrpSpPr>
          <p:grpSpPr bwMode="auto">
            <a:xfrm>
              <a:off x="0" y="1937"/>
              <a:ext cx="1261" cy="633"/>
              <a:chOff x="0" y="1937"/>
              <a:chExt cx="1261" cy="633"/>
            </a:xfrm>
          </p:grpSpPr>
          <p:sp>
            <p:nvSpPr>
              <p:cNvPr id="294964" name="Rectangle 26"/>
              <p:cNvSpPr>
                <a:spLocks noChangeArrowheads="1"/>
              </p:cNvSpPr>
              <p:nvPr/>
            </p:nvSpPr>
            <p:spPr bwMode="auto">
              <a:xfrm>
                <a:off x="32" y="1937"/>
                <a:ext cx="119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 1-4: 13</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5" name="Rectangle 27"/>
              <p:cNvSpPr>
                <a:spLocks noChangeArrowheads="1"/>
              </p:cNvSpPr>
              <p:nvPr/>
            </p:nvSpPr>
            <p:spPr bwMode="auto">
              <a:xfrm>
                <a:off x="0" y="1937"/>
                <a:ext cx="126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5" name="Group 28"/>
            <p:cNvGrpSpPr>
              <a:grpSpLocks/>
            </p:cNvGrpSpPr>
            <p:nvPr/>
          </p:nvGrpSpPr>
          <p:grpSpPr bwMode="auto">
            <a:xfrm>
              <a:off x="1261" y="1937"/>
              <a:ext cx="1333" cy="633"/>
              <a:chOff x="1261" y="1937"/>
              <a:chExt cx="1333" cy="633"/>
            </a:xfrm>
          </p:grpSpPr>
          <p:sp>
            <p:nvSpPr>
              <p:cNvPr id="294962" name="Rectangle 29"/>
              <p:cNvSpPr>
                <a:spLocks noChangeArrowheads="1"/>
              </p:cNvSpPr>
              <p:nvPr/>
            </p:nvSpPr>
            <p:spPr bwMode="auto">
              <a:xfrm>
                <a:off x="1293" y="1937"/>
                <a:ext cx="126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4: 14-21: 38</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3" name="Rectangle 30"/>
              <p:cNvSpPr>
                <a:spLocks noChangeArrowheads="1"/>
              </p:cNvSpPr>
              <p:nvPr/>
            </p:nvSpPr>
            <p:spPr bwMode="auto">
              <a:xfrm>
                <a:off x="1261" y="1937"/>
                <a:ext cx="1333"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6" name="Group 31"/>
            <p:cNvGrpSpPr>
              <a:grpSpLocks/>
            </p:cNvGrpSpPr>
            <p:nvPr/>
          </p:nvGrpSpPr>
          <p:grpSpPr bwMode="auto">
            <a:xfrm>
              <a:off x="2594" y="1937"/>
              <a:ext cx="841" cy="633"/>
              <a:chOff x="2594" y="1937"/>
              <a:chExt cx="841" cy="633"/>
            </a:xfrm>
          </p:grpSpPr>
          <p:sp>
            <p:nvSpPr>
              <p:cNvPr id="294960" name="Rectangle 32"/>
              <p:cNvSpPr>
                <a:spLocks noChangeArrowheads="1"/>
              </p:cNvSpPr>
              <p:nvPr/>
            </p:nvSpPr>
            <p:spPr bwMode="auto">
              <a:xfrm>
                <a:off x="2626" y="1937"/>
                <a:ext cx="77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22-23</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1" name="Rectangle 33"/>
              <p:cNvSpPr>
                <a:spLocks noChangeArrowheads="1"/>
              </p:cNvSpPr>
              <p:nvPr/>
            </p:nvSpPr>
            <p:spPr bwMode="auto">
              <a:xfrm>
                <a:off x="2594" y="1937"/>
                <a:ext cx="84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7" name="Group 34"/>
            <p:cNvGrpSpPr>
              <a:grpSpLocks/>
            </p:cNvGrpSpPr>
            <p:nvPr/>
          </p:nvGrpSpPr>
          <p:grpSpPr bwMode="auto">
            <a:xfrm>
              <a:off x="3435" y="1937"/>
              <a:ext cx="1090" cy="633"/>
              <a:chOff x="3435" y="1937"/>
              <a:chExt cx="1090" cy="633"/>
            </a:xfrm>
          </p:grpSpPr>
          <p:sp>
            <p:nvSpPr>
              <p:cNvPr id="294958" name="Rectangle 35"/>
              <p:cNvSpPr>
                <a:spLocks noChangeArrowheads="1"/>
              </p:cNvSpPr>
              <p:nvPr/>
            </p:nvSpPr>
            <p:spPr bwMode="auto">
              <a:xfrm>
                <a:off x="3467" y="1937"/>
                <a:ext cx="1026"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24</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9" name="Rectangle 36"/>
              <p:cNvSpPr>
                <a:spLocks noChangeArrowheads="1"/>
              </p:cNvSpPr>
              <p:nvPr/>
            </p:nvSpPr>
            <p:spPr bwMode="auto">
              <a:xfrm>
                <a:off x="3435" y="1937"/>
                <a:ext cx="109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8" name="Group 37"/>
            <p:cNvGrpSpPr>
              <a:grpSpLocks/>
            </p:cNvGrpSpPr>
            <p:nvPr/>
          </p:nvGrpSpPr>
          <p:grpSpPr bwMode="auto">
            <a:xfrm>
              <a:off x="0" y="2570"/>
              <a:ext cx="456" cy="883"/>
              <a:chOff x="0" y="2570"/>
              <a:chExt cx="456" cy="883"/>
            </a:xfrm>
          </p:grpSpPr>
          <p:sp>
            <p:nvSpPr>
              <p:cNvPr id="294956" name="Rectangle 38"/>
              <p:cNvSpPr>
                <a:spLocks noChangeArrowheads="1"/>
              </p:cNvSpPr>
              <p:nvPr/>
            </p:nvSpPr>
            <p:spPr bwMode="auto">
              <a:xfrm>
                <a:off x="32"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مصادر</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1: 1-4</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7" name="Rectangle 39"/>
              <p:cNvSpPr>
                <a:spLocks noChangeArrowheads="1"/>
              </p:cNvSpPr>
              <p:nvPr/>
            </p:nvSpPr>
            <p:spPr bwMode="auto">
              <a:xfrm>
                <a:off x="0"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9" name="Group 40"/>
            <p:cNvGrpSpPr>
              <a:grpSpLocks/>
            </p:cNvGrpSpPr>
            <p:nvPr/>
          </p:nvGrpSpPr>
          <p:grpSpPr bwMode="auto">
            <a:xfrm>
              <a:off x="456" y="2570"/>
              <a:ext cx="385" cy="883"/>
              <a:chOff x="456" y="2570"/>
              <a:chExt cx="385" cy="883"/>
            </a:xfrm>
          </p:grpSpPr>
          <p:sp>
            <p:nvSpPr>
              <p:cNvPr id="294954" name="Rectangle 41"/>
              <p:cNvSpPr>
                <a:spLocks noChangeArrowheads="1"/>
              </p:cNvSpPr>
              <p:nvPr/>
            </p:nvSpPr>
            <p:spPr bwMode="auto">
              <a:xfrm>
                <a:off x="488"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التجسد</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1: 5 – 2: 52</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5" name="Rectangle 42"/>
              <p:cNvSpPr>
                <a:spLocks noChangeArrowheads="1"/>
              </p:cNvSpPr>
              <p:nvPr/>
            </p:nvSpPr>
            <p:spPr bwMode="auto">
              <a:xfrm>
                <a:off x="456"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0" name="Group 43"/>
            <p:cNvGrpSpPr>
              <a:grpSpLocks/>
            </p:cNvGrpSpPr>
            <p:nvPr/>
          </p:nvGrpSpPr>
          <p:grpSpPr bwMode="auto">
            <a:xfrm>
              <a:off x="841" y="2570"/>
              <a:ext cx="420" cy="883"/>
              <a:chOff x="841" y="2570"/>
              <a:chExt cx="420" cy="883"/>
            </a:xfrm>
          </p:grpSpPr>
          <p:sp>
            <p:nvSpPr>
              <p:cNvPr id="294952" name="Rectangle 44"/>
              <p:cNvSpPr>
                <a:spLocks noChangeArrowheads="1"/>
              </p:cNvSpPr>
              <p:nvPr/>
            </p:nvSpPr>
            <p:spPr bwMode="auto">
              <a:xfrm>
                <a:off x="864" y="2570"/>
                <a:ext cx="385"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التمهيد</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3: 1 – 4: 13</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3" name="Rectangle 45"/>
              <p:cNvSpPr>
                <a:spLocks noChangeArrowheads="1"/>
              </p:cNvSpPr>
              <p:nvPr/>
            </p:nvSpPr>
            <p:spPr bwMode="auto">
              <a:xfrm>
                <a:off x="841" y="2570"/>
                <a:ext cx="420"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1" name="Group 46"/>
            <p:cNvGrpSpPr>
              <a:grpSpLocks/>
            </p:cNvGrpSpPr>
            <p:nvPr/>
          </p:nvGrpSpPr>
          <p:grpSpPr bwMode="auto">
            <a:xfrm>
              <a:off x="1261" y="2570"/>
              <a:ext cx="385" cy="883"/>
              <a:chOff x="1261" y="2570"/>
              <a:chExt cx="385" cy="883"/>
            </a:xfrm>
          </p:grpSpPr>
          <p:sp>
            <p:nvSpPr>
              <p:cNvPr id="294950" name="Rectangle 47"/>
              <p:cNvSpPr>
                <a:spLocks noChangeArrowheads="1"/>
              </p:cNvSpPr>
              <p:nvPr/>
            </p:nvSpPr>
            <p:spPr bwMode="auto">
              <a:xfrm>
                <a:off x="1293"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الجليل</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4: 14 – 9: 50</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1" name="Rectangle 48"/>
              <p:cNvSpPr>
                <a:spLocks noChangeArrowheads="1"/>
              </p:cNvSpPr>
              <p:nvPr/>
            </p:nvSpPr>
            <p:spPr bwMode="auto">
              <a:xfrm>
                <a:off x="1261"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2" name="Group 49"/>
            <p:cNvGrpSpPr>
              <a:grpSpLocks/>
            </p:cNvGrpSpPr>
            <p:nvPr/>
          </p:nvGrpSpPr>
          <p:grpSpPr bwMode="auto">
            <a:xfrm>
              <a:off x="1646" y="2570"/>
              <a:ext cx="492" cy="883"/>
              <a:chOff x="1646" y="2570"/>
              <a:chExt cx="492" cy="883"/>
            </a:xfrm>
          </p:grpSpPr>
          <p:sp>
            <p:nvSpPr>
              <p:cNvPr id="294948" name="Rectangle 50"/>
              <p:cNvSpPr>
                <a:spLocks noChangeArrowheads="1"/>
              </p:cNvSpPr>
              <p:nvPr/>
            </p:nvSpPr>
            <p:spPr bwMode="auto">
              <a:xfrm>
                <a:off x="1678" y="2570"/>
                <a:ext cx="428"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الرحلة</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9: 51 – 19: 27</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9" name="Rectangle 51"/>
              <p:cNvSpPr>
                <a:spLocks noChangeArrowheads="1"/>
              </p:cNvSpPr>
              <p:nvPr/>
            </p:nvSpPr>
            <p:spPr bwMode="auto">
              <a:xfrm>
                <a:off x="1646" y="2570"/>
                <a:ext cx="492"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3" name="Group 52"/>
            <p:cNvGrpSpPr>
              <a:grpSpLocks/>
            </p:cNvGrpSpPr>
            <p:nvPr/>
          </p:nvGrpSpPr>
          <p:grpSpPr bwMode="auto">
            <a:xfrm>
              <a:off x="2138" y="2570"/>
              <a:ext cx="456" cy="883"/>
              <a:chOff x="2138" y="2570"/>
              <a:chExt cx="456" cy="883"/>
            </a:xfrm>
          </p:grpSpPr>
          <p:sp>
            <p:nvSpPr>
              <p:cNvPr id="294946" name="Rectangle 53"/>
              <p:cNvSpPr>
                <a:spLocks noChangeArrowheads="1"/>
              </p:cNvSpPr>
              <p:nvPr/>
            </p:nvSpPr>
            <p:spPr bwMode="auto">
              <a:xfrm>
                <a:off x="2170"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الرفض</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19: 28 – 21: 38</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47" name="Rectangle 54"/>
              <p:cNvSpPr>
                <a:spLocks noChangeArrowheads="1"/>
              </p:cNvSpPr>
              <p:nvPr/>
            </p:nvSpPr>
            <p:spPr bwMode="auto">
              <a:xfrm>
                <a:off x="2138"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4" name="Group 55"/>
            <p:cNvGrpSpPr>
              <a:grpSpLocks/>
            </p:cNvGrpSpPr>
            <p:nvPr/>
          </p:nvGrpSpPr>
          <p:grpSpPr bwMode="auto">
            <a:xfrm>
              <a:off x="2594" y="2570"/>
              <a:ext cx="385" cy="883"/>
              <a:chOff x="2594" y="2570"/>
              <a:chExt cx="385" cy="883"/>
            </a:xfrm>
          </p:grpSpPr>
          <p:sp>
            <p:nvSpPr>
              <p:cNvPr id="294944" name="Rectangle 56"/>
              <p:cNvSpPr>
                <a:spLocks noChangeArrowheads="1"/>
              </p:cNvSpPr>
              <p:nvPr/>
            </p:nvSpPr>
            <p:spPr bwMode="auto">
              <a:xfrm>
                <a:off x="2626"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الليل</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22: 1 – 23: 25</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5" name="Rectangle 57"/>
              <p:cNvSpPr>
                <a:spLocks noChangeArrowheads="1"/>
              </p:cNvSpPr>
              <p:nvPr/>
            </p:nvSpPr>
            <p:spPr bwMode="auto">
              <a:xfrm>
                <a:off x="2594"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5" name="Group 58"/>
            <p:cNvGrpSpPr>
              <a:grpSpLocks/>
            </p:cNvGrpSpPr>
            <p:nvPr/>
          </p:nvGrpSpPr>
          <p:grpSpPr bwMode="auto">
            <a:xfrm>
              <a:off x="2979" y="2570"/>
              <a:ext cx="456" cy="883"/>
              <a:chOff x="2979" y="2570"/>
              <a:chExt cx="456" cy="883"/>
            </a:xfrm>
          </p:grpSpPr>
          <p:sp>
            <p:nvSpPr>
              <p:cNvPr id="294942" name="Rectangle 59"/>
              <p:cNvSpPr>
                <a:spLocks noChangeArrowheads="1"/>
              </p:cNvSpPr>
              <p:nvPr/>
            </p:nvSpPr>
            <p:spPr bwMode="auto">
              <a:xfrm>
                <a:off x="3011"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الصلب</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23: 26-56</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3" name="Rectangle 60"/>
              <p:cNvSpPr>
                <a:spLocks noChangeArrowheads="1"/>
              </p:cNvSpPr>
              <p:nvPr/>
            </p:nvSpPr>
            <p:spPr bwMode="auto">
              <a:xfrm>
                <a:off x="2979"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6" name="Group 61"/>
            <p:cNvGrpSpPr>
              <a:grpSpLocks/>
            </p:cNvGrpSpPr>
            <p:nvPr/>
          </p:nvGrpSpPr>
          <p:grpSpPr bwMode="auto">
            <a:xfrm>
              <a:off x="3435" y="2570"/>
              <a:ext cx="556" cy="883"/>
              <a:chOff x="3435" y="2570"/>
              <a:chExt cx="556" cy="883"/>
            </a:xfrm>
          </p:grpSpPr>
          <p:sp>
            <p:nvSpPr>
              <p:cNvPr id="294940" name="Rectangle 62"/>
              <p:cNvSpPr>
                <a:spLocks noChangeArrowheads="1"/>
              </p:cNvSpPr>
              <p:nvPr/>
            </p:nvSpPr>
            <p:spPr bwMode="auto">
              <a:xfrm>
                <a:off x="3467" y="2570"/>
                <a:ext cx="4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15872" algn="ctr" defTabSz="914400" rtl="1"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15872"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القيامة</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indent="15872" algn="ctr" rtl="1">
                  <a:defRPr/>
                </a:pPr>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24: 1-44</a:t>
                </a:r>
              </a:p>
              <a:p>
                <a:pPr marL="0" marR="0" lvl="0" indent="15872"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15872"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1" name="Rectangle 63"/>
              <p:cNvSpPr>
                <a:spLocks noChangeArrowheads="1"/>
              </p:cNvSpPr>
              <p:nvPr/>
            </p:nvSpPr>
            <p:spPr bwMode="auto">
              <a:xfrm>
                <a:off x="3435" y="2570"/>
                <a:ext cx="5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7" name="Group 64"/>
            <p:cNvGrpSpPr>
              <a:grpSpLocks/>
            </p:cNvGrpSpPr>
            <p:nvPr/>
          </p:nvGrpSpPr>
          <p:grpSpPr bwMode="auto">
            <a:xfrm>
              <a:off x="3991" y="2570"/>
              <a:ext cx="534" cy="883"/>
              <a:chOff x="3991" y="2570"/>
              <a:chExt cx="534" cy="883"/>
            </a:xfrm>
          </p:grpSpPr>
          <p:sp>
            <p:nvSpPr>
              <p:cNvPr id="294938" name="Rectangle 65"/>
              <p:cNvSpPr>
                <a:spLocks noChangeArrowheads="1"/>
              </p:cNvSpPr>
              <p:nvPr/>
            </p:nvSpPr>
            <p:spPr bwMode="auto">
              <a:xfrm>
                <a:off x="4023" y="2570"/>
                <a:ext cx="470"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المأمورية</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1" fontAlgn="base" latinLnBrk="0" hangingPunct="1">
                  <a:lnSpc>
                    <a:spcPct val="100000"/>
                  </a:lnSpc>
                  <a:spcBef>
                    <a:spcPct val="30000"/>
                  </a:spcBef>
                  <a:spcAft>
                    <a:spcPct val="0"/>
                  </a:spcAft>
                  <a:buClrTx/>
                  <a:buSzTx/>
                  <a:buFontTx/>
                  <a:buNone/>
                  <a:tabLst/>
                  <a:defRPr/>
                </a:pPr>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24: 45-53</a:t>
                </a:r>
                <a:endParaRPr lang="en-US" sz="1800" b="1" dirty="0">
                  <a:solidFill>
                    <a:srgbClr val="FFFFFF"/>
                  </a:solidFill>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39" name="Rectangle 66"/>
              <p:cNvSpPr>
                <a:spLocks noChangeArrowheads="1"/>
              </p:cNvSpPr>
              <p:nvPr/>
            </p:nvSpPr>
            <p:spPr bwMode="auto">
              <a:xfrm>
                <a:off x="3991" y="2570"/>
                <a:ext cx="534"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sp>
        <p:nvSpPr>
          <p:cNvPr id="294916" name="Rectangle 68"/>
          <p:cNvSpPr>
            <a:spLocks noGrp="1" noChangeArrowheads="1"/>
          </p:cNvSpPr>
          <p:nvPr>
            <p:ph type="title" idx="4294967295"/>
          </p:nvPr>
        </p:nvSpPr>
        <p:spPr>
          <a:xfrm>
            <a:off x="2514603" y="50803"/>
            <a:ext cx="4333875" cy="646319"/>
          </a:xfrm>
          <a:solidFill>
            <a:schemeClr val="tx2"/>
          </a:solidFill>
        </p:spPr>
        <p:txBody>
          <a:bodyPr anchor="t">
            <a:spAutoFit/>
          </a:bodyPr>
          <a:lstStyle/>
          <a:p>
            <a:pPr rtl="1" eaLnBrk="1" hangingPunct="1"/>
            <a:r>
              <a:rPr lang="ar-JO" sz="3600" dirty="0">
                <a:solidFill>
                  <a:schemeClr val="bg2"/>
                </a:solidFill>
                <a:ea typeface="Accordance" panose="00000400000000000000" pitchFamily="2" charset="-78"/>
              </a:rPr>
              <a:t>جدول إنجيل لوقا</a:t>
            </a:r>
            <a:endParaRPr lang="en-US" sz="3600" dirty="0">
              <a:solidFill>
                <a:schemeClr val="bg2"/>
              </a:solidFill>
              <a:ea typeface="Accordance" panose="00000400000000000000" pitchFamily="2" charset="-78"/>
            </a:endParaRPr>
          </a:p>
        </p:txBody>
      </p:sp>
    </p:spTree>
    <p:extLst>
      <p:ext uri="{BB962C8B-B14F-4D97-AF65-F5344CB8AC3E}">
        <p14:creationId xmlns:p14="http://schemas.microsoft.com/office/powerpoint/2010/main" val="5863770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94916"/>
                                        </p:tgtEl>
                                        <p:attrNameLst>
                                          <p:attrName>style.visibility</p:attrName>
                                        </p:attrNameLst>
                                      </p:cBhvr>
                                      <p:to>
                                        <p:strVal val="visible"/>
                                      </p:to>
                                    </p:set>
                                    <p:animEffect transition="in" filter="checkerboard(across)">
                                      <p:cBhvr>
                                        <p:cTn id="7" dur="500"/>
                                        <p:tgtEl>
                                          <p:spTgt spid="294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6" grpId="0" animBg="1"/>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763659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765902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693867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540564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8593501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878744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327555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818310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760286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37991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93</a:t>
            </a:r>
            <a:endParaRPr lang="en-US" b="1" dirty="0">
              <a:solidFill>
                <a:srgbClr val="FFFFFF"/>
              </a:solidFill>
              <a:latin typeface="Arial" panose="020B0604020202020204" pitchFamily="34" charset="0"/>
              <a:cs typeface="Arial" panose="020B0604020202020204" pitchFamily="34" charset="0"/>
            </a:endParaRPr>
          </a:p>
        </p:txBody>
      </p:sp>
      <p:grpSp>
        <p:nvGrpSpPr>
          <p:cNvPr id="296962" name="Group 3"/>
          <p:cNvGrpSpPr>
            <a:grpSpLocks/>
          </p:cNvGrpSpPr>
          <p:nvPr/>
        </p:nvGrpSpPr>
        <p:grpSpPr bwMode="auto">
          <a:xfrm>
            <a:off x="0" y="795338"/>
            <a:ext cx="9144000" cy="6062662"/>
            <a:chOff x="0" y="0"/>
            <a:chExt cx="4525" cy="3531"/>
          </a:xfrm>
        </p:grpSpPr>
        <p:grpSp>
          <p:nvGrpSpPr>
            <p:cNvPr id="296964" name="Group 4"/>
            <p:cNvGrpSpPr>
              <a:grpSpLocks/>
            </p:cNvGrpSpPr>
            <p:nvPr/>
          </p:nvGrpSpPr>
          <p:grpSpPr bwMode="auto">
            <a:xfrm>
              <a:off x="0" y="0"/>
              <a:ext cx="481" cy="864"/>
              <a:chOff x="0" y="0"/>
              <a:chExt cx="481" cy="864"/>
            </a:xfrm>
          </p:grpSpPr>
          <p:sp>
            <p:nvSpPr>
              <p:cNvPr id="297016" name="Rectangle 5"/>
              <p:cNvSpPr>
                <a:spLocks noChangeArrowheads="1"/>
              </p:cNvSpPr>
              <p:nvPr/>
            </p:nvSpPr>
            <p:spPr bwMode="auto">
              <a:xfrm>
                <a:off x="32" y="0"/>
                <a:ext cx="449"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a:r>
                  <a:rPr lang="ar-JO" altLang="zh-CN" sz="2200" b="1" dirty="0">
                    <a:solidFill>
                      <a:srgbClr val="FFFFFF"/>
                    </a:solidFill>
                    <a:latin typeface="Arial" panose="020B0604020202020204" pitchFamily="34" charset="0"/>
                    <a:cs typeface="Arial" panose="020B0604020202020204" pitchFamily="34" charset="0"/>
                  </a:rPr>
                  <a:t>لا يوجد مراجع عن الملكوت</a:t>
                </a:r>
                <a:endParaRPr lang="en-US" altLang="zh-CN" sz="1100" b="1" dirty="0">
                  <a:solidFill>
                    <a:srgbClr val="FFFFFF"/>
                  </a:solidFill>
                  <a:latin typeface="Arial" panose="020B0604020202020204" pitchFamily="34" charset="0"/>
                  <a:cs typeface="Arial" panose="020B0604020202020204" pitchFamily="34" charset="0"/>
                </a:endParaRPr>
              </a:p>
              <a:p>
                <a:pPr algn="ctr"/>
                <a:endParaRPr lang="en-US" altLang="zh-CN" sz="1100" b="1" dirty="0">
                  <a:solidFill>
                    <a:srgbClr val="FFFFFF"/>
                  </a:solidFill>
                  <a:latin typeface="Arial" panose="020B0604020202020204" pitchFamily="34" charset="0"/>
                  <a:cs typeface="Arial" panose="020B0604020202020204" pitchFamily="34" charset="0"/>
                </a:endParaRPr>
              </a:p>
            </p:txBody>
          </p:sp>
          <p:sp>
            <p:nvSpPr>
              <p:cNvPr id="297017" name="Rectangle 6"/>
              <p:cNvSpPr>
                <a:spLocks noChangeArrowheads="1"/>
              </p:cNvSpPr>
              <p:nvPr/>
            </p:nvSpPr>
            <p:spPr bwMode="auto">
              <a:xfrm>
                <a:off x="0" y="0"/>
                <a:ext cx="456"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5" name="Group 7"/>
            <p:cNvGrpSpPr>
              <a:grpSpLocks/>
            </p:cNvGrpSpPr>
            <p:nvPr/>
          </p:nvGrpSpPr>
          <p:grpSpPr bwMode="auto">
            <a:xfrm>
              <a:off x="456" y="0"/>
              <a:ext cx="385" cy="864"/>
              <a:chOff x="456" y="0"/>
              <a:chExt cx="385" cy="864"/>
            </a:xfrm>
          </p:grpSpPr>
          <p:sp>
            <p:nvSpPr>
              <p:cNvPr id="297014" name="Rectangle 8"/>
              <p:cNvSpPr>
                <a:spLocks noChangeArrowheads="1"/>
              </p:cNvSpPr>
              <p:nvPr/>
            </p:nvSpPr>
            <p:spPr bwMode="auto">
              <a:xfrm>
                <a:off x="488" y="0"/>
                <a:ext cx="321"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1</a:t>
                </a:r>
                <a:endParaRPr lang="en-US" altLang="zh-CN" sz="2200" b="1" dirty="0">
                  <a:solidFill>
                    <a:srgbClr val="FFFFFF"/>
                  </a:solidFill>
                  <a:latin typeface="Arial" panose="020B0604020202020204" pitchFamily="34" charset="0"/>
                  <a:cs typeface="Arial" panose="020B0604020202020204" pitchFamily="34" charset="0"/>
                </a:endParaRP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15" name="Rectangle 9"/>
              <p:cNvSpPr>
                <a:spLocks noChangeArrowheads="1"/>
              </p:cNvSpPr>
              <p:nvPr/>
            </p:nvSpPr>
            <p:spPr bwMode="auto">
              <a:xfrm>
                <a:off x="456" y="0"/>
                <a:ext cx="385"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6" name="Group 10"/>
            <p:cNvGrpSpPr>
              <a:grpSpLocks/>
            </p:cNvGrpSpPr>
            <p:nvPr/>
          </p:nvGrpSpPr>
          <p:grpSpPr bwMode="auto">
            <a:xfrm>
              <a:off x="841" y="0"/>
              <a:ext cx="420" cy="864"/>
              <a:chOff x="841" y="0"/>
              <a:chExt cx="420" cy="864"/>
            </a:xfrm>
          </p:grpSpPr>
          <p:sp>
            <p:nvSpPr>
              <p:cNvPr id="297012" name="Rectangle 11"/>
              <p:cNvSpPr>
                <a:spLocks noChangeArrowheads="1"/>
              </p:cNvSpPr>
              <p:nvPr/>
            </p:nvSpPr>
            <p:spPr bwMode="auto">
              <a:xfrm>
                <a:off x="873" y="0"/>
                <a:ext cx="356"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ar-JO" altLang="zh-CN" sz="2200" b="1" dirty="0">
                    <a:solidFill>
                      <a:srgbClr val="FFFFFF"/>
                    </a:solidFill>
                    <a:latin typeface="Arial" panose="020B0604020202020204" pitchFamily="34" charset="0"/>
                    <a:cs typeface="Arial" panose="020B0604020202020204" pitchFamily="34" charset="0"/>
                  </a:rPr>
                  <a:t>0</a:t>
                </a:r>
                <a:endParaRPr lang="en-US" altLang="zh-CN" sz="2200" b="1" dirty="0">
                  <a:solidFill>
                    <a:srgbClr val="FFFFFF"/>
                  </a:solidFill>
                  <a:latin typeface="Arial" panose="020B0604020202020204" pitchFamily="34" charset="0"/>
                  <a:cs typeface="Arial" panose="020B0604020202020204" pitchFamily="34" charset="0"/>
                </a:endParaRP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13" name="Rectangle 12"/>
              <p:cNvSpPr>
                <a:spLocks noChangeArrowheads="1"/>
              </p:cNvSpPr>
              <p:nvPr/>
            </p:nvSpPr>
            <p:spPr bwMode="auto">
              <a:xfrm>
                <a:off x="841" y="0"/>
                <a:ext cx="420"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7" name="Group 13"/>
            <p:cNvGrpSpPr>
              <a:grpSpLocks/>
            </p:cNvGrpSpPr>
            <p:nvPr/>
          </p:nvGrpSpPr>
          <p:grpSpPr bwMode="auto">
            <a:xfrm>
              <a:off x="1261" y="0"/>
              <a:ext cx="385" cy="864"/>
              <a:chOff x="1261" y="0"/>
              <a:chExt cx="385" cy="864"/>
            </a:xfrm>
          </p:grpSpPr>
          <p:sp>
            <p:nvSpPr>
              <p:cNvPr id="297010" name="Rectangle 14"/>
              <p:cNvSpPr>
                <a:spLocks noChangeArrowheads="1"/>
              </p:cNvSpPr>
              <p:nvPr/>
            </p:nvSpPr>
            <p:spPr bwMode="auto">
              <a:xfrm>
                <a:off x="1293" y="0"/>
                <a:ext cx="321"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ar-JO" altLang="zh-CN" sz="2200" b="1" dirty="0">
                    <a:solidFill>
                      <a:srgbClr val="FFFFFF"/>
                    </a:solidFill>
                    <a:latin typeface="Arial" panose="020B0604020202020204" pitchFamily="34" charset="0"/>
                    <a:cs typeface="Arial" panose="020B0604020202020204" pitchFamily="34" charset="0"/>
                  </a:rPr>
                  <a:t>8</a:t>
                </a:r>
                <a:endParaRPr lang="en-US" altLang="zh-CN" sz="2200" b="1" dirty="0">
                  <a:solidFill>
                    <a:srgbClr val="FFFFFF"/>
                  </a:solidFill>
                  <a:latin typeface="Arial" panose="020B0604020202020204" pitchFamily="34" charset="0"/>
                  <a:cs typeface="Arial" panose="020B0604020202020204" pitchFamily="34" charset="0"/>
                </a:endParaRP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11" name="Rectangle 15"/>
              <p:cNvSpPr>
                <a:spLocks noChangeArrowheads="1"/>
              </p:cNvSpPr>
              <p:nvPr/>
            </p:nvSpPr>
            <p:spPr bwMode="auto">
              <a:xfrm>
                <a:off x="1261" y="0"/>
                <a:ext cx="385"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8" name="Group 16"/>
            <p:cNvGrpSpPr>
              <a:grpSpLocks/>
            </p:cNvGrpSpPr>
            <p:nvPr/>
          </p:nvGrpSpPr>
          <p:grpSpPr bwMode="auto">
            <a:xfrm>
              <a:off x="1646" y="0"/>
              <a:ext cx="492" cy="864"/>
              <a:chOff x="1646" y="0"/>
              <a:chExt cx="492" cy="864"/>
            </a:xfrm>
          </p:grpSpPr>
          <p:sp>
            <p:nvSpPr>
              <p:cNvPr id="297008" name="Rectangle 17"/>
              <p:cNvSpPr>
                <a:spLocks noChangeArrowheads="1"/>
              </p:cNvSpPr>
              <p:nvPr/>
            </p:nvSpPr>
            <p:spPr bwMode="auto">
              <a:xfrm>
                <a:off x="1678" y="0"/>
                <a:ext cx="428"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ar-JO" altLang="zh-CN" sz="2200" b="1" dirty="0">
                    <a:solidFill>
                      <a:srgbClr val="FFFFFF"/>
                    </a:solidFill>
                    <a:latin typeface="Arial" panose="020B0604020202020204" pitchFamily="34" charset="0"/>
                    <a:cs typeface="Arial" panose="020B0604020202020204" pitchFamily="34" charset="0"/>
                  </a:rPr>
                  <a:t>25</a:t>
                </a:r>
                <a:endParaRPr lang="en-US" altLang="zh-CN" sz="2200" b="1" dirty="0">
                  <a:solidFill>
                    <a:srgbClr val="FFFFFF"/>
                  </a:solidFill>
                  <a:latin typeface="Arial" panose="020B0604020202020204" pitchFamily="34" charset="0"/>
                  <a:cs typeface="Arial" panose="020B0604020202020204" pitchFamily="34" charset="0"/>
                </a:endParaRPr>
              </a:p>
              <a:p>
                <a:pPr indent="50784" algn="ctr"/>
                <a:r>
                  <a:rPr lang="en-US" altLang="zh-CN" sz="2200" b="1" dirty="0">
                    <a:solidFill>
                      <a:srgbClr val="FFFFFF"/>
                    </a:solidFill>
                    <a:latin typeface="Arial" panose="020B0604020202020204" pitchFamily="34" charset="0"/>
                    <a:cs typeface="Arial" panose="020B0604020202020204" pitchFamily="34" charset="0"/>
                  </a:rPr>
                  <a:t> </a:t>
                </a: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9" name="Rectangle 18"/>
              <p:cNvSpPr>
                <a:spLocks noChangeArrowheads="1"/>
              </p:cNvSpPr>
              <p:nvPr/>
            </p:nvSpPr>
            <p:spPr bwMode="auto">
              <a:xfrm>
                <a:off x="1646" y="0"/>
                <a:ext cx="492"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9" name="Group 19"/>
            <p:cNvGrpSpPr>
              <a:grpSpLocks/>
            </p:cNvGrpSpPr>
            <p:nvPr/>
          </p:nvGrpSpPr>
          <p:grpSpPr bwMode="auto">
            <a:xfrm>
              <a:off x="2138" y="0"/>
              <a:ext cx="456" cy="864"/>
              <a:chOff x="2138" y="0"/>
              <a:chExt cx="456" cy="864"/>
            </a:xfrm>
          </p:grpSpPr>
          <p:sp>
            <p:nvSpPr>
              <p:cNvPr id="297006" name="Rectangle 20"/>
              <p:cNvSpPr>
                <a:spLocks noChangeArrowheads="1"/>
              </p:cNvSpPr>
              <p:nvPr/>
            </p:nvSpPr>
            <p:spPr bwMode="auto">
              <a:xfrm>
                <a:off x="2170" y="0"/>
                <a:ext cx="392"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ar-JO" altLang="zh-CN" sz="2200" b="1" dirty="0">
                    <a:solidFill>
                      <a:srgbClr val="FFFFFF"/>
                    </a:solidFill>
                    <a:latin typeface="Arial" panose="020B0604020202020204" pitchFamily="34" charset="0"/>
                    <a:cs typeface="Arial" panose="020B0604020202020204" pitchFamily="34" charset="0"/>
                  </a:rPr>
                  <a:t>2</a:t>
                </a:r>
                <a:endParaRPr lang="en-US" altLang="zh-CN" sz="2200" b="1" dirty="0">
                  <a:solidFill>
                    <a:srgbClr val="FFFFFF"/>
                  </a:solidFill>
                  <a:latin typeface="Arial" panose="020B0604020202020204" pitchFamily="34" charset="0"/>
                  <a:cs typeface="Arial" panose="020B0604020202020204" pitchFamily="34" charset="0"/>
                </a:endParaRPr>
              </a:p>
              <a:p>
                <a:pPr indent="50784" algn="ctr"/>
                <a:r>
                  <a:rPr lang="en-US" altLang="zh-CN" sz="2200" b="1" dirty="0">
                    <a:solidFill>
                      <a:srgbClr val="FFFFFF"/>
                    </a:solidFill>
                    <a:latin typeface="Arial" panose="020B0604020202020204" pitchFamily="34" charset="0"/>
                    <a:cs typeface="Arial" panose="020B0604020202020204" pitchFamily="34" charset="0"/>
                  </a:rPr>
                  <a:t> </a:t>
                </a: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7" name="Rectangle 21"/>
              <p:cNvSpPr>
                <a:spLocks noChangeArrowheads="1"/>
              </p:cNvSpPr>
              <p:nvPr/>
            </p:nvSpPr>
            <p:spPr bwMode="auto">
              <a:xfrm>
                <a:off x="2138" y="0"/>
                <a:ext cx="456"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0" name="Group 22"/>
            <p:cNvGrpSpPr>
              <a:grpSpLocks/>
            </p:cNvGrpSpPr>
            <p:nvPr/>
          </p:nvGrpSpPr>
          <p:grpSpPr bwMode="auto">
            <a:xfrm>
              <a:off x="2594" y="0"/>
              <a:ext cx="385" cy="864"/>
              <a:chOff x="2594" y="0"/>
              <a:chExt cx="385" cy="864"/>
            </a:xfrm>
          </p:grpSpPr>
          <p:sp>
            <p:nvSpPr>
              <p:cNvPr id="297004" name="Rectangle 23"/>
              <p:cNvSpPr>
                <a:spLocks noChangeArrowheads="1"/>
              </p:cNvSpPr>
              <p:nvPr/>
            </p:nvSpPr>
            <p:spPr bwMode="auto">
              <a:xfrm>
                <a:off x="2626" y="0"/>
                <a:ext cx="321"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4</a:t>
                </a:r>
                <a:endParaRPr lang="en-US" altLang="zh-CN" sz="2200" b="1" dirty="0">
                  <a:solidFill>
                    <a:srgbClr val="FFFFFF"/>
                  </a:solidFill>
                  <a:latin typeface="Arial" panose="020B0604020202020204" pitchFamily="34" charset="0"/>
                  <a:cs typeface="Arial" panose="020B0604020202020204" pitchFamily="34" charset="0"/>
                </a:endParaRP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5" name="Rectangle 24"/>
              <p:cNvSpPr>
                <a:spLocks noChangeArrowheads="1"/>
              </p:cNvSpPr>
              <p:nvPr/>
            </p:nvSpPr>
            <p:spPr bwMode="auto">
              <a:xfrm>
                <a:off x="2594" y="0"/>
                <a:ext cx="385"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1" name="Group 25"/>
            <p:cNvGrpSpPr>
              <a:grpSpLocks/>
            </p:cNvGrpSpPr>
            <p:nvPr/>
          </p:nvGrpSpPr>
          <p:grpSpPr bwMode="auto">
            <a:xfrm>
              <a:off x="2979" y="0"/>
              <a:ext cx="456" cy="864"/>
              <a:chOff x="2979" y="0"/>
              <a:chExt cx="456" cy="864"/>
            </a:xfrm>
          </p:grpSpPr>
          <p:sp>
            <p:nvSpPr>
              <p:cNvPr id="297002" name="Rectangle 26"/>
              <p:cNvSpPr>
                <a:spLocks noChangeArrowheads="1"/>
              </p:cNvSpPr>
              <p:nvPr/>
            </p:nvSpPr>
            <p:spPr bwMode="auto">
              <a:xfrm>
                <a:off x="3011" y="0"/>
                <a:ext cx="392"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2</a:t>
                </a:r>
                <a:endParaRPr lang="en-US" altLang="zh-CN" sz="2200" b="1" dirty="0">
                  <a:solidFill>
                    <a:srgbClr val="FFFFFF"/>
                  </a:solidFill>
                  <a:latin typeface="Arial" panose="020B0604020202020204" pitchFamily="34" charset="0"/>
                  <a:cs typeface="Arial" panose="020B0604020202020204" pitchFamily="34" charset="0"/>
                </a:endParaRP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3" name="Rectangle 27"/>
              <p:cNvSpPr>
                <a:spLocks noChangeArrowheads="1"/>
              </p:cNvSpPr>
              <p:nvPr/>
            </p:nvSpPr>
            <p:spPr bwMode="auto">
              <a:xfrm>
                <a:off x="2979" y="0"/>
                <a:ext cx="456"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2" name="Group 28"/>
            <p:cNvGrpSpPr>
              <a:grpSpLocks/>
            </p:cNvGrpSpPr>
            <p:nvPr/>
          </p:nvGrpSpPr>
          <p:grpSpPr bwMode="auto">
            <a:xfrm>
              <a:off x="3435" y="0"/>
              <a:ext cx="556" cy="864"/>
              <a:chOff x="3435" y="0"/>
              <a:chExt cx="556" cy="864"/>
            </a:xfrm>
          </p:grpSpPr>
          <p:sp>
            <p:nvSpPr>
              <p:cNvPr id="297000" name="Rectangle 29"/>
              <p:cNvSpPr>
                <a:spLocks noChangeArrowheads="1"/>
              </p:cNvSpPr>
              <p:nvPr/>
            </p:nvSpPr>
            <p:spPr bwMode="auto">
              <a:xfrm>
                <a:off x="3467" y="0"/>
                <a:ext cx="492"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0</a:t>
                </a:r>
                <a:endParaRPr lang="en-US" altLang="zh-CN" sz="2200" b="1" dirty="0">
                  <a:solidFill>
                    <a:srgbClr val="FFFFFF"/>
                  </a:solidFill>
                  <a:latin typeface="Arial" panose="020B0604020202020204" pitchFamily="34" charset="0"/>
                  <a:cs typeface="Arial" panose="020B0604020202020204" pitchFamily="34" charset="0"/>
                </a:endParaRP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1" name="Rectangle 30"/>
              <p:cNvSpPr>
                <a:spLocks noChangeArrowheads="1"/>
              </p:cNvSpPr>
              <p:nvPr/>
            </p:nvSpPr>
            <p:spPr bwMode="auto">
              <a:xfrm>
                <a:off x="3435" y="0"/>
                <a:ext cx="556"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3" name="Group 31"/>
            <p:cNvGrpSpPr>
              <a:grpSpLocks/>
            </p:cNvGrpSpPr>
            <p:nvPr/>
          </p:nvGrpSpPr>
          <p:grpSpPr bwMode="auto">
            <a:xfrm>
              <a:off x="3991" y="0"/>
              <a:ext cx="534" cy="864"/>
              <a:chOff x="3991" y="0"/>
              <a:chExt cx="534" cy="864"/>
            </a:xfrm>
          </p:grpSpPr>
          <p:sp>
            <p:nvSpPr>
              <p:cNvPr id="296998" name="Rectangle 32"/>
              <p:cNvSpPr>
                <a:spLocks noChangeArrowheads="1"/>
              </p:cNvSpPr>
              <p:nvPr/>
            </p:nvSpPr>
            <p:spPr bwMode="auto">
              <a:xfrm>
                <a:off x="4023" y="0"/>
                <a:ext cx="470"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0</a:t>
                </a:r>
                <a:endParaRPr lang="en-US" altLang="zh-CN" sz="2200" b="1" dirty="0">
                  <a:solidFill>
                    <a:srgbClr val="FFFFFF"/>
                  </a:solidFill>
                  <a:latin typeface="Arial" panose="020B0604020202020204" pitchFamily="34" charset="0"/>
                  <a:cs typeface="Arial" panose="020B0604020202020204" pitchFamily="34" charset="0"/>
                </a:endParaRP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9" name="Rectangle 33"/>
              <p:cNvSpPr>
                <a:spLocks noChangeArrowheads="1"/>
              </p:cNvSpPr>
              <p:nvPr/>
            </p:nvSpPr>
            <p:spPr bwMode="auto">
              <a:xfrm>
                <a:off x="3991" y="0"/>
                <a:ext cx="534"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4" name="Group 34"/>
            <p:cNvGrpSpPr>
              <a:grpSpLocks/>
            </p:cNvGrpSpPr>
            <p:nvPr/>
          </p:nvGrpSpPr>
          <p:grpSpPr bwMode="auto">
            <a:xfrm>
              <a:off x="0" y="864"/>
              <a:ext cx="841" cy="691"/>
              <a:chOff x="0" y="864"/>
              <a:chExt cx="841" cy="691"/>
            </a:xfrm>
          </p:grpSpPr>
          <p:sp>
            <p:nvSpPr>
              <p:cNvPr id="296996" name="Rectangle 35"/>
              <p:cNvSpPr>
                <a:spLocks noChangeArrowheads="1"/>
              </p:cNvSpPr>
              <p:nvPr/>
            </p:nvSpPr>
            <p:spPr bwMode="auto">
              <a:xfrm>
                <a:off x="32" y="864"/>
                <a:ext cx="777" cy="6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endParaRPr lang="ar-JO" altLang="zh-CN" sz="2200" b="1" dirty="0">
                  <a:solidFill>
                    <a:srgbClr val="FFFFFF"/>
                  </a:solidFill>
                  <a:latin typeface="Arial" panose="020B0604020202020204" pitchFamily="34" charset="0"/>
                  <a:cs typeface="Arial" panose="020B0604020202020204" pitchFamily="34" charset="0"/>
                </a:endParaRPr>
              </a:p>
              <a:p>
                <a:pPr algn="ctr" eaLnBrk="1" hangingPunct="1"/>
                <a:r>
                  <a:rPr lang="ar-JO" altLang="zh-CN" sz="2200" b="1" dirty="0">
                    <a:solidFill>
                      <a:srgbClr val="FFFFFF"/>
                    </a:solidFill>
                    <a:latin typeface="Arial" panose="020B0604020202020204" pitchFamily="34" charset="0"/>
                    <a:cs typeface="Arial" panose="020B0604020202020204" pitchFamily="34" charset="0"/>
                  </a:rPr>
                  <a:t>30 سنة</a:t>
                </a: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7" name="Rectangle 36"/>
              <p:cNvSpPr>
                <a:spLocks noChangeArrowheads="1"/>
              </p:cNvSpPr>
              <p:nvPr/>
            </p:nvSpPr>
            <p:spPr bwMode="auto">
              <a:xfrm>
                <a:off x="0" y="864"/>
                <a:ext cx="841" cy="69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5" name="Group 37"/>
            <p:cNvGrpSpPr>
              <a:grpSpLocks/>
            </p:cNvGrpSpPr>
            <p:nvPr/>
          </p:nvGrpSpPr>
          <p:grpSpPr bwMode="auto">
            <a:xfrm>
              <a:off x="841" y="864"/>
              <a:ext cx="805" cy="691"/>
              <a:chOff x="841" y="864"/>
              <a:chExt cx="805" cy="691"/>
            </a:xfrm>
          </p:grpSpPr>
          <p:sp>
            <p:nvSpPr>
              <p:cNvPr id="296994" name="Rectangle 38"/>
              <p:cNvSpPr>
                <a:spLocks noChangeArrowheads="1"/>
              </p:cNvSpPr>
              <p:nvPr/>
            </p:nvSpPr>
            <p:spPr bwMode="auto">
              <a:xfrm>
                <a:off x="873" y="864"/>
                <a:ext cx="741" cy="6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ar-JO" altLang="zh-CN" sz="2200" b="1" dirty="0">
                    <a:solidFill>
                      <a:srgbClr val="FFFFFF"/>
                    </a:solidFill>
                    <a:latin typeface="Arial" panose="020B0604020202020204" pitchFamily="34" charset="0"/>
                    <a:cs typeface="Arial" panose="020B0604020202020204" pitchFamily="34" charset="0"/>
                  </a:rPr>
                  <a:t>3 سنوات</a:t>
                </a:r>
                <a:endParaRPr lang="en-US" altLang="zh-CN" sz="2200" b="1" dirty="0">
                  <a:solidFill>
                    <a:srgbClr val="FFFFFF"/>
                  </a:solidFill>
                  <a:latin typeface="Arial" panose="020B0604020202020204" pitchFamily="34" charset="0"/>
                  <a:cs typeface="Arial" panose="020B0604020202020204" pitchFamily="34" charset="0"/>
                </a:endParaRP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5" name="Rectangle 39"/>
              <p:cNvSpPr>
                <a:spLocks noChangeArrowheads="1"/>
              </p:cNvSpPr>
              <p:nvPr/>
            </p:nvSpPr>
            <p:spPr bwMode="auto">
              <a:xfrm>
                <a:off x="841" y="864"/>
                <a:ext cx="805" cy="69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6" name="Group 40"/>
            <p:cNvGrpSpPr>
              <a:grpSpLocks/>
            </p:cNvGrpSpPr>
            <p:nvPr/>
          </p:nvGrpSpPr>
          <p:grpSpPr bwMode="auto">
            <a:xfrm>
              <a:off x="1646" y="864"/>
              <a:ext cx="510" cy="691"/>
              <a:chOff x="1646" y="864"/>
              <a:chExt cx="510" cy="691"/>
            </a:xfrm>
          </p:grpSpPr>
          <p:sp>
            <p:nvSpPr>
              <p:cNvPr id="296992" name="Rectangle 41"/>
              <p:cNvSpPr>
                <a:spLocks noChangeArrowheads="1"/>
              </p:cNvSpPr>
              <p:nvPr/>
            </p:nvSpPr>
            <p:spPr bwMode="auto">
              <a:xfrm>
                <a:off x="1678" y="864"/>
                <a:ext cx="478" cy="6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endParaRPr lang="ar-JO" altLang="zh-CN" sz="2200" b="1" dirty="0">
                  <a:solidFill>
                    <a:srgbClr val="FFFFFF"/>
                  </a:solidFill>
                  <a:latin typeface="Arial" panose="020B0604020202020204" pitchFamily="34" charset="0"/>
                  <a:cs typeface="Arial" panose="020B0604020202020204" pitchFamily="34" charset="0"/>
                </a:endParaRPr>
              </a:p>
              <a:p>
                <a:pPr algn="ctr" eaLnBrk="1" hangingPunct="1"/>
                <a:r>
                  <a:rPr lang="ar-JO" altLang="zh-CN" sz="2200" b="1" dirty="0">
                    <a:solidFill>
                      <a:srgbClr val="FFFFFF"/>
                    </a:solidFill>
                    <a:latin typeface="Arial" panose="020B0604020202020204" pitchFamily="34" charset="0"/>
                    <a:cs typeface="Arial" panose="020B0604020202020204" pitchFamily="34" charset="0"/>
                  </a:rPr>
                  <a:t>3-4 شهور</a:t>
                </a: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3" name="Rectangle 42"/>
              <p:cNvSpPr>
                <a:spLocks noChangeArrowheads="1"/>
              </p:cNvSpPr>
              <p:nvPr/>
            </p:nvSpPr>
            <p:spPr bwMode="auto">
              <a:xfrm>
                <a:off x="1646" y="864"/>
                <a:ext cx="492" cy="69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7" name="Group 43"/>
            <p:cNvGrpSpPr>
              <a:grpSpLocks/>
            </p:cNvGrpSpPr>
            <p:nvPr/>
          </p:nvGrpSpPr>
          <p:grpSpPr bwMode="auto">
            <a:xfrm>
              <a:off x="2138" y="864"/>
              <a:ext cx="2387" cy="691"/>
              <a:chOff x="2138" y="864"/>
              <a:chExt cx="2387" cy="691"/>
            </a:xfrm>
          </p:grpSpPr>
          <p:sp>
            <p:nvSpPr>
              <p:cNvPr id="296990" name="Rectangle 44"/>
              <p:cNvSpPr>
                <a:spLocks noChangeArrowheads="1"/>
              </p:cNvSpPr>
              <p:nvPr/>
            </p:nvSpPr>
            <p:spPr bwMode="auto">
              <a:xfrm>
                <a:off x="2170" y="864"/>
                <a:ext cx="2323" cy="6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8 أيام</a:t>
                </a:r>
                <a:endParaRPr lang="en-US" altLang="zh-CN" sz="2200" b="1" dirty="0">
                  <a:solidFill>
                    <a:srgbClr val="FFFFFF"/>
                  </a:solidFill>
                  <a:latin typeface="Arial" panose="020B0604020202020204" pitchFamily="34" charset="0"/>
                  <a:cs typeface="Arial" panose="020B0604020202020204" pitchFamily="34" charset="0"/>
                </a:endParaRPr>
              </a:p>
              <a:p>
                <a:pPr algn="ctr"/>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 </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1" name="Rectangle 45"/>
              <p:cNvSpPr>
                <a:spLocks noChangeArrowheads="1"/>
              </p:cNvSpPr>
              <p:nvPr/>
            </p:nvSpPr>
            <p:spPr bwMode="auto">
              <a:xfrm>
                <a:off x="2138" y="864"/>
                <a:ext cx="2387" cy="69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8" name="Group 46"/>
            <p:cNvGrpSpPr>
              <a:grpSpLocks/>
            </p:cNvGrpSpPr>
            <p:nvPr/>
          </p:nvGrpSpPr>
          <p:grpSpPr bwMode="auto">
            <a:xfrm>
              <a:off x="0" y="1555"/>
              <a:ext cx="1646" cy="595"/>
              <a:chOff x="0" y="1555"/>
              <a:chExt cx="1646" cy="595"/>
            </a:xfrm>
          </p:grpSpPr>
          <p:sp>
            <p:nvSpPr>
              <p:cNvPr id="296988" name="Rectangle 47"/>
              <p:cNvSpPr>
                <a:spLocks noChangeArrowheads="1"/>
              </p:cNvSpPr>
              <p:nvPr/>
            </p:nvSpPr>
            <p:spPr bwMode="auto">
              <a:xfrm>
                <a:off x="32" y="1555"/>
                <a:ext cx="1582" cy="59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ar-JO" altLang="zh-CN" sz="2200" b="1" dirty="0">
                    <a:solidFill>
                      <a:srgbClr val="FFFFFF"/>
                    </a:solidFill>
                    <a:latin typeface="Arial" panose="020B0604020202020204" pitchFamily="34" charset="0"/>
                    <a:cs typeface="Arial" panose="020B0604020202020204" pitchFamily="34" charset="0"/>
                  </a:rPr>
                  <a:t>المعجزات سائدة</a:t>
                </a:r>
                <a:endParaRPr lang="en-US" altLang="zh-CN" sz="2200" b="1" dirty="0">
                  <a:solidFill>
                    <a:srgbClr val="FFFFFF"/>
                  </a:solidFill>
                  <a:latin typeface="Arial" panose="020B0604020202020204" pitchFamily="34" charset="0"/>
                  <a:cs typeface="Arial" panose="020B0604020202020204" pitchFamily="34" charset="0"/>
                </a:endParaRP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89" name="Rectangle 48"/>
              <p:cNvSpPr>
                <a:spLocks noChangeArrowheads="1"/>
              </p:cNvSpPr>
              <p:nvPr/>
            </p:nvSpPr>
            <p:spPr bwMode="auto">
              <a:xfrm>
                <a:off x="0" y="1555"/>
                <a:ext cx="1646" cy="595"/>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9" name="Group 49"/>
            <p:cNvGrpSpPr>
              <a:grpSpLocks/>
            </p:cNvGrpSpPr>
            <p:nvPr/>
          </p:nvGrpSpPr>
          <p:grpSpPr bwMode="auto">
            <a:xfrm>
              <a:off x="1646" y="1555"/>
              <a:ext cx="2879" cy="595"/>
              <a:chOff x="1646" y="1555"/>
              <a:chExt cx="2879" cy="595"/>
            </a:xfrm>
          </p:grpSpPr>
          <p:sp>
            <p:nvSpPr>
              <p:cNvPr id="296986" name="Rectangle 50"/>
              <p:cNvSpPr>
                <a:spLocks noChangeArrowheads="1"/>
              </p:cNvSpPr>
              <p:nvPr/>
            </p:nvSpPr>
            <p:spPr bwMode="auto">
              <a:xfrm>
                <a:off x="1678" y="1555"/>
                <a:ext cx="2815" cy="59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endParaRPr lang="ar-JO" altLang="zh-CN" sz="2200" b="1" dirty="0">
                  <a:solidFill>
                    <a:srgbClr val="FFFFFF"/>
                  </a:solidFill>
                  <a:latin typeface="Arial" panose="020B0604020202020204" pitchFamily="34" charset="0"/>
                  <a:cs typeface="Arial" panose="020B0604020202020204" pitchFamily="34" charset="0"/>
                </a:endParaRPr>
              </a:p>
              <a:p>
                <a:pPr algn="ctr" eaLnBrk="1" hangingPunct="1"/>
                <a:r>
                  <a:rPr lang="ar-JO" altLang="zh-CN" sz="2200" b="1" dirty="0">
                    <a:solidFill>
                      <a:srgbClr val="FFFFFF"/>
                    </a:solidFill>
                    <a:latin typeface="Arial" panose="020B0604020202020204" pitchFamily="34" charset="0"/>
                    <a:cs typeface="Arial" panose="020B0604020202020204" pitchFamily="34" charset="0"/>
                  </a:rPr>
                  <a:t>التعليم سائد</a:t>
                </a: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87" name="Rectangle 51"/>
              <p:cNvSpPr>
                <a:spLocks noChangeArrowheads="1"/>
              </p:cNvSpPr>
              <p:nvPr/>
            </p:nvSpPr>
            <p:spPr bwMode="auto">
              <a:xfrm>
                <a:off x="1646" y="1555"/>
                <a:ext cx="2879" cy="595"/>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80" name="Group 52"/>
            <p:cNvGrpSpPr>
              <a:grpSpLocks/>
            </p:cNvGrpSpPr>
            <p:nvPr/>
          </p:nvGrpSpPr>
          <p:grpSpPr bwMode="auto">
            <a:xfrm>
              <a:off x="0" y="2150"/>
              <a:ext cx="4525" cy="633"/>
              <a:chOff x="0" y="2150"/>
              <a:chExt cx="4525" cy="633"/>
            </a:xfrm>
          </p:grpSpPr>
          <p:sp>
            <p:nvSpPr>
              <p:cNvPr id="296984" name="Rectangle 53"/>
              <p:cNvSpPr>
                <a:spLocks noChangeArrowheads="1"/>
              </p:cNvSpPr>
              <p:nvPr/>
            </p:nvSpPr>
            <p:spPr bwMode="auto">
              <a:xfrm>
                <a:off x="32" y="2150"/>
                <a:ext cx="4461"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قيصرية</a:t>
                </a:r>
                <a:endParaRPr lang="en-US" altLang="zh-CN" sz="2200" b="1" dirty="0">
                  <a:solidFill>
                    <a:srgbClr val="FFFFFF"/>
                  </a:solidFill>
                  <a:latin typeface="Arial" panose="020B0604020202020204" pitchFamily="34" charset="0"/>
                  <a:cs typeface="Arial" panose="020B0604020202020204" pitchFamily="34" charset="0"/>
                </a:endParaRPr>
              </a:p>
              <a:p>
                <a:pPr algn="ctr"/>
                <a:r>
                  <a:rPr lang="en-US" altLang="zh-CN" sz="2200" b="1" dirty="0">
                    <a:solidFill>
                      <a:srgbClr val="FFFFFF"/>
                    </a:solidFill>
                    <a:latin typeface="Arial" panose="020B0604020202020204" pitchFamily="34" charset="0"/>
                    <a:cs typeface="Arial" panose="020B0604020202020204" pitchFamily="34" charset="0"/>
                  </a:rPr>
                  <a:t> </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85" name="Rectangle 54"/>
              <p:cNvSpPr>
                <a:spLocks noChangeArrowheads="1"/>
              </p:cNvSpPr>
              <p:nvPr/>
            </p:nvSpPr>
            <p:spPr bwMode="auto">
              <a:xfrm>
                <a:off x="0" y="2150"/>
                <a:ext cx="4525"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81" name="Group 55"/>
            <p:cNvGrpSpPr>
              <a:grpSpLocks/>
            </p:cNvGrpSpPr>
            <p:nvPr/>
          </p:nvGrpSpPr>
          <p:grpSpPr bwMode="auto">
            <a:xfrm>
              <a:off x="0" y="2783"/>
              <a:ext cx="4525" cy="748"/>
              <a:chOff x="0" y="2783"/>
              <a:chExt cx="4525" cy="748"/>
            </a:xfrm>
          </p:grpSpPr>
          <p:sp>
            <p:nvSpPr>
              <p:cNvPr id="296982" name="Rectangle 56"/>
              <p:cNvSpPr>
                <a:spLocks noChangeArrowheads="1"/>
              </p:cNvSpPr>
              <p:nvPr/>
            </p:nvSpPr>
            <p:spPr bwMode="auto">
              <a:xfrm>
                <a:off x="32" y="2783"/>
                <a:ext cx="4461"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كتب سنة 57-59 م</a:t>
                </a:r>
              </a:p>
              <a:p>
                <a:pPr algn="ctr"/>
                <a:r>
                  <a:rPr lang="ar-JO" altLang="zh-CN" sz="2200" b="1" dirty="0">
                    <a:solidFill>
                      <a:srgbClr val="FFFFFF"/>
                    </a:solidFill>
                    <a:latin typeface="Arial" panose="020B0604020202020204" pitchFamily="34" charset="0"/>
                    <a:cs typeface="Arial" panose="020B0604020202020204" pitchFamily="34" charset="0"/>
                  </a:rPr>
                  <a:t>يغطي 5 ق.م – 33 م</a:t>
                </a:r>
                <a:endParaRPr lang="en-US" altLang="zh-CN" sz="2200" b="1" dirty="0">
                  <a:solidFill>
                    <a:srgbClr val="FFFFFF"/>
                  </a:solidFill>
                  <a:latin typeface="Arial" panose="020B0604020202020204" pitchFamily="34" charset="0"/>
                  <a:cs typeface="Arial" panose="020B0604020202020204" pitchFamily="34" charset="0"/>
                </a:endParaRPr>
              </a:p>
              <a:p>
                <a:pPr algn="ctr"/>
                <a:r>
                  <a:rPr lang="en-US" altLang="zh-CN" sz="2200" b="1" dirty="0">
                    <a:solidFill>
                      <a:srgbClr val="FFFFFF"/>
                    </a:solidFill>
                    <a:latin typeface="Arial" panose="020B0604020202020204" pitchFamily="34" charset="0"/>
                    <a:cs typeface="Arial" panose="020B0604020202020204" pitchFamily="34" charset="0"/>
                  </a:rPr>
                  <a:t> </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83" name="Rectangle 57"/>
              <p:cNvSpPr>
                <a:spLocks noChangeArrowheads="1"/>
              </p:cNvSpPr>
              <p:nvPr/>
            </p:nvSpPr>
            <p:spPr bwMode="auto">
              <a:xfrm>
                <a:off x="0" y="2783"/>
                <a:ext cx="4525"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sp>
        <p:nvSpPr>
          <p:cNvPr id="296963" name="Rectangle 58"/>
          <p:cNvSpPr>
            <a:spLocks noGrp="1" noChangeArrowheads="1"/>
          </p:cNvSpPr>
          <p:nvPr>
            <p:ph type="title" idx="4294967295"/>
          </p:nvPr>
        </p:nvSpPr>
        <p:spPr>
          <a:xfrm>
            <a:off x="1143000" y="188913"/>
            <a:ext cx="7086600" cy="473075"/>
          </a:xfrm>
          <a:solidFill>
            <a:schemeClr val="tx2"/>
          </a:solidFill>
        </p:spPr>
        <p:txBody>
          <a:bodyPr anchor="t">
            <a:spAutoFit/>
          </a:bodyPr>
          <a:lstStyle/>
          <a:p>
            <a:pPr eaLnBrk="1" hangingPunct="1"/>
            <a:r>
              <a:rPr lang="ar-JO" sz="2400" dirty="0">
                <a:solidFill>
                  <a:schemeClr val="bg2"/>
                </a:solidFill>
                <a:ea typeface="SimSun" charset="0"/>
              </a:rPr>
              <a:t>تدوينات المملكة حسب أقسام لوقا</a:t>
            </a:r>
            <a:endParaRPr lang="en-US" sz="2400" dirty="0">
              <a:solidFill>
                <a:schemeClr val="bg2"/>
              </a:solidFill>
              <a:ea typeface="SimSun" charset="0"/>
            </a:endParaRPr>
          </a:p>
        </p:txBody>
      </p:sp>
    </p:spTree>
  </p:cSld>
  <p:clrMapOvr>
    <a:masterClrMapping/>
  </p:clrMapOvr>
  <p:transition/>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143690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884212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80574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443772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40878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294450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439478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3"/>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ea typeface="ＭＳ Ｐゴシック"/>
                <a:cs typeface="Arial" panose="020B0604020202020204" pitchFamily="34" charset="0"/>
              </a:rPr>
              <a:t>الكلمة في صور</a:t>
            </a:r>
            <a:endParaRPr lang="en-US" sz="7200" spc="-120" dirty="0">
              <a:solidFill>
                <a:schemeClr val="tx1">
                  <a:lumMod val="50000"/>
                  <a:lumOff val="50000"/>
                </a:schemeClr>
              </a:solidFill>
              <a:ea typeface="ＭＳ Ｐゴシック"/>
              <a:cs typeface="Arial" panose="020B0604020202020204" pitchFamily="34" charset="0"/>
            </a:endParaRPr>
          </a:p>
        </p:txBody>
      </p:sp>
    </p:spTree>
    <p:extLst>
      <p:ext uri="{BB962C8B-B14F-4D97-AF65-F5344CB8AC3E}">
        <p14:creationId xmlns:p14="http://schemas.microsoft.com/office/powerpoint/2010/main" val="3177129686"/>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3"/>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4"/>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827541052"/>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DF2C912-A902-4365-8550-A38E2A2CA5B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ص. إعلان الملكوت</a:t>
            </a:r>
            <a:endParaRPr kumimoji="0" lang="en-US" sz="60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تحقيقاً لنبوة المسيح عن رؤية مجده قبل أسبوع واحد تجلى يسوع أمام بطرس ويعقوب ويوحنا ليكشف في صورة مصغرة عن المجد الجوهري الذي سيعلنه للعالم عندما يبدأ ملكه عند المجيء الثاني ويثبت ان المسيح هو الوحيد المستحق الطاعة</a:t>
            </a: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87</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17: 1-8، مرقس 9: 2-8، لوقا 9: 28-36</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5702762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Accordance" panose="00000400000000000000" pitchFamily="2" charset="-78"/>
              </a:rPr>
              <a:t>الآية المفتاحية</a:t>
            </a:r>
            <a:endParaRPr lang="en-US" sz="4800" dirty="0">
              <a:effectLst>
                <a:glow rad="127000">
                  <a:schemeClr val="tx1"/>
                </a:glow>
              </a:effectLst>
              <a:ea typeface="Accordance" panose="00000400000000000000" pitchFamily="2" charset="-78"/>
            </a:endParaRPr>
          </a:p>
        </p:txBody>
      </p:sp>
      <p:sp>
        <p:nvSpPr>
          <p:cNvPr id="5" name="Rectangle 2"/>
          <p:cNvSpPr txBox="1">
            <a:spLocks noChangeArrowheads="1"/>
          </p:cNvSpPr>
          <p:nvPr/>
        </p:nvSpPr>
        <p:spPr bwMode="auto">
          <a:xfrm>
            <a:off x="0" y="2204864"/>
            <a:ext cx="9144000" cy="31231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"لِأَنَّ </a:t>
            </a:r>
            <a:r>
              <a:rPr kumimoji="0" lang="ar-JO" sz="44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ٱبْنَ</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44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ٱلْإِنْسَانِ</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قَدْ جَاءَ لِكَيْ يَطْلُبَ وَيُخَلِّصَ مَا قَدْ هَلَكَ"</a:t>
            </a:r>
            <a:endPar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457132" rtl="0" eaLnBrk="0" fontAlgn="base" latinLnBrk="0" hangingPunct="0">
              <a:lnSpc>
                <a:spcPct val="100000"/>
              </a:lnSpc>
              <a:spcBef>
                <a:spcPct val="0"/>
              </a:spcBef>
              <a:spcAft>
                <a:spcPct val="0"/>
              </a:spcAft>
              <a:buClrTx/>
              <a:buSzTx/>
              <a:buFontTx/>
              <a:buNone/>
              <a:tabLst/>
              <a:defRPr/>
            </a:pPr>
            <a:r>
              <a:rPr lang="ar-SA" b="1" dirty="0">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rPr>
              <a:t>(19: 10)</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472413" y="65344"/>
            <a:ext cx="527682"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 name="Rectangle 2">
            <a:extLst>
              <a:ext uri="{FF2B5EF4-FFF2-40B4-BE49-F238E27FC236}">
                <a16:creationId xmlns:a16="http://schemas.microsoft.com/office/drawing/2014/main" id="{E75F34DB-EC79-DA47-8117-2EB8EE0901E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1430275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2"/>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a:ln>
        </p:spPr>
        <p:txBody>
          <a:bodyPr lIns="90993" tIns="45499" rIns="90993" bIns="4549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16418" name="Text Box 2"/>
          <p:cNvSpPr txBox="1">
            <a:spLocks noChangeArrowheads="1"/>
          </p:cNvSpPr>
          <p:nvPr/>
        </p:nvSpPr>
        <p:spPr bwMode="auto">
          <a:xfrm>
            <a:off x="4297805" y="25461"/>
            <a:ext cx="624590" cy="522774"/>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لوقا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16419" name="Text Box 3"/>
          <p:cNvSpPr txBox="1">
            <a:spLocks noChangeArrowheads="1"/>
          </p:cNvSpPr>
          <p:nvPr/>
        </p:nvSpPr>
        <p:spPr bwMode="auto">
          <a:xfrm>
            <a:off x="8534427" y="152426"/>
            <a:ext cx="526806"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6420" name="Text Box 4"/>
          <p:cNvSpPr txBox="1">
            <a:spLocks noChangeArrowheads="1"/>
          </p:cNvSpPr>
          <p:nvPr/>
        </p:nvSpPr>
        <p:spPr bwMode="auto">
          <a:xfrm>
            <a:off x="3479473" y="1066836"/>
            <a:ext cx="2261255" cy="1076772"/>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الكلمة المفتاحية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السيادة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421" name="Text Box 5"/>
          <p:cNvSpPr txBox="1">
            <a:spLocks noChangeArrowheads="1"/>
          </p:cNvSpPr>
          <p:nvPr/>
        </p:nvSpPr>
        <p:spPr bwMode="auto">
          <a:xfrm>
            <a:off x="1447800" y="3657635"/>
            <a:ext cx="6324600" cy="2061657"/>
          </a:xfrm>
          <a:prstGeom prst="rect">
            <a:avLst/>
          </a:prstGeom>
          <a:solidFill>
            <a:schemeClr val="tx1"/>
          </a:solidFill>
          <a:ln w="12700" cap="sq">
            <a:solidFill>
              <a:schemeClr val="tx1"/>
            </a:solid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الآية المفتاحية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لأن ابن الإنسان قد جاء لكي يطلب ويخلص ما قد هلك</a:t>
            </a: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لوقا 19: 10</a:t>
            </a: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0422" name="Rectangle 6"/>
          <p:cNvSpPr>
            <a:spLocks noGrp="1" noChangeArrowheads="1"/>
          </p:cNvSpPr>
          <p:nvPr>
            <p:ph type="title" idx="4294967295"/>
          </p:nvPr>
        </p:nvSpPr>
        <p:spPr>
          <a:xfrm>
            <a:off x="4038600" y="6400800"/>
            <a:ext cx="5105400" cy="457200"/>
          </a:xfrm>
        </p:spPr>
        <p:txBody>
          <a:bodyPr/>
          <a:lstStyle/>
          <a:p>
            <a:pPr eaLnBrk="1" hangingPunct="1">
              <a:defRPr/>
            </a:pPr>
            <a:r>
              <a:rPr lang="ar-JO" sz="2000" dirty="0">
                <a:ea typeface="ＭＳ Ｐゴシック" charset="0"/>
                <a:cs typeface="Arial" panose="020B0604020202020204" pitchFamily="34" charset="0"/>
              </a:rPr>
              <a:t>الكلمة والآية المفتاحية في لوقا</a:t>
            </a:r>
            <a:endParaRPr lang="en-US" dirty="0">
              <a:ea typeface="ＭＳ Ｐゴシック" charset="0"/>
              <a:cs typeface="Arial" panose="020B0604020202020204" pitchFamily="34" charset="0"/>
            </a:endParaRPr>
          </a:p>
        </p:txBody>
      </p:sp>
      <p:pic>
        <p:nvPicPr>
          <p:cNvPr id="316423" name="Picture 6" descr="IClifeGiv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0"/>
            <a:ext cx="2592388"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0421"/>
                                        </p:tgtEl>
                                        <p:attrNameLst>
                                          <p:attrName>style.visibility</p:attrName>
                                        </p:attrNameLst>
                                      </p:cBhvr>
                                      <p:to>
                                        <p:strVal val="visible"/>
                                      </p:to>
                                    </p:set>
                                    <p:anim calcmode="lin" valueType="num">
                                      <p:cBhvr additive="base">
                                        <p:cTn id="7" dur="500" fill="hold"/>
                                        <p:tgtEl>
                                          <p:spTgt spid="60421"/>
                                        </p:tgtEl>
                                        <p:attrNameLst>
                                          <p:attrName>ppt_x</p:attrName>
                                        </p:attrNameLst>
                                      </p:cBhvr>
                                      <p:tavLst>
                                        <p:tav tm="0">
                                          <p:val>
                                            <p:strVal val="#ppt_x"/>
                                          </p:val>
                                        </p:tav>
                                        <p:tav tm="100000">
                                          <p:val>
                                            <p:strVal val="#ppt_x"/>
                                          </p:val>
                                        </p:tav>
                                      </p:tavLst>
                                    </p:anim>
                                    <p:anim calcmode="lin" valueType="num">
                                      <p:cBhvr additive="base">
                                        <p:cTn id="8" dur="500" fill="hold"/>
                                        <p:tgtEl>
                                          <p:spTgt spid="604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1" grpId="0" animBg="1" autoUpdateAnimBg="0"/>
    </p:bldLst>
  </p:timing>
</p:sld>
</file>

<file path=ppt/slides/slide4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7EBFDB7D-DD97-44CE-AFFB-458781A3DB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9143998"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a:extLst>
              <a:ext uri="{FF2B5EF4-FFF2-40B4-BE49-F238E27FC236}">
                <a16:creationId xmlns:a16="http://schemas.microsoft.com/office/drawing/2014/main" id="{09028BB3-CE4C-482C-B7FC-AA0A231DFC2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t="9866" r="-2" b="-2"/>
          <a:stretch/>
        </p:blipFill>
        <p:spPr bwMode="auto">
          <a:xfrm>
            <a:off x="20" y="0"/>
            <a:ext cx="6125037" cy="6858000"/>
          </a:xfrm>
          <a:custGeom>
            <a:avLst/>
            <a:gdLst/>
            <a:ahLst/>
            <a:cxnLst/>
            <a:rect l="l" t="t" r="r" b="b"/>
            <a:pathLst>
              <a:path w="9272922" h="6858000">
                <a:moveTo>
                  <a:pt x="0" y="0"/>
                </a:moveTo>
                <a:lnTo>
                  <a:pt x="1733417" y="0"/>
                </a:lnTo>
                <a:lnTo>
                  <a:pt x="3307976" y="0"/>
                </a:lnTo>
                <a:lnTo>
                  <a:pt x="8126249" y="0"/>
                </a:lnTo>
                <a:lnTo>
                  <a:pt x="8138896" y="31774"/>
                </a:lnTo>
                <a:cubicBezTo>
                  <a:pt x="9193904" y="2682457"/>
                  <a:pt x="9193904" y="2682457"/>
                  <a:pt x="9193904" y="2682457"/>
                </a:cubicBezTo>
                <a:cubicBezTo>
                  <a:pt x="9299262" y="2988100"/>
                  <a:pt x="9299262" y="3446565"/>
                  <a:pt x="9193904" y="3752208"/>
                </a:cubicBezTo>
                <a:cubicBezTo>
                  <a:pt x="8709916" y="4968215"/>
                  <a:pt x="8331802" y="5918220"/>
                  <a:pt x="8036400" y="6660411"/>
                </a:cubicBezTo>
                <a:lnTo>
                  <a:pt x="7957938" y="6857542"/>
                </a:lnTo>
                <a:lnTo>
                  <a:pt x="3307976" y="6857542"/>
                </a:lnTo>
                <a:lnTo>
                  <a:pt x="3307976"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sp>
        <p:nvSpPr>
          <p:cNvPr id="73" name="Freeform 5">
            <a:extLst>
              <a:ext uri="{FF2B5EF4-FFF2-40B4-BE49-F238E27FC236}">
                <a16:creationId xmlns:a16="http://schemas.microsoft.com/office/drawing/2014/main" id="{50F864A1-23CF-4954-887F-3C4458622A6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870420" y="1348782"/>
            <a:ext cx="701278" cy="824315"/>
          </a:xfrm>
          <a:custGeom>
            <a:avLst/>
            <a:gdLst>
              <a:gd name="T0" fmla="*/ 225 w 785"/>
              <a:gd name="T1" fmla="*/ 692 h 692"/>
              <a:gd name="T2" fmla="*/ 177 w 785"/>
              <a:gd name="T3" fmla="*/ 665 h 692"/>
              <a:gd name="T4" fmla="*/ 9 w 785"/>
              <a:gd name="T5" fmla="*/ 374 h 692"/>
              <a:gd name="T6" fmla="*/ 9 w 785"/>
              <a:gd name="T7" fmla="*/ 318 h 692"/>
              <a:gd name="T8" fmla="*/ 177 w 785"/>
              <a:gd name="T9" fmla="*/ 27 h 692"/>
              <a:gd name="T10" fmla="*/ 225 w 785"/>
              <a:gd name="T11" fmla="*/ 0 h 692"/>
              <a:gd name="T12" fmla="*/ 561 w 785"/>
              <a:gd name="T13" fmla="*/ 0 h 692"/>
              <a:gd name="T14" fmla="*/ 609 w 785"/>
              <a:gd name="T15" fmla="*/ 27 h 692"/>
              <a:gd name="T16" fmla="*/ 777 w 785"/>
              <a:gd name="T17" fmla="*/ 318 h 692"/>
              <a:gd name="T18" fmla="*/ 777 w 785"/>
              <a:gd name="T19" fmla="*/ 374 h 692"/>
              <a:gd name="T20" fmla="*/ 609 w 785"/>
              <a:gd name="T21" fmla="*/ 665 h 692"/>
              <a:gd name="T22" fmla="*/ 561 w 785"/>
              <a:gd name="T23" fmla="*/ 692 h 692"/>
              <a:gd name="T24" fmla="*/ 225 w 785"/>
              <a:gd name="T25" fmla="*/ 692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5" h="692">
                <a:moveTo>
                  <a:pt x="225" y="692"/>
                </a:moveTo>
                <a:cubicBezTo>
                  <a:pt x="207" y="692"/>
                  <a:pt x="185" y="680"/>
                  <a:pt x="177" y="665"/>
                </a:cubicBezTo>
                <a:cubicBezTo>
                  <a:pt x="9" y="374"/>
                  <a:pt x="9" y="374"/>
                  <a:pt x="9" y="374"/>
                </a:cubicBezTo>
                <a:cubicBezTo>
                  <a:pt x="0" y="358"/>
                  <a:pt x="0" y="334"/>
                  <a:pt x="9" y="318"/>
                </a:cubicBezTo>
                <a:cubicBezTo>
                  <a:pt x="177" y="27"/>
                  <a:pt x="177" y="27"/>
                  <a:pt x="177" y="27"/>
                </a:cubicBezTo>
                <a:cubicBezTo>
                  <a:pt x="185" y="12"/>
                  <a:pt x="207" y="0"/>
                  <a:pt x="225" y="0"/>
                </a:cubicBezTo>
                <a:cubicBezTo>
                  <a:pt x="561" y="0"/>
                  <a:pt x="561" y="0"/>
                  <a:pt x="561" y="0"/>
                </a:cubicBezTo>
                <a:cubicBezTo>
                  <a:pt x="578" y="0"/>
                  <a:pt x="600" y="12"/>
                  <a:pt x="609" y="27"/>
                </a:cubicBezTo>
                <a:cubicBezTo>
                  <a:pt x="777" y="318"/>
                  <a:pt x="777" y="318"/>
                  <a:pt x="777" y="318"/>
                </a:cubicBezTo>
                <a:cubicBezTo>
                  <a:pt x="785" y="334"/>
                  <a:pt x="785" y="358"/>
                  <a:pt x="777" y="374"/>
                </a:cubicBezTo>
                <a:cubicBezTo>
                  <a:pt x="609" y="665"/>
                  <a:pt x="609" y="665"/>
                  <a:pt x="609" y="665"/>
                </a:cubicBezTo>
                <a:cubicBezTo>
                  <a:pt x="600" y="680"/>
                  <a:pt x="578" y="692"/>
                  <a:pt x="561" y="692"/>
                </a:cubicBezTo>
                <a:lnTo>
                  <a:pt x="225" y="692"/>
                </a:lnTo>
                <a:close/>
              </a:path>
            </a:pathLst>
          </a:custGeom>
          <a:noFill/>
          <a:ln w="28575" cmpd="sng">
            <a:solidFill>
              <a:schemeClr val="tx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5">
            <a:extLst>
              <a:ext uri="{FF2B5EF4-FFF2-40B4-BE49-F238E27FC236}">
                <a16:creationId xmlns:a16="http://schemas.microsoft.com/office/drawing/2014/main" id="{8D313E8C-7457-407E-BDA5-EACA44D3824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7470495" y="1000124"/>
            <a:ext cx="571626" cy="671915"/>
          </a:xfrm>
          <a:custGeom>
            <a:avLst/>
            <a:gdLst>
              <a:gd name="T0" fmla="*/ 225 w 785"/>
              <a:gd name="T1" fmla="*/ 692 h 692"/>
              <a:gd name="T2" fmla="*/ 177 w 785"/>
              <a:gd name="T3" fmla="*/ 665 h 692"/>
              <a:gd name="T4" fmla="*/ 9 w 785"/>
              <a:gd name="T5" fmla="*/ 374 h 692"/>
              <a:gd name="T6" fmla="*/ 9 w 785"/>
              <a:gd name="T7" fmla="*/ 318 h 692"/>
              <a:gd name="T8" fmla="*/ 177 w 785"/>
              <a:gd name="T9" fmla="*/ 27 h 692"/>
              <a:gd name="T10" fmla="*/ 225 w 785"/>
              <a:gd name="T11" fmla="*/ 0 h 692"/>
              <a:gd name="T12" fmla="*/ 561 w 785"/>
              <a:gd name="T13" fmla="*/ 0 h 692"/>
              <a:gd name="T14" fmla="*/ 609 w 785"/>
              <a:gd name="T15" fmla="*/ 27 h 692"/>
              <a:gd name="T16" fmla="*/ 777 w 785"/>
              <a:gd name="T17" fmla="*/ 318 h 692"/>
              <a:gd name="T18" fmla="*/ 777 w 785"/>
              <a:gd name="T19" fmla="*/ 374 h 692"/>
              <a:gd name="T20" fmla="*/ 609 w 785"/>
              <a:gd name="T21" fmla="*/ 665 h 692"/>
              <a:gd name="T22" fmla="*/ 561 w 785"/>
              <a:gd name="T23" fmla="*/ 692 h 692"/>
              <a:gd name="T24" fmla="*/ 225 w 785"/>
              <a:gd name="T25" fmla="*/ 692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5" h="692">
                <a:moveTo>
                  <a:pt x="225" y="692"/>
                </a:moveTo>
                <a:cubicBezTo>
                  <a:pt x="207" y="692"/>
                  <a:pt x="185" y="680"/>
                  <a:pt x="177" y="665"/>
                </a:cubicBezTo>
                <a:cubicBezTo>
                  <a:pt x="9" y="374"/>
                  <a:pt x="9" y="374"/>
                  <a:pt x="9" y="374"/>
                </a:cubicBezTo>
                <a:cubicBezTo>
                  <a:pt x="0" y="358"/>
                  <a:pt x="0" y="334"/>
                  <a:pt x="9" y="318"/>
                </a:cubicBezTo>
                <a:cubicBezTo>
                  <a:pt x="177" y="27"/>
                  <a:pt x="177" y="27"/>
                  <a:pt x="177" y="27"/>
                </a:cubicBezTo>
                <a:cubicBezTo>
                  <a:pt x="185" y="12"/>
                  <a:pt x="207" y="0"/>
                  <a:pt x="225" y="0"/>
                </a:cubicBezTo>
                <a:cubicBezTo>
                  <a:pt x="561" y="0"/>
                  <a:pt x="561" y="0"/>
                  <a:pt x="561" y="0"/>
                </a:cubicBezTo>
                <a:cubicBezTo>
                  <a:pt x="578" y="0"/>
                  <a:pt x="600" y="12"/>
                  <a:pt x="609" y="27"/>
                </a:cubicBezTo>
                <a:cubicBezTo>
                  <a:pt x="777" y="318"/>
                  <a:pt x="777" y="318"/>
                  <a:pt x="777" y="318"/>
                </a:cubicBezTo>
                <a:cubicBezTo>
                  <a:pt x="785" y="334"/>
                  <a:pt x="785" y="358"/>
                  <a:pt x="777" y="374"/>
                </a:cubicBezTo>
                <a:cubicBezTo>
                  <a:pt x="609" y="665"/>
                  <a:pt x="609" y="665"/>
                  <a:pt x="609" y="665"/>
                </a:cubicBezTo>
                <a:cubicBezTo>
                  <a:pt x="600" y="680"/>
                  <a:pt x="578" y="692"/>
                  <a:pt x="561" y="692"/>
                </a:cubicBezTo>
                <a:lnTo>
                  <a:pt x="225" y="692"/>
                </a:lnTo>
                <a:close/>
              </a:path>
            </a:pathLst>
          </a:custGeom>
          <a:noFill/>
          <a:ln w="28575" cmpd="sng">
            <a:solidFill>
              <a:schemeClr val="tx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B6E33828-17BF-4948-8759-736537141143}"/>
              </a:ext>
            </a:extLst>
          </p:cNvPr>
          <p:cNvSpPr txBox="1"/>
          <p:nvPr/>
        </p:nvSpPr>
        <p:spPr>
          <a:xfrm>
            <a:off x="256377" y="5734972"/>
            <a:ext cx="4160908" cy="95410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كارل بلوش، 1865</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تجلي يسوع</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0" name="TextBox 9">
            <a:extLst>
              <a:ext uri="{FF2B5EF4-FFF2-40B4-BE49-F238E27FC236}">
                <a16:creationId xmlns:a16="http://schemas.microsoft.com/office/drawing/2014/main" id="{3F4E5FFD-84E4-40A7-9F6F-D782AB57058E}"/>
              </a:ext>
            </a:extLst>
          </p:cNvPr>
          <p:cNvSpPr txBox="1"/>
          <p:nvPr/>
        </p:nvSpPr>
        <p:spPr>
          <a:xfrm>
            <a:off x="5843691" y="6058754"/>
            <a:ext cx="3300309"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2-13</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426665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C3DCF03-4BB5-47E6-9920-C40D725FEF72}"/>
              </a:ext>
            </a:extLst>
          </p:cNvPr>
          <p:cNvSpPr txBox="1"/>
          <p:nvPr/>
        </p:nvSpPr>
        <p:spPr>
          <a:xfrm>
            <a:off x="597899" y="204181"/>
            <a:ext cx="5717135" cy="2169890"/>
          </a:xfrm>
          <a:prstGeom prst="rect">
            <a:avLst/>
          </a:prstGeom>
        </p:spPr>
        <p:txBody>
          <a:bodyPr vert="horz" lIns="91440" tIns="45720" rIns="91440" bIns="45720" rtlCol="0" anchor="t">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60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لماذا بطرس </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60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ويعقوب ويوحنا فقط؟</a:t>
            </a:r>
            <a:endParaRPr kumimoji="0" lang="en-US" sz="60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2AD4E8D0-A8AE-403D-A9D6-DF8E1E3B1E45}"/>
              </a:ext>
            </a:extLst>
          </p:cNvPr>
          <p:cNvSpPr txBox="1"/>
          <p:nvPr/>
        </p:nvSpPr>
        <p:spPr>
          <a:xfrm>
            <a:off x="216131" y="4725849"/>
            <a:ext cx="7398327" cy="1116282"/>
          </a:xfrm>
          <a:prstGeom prst="rect">
            <a:avLst/>
          </a:prstGeom>
        </p:spPr>
        <p:txBody>
          <a:bodyPr vert="horz" lIns="91440" tIns="45720" rIns="91440" bIns="45720" rtlCol="0" anchor="t">
            <a:no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مر 1: 29-30</a:t>
            </a:r>
            <a:r>
              <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   </a:t>
            </a: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حماة بطرس</a:t>
            </a:r>
            <a:endPar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ct val="0"/>
              </a:spcBef>
              <a:spcAft>
                <a:spcPts val="600"/>
              </a:spcAft>
              <a:buClrTx/>
              <a:buSzTx/>
              <a:buFontTx/>
              <a:buNone/>
              <a:tabLst/>
              <a:defRPr/>
            </a:pP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مر 13: 3</a:t>
            </a:r>
            <a:r>
              <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	    </a:t>
            </a: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خطاب جبل الزيتون</a:t>
            </a:r>
            <a:endPar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ct val="0"/>
              </a:spcBef>
              <a:spcAft>
                <a:spcPts val="600"/>
              </a:spcAft>
              <a:buClrTx/>
              <a:buSzTx/>
              <a:buFontTx/>
              <a:buNone/>
              <a:tabLst/>
              <a:defRPr/>
            </a:pPr>
            <a:endPar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D2B32CF9-EC80-441B-87C6-2622E8BC2507}"/>
              </a:ext>
            </a:extLst>
          </p:cNvPr>
          <p:cNvSpPr txBox="1"/>
          <p:nvPr/>
        </p:nvSpPr>
        <p:spPr>
          <a:xfrm>
            <a:off x="597897" y="4148838"/>
            <a:ext cx="2605272" cy="577011"/>
          </a:xfrm>
          <a:prstGeom prst="rect">
            <a:avLst/>
          </a:prstGeom>
        </p:spPr>
        <p:txBody>
          <a:bodyPr vert="horz" lIns="91440" tIns="45720" rIns="91440" bIns="45720" rtlCol="0" anchor="t">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3200" b="1" i="0" u="sng"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مع أندراوس</a:t>
            </a:r>
            <a:endParaRPr kumimoji="0" lang="en-US" sz="3200" b="1" i="0" u="sng"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234B9914-38C0-4651-B47A-2A9B75EE5D86}"/>
              </a:ext>
            </a:extLst>
          </p:cNvPr>
          <p:cNvSpPr txBox="1"/>
          <p:nvPr/>
        </p:nvSpPr>
        <p:spPr>
          <a:xfrm>
            <a:off x="216131" y="2008501"/>
            <a:ext cx="5717135" cy="1116282"/>
          </a:xfrm>
          <a:prstGeom prst="rect">
            <a:avLst/>
          </a:prstGeom>
        </p:spPr>
        <p:txBody>
          <a:bodyPr vert="horz" lIns="91440" tIns="45720" rIns="91440" bIns="45720" rtlCol="0" anchor="t">
            <a:norm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مر 9: 2-13</a:t>
            </a:r>
            <a:r>
              <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	    </a:t>
            </a: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التجلي</a:t>
            </a:r>
            <a:endPar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ct val="0"/>
              </a:spcBef>
              <a:spcAft>
                <a:spcPts val="600"/>
              </a:spcAft>
              <a:buClrTx/>
              <a:buSzTx/>
              <a:buFontTx/>
              <a:buNone/>
              <a:tabLst/>
              <a:defRPr/>
            </a:pP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مر 14: 33</a:t>
            </a:r>
            <a:r>
              <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	    </a:t>
            </a: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جثسيماني</a:t>
            </a:r>
            <a:endPar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6649810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2-13</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156966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وبعد ستة أيام أخذ يسوع بطرس ويعقوب ويوحنا </a:t>
            </a:r>
            <a:r>
              <a:rPr kumimoji="0" lang="ar-JO" sz="3200" b="1"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rPr>
              <a:t>وصعد بهم إلى جبل عالٍ منفردين وحدهم</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045240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FB33E7D-6FD0-4D4B-B90C-C5CDC0119300}"/>
              </a:ext>
            </a:extLst>
          </p:cNvPr>
          <p:cNvSpPr txBox="1"/>
          <p:nvPr/>
        </p:nvSpPr>
        <p:spPr>
          <a:xfrm>
            <a:off x="3752494" y="668104"/>
            <a:ext cx="4939867" cy="919655"/>
          </a:xfrm>
          <a:prstGeom prst="rect">
            <a:avLst/>
          </a:prstGeom>
        </p:spPr>
        <p:txBody>
          <a:bodyPr vert="horz" lIns="91440" tIns="45720" rIns="91440" bIns="45720" rtlCol="0">
            <a:norm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ar-JO" sz="4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كيف تقوم بإعادة الشحن؟</a:t>
            </a:r>
            <a:endParaRPr kumimoji="0" lang="en-US" sz="4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4" name="Picture 3">
            <a:extLst>
              <a:ext uri="{FF2B5EF4-FFF2-40B4-BE49-F238E27FC236}">
                <a16:creationId xmlns:a16="http://schemas.microsoft.com/office/drawing/2014/main" id="{6FB016F4-C2EB-470E-ACFF-7AFCA88AB6A7}"/>
              </a:ext>
            </a:extLst>
          </p:cNvPr>
          <p:cNvPicPr>
            <a:picLocks noChangeAspect="1"/>
          </p:cNvPicPr>
          <p:nvPr/>
        </p:nvPicPr>
        <p:blipFill rotWithShape="1">
          <a:blip r:embed="rId2" cstate="email">
            <a:duotone>
              <a:prstClr val="black"/>
              <a:schemeClr val="accent1">
                <a:tint val="45000"/>
                <a:satMod val="400000"/>
              </a:schemeClr>
            </a:duotone>
            <a:extLst>
              <a:ext uri="{28A0092B-C50C-407E-A947-70E740481C1C}">
                <a14:useLocalDpi xmlns:a14="http://schemas.microsoft.com/office/drawing/2010/main"/>
              </a:ext>
            </a:extLst>
          </a:blip>
          <a:srcRect/>
          <a:stretch/>
        </p:blipFill>
        <p:spPr>
          <a:xfrm>
            <a:off x="20" y="10"/>
            <a:ext cx="3476673" cy="6857990"/>
          </a:xfrm>
          <a:prstGeom prst="rect">
            <a:avLst/>
          </a:prstGeom>
          <a:effectLst/>
        </p:spPr>
      </p:pic>
      <p:sp>
        <p:nvSpPr>
          <p:cNvPr id="5" name="Rectangle 4">
            <a:extLst>
              <a:ext uri="{FF2B5EF4-FFF2-40B4-BE49-F238E27FC236}">
                <a16:creationId xmlns:a16="http://schemas.microsoft.com/office/drawing/2014/main" id="{6975AD3C-99E7-43FE-B487-4AC72628F910}"/>
              </a:ext>
            </a:extLst>
          </p:cNvPr>
          <p:cNvSpPr/>
          <p:nvPr/>
        </p:nvSpPr>
        <p:spPr>
          <a:xfrm rot="5400000">
            <a:off x="6199569" y="-732531"/>
            <a:ext cx="45719" cy="4640580"/>
          </a:xfrm>
          <a:prstGeom prst="rect">
            <a:avLst/>
          </a:prstGeom>
          <a:solidFill>
            <a:srgbClr val="667A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C399CFF7-6FDB-4E50-8B66-0332A1B51053}"/>
              </a:ext>
            </a:extLst>
          </p:cNvPr>
          <p:cNvSpPr txBox="1"/>
          <p:nvPr/>
        </p:nvSpPr>
        <p:spPr>
          <a:xfrm>
            <a:off x="3722918" y="1784041"/>
            <a:ext cx="4999018" cy="353943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مرقس 6: 30-32</a:t>
            </a:r>
            <a:endParaRPr kumimoji="0" lang="en-US" sz="2800" b="1" i="0"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30 واجتمع الرسل إلى يسوع وأخبروه بكل شيء كل ما فعلوا وكل ما علموا 31 فقال لهم تعالوا أنتم منفردين إلى موضع خلاء واستريحوا قليلاً لأن القادمين والذاهبين كانوا كثيرين ولم تتيسر لهم فرصة للأكل 32 فمضوا في السفينة إلى موضع خلاء منفردين</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878830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2-13</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255454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lumMod val="75000"/>
                  </a:prstClr>
                </a:solidFill>
                <a:effectLst/>
                <a:uLnTx/>
                <a:uFillTx/>
                <a:latin typeface="Arial" panose="020B0604020202020204" pitchFamily="34" charset="0"/>
                <a:ea typeface="+mn-ea"/>
                <a:cs typeface="Arial" panose="020B0604020202020204" pitchFamily="34" charset="0"/>
              </a:rPr>
              <a:t>2 وبعد ستة أيام أخذ يسوع بطرس ويعقوب ويوحنا وصعد بهم إلى جبل عالٍ منفردين وحدهم </a:t>
            </a: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وتغيرت هيئته قدامهم 3 وصارت ثيابه تلمع بيضاء جداً كالثلج لا يقدر قصار على الأرض أن يبيض مثل ذلك 4 وظهر لهم إيليا مع موسى وكانا يتكلمان مع يسوع </a:t>
            </a: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p:txBody>
      </p:sp>
    </p:spTree>
    <p:extLst>
      <p:ext uri="{BB962C8B-B14F-4D97-AF65-F5344CB8AC3E}">
        <p14:creationId xmlns:p14="http://schemas.microsoft.com/office/powerpoint/2010/main" val="778403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5" name="Rectangle 134">
            <a:extLst>
              <a:ext uri="{FF2B5EF4-FFF2-40B4-BE49-F238E27FC236}">
                <a16:creationId xmlns:a16="http://schemas.microsoft.com/office/drawing/2014/main" id="{B9D7E975-9161-4F2D-AC53-69E1912F6B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42" name="Picture 2" descr="Free Gardener Cliparts, Download Free Gardener Cliparts png images, Free  ClipArts on Clipart Library">
            <a:extLst>
              <a:ext uri="{FF2B5EF4-FFF2-40B4-BE49-F238E27FC236}">
                <a16:creationId xmlns:a16="http://schemas.microsoft.com/office/drawing/2014/main" id="{D1825C13-C04C-497B-9A35-F30E3E6CB1DC}"/>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728966" y="697211"/>
            <a:ext cx="3972394" cy="4265289"/>
          </a:xfrm>
          <a:prstGeom prst="rect">
            <a:avLst/>
          </a:prstGeom>
          <a:noFill/>
          <a:extLst>
            <a:ext uri="{909E8E84-426E-40DD-AFC4-6F175D3DCCD1}">
              <a14:hiddenFill xmlns:a14="http://schemas.microsoft.com/office/drawing/2010/main">
                <a:solidFill>
                  <a:srgbClr val="FFFFFF"/>
                </a:solidFill>
              </a14:hiddenFill>
            </a:ext>
          </a:extLst>
        </p:spPr>
      </p:pic>
      <p:sp>
        <p:nvSpPr>
          <p:cNvPr id="137" name="Right Triangle 136">
            <a:extLst>
              <a:ext uri="{FF2B5EF4-FFF2-40B4-BE49-F238E27FC236}">
                <a16:creationId xmlns:a16="http://schemas.microsoft.com/office/drawing/2014/main" id="{827DC2C4-B485-428A-BF4A-472D2967F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ectangle 138">
            <a:extLst>
              <a:ext uri="{FF2B5EF4-FFF2-40B4-BE49-F238E27FC236}">
                <a16:creationId xmlns:a16="http://schemas.microsoft.com/office/drawing/2014/main" id="{463E6235-1649-4B47-9862-4026FC473B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50989" y="623275"/>
            <a:ext cx="300913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EC3DCF03-4BB5-47E6-9920-C40D725FEF72}"/>
              </a:ext>
            </a:extLst>
          </p:cNvPr>
          <p:cNvSpPr txBox="1"/>
          <p:nvPr/>
        </p:nvSpPr>
        <p:spPr>
          <a:xfrm>
            <a:off x="6039372" y="1056640"/>
            <a:ext cx="2398245" cy="3125746"/>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5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ماذا</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5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رأوا؟</a:t>
            </a:r>
            <a:endParaRPr kumimoji="0" lang="en-US" sz="5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13CCADB7-2E71-4C6F-A4D6-5098C184600A}"/>
              </a:ext>
            </a:extLst>
          </p:cNvPr>
          <p:cNvSpPr txBox="1"/>
          <p:nvPr/>
        </p:nvSpPr>
        <p:spPr>
          <a:xfrm>
            <a:off x="483881" y="5429605"/>
            <a:ext cx="5408409"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يوحنا 20: 15 .... ظنوا أنه البستاني</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50077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fade">
                                      <p:cBhvr>
                                        <p:cTn id="7" dur="500"/>
                                        <p:tgtEl>
                                          <p:spTgt spid="1024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406.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CF62D2A7-8207-488C-9F46-316BA81A16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008"/>
            <a:ext cx="4206915" cy="5840278"/>
          </a:xfrm>
          <a:custGeom>
            <a:avLst/>
            <a:gdLst>
              <a:gd name="connsiteX0" fmla="*/ 0 w 5609220"/>
              <a:gd name="connsiteY0" fmla="*/ 0 h 5840278"/>
              <a:gd name="connsiteX1" fmla="*/ 4637091 w 5609220"/>
              <a:gd name="connsiteY1" fmla="*/ 0 h 5840278"/>
              <a:gd name="connsiteX2" fmla="*/ 4822569 w 5609220"/>
              <a:gd name="connsiteY2" fmla="*/ 204077 h 5840278"/>
              <a:gd name="connsiteX3" fmla="*/ 5609220 w 5609220"/>
              <a:gd name="connsiteY3" fmla="*/ 2395363 h 5840278"/>
              <a:gd name="connsiteX4" fmla="*/ 2164305 w 5609220"/>
              <a:gd name="connsiteY4" fmla="*/ 5840278 h 5840278"/>
              <a:gd name="connsiteX5" fmla="*/ 238220 w 5609220"/>
              <a:gd name="connsiteY5" fmla="*/ 5251941 h 5840278"/>
              <a:gd name="connsiteX6" fmla="*/ 0 w 5609220"/>
              <a:gd name="connsiteY6" fmla="*/ 5073803 h 584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09220" h="5840278">
                <a:moveTo>
                  <a:pt x="0" y="0"/>
                </a:moveTo>
                <a:lnTo>
                  <a:pt x="4637091" y="0"/>
                </a:lnTo>
                <a:lnTo>
                  <a:pt x="4822569" y="204077"/>
                </a:lnTo>
                <a:cubicBezTo>
                  <a:pt x="5314007" y="799562"/>
                  <a:pt x="5609220" y="1562987"/>
                  <a:pt x="5609220" y="2395363"/>
                </a:cubicBezTo>
                <a:cubicBezTo>
                  <a:pt x="5609220" y="4297937"/>
                  <a:pt x="4066879" y="5840278"/>
                  <a:pt x="2164305" y="5840278"/>
                </a:cubicBezTo>
                <a:cubicBezTo>
                  <a:pt x="1450840" y="5840278"/>
                  <a:pt x="788032" y="5623387"/>
                  <a:pt x="238220" y="5251941"/>
                </a:cubicBezTo>
                <a:lnTo>
                  <a:pt x="0" y="5073803"/>
                </a:lnTo>
                <a:close/>
              </a:path>
            </a:pathLst>
          </a:cu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descr="Close up of binoculars on a table looking at sunset">
            <a:extLst>
              <a:ext uri="{FF2B5EF4-FFF2-40B4-BE49-F238E27FC236}">
                <a16:creationId xmlns:a16="http://schemas.microsoft.com/office/drawing/2014/main" id="{D7A32994-5BFE-453A-B742-B7858F64A8E7}"/>
              </a:ext>
            </a:extLst>
          </p:cNvPr>
          <p:cNvPicPr>
            <a:picLocks noChangeAspect="1"/>
          </p:cNvPicPr>
          <p:nvPr/>
        </p:nvPicPr>
        <p:blipFill rotWithShape="1">
          <a:blip r:embed="rId2"/>
          <a:srcRect l="30587" r="21238" b="2"/>
          <a:stretch/>
        </p:blipFill>
        <p:spPr>
          <a:xfrm>
            <a:off x="1" y="-2"/>
            <a:ext cx="4081394" cy="5654940"/>
          </a:xfrm>
          <a:custGeom>
            <a:avLst/>
            <a:gdLst/>
            <a:ahLst/>
            <a:cxnLst/>
            <a:rect l="l" t="t" r="r" b="b"/>
            <a:pathLst>
              <a:path w="5441859" h="5654940">
                <a:moveTo>
                  <a:pt x="0" y="0"/>
                </a:moveTo>
                <a:lnTo>
                  <a:pt x="4400491" y="0"/>
                </a:lnTo>
                <a:lnTo>
                  <a:pt x="4484766" y="76595"/>
                </a:lnTo>
                <a:cubicBezTo>
                  <a:pt x="5076107" y="667936"/>
                  <a:pt x="5441859" y="1484866"/>
                  <a:pt x="5441859" y="2387221"/>
                </a:cubicBezTo>
                <a:cubicBezTo>
                  <a:pt x="5441859" y="4191932"/>
                  <a:pt x="3978851" y="5654940"/>
                  <a:pt x="2174140" y="5654940"/>
                </a:cubicBezTo>
                <a:cubicBezTo>
                  <a:pt x="1412778" y="5654940"/>
                  <a:pt x="712231" y="5394557"/>
                  <a:pt x="156693" y="4957981"/>
                </a:cubicBezTo>
                <a:lnTo>
                  <a:pt x="0" y="4820612"/>
                </a:lnTo>
                <a:close/>
              </a:path>
            </a:pathLst>
          </a:custGeom>
        </p:spPr>
      </p:pic>
      <p:sp>
        <p:nvSpPr>
          <p:cNvPr id="10" name="TextBox 9">
            <a:extLst>
              <a:ext uri="{FF2B5EF4-FFF2-40B4-BE49-F238E27FC236}">
                <a16:creationId xmlns:a16="http://schemas.microsoft.com/office/drawing/2014/main" id="{5891B4F3-F013-46A7-AE40-0DCE413CE1AD}"/>
              </a:ext>
            </a:extLst>
          </p:cNvPr>
          <p:cNvSpPr txBox="1"/>
          <p:nvPr/>
        </p:nvSpPr>
        <p:spPr>
          <a:xfrm>
            <a:off x="3444915" y="-2008"/>
            <a:ext cx="5699085" cy="5016758"/>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12 فالتفت لأنظر الصوت الذي تكلم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معي ولما التفت رأيت سبع مناير من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ذهب 13 وفي وسط السبع المناير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شبه ابن إنسان متسربلاً بثوب إلى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الرجلين ومتمنطقاً عند ثدييه بمنطقة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من ذهب 14 وأما رأسه وشعره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فأبيضان كالصوف الأبيض كالثلج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وعيناه كلهيب نار 15 ورجلاه شبه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النحاس النقي كأنهما محميتان في أتون وصوته كصوت مياه كثيرة</a:t>
            </a:r>
            <a:endParaRPr kumimoji="0" lang="en-US"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 name="TextBox 11">
            <a:extLst>
              <a:ext uri="{FF2B5EF4-FFF2-40B4-BE49-F238E27FC236}">
                <a16:creationId xmlns:a16="http://schemas.microsoft.com/office/drawing/2014/main" id="{244414B9-013F-4EA9-BB59-D90A5F5F19C1}"/>
              </a:ext>
            </a:extLst>
          </p:cNvPr>
          <p:cNvSpPr txBox="1"/>
          <p:nvPr/>
        </p:nvSpPr>
        <p:spPr>
          <a:xfrm>
            <a:off x="2" y="5548726"/>
            <a:ext cx="9143998" cy="1077218"/>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16 ومعه في يده اليمنى سبعة كواكب وسيف ماضٍ                    ذو حدين يخرج من فمه ووجهه كالشمس وهي تضيء في قوتها</a:t>
            </a:r>
            <a:endParaRPr kumimoji="0" lang="en-US"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86F50D40-0E36-8D4D-9ED1-BAEB04F01EFA}"/>
              </a:ext>
            </a:extLst>
          </p:cNvPr>
          <p:cNvSpPr txBox="1"/>
          <p:nvPr/>
        </p:nvSpPr>
        <p:spPr>
          <a:xfrm>
            <a:off x="24821" y="-2008"/>
            <a:ext cx="3420093"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رؤيا 1</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80621725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2-13</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353943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lumMod val="75000"/>
                  </a:prstClr>
                </a:solidFill>
                <a:effectLst/>
                <a:uLnTx/>
                <a:uFillTx/>
                <a:latin typeface="Arial" panose="020B0604020202020204" pitchFamily="34" charset="0"/>
                <a:ea typeface="+mn-ea"/>
                <a:cs typeface="Arial" panose="020B0604020202020204" pitchFamily="34" charset="0"/>
              </a:rPr>
              <a:t>2 وبعد ستة أيام أخذ يسوع بطرس ويعقوب ويوحنا وصعد بهم إلى جبل عالٍ منفردين وحدهم </a:t>
            </a: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وتغيرت هيئته قدامهم 3 وصارت ثيابه تلمع بيضاء جداً كالثلج لا يقدر قصار على الأرض أن يبيض مثل ذلك </a:t>
            </a:r>
            <a:r>
              <a:rPr kumimoji="0" lang="ar-JO" sz="3200" b="1"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rPr>
              <a:t>4 وظهر لهم إيليا مع موسى وكانا يتكلمان مع يسوع  </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ar-JO" sz="3200" b="1"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77261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F3060C83-F051-4F0E-ABAD-AA0DFC48B2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Freeform: Shape 11">
            <a:extLst>
              <a:ext uri="{FF2B5EF4-FFF2-40B4-BE49-F238E27FC236}">
                <a16:creationId xmlns:a16="http://schemas.microsoft.com/office/drawing/2014/main" id="{83C98ABE-055B-441F-B07E-44F97F083C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282117" y="-253670"/>
            <a:ext cx="137072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29FDB030-9B49-4CED-8CCD-4D99382388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668730" y="422146"/>
            <a:ext cx="484026"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Rectangle 15">
            <a:extLst>
              <a:ext uri="{FF2B5EF4-FFF2-40B4-BE49-F238E27FC236}">
                <a16:creationId xmlns:a16="http://schemas.microsoft.com/office/drawing/2014/main" id="{3783CA14-24A1-485C-8B30-D6A5D87987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7532611" y="655140"/>
            <a:ext cx="515604"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9A97C86A-04D6-40F7-AE84-31AB43E6A8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017482" y="0"/>
            <a:ext cx="2126518"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Isosceles Triangle 19">
            <a:extLst>
              <a:ext uri="{FF2B5EF4-FFF2-40B4-BE49-F238E27FC236}">
                <a16:creationId xmlns:a16="http://schemas.microsoft.com/office/drawing/2014/main" id="{FF9F2414-84E8-453E-B1F3-389FDE8192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982258" y="6115501"/>
            <a:ext cx="1120884"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Picture 4" descr="A picture containing text&#10;&#10;Description automatically generated">
            <a:extLst>
              <a:ext uri="{FF2B5EF4-FFF2-40B4-BE49-F238E27FC236}">
                <a16:creationId xmlns:a16="http://schemas.microsoft.com/office/drawing/2014/main" id="{4DEA2ACF-799F-46A3-9A64-74CE7FDE81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6851" y="2280246"/>
            <a:ext cx="6117386" cy="1972857"/>
          </a:xfrm>
          <a:prstGeom prst="rect">
            <a:avLst/>
          </a:prstGeom>
          <a:ln>
            <a:noFill/>
          </a:ln>
        </p:spPr>
      </p:pic>
      <p:sp>
        <p:nvSpPr>
          <p:cNvPr id="22" name="Isosceles Triangle 21">
            <a:extLst>
              <a:ext uri="{FF2B5EF4-FFF2-40B4-BE49-F238E27FC236}">
                <a16:creationId xmlns:a16="http://schemas.microsoft.com/office/drawing/2014/main" id="{3ECA69A1-7536-43AC-85EF-C7106179F5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703060" y="6453143"/>
            <a:ext cx="611177"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40D5FA2E-6093-4879-AE12-476D2D1A4858}"/>
              </a:ext>
            </a:extLst>
          </p:cNvPr>
          <p:cNvSpPr txBox="1"/>
          <p:nvPr/>
        </p:nvSpPr>
        <p:spPr>
          <a:xfrm>
            <a:off x="619092" y="4515261"/>
            <a:ext cx="1927707"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موسى</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D3F8C3AD-30F0-4C67-8367-F5C624AE768C}"/>
              </a:ext>
            </a:extLst>
          </p:cNvPr>
          <p:cNvSpPr txBox="1"/>
          <p:nvPr/>
        </p:nvSpPr>
        <p:spPr>
          <a:xfrm>
            <a:off x="3165891" y="4515260"/>
            <a:ext cx="1927707"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إيليا</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 name="Arrow: Right 5">
            <a:extLst>
              <a:ext uri="{FF2B5EF4-FFF2-40B4-BE49-F238E27FC236}">
                <a16:creationId xmlns:a16="http://schemas.microsoft.com/office/drawing/2014/main" id="{2D83160A-A526-48A6-AB97-ED1B9DD8C04F}"/>
              </a:ext>
            </a:extLst>
          </p:cNvPr>
          <p:cNvSpPr/>
          <p:nvPr/>
        </p:nvSpPr>
        <p:spPr>
          <a:xfrm>
            <a:off x="6386288" y="2850021"/>
            <a:ext cx="1286850" cy="986429"/>
          </a:xfrm>
          <a:prstGeom prst="rightArrow">
            <a:avLst/>
          </a:prstGeom>
          <a:solidFill>
            <a:srgbClr val="A0B6E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9" name="TextBox 18">
            <a:extLst>
              <a:ext uri="{FF2B5EF4-FFF2-40B4-BE49-F238E27FC236}">
                <a16:creationId xmlns:a16="http://schemas.microsoft.com/office/drawing/2014/main" id="{B13DA5DC-2A4F-4E11-B540-61DB62FE3BEF}"/>
              </a:ext>
            </a:extLst>
          </p:cNvPr>
          <p:cNvSpPr txBox="1"/>
          <p:nvPr/>
        </p:nvSpPr>
        <p:spPr>
          <a:xfrm>
            <a:off x="7609995" y="3050847"/>
            <a:ext cx="1534005"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يسوع</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114746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fade">
                                      <p:cBhvr>
                                        <p:cTn id="2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P spid="6" grpId="0" animBg="1"/>
      <p:bldP spid="19" grpId="0"/>
    </p:bld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2-13</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5016758"/>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lumMod val="75000"/>
                  </a:prstClr>
                </a:solidFill>
                <a:effectLst/>
                <a:uLnTx/>
                <a:uFillTx/>
                <a:latin typeface="Arial" panose="020B0604020202020204" pitchFamily="34" charset="0"/>
                <a:ea typeface="+mn-ea"/>
                <a:cs typeface="Arial" panose="020B0604020202020204" pitchFamily="34" charset="0"/>
              </a:rPr>
              <a:t>2 وبعد ستة أيام أخذ يسوع بطرس ويعقوب ويوحنا وصعد بهم إلى جبل عالٍ منفردين وحدهم وتغيرت هيئته قدامهم 3 وصارت ثيابه تلمع بيضاء جداً كالثلج لا يقدر قصار على الأرض أن يبيض مثل ذلك 4 وظهر لهم إيليا مع موسى وكانا يتكلمان مع يسوع </a:t>
            </a:r>
            <a:r>
              <a:rPr kumimoji="0" lang="ar-JO"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5 فجعل بطرس يقول ليسوع يا سيدي جيد أن نكون ههنا فلنصنع ثلاث مظال لك واحدة ولموسى واحدة ولإيليا واحدة      6 لأنه لم يكن يعلم ما يتكلم به </a:t>
            </a:r>
            <a:r>
              <a:rPr kumimoji="0" lang="ar-JO" sz="3200" b="1" i="0" u="none" strike="noStrike" kern="1200" cap="none" spc="0" normalizeH="0" baseline="0" noProof="0" dirty="0">
                <a:ln>
                  <a:noFill/>
                </a:ln>
                <a:solidFill>
                  <a:prstClr val="black"/>
                </a:solidFill>
                <a:effectLst/>
                <a:highlight>
                  <a:srgbClr val="FFFF00"/>
                </a:highlight>
                <a:uLnTx/>
                <a:uFillTx/>
                <a:latin typeface="Arial" panose="020B0604020202020204" pitchFamily="34" charset="0"/>
                <a:ea typeface="+mn-ea"/>
                <a:cs typeface="Arial" panose="020B0604020202020204" pitchFamily="34" charset="0"/>
              </a:rPr>
              <a:t>إذ كانوا مرتعبين  </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66149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1057" name="Picture 1" descr="200751_Holy_Spiri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93682"/>
            <a:ext cx="9137650" cy="6664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p:nvPr>
        </p:nvSpPr>
        <p:spPr>
          <a:xfrm>
            <a:off x="0" y="692151"/>
            <a:ext cx="9144000" cy="1441450"/>
          </a:xfrm>
        </p:spPr>
        <p:txBody>
          <a:bodyPr/>
          <a:lstStyle/>
          <a:p>
            <a:pPr algn="ctr" eaLnBrk="1" hangingPunct="1">
              <a:defRPr/>
            </a:pPr>
            <a:r>
              <a:rPr lang="ar-JO" sz="4800" dirty="0">
                <a:effectLst>
                  <a:glow rad="266700">
                    <a:srgbClr val="000000">
                      <a:alpha val="75000"/>
                    </a:srgbClr>
                  </a:glow>
                </a:effectLst>
                <a:ea typeface="ＭＳ Ｐゴシック" pitchFamily="-112" charset="-128"/>
                <a:cs typeface="Arial" panose="020B0604020202020204" pitchFamily="34" charset="0"/>
              </a:rPr>
              <a:t>يركز لوقا على الروح القدس</a:t>
            </a:r>
            <a:endParaRPr lang="en-US" sz="4800" dirty="0">
              <a:effectLst>
                <a:glow rad="266700">
                  <a:srgbClr val="000000">
                    <a:alpha val="75000"/>
                  </a:srgbClr>
                </a:glow>
              </a:effectLst>
              <a:ea typeface="ＭＳ Ｐゴシック" pitchFamily="-112" charset="-128"/>
              <a:cs typeface="Arial" panose="020B0604020202020204" pitchFamily="34" charset="0"/>
            </a:endParaRPr>
          </a:p>
        </p:txBody>
      </p:sp>
      <p:sp>
        <p:nvSpPr>
          <p:cNvPr id="2051" name="Rectangle 3"/>
          <p:cNvSpPr>
            <a:spLocks noGrp="1" noChangeArrowheads="1"/>
          </p:cNvSpPr>
          <p:nvPr>
            <p:ph type="subTitle" idx="1"/>
          </p:nvPr>
        </p:nvSpPr>
        <p:spPr>
          <a:xfrm>
            <a:off x="107950" y="2276475"/>
            <a:ext cx="9036050" cy="4581525"/>
          </a:xfrm>
        </p:spPr>
        <p:txBody>
          <a:bodyPr/>
          <a:lstStyle/>
          <a:p>
            <a:pPr marL="358649" indent="-358649" algn="r" rtl="1" eaLnBrk="1" hangingPunct="1">
              <a:buClr>
                <a:schemeClr val="tx1"/>
              </a:buClr>
              <a:buFont typeface="Arial"/>
              <a:buChar char="•"/>
              <a:defRPr/>
            </a:pPr>
            <a:r>
              <a:rPr lang="ar-JO" sz="3600" dirty="0">
                <a:effectLst>
                  <a:glow rad="266700">
                    <a:srgbClr val="000000">
                      <a:alpha val="75000"/>
                    </a:srgbClr>
                  </a:glow>
                </a:effectLst>
                <a:ea typeface="ＭＳ Ｐゴシック" pitchFamily="-112" charset="-128"/>
                <a:cs typeface="Arial" panose="020B0604020202020204" pitchFamily="34" charset="0"/>
              </a:rPr>
              <a:t>حلّ على مريم (1: 35)</a:t>
            </a:r>
            <a:endParaRPr lang="en-US" sz="3600" dirty="0">
              <a:effectLst>
                <a:glow rad="266700">
                  <a:srgbClr val="000000">
                    <a:alpha val="75000"/>
                  </a:srgbClr>
                </a:glow>
              </a:effectLst>
              <a:ea typeface="ＭＳ Ｐゴシック" pitchFamily="-112" charset="-128"/>
              <a:cs typeface="Arial" panose="020B0604020202020204" pitchFamily="34" charset="0"/>
            </a:endParaRPr>
          </a:p>
          <a:p>
            <a:pPr marL="358649" indent="-358649" algn="r" rtl="1" eaLnBrk="1" hangingPunct="1">
              <a:buClr>
                <a:schemeClr val="tx1"/>
              </a:buClr>
              <a:buFont typeface="Arial"/>
              <a:buChar char="•"/>
              <a:defRPr/>
            </a:pPr>
            <a:r>
              <a:rPr lang="ar-JO" sz="3600" dirty="0">
                <a:effectLst>
                  <a:glow rad="266700">
                    <a:srgbClr val="000000">
                      <a:alpha val="75000"/>
                    </a:srgbClr>
                  </a:glow>
                </a:effectLst>
                <a:ea typeface="ＭＳ Ｐゴシック" pitchFamily="-112" charset="-128"/>
                <a:cs typeface="Arial" panose="020B0604020202020204" pitchFamily="34" charset="0"/>
              </a:rPr>
              <a:t>ملأ يوحنا (1: 15)، أليصابات (1: 41)، زكريا (1: 67)</a:t>
            </a:r>
            <a:endParaRPr lang="en-US" sz="3600" dirty="0">
              <a:effectLst>
                <a:glow rad="266700">
                  <a:srgbClr val="000000">
                    <a:alpha val="75000"/>
                  </a:srgbClr>
                </a:glow>
              </a:effectLst>
              <a:ea typeface="ＭＳ Ｐゴシック" pitchFamily="-112" charset="-128"/>
              <a:cs typeface="Arial" panose="020B0604020202020204" pitchFamily="34" charset="0"/>
            </a:endParaRPr>
          </a:p>
          <a:p>
            <a:pPr marL="358649" indent="-358649" algn="r" rtl="1" eaLnBrk="1" hangingPunct="1">
              <a:buClr>
                <a:schemeClr val="tx1"/>
              </a:buClr>
              <a:buFont typeface="Arial"/>
              <a:buChar char="•"/>
              <a:defRPr/>
            </a:pPr>
            <a:r>
              <a:rPr lang="ar-JO" sz="3600" dirty="0">
                <a:effectLst>
                  <a:glow rad="266700">
                    <a:srgbClr val="000000">
                      <a:alpha val="75000"/>
                    </a:srgbClr>
                  </a:glow>
                </a:effectLst>
                <a:ea typeface="ＭＳ Ｐゴシック" pitchFamily="-112" charset="-128"/>
                <a:cs typeface="Arial" panose="020B0604020202020204" pitchFamily="34" charset="0"/>
              </a:rPr>
              <a:t>عمد المسيح (3: 22)</a:t>
            </a:r>
            <a:endParaRPr lang="en-US" sz="3600" dirty="0">
              <a:effectLst>
                <a:glow rad="266700">
                  <a:srgbClr val="000000">
                    <a:alpha val="75000"/>
                  </a:srgbClr>
                </a:glow>
              </a:effectLst>
              <a:ea typeface="ＭＳ Ｐゴシック" pitchFamily="-112" charset="-128"/>
              <a:cs typeface="Arial" panose="020B0604020202020204" pitchFamily="34" charset="0"/>
            </a:endParaRPr>
          </a:p>
          <a:p>
            <a:pPr marL="358649" indent="-358649" algn="r" rtl="1" eaLnBrk="1" hangingPunct="1">
              <a:buClr>
                <a:schemeClr val="tx1"/>
              </a:buClr>
              <a:buFont typeface="Arial"/>
              <a:buChar char="•"/>
              <a:defRPr/>
            </a:pPr>
            <a:r>
              <a:rPr lang="ar-JO" sz="3600" dirty="0">
                <a:effectLst>
                  <a:glow rad="266700">
                    <a:srgbClr val="000000">
                      <a:alpha val="75000"/>
                    </a:srgbClr>
                  </a:glow>
                </a:effectLst>
                <a:ea typeface="ＭＳ Ｐゴシック" pitchFamily="-112" charset="-128"/>
                <a:cs typeface="Arial" panose="020B0604020202020204" pitchFamily="34" charset="0"/>
              </a:rPr>
              <a:t>حمى المسيح خلال التجربة (4: 1)</a:t>
            </a:r>
            <a:endParaRPr lang="en-US" sz="3600" dirty="0">
              <a:effectLst>
                <a:glow rad="266700">
                  <a:srgbClr val="000000">
                    <a:alpha val="75000"/>
                  </a:srgbClr>
                </a:glow>
              </a:effectLst>
              <a:ea typeface="ＭＳ Ｐゴシック" pitchFamily="-112" charset="-128"/>
              <a:cs typeface="Arial" panose="020B0604020202020204" pitchFamily="34" charset="0"/>
            </a:endParaRPr>
          </a:p>
          <a:p>
            <a:pPr marL="358649" indent="-358649" algn="r" rtl="1" eaLnBrk="1" hangingPunct="1">
              <a:buClr>
                <a:schemeClr val="tx1"/>
              </a:buClr>
              <a:buFont typeface="Arial"/>
              <a:buChar char="•"/>
              <a:defRPr/>
            </a:pPr>
            <a:r>
              <a:rPr lang="ar-JO" sz="3600" dirty="0">
                <a:effectLst>
                  <a:glow rad="266700">
                    <a:srgbClr val="000000">
                      <a:alpha val="75000"/>
                    </a:srgbClr>
                  </a:glow>
                </a:effectLst>
                <a:ea typeface="ＭＳ Ｐゴシック" pitchFamily="-112" charset="-128"/>
                <a:cs typeface="Arial" panose="020B0604020202020204" pitchFamily="34" charset="0"/>
              </a:rPr>
              <a:t>مسح المسيح (4: 18)</a:t>
            </a:r>
            <a:endParaRPr lang="en-US" sz="3600" dirty="0">
              <a:effectLst>
                <a:glow rad="266700">
                  <a:srgbClr val="000000">
                    <a:alpha val="75000"/>
                  </a:srgbClr>
                </a:glow>
              </a:effectLst>
              <a:ea typeface="ＭＳ Ｐゴシック" pitchFamily="-112" charset="-128"/>
              <a:cs typeface="Arial" panose="020B0604020202020204" pitchFamily="34" charset="0"/>
            </a:endParaRPr>
          </a:p>
          <a:p>
            <a:pPr marL="358649" indent="-358649" algn="r" rtl="1" eaLnBrk="1" hangingPunct="1">
              <a:buClr>
                <a:schemeClr val="tx1"/>
              </a:buClr>
              <a:buFont typeface="Arial"/>
              <a:buChar char="•"/>
              <a:defRPr/>
            </a:pPr>
            <a:r>
              <a:rPr lang="ar-JO" sz="3600" dirty="0">
                <a:effectLst>
                  <a:glow rad="266700">
                    <a:srgbClr val="000000">
                      <a:alpha val="75000"/>
                    </a:srgbClr>
                  </a:glow>
                </a:effectLst>
                <a:ea typeface="ＭＳ Ｐゴシック" pitchFamily="-112" charset="-128"/>
                <a:cs typeface="Arial" panose="020B0604020202020204" pitchFamily="34" charset="0"/>
              </a:rPr>
              <a:t>أعطى المسيح فرحاً (10: 21) ... الخ</a:t>
            </a:r>
            <a:endParaRPr lang="en-US" sz="3600" dirty="0">
              <a:effectLst>
                <a:glow rad="266700">
                  <a:srgbClr val="000000">
                    <a:alpha val="75000"/>
                  </a:srgbClr>
                </a:glow>
              </a:effectLst>
              <a:ea typeface="ＭＳ Ｐゴシック" pitchFamily="-112" charset="-128"/>
              <a:cs typeface="Arial" panose="020B0604020202020204" pitchFamily="34" charset="0"/>
            </a:endParaRPr>
          </a:p>
        </p:txBody>
      </p:sp>
      <p:sp>
        <p:nvSpPr>
          <p:cNvPr id="7" name="Text Box 1028"/>
          <p:cNvSpPr txBox="1">
            <a:spLocks noChangeArrowheads="1"/>
          </p:cNvSpPr>
          <p:nvPr/>
        </p:nvSpPr>
        <p:spPr bwMode="auto">
          <a:xfrm>
            <a:off x="0" y="-28574"/>
            <a:ext cx="9144000" cy="547688"/>
          </a:xfrm>
          <a:prstGeom prst="rect">
            <a:avLst/>
          </a:prstGeom>
          <a:solidFill>
            <a:srgbClr val="010201"/>
          </a:solidFill>
          <a:ln w="9525">
            <a:noFill/>
            <a:miter lim="800000"/>
            <a:headEnd/>
            <a:tailEnd/>
          </a:ln>
          <a:effectLst/>
        </p:spPr>
        <p:txBody>
          <a:bodyPr lIns="91408" tIns="45704" rIns="91408" bIns="45704"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ar-JO" sz="3200" b="1"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السيادة في لوقا</a:t>
            </a:r>
            <a:endParaRPr lang="en-US" sz="3200" b="1"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01061" name="Text Box 3"/>
          <p:cNvSpPr txBox="1">
            <a:spLocks noChangeArrowheads="1"/>
          </p:cNvSpPr>
          <p:nvPr/>
        </p:nvSpPr>
        <p:spPr bwMode="auto">
          <a:xfrm>
            <a:off x="8401058" y="77793"/>
            <a:ext cx="793742"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b="1" dirty="0">
                <a:latin typeface="Arial" panose="020B0604020202020204" pitchFamily="34" charset="0"/>
                <a:cs typeface="Arial" panose="020B0604020202020204" pitchFamily="34" charset="0"/>
              </a:rPr>
              <a:t>96 ج</a:t>
            </a:r>
            <a:endParaRPr lang="en-US" b="1" dirty="0">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5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5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51">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51">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051">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51">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1" grpId="0" build="p"/>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255454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11 فسألوه قائلين لماذا يقول الكتبة إن إيليا ينبغي أن يأتي أولاً 12 فأجاب وقال لهم إن إيليا يأتي أولاً ويرد كل شيء وكيف هو مكتوب عن ابن الإنسان أن يتألم كثيراً ويرذل 13 لكن أقول لكم إن إيليا أيضاً قد أتى وعملوا به كل ما أرادوا كما هو مكتوب عنه  </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06199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D1936EF-55DF-4DC8-9D48-90A642FE752A}"/>
              </a:ext>
            </a:extLst>
          </p:cNvPr>
          <p:cNvSpPr/>
          <p:nvPr/>
        </p:nvSpPr>
        <p:spPr>
          <a:xfrm>
            <a:off x="477479" y="140553"/>
            <a:ext cx="7312738" cy="1938992"/>
          </a:xfrm>
          <a:prstGeom prst="rect">
            <a:avLst/>
          </a:prstGeom>
        </p:spPr>
        <p:txBody>
          <a:bodyPr wrap="square">
            <a:spAutoFit/>
          </a:bodyPr>
          <a:lstStyle/>
          <a:p>
            <a:pPr marL="0" marR="0" lvl="0" indent="0" algn="r" defTabSz="457177" rtl="0" eaLnBrk="1" fontAlgn="auto" latinLnBrk="0" hangingPunct="1">
              <a:lnSpc>
                <a:spcPct val="100000"/>
              </a:lnSpc>
              <a:spcBef>
                <a:spcPts val="0"/>
              </a:spcBef>
              <a:spcAft>
                <a:spcPts val="0"/>
              </a:spcAft>
              <a:buClrTx/>
              <a:buSzTx/>
              <a:buFontTx/>
              <a:buNone/>
              <a:tabLst/>
              <a:defRPr/>
            </a:pPr>
            <a:r>
              <a:rPr kumimoji="0" lang="ar-JO" sz="48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سؤال جيد</a:t>
            </a:r>
            <a:endParaRPr kumimoji="0" lang="ar-JO" sz="36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457177" rtl="1"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ar-JO" sz="36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 لماذا يجب أن يأتي إيليا أولاً ؟</a:t>
            </a:r>
          </a:p>
          <a:p>
            <a:pPr marL="571500" marR="0" lvl="0" indent="-571500" algn="r" defTabSz="457177" rtl="1"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ar-JO" sz="36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ج: هكذا يقول الكتاب</a:t>
            </a:r>
            <a:endParaRPr kumimoji="0" lang="en-GB" sz="40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F40EB9DD-400E-417F-B572-81C28323AC52}"/>
              </a:ext>
            </a:extLst>
          </p:cNvPr>
          <p:cNvSpPr txBox="1"/>
          <p:nvPr/>
        </p:nvSpPr>
        <p:spPr>
          <a:xfrm>
            <a:off x="276840" y="2474893"/>
            <a:ext cx="8600460" cy="523220"/>
          </a:xfrm>
          <a:prstGeom prst="rect">
            <a:avLst/>
          </a:prstGeom>
          <a:solidFill>
            <a:srgbClr val="F2F2F2">
              <a:alpha val="80000"/>
            </a:srgbClr>
          </a:solid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ملا 3: 1 </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هأنذا أرسل ملاكي فيهيء الطريق أمامي</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6877C563-89B8-4735-9A9C-A20D79AFFBF2}"/>
              </a:ext>
            </a:extLst>
          </p:cNvPr>
          <p:cNvSpPr txBox="1"/>
          <p:nvPr/>
        </p:nvSpPr>
        <p:spPr>
          <a:xfrm>
            <a:off x="276840" y="3429000"/>
            <a:ext cx="8600460" cy="523220"/>
          </a:xfrm>
          <a:prstGeom prst="rect">
            <a:avLst/>
          </a:prstGeom>
          <a:solidFill>
            <a:srgbClr val="F2F2F2">
              <a:alpha val="80000"/>
            </a:srgbClr>
          </a:solid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ملا 4: 5</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هأنذا أرسل إليكم إيليا النبي قبل مجيء يوم الرب </a:t>
            </a: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23778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D1936EF-55DF-4DC8-9D48-90A642FE752A}"/>
              </a:ext>
            </a:extLst>
          </p:cNvPr>
          <p:cNvSpPr/>
          <p:nvPr/>
        </p:nvSpPr>
        <p:spPr>
          <a:xfrm>
            <a:off x="477479" y="140553"/>
            <a:ext cx="7312738" cy="2677656"/>
          </a:xfrm>
          <a:prstGeom prst="rect">
            <a:avLst/>
          </a:prstGeom>
        </p:spPr>
        <p:txBody>
          <a:bodyPr wrap="square">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r>
              <a:rPr kumimoji="0" lang="ar-JO" sz="48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اثبات سلطة                      الكتاب المقدس</a:t>
            </a:r>
            <a:endParaRPr kumimoji="0" lang="ar-JO" sz="36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457177" rtl="1"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ar-JO" sz="36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 لماذا يجب أن يعاني المسيح؟</a:t>
            </a:r>
          </a:p>
          <a:p>
            <a:pPr marL="571500" marR="0" lvl="0" indent="-571500" algn="r" defTabSz="457177" rtl="1"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ar-JO" sz="36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ج: هكذا يقول الكتاب</a:t>
            </a:r>
            <a:endParaRPr kumimoji="0" lang="en-GB" sz="40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F40EB9DD-400E-417F-B572-81C28323AC52}"/>
              </a:ext>
            </a:extLst>
          </p:cNvPr>
          <p:cNvSpPr txBox="1"/>
          <p:nvPr/>
        </p:nvSpPr>
        <p:spPr>
          <a:xfrm>
            <a:off x="276840" y="3732193"/>
            <a:ext cx="8600460" cy="954107"/>
          </a:xfrm>
          <a:prstGeom prst="rect">
            <a:avLst/>
          </a:prstGeom>
          <a:solidFill>
            <a:srgbClr val="F2F2F2">
              <a:alpha val="80000"/>
            </a:srgbClr>
          </a:solid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مز 69: 20-21</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العار قد كسر قلبي فمرضت انتظرت رقة فلم تكن ومعزين فلم أجد ويجعلون في طعامي علقماً وفي عطشي يسقونني خلاً</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6877C563-89B8-4735-9A9C-A20D79AFFBF2}"/>
              </a:ext>
            </a:extLst>
          </p:cNvPr>
          <p:cNvSpPr txBox="1"/>
          <p:nvPr/>
        </p:nvSpPr>
        <p:spPr>
          <a:xfrm>
            <a:off x="276840" y="4686300"/>
            <a:ext cx="8600460" cy="954107"/>
          </a:xfrm>
          <a:prstGeom prst="rect">
            <a:avLst/>
          </a:prstGeom>
          <a:solidFill>
            <a:srgbClr val="F2F2F2">
              <a:alpha val="80000"/>
            </a:srgbClr>
          </a:solid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أشعياء 53: 5  </a:t>
            </a:r>
            <a:r>
              <a:rPr kumimoji="0" lang="ar-JO" sz="2800" b="1" i="0" u="none" strike="noStrike" kern="1200" cap="none" spc="0" normalizeH="0" baseline="0" noProof="0" dirty="0">
                <a:ln>
                  <a:noFill/>
                </a:ln>
                <a:solidFill>
                  <a:prstClr val="black"/>
                </a:solidFill>
                <a:effectLst/>
                <a:uLnTx/>
                <a:uFillTx/>
                <a:latin typeface="system-ui"/>
                <a:ea typeface="+mn-ea"/>
                <a:cs typeface="Arial" panose="020B0604020202020204" pitchFamily="34" charset="0"/>
              </a:rPr>
              <a:t>وهو مجروح لأجل معاصينا مسحوق لأجل آثامنا تأديب سلامنا عليه وبحبره شفينا</a:t>
            </a:r>
            <a:endParaRPr kumimoji="0" lang="en-US" sz="2400" b="0" i="0" u="none" strike="noStrike" kern="1200" cap="none" spc="0" normalizeH="0" baseline="0" noProof="0" dirty="0">
              <a:ln>
                <a:noFill/>
              </a:ln>
              <a:solidFill>
                <a:prstClr val="black"/>
              </a:solidFill>
              <a:effectLst/>
              <a:uLnTx/>
              <a:uFillTx/>
              <a:latin typeface="system-ui"/>
              <a:ea typeface="+mn-ea"/>
              <a:cs typeface="+mn-cs"/>
            </a:endParaRPr>
          </a:p>
        </p:txBody>
      </p:sp>
    </p:spTree>
    <p:extLst>
      <p:ext uri="{BB962C8B-B14F-4D97-AF65-F5344CB8AC3E}">
        <p14:creationId xmlns:p14="http://schemas.microsoft.com/office/powerpoint/2010/main" val="2085868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255454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11 فسألوه قائلين لماذا يقول الكتبة إن إيليا ينبغي أن يأتي أولاً 12 فأجاب وقال لهم إن إيليا يأتي أولاً ويرد كل شيء وكيف هو مكتوب عن ابن الإنسان أن يتألم كثيراً ويرذل </a:t>
            </a:r>
            <a:r>
              <a:rPr kumimoji="0" lang="ar-JO" sz="3200" b="1"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rPr>
              <a:t>13 لكن أقول لكم إن إيليا أيضاً قد أتى</a:t>
            </a: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وعملوا به كل ما أرادوا كما هو مكتوب عنه  </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117590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E91DC736-0EF8-4F87-9146-EBF1D2EE4D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descr="Checkmate in a chess game">
            <a:extLst>
              <a:ext uri="{FF2B5EF4-FFF2-40B4-BE49-F238E27FC236}">
                <a16:creationId xmlns:a16="http://schemas.microsoft.com/office/drawing/2014/main" id="{45979FAF-ABC7-46ED-A19A-3AC47474DFB1}"/>
              </a:ext>
            </a:extLst>
          </p:cNvPr>
          <p:cNvPicPr>
            <a:picLocks noChangeAspect="1"/>
          </p:cNvPicPr>
          <p:nvPr/>
        </p:nvPicPr>
        <p:blipFill rotWithShape="1">
          <a:blip r:embed="rId2"/>
          <a:srcRect l="2107" r="26083" b="2"/>
          <a:stretch/>
        </p:blipFill>
        <p:spPr>
          <a:xfrm>
            <a:off x="2642616" y="10"/>
            <a:ext cx="6501384" cy="6857990"/>
          </a:xfrm>
          <a:prstGeom prst="rect">
            <a:avLst/>
          </a:prstGeom>
        </p:spPr>
      </p:pic>
      <p:sp>
        <p:nvSpPr>
          <p:cNvPr id="10" name="Rectangle 9">
            <a:extLst>
              <a:ext uri="{FF2B5EF4-FFF2-40B4-BE49-F238E27FC236}">
                <a16:creationId xmlns:a16="http://schemas.microsoft.com/office/drawing/2014/main" id="{097CD68E-23E3-4007-8847-CD0944C4F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7317450" cy="6858000"/>
          </a:xfrm>
          <a:prstGeom prst="rect">
            <a:avLst/>
          </a:prstGeom>
          <a:gradFill>
            <a:gsLst>
              <a:gs pos="58000">
                <a:schemeClr val="bg1"/>
              </a:gs>
              <a:gs pos="35000">
                <a:schemeClr val="bg1">
                  <a:alpha val="79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F0803BD3-8ADA-4C8E-87DD-CC2499F95862}"/>
              </a:ext>
            </a:extLst>
          </p:cNvPr>
          <p:cNvSpPr txBox="1"/>
          <p:nvPr/>
        </p:nvSpPr>
        <p:spPr>
          <a:xfrm>
            <a:off x="129921" y="824294"/>
            <a:ext cx="4442079" cy="3700814"/>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4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بأي سلطان </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4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يستطيع يسوع </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4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أن يصرح بأن </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4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يوحنا المعمدان تمم النبوات عن إيليا؟</a:t>
            </a:r>
            <a:endParaRPr kumimoji="0" lang="en-US" sz="4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51653" y="434802"/>
            <a:ext cx="146304" cy="52806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60771" y="4546920"/>
            <a:ext cx="298323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92851410"/>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32BC26D8-82FB-445E-AA49-62A77D7C1E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CB44330D-EA18-4254-AA95-EB49948539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57759" y="480060"/>
            <a:ext cx="8428482" cy="589788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 name="Table 1">
            <a:extLst>
              <a:ext uri="{FF2B5EF4-FFF2-40B4-BE49-F238E27FC236}">
                <a16:creationId xmlns:a16="http://schemas.microsoft.com/office/drawing/2014/main" id="{09947853-AA95-486C-9773-0D24F9636DA8}"/>
              </a:ext>
            </a:extLst>
          </p:cNvPr>
          <p:cNvGraphicFramePr>
            <a:graphicFrameLocks noGrp="1"/>
          </p:cNvGraphicFramePr>
          <p:nvPr/>
        </p:nvGraphicFramePr>
        <p:xfrm>
          <a:off x="482599" y="836080"/>
          <a:ext cx="8178801" cy="4027812"/>
        </p:xfrm>
        <a:graphic>
          <a:graphicData uri="http://schemas.openxmlformats.org/drawingml/2006/table">
            <a:tbl>
              <a:tblPr firstRow="1" bandRow="1">
                <a:noFill/>
                <a:tableStyleId>{5C22544A-7EE6-4342-B048-85BDC9FD1C3A}</a:tableStyleId>
              </a:tblPr>
              <a:tblGrid>
                <a:gridCol w="426333">
                  <a:extLst>
                    <a:ext uri="{9D8B030D-6E8A-4147-A177-3AD203B41FA5}">
                      <a16:colId xmlns:a16="http://schemas.microsoft.com/office/drawing/2014/main" val="343343791"/>
                    </a:ext>
                  </a:extLst>
                </a:gridCol>
                <a:gridCol w="3045551">
                  <a:extLst>
                    <a:ext uri="{9D8B030D-6E8A-4147-A177-3AD203B41FA5}">
                      <a16:colId xmlns:a16="http://schemas.microsoft.com/office/drawing/2014/main" val="3589267237"/>
                    </a:ext>
                  </a:extLst>
                </a:gridCol>
                <a:gridCol w="1187533">
                  <a:extLst>
                    <a:ext uri="{9D8B030D-6E8A-4147-A177-3AD203B41FA5}">
                      <a16:colId xmlns:a16="http://schemas.microsoft.com/office/drawing/2014/main" val="2403966217"/>
                    </a:ext>
                  </a:extLst>
                </a:gridCol>
                <a:gridCol w="1534554">
                  <a:extLst>
                    <a:ext uri="{9D8B030D-6E8A-4147-A177-3AD203B41FA5}">
                      <a16:colId xmlns:a16="http://schemas.microsoft.com/office/drawing/2014/main" val="3204653995"/>
                    </a:ext>
                  </a:extLst>
                </a:gridCol>
                <a:gridCol w="1374900">
                  <a:extLst>
                    <a:ext uri="{9D8B030D-6E8A-4147-A177-3AD203B41FA5}">
                      <a16:colId xmlns:a16="http://schemas.microsoft.com/office/drawing/2014/main" val="1365574229"/>
                    </a:ext>
                  </a:extLst>
                </a:gridCol>
                <a:gridCol w="609930">
                  <a:extLst>
                    <a:ext uri="{9D8B030D-6E8A-4147-A177-3AD203B41FA5}">
                      <a16:colId xmlns:a16="http://schemas.microsoft.com/office/drawing/2014/main" val="1078049029"/>
                    </a:ext>
                  </a:extLst>
                </a:gridCol>
              </a:tblGrid>
              <a:tr h="463089">
                <a:tc>
                  <a:txBody>
                    <a:bodyPr/>
                    <a:lstStyle/>
                    <a:p>
                      <a:pPr algn="ctr" fontAlgn="b"/>
                      <a:r>
                        <a:rPr lang="en-US" sz="1600" b="1" i="0" u="sng" strike="noStrike" cap="none" spc="0" dirty="0">
                          <a:solidFill>
                            <a:schemeClr val="bg1"/>
                          </a:solidFill>
                          <a:effectLst/>
                          <a:latin typeface="Arial" panose="020B0604020202020204" pitchFamily="34" charset="0"/>
                          <a:cs typeface="Arial" panose="020B0604020202020204" pitchFamily="34" charset="0"/>
                        </a:rPr>
                        <a:t>#</a:t>
                      </a: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ar-JO" sz="1600" b="1" i="0" u="sng" strike="noStrike" cap="none" spc="0" dirty="0">
                          <a:solidFill>
                            <a:schemeClr val="bg1"/>
                          </a:solidFill>
                          <a:effectLst/>
                          <a:latin typeface="Arial" panose="020B0604020202020204" pitchFamily="34" charset="0"/>
                          <a:cs typeface="Arial" panose="020B0604020202020204" pitchFamily="34" charset="0"/>
                        </a:rPr>
                        <a:t>العنوان</a:t>
                      </a:r>
                      <a:endParaRPr lang="en-US" sz="1600" b="1" i="0" u="sng" strike="noStrike" cap="none" spc="0" dirty="0">
                        <a:solidFill>
                          <a:schemeClr val="bg1"/>
                        </a:solidFill>
                        <a:effectLst/>
                        <a:latin typeface="Arial" panose="020B0604020202020204" pitchFamily="34" charset="0"/>
                        <a:cs typeface="Arial" panose="020B0604020202020204" pitchFamily="34" charset="0"/>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ar-JO" sz="1600" b="1" i="0" u="sng" strike="noStrike" cap="none" spc="0" dirty="0">
                          <a:solidFill>
                            <a:schemeClr val="bg1"/>
                          </a:solidFill>
                          <a:effectLst/>
                          <a:latin typeface="Arial" panose="020B0604020202020204" pitchFamily="34" charset="0"/>
                          <a:cs typeface="Arial" panose="020B0604020202020204" pitchFamily="34" charset="0"/>
                        </a:rPr>
                        <a:t>مت</a:t>
                      </a:r>
                      <a:endParaRPr lang="en-US" sz="1600" b="1" i="0" u="sng" strike="noStrike" cap="none" spc="0" dirty="0">
                        <a:solidFill>
                          <a:schemeClr val="bg1"/>
                        </a:solidFill>
                        <a:effectLst/>
                        <a:latin typeface="Arial" panose="020B0604020202020204" pitchFamily="34" charset="0"/>
                        <a:cs typeface="Arial" panose="020B0604020202020204" pitchFamily="34" charset="0"/>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ar-JO" sz="1600" b="1" i="0" u="sng" strike="noStrike" cap="none" spc="0" dirty="0">
                          <a:solidFill>
                            <a:schemeClr val="bg1"/>
                          </a:solidFill>
                          <a:effectLst/>
                          <a:latin typeface="Arial" panose="020B0604020202020204" pitchFamily="34" charset="0"/>
                          <a:cs typeface="Arial" panose="020B0604020202020204" pitchFamily="34" charset="0"/>
                        </a:rPr>
                        <a:t>مر</a:t>
                      </a:r>
                      <a:endParaRPr lang="en-US" sz="1600" b="1" i="0" u="sng" strike="noStrike" cap="none" spc="0" dirty="0">
                        <a:solidFill>
                          <a:schemeClr val="bg1"/>
                        </a:solidFill>
                        <a:effectLst/>
                        <a:latin typeface="Arial" panose="020B0604020202020204" pitchFamily="34" charset="0"/>
                        <a:cs typeface="Arial" panose="020B0604020202020204" pitchFamily="34" charset="0"/>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ar-JO" sz="1600" b="1" i="0" u="sng" strike="noStrike" cap="none" spc="0" dirty="0">
                          <a:solidFill>
                            <a:schemeClr val="bg1"/>
                          </a:solidFill>
                          <a:effectLst/>
                          <a:latin typeface="Arial" panose="020B0604020202020204" pitchFamily="34" charset="0"/>
                          <a:cs typeface="Arial" panose="020B0604020202020204" pitchFamily="34" charset="0"/>
                        </a:rPr>
                        <a:t>لو</a:t>
                      </a:r>
                      <a:endParaRPr lang="en-US" sz="1600" b="1" i="0" u="sng" strike="noStrike" cap="none" spc="0" dirty="0">
                        <a:solidFill>
                          <a:schemeClr val="bg1"/>
                        </a:solidFill>
                        <a:effectLst/>
                        <a:latin typeface="Arial" panose="020B0604020202020204" pitchFamily="34" charset="0"/>
                        <a:cs typeface="Arial" panose="020B0604020202020204" pitchFamily="34" charset="0"/>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ar-JO" sz="1600" b="1" i="0" u="sng" strike="noStrike" cap="none" spc="0" dirty="0">
                          <a:solidFill>
                            <a:schemeClr val="bg1"/>
                          </a:solidFill>
                          <a:effectLst/>
                          <a:latin typeface="Arial" panose="020B0604020202020204" pitchFamily="34" charset="0"/>
                          <a:cs typeface="Arial" panose="020B0604020202020204" pitchFamily="34" charset="0"/>
                        </a:rPr>
                        <a:t>يو</a:t>
                      </a:r>
                      <a:endParaRPr lang="en-US" sz="1600" b="1" i="0" u="sng" strike="noStrike" cap="none" spc="0" dirty="0">
                        <a:solidFill>
                          <a:schemeClr val="bg1"/>
                        </a:solidFill>
                        <a:effectLst/>
                        <a:latin typeface="Arial" panose="020B0604020202020204" pitchFamily="34" charset="0"/>
                        <a:cs typeface="Arial" panose="020B0604020202020204" pitchFamily="34" charset="0"/>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794264724"/>
                  </a:ext>
                </a:extLst>
              </a:tr>
              <a:tr h="57331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1</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يشفي الكثيرين</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مت 4: 23-24</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مر 1: 32-34</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819180551"/>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2</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يطرد الشياطين</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مت 4: 24</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مر 1: 39</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لو 7: 18-23</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47976166"/>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3</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يطهر الأبرص</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مت 8: 1-4</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مر 1: 40-45</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لو 5: 12-16</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536342928"/>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4</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يشفي عبد قائد المئة</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مت 8: 5-13</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لو 7: 1-10</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070352664"/>
                  </a:ext>
                </a:extLst>
              </a:tr>
              <a:tr h="359983">
                <a:tc gridSpan="6">
                  <a:txBody>
                    <a:bodyPr/>
                    <a:lstStyle/>
                    <a:p>
                      <a:pPr algn="ctr" fontAlgn="b"/>
                      <a:r>
                        <a:rPr lang="en-US" sz="2000" b="1" i="0" u="none" strike="noStrike" cap="none" spc="0" dirty="0">
                          <a:solidFill>
                            <a:schemeClr val="tx1"/>
                          </a:solidFill>
                          <a:effectLst/>
                          <a:latin typeface="Arial" panose="020B0604020202020204" pitchFamily="34" charset="0"/>
                          <a:cs typeface="Arial" panose="020B0604020202020204" pitchFamily="34" charset="0"/>
                        </a:rPr>
                        <a:t>-----------------------------------------</a:t>
                      </a: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ctr"/>
                      <a:endParaRPr lang="en-US" sz="20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ctr"/>
                      <a:endParaRPr lang="en-US" sz="12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b"/>
                      <a:endParaRPr lang="en-US" sz="12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b"/>
                      <a:endParaRPr lang="en-US" sz="12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b"/>
                      <a:endParaRPr lang="en-US" sz="21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48702653"/>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59</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يظهر في غرفة مغلقة</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يو 20: 19-23</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64899302"/>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60</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يظهر في غرفة مغلقة لتوما</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يو 20: 26-29</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26288230"/>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61</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يصنع صيد سمك معجزي (يوحنا)</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يو 21: 4-6</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82059051"/>
                  </a:ext>
                </a:extLst>
              </a:tr>
            </a:tbl>
          </a:graphicData>
        </a:graphic>
      </p:graphicFrame>
      <p:sp>
        <p:nvSpPr>
          <p:cNvPr id="3" name="Rectangle 2">
            <a:extLst>
              <a:ext uri="{FF2B5EF4-FFF2-40B4-BE49-F238E27FC236}">
                <a16:creationId xmlns:a16="http://schemas.microsoft.com/office/drawing/2014/main" id="{4D2E7549-4E47-3774-9B85-DCA2A23AE2EF}"/>
              </a:ext>
            </a:extLst>
          </p:cNvPr>
          <p:cNvSpPr/>
          <p:nvPr/>
        </p:nvSpPr>
        <p:spPr>
          <a:xfrm rot="21072619">
            <a:off x="805792" y="2876981"/>
            <a:ext cx="7185925" cy="1862048"/>
          </a:xfrm>
          <a:prstGeom prst="rect">
            <a:avLst/>
          </a:prstGeom>
          <a:noFill/>
          <a:effectLst>
            <a:glow rad="127000">
              <a:schemeClr val="tx1"/>
            </a:glow>
          </a:effectLst>
        </p:spPr>
        <p:txBody>
          <a:bodyPr wrap="square" lIns="91440" tIns="45720" rIns="91440" bIns="45720">
            <a:spAutoFit/>
            <a:scene3d>
              <a:camera prst="orthographicFront"/>
              <a:lightRig rig="soft" dir="t">
                <a:rot lat="0" lon="0" rev="15600000"/>
              </a:lightRig>
            </a:scene3d>
            <a:sp3d extrusionH="57150" prstMaterial="softEdge">
              <a:bevelT w="25400" h="38100"/>
            </a:sp3d>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1500" b="1" i="0" u="none" strike="noStrike" kern="1200" cap="none" spc="0" normalizeH="0" baseline="0" noProof="0" dirty="0">
                <a:ln/>
                <a:solidFill>
                  <a:srgbClr val="FF0000"/>
                </a:solidFill>
                <a:effectLst/>
                <a:uLnTx/>
                <a:uFillTx/>
                <a:latin typeface="Calibri" panose="020F0502020204030204"/>
                <a:ea typeface="+mn-ea"/>
                <a:cs typeface="Arial" panose="020B0604020202020204" pitchFamily="34" charset="0"/>
              </a:rPr>
              <a:t>61 معجزة</a:t>
            </a:r>
            <a:endParaRPr kumimoji="0" lang="en-US" sz="11500" b="1" i="0" u="none" strike="noStrike" kern="1200" cap="none" spc="0" normalizeH="0" baseline="0" noProof="0" dirty="0">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6607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6" presetClass="entr" presetSubtype="0" fill="hold" grpId="0" nodeType="withEffect">
                                  <p:stCondLst>
                                    <p:cond delay="0"/>
                                  </p:stCondLst>
                                  <p:iterate type="lt">
                                    <p:tmPct val="10000"/>
                                  </p:iterate>
                                  <p:childTnLst>
                                    <p:set>
                                      <p:cBhvr>
                                        <p:cTn id="6" dur="1" fill="hold">
                                          <p:stCondLst>
                                            <p:cond delay="0"/>
                                          </p:stCondLst>
                                        </p:cTn>
                                        <p:tgtEl>
                                          <p:spTgt spid="3"/>
                                        </p:tgtEl>
                                        <p:attrNameLst>
                                          <p:attrName>style.visibility</p:attrName>
                                        </p:attrNameLst>
                                      </p:cBhvr>
                                      <p:to>
                                        <p:strVal val="visible"/>
                                      </p:to>
                                    </p:set>
                                    <p:anim by="(-#ppt_w*2)" calcmode="lin" valueType="num">
                                      <p:cBhvr rctx="PPT">
                                        <p:cTn id="7" dur="500" autoRev="1" fill="hold">
                                          <p:stCondLst>
                                            <p:cond delay="0"/>
                                          </p:stCondLst>
                                        </p:cTn>
                                        <p:tgtEl>
                                          <p:spTgt spid="3"/>
                                        </p:tgtEl>
                                        <p:attrNameLst>
                                          <p:attrName>ppt_w</p:attrName>
                                        </p:attrNameLst>
                                      </p:cBhvr>
                                    </p:anim>
                                    <p:anim by="(#ppt_w*0.50)" calcmode="lin" valueType="num">
                                      <p:cBhvr>
                                        <p:cTn id="8" dur="500" decel="50000" autoRev="1" fill="hold">
                                          <p:stCondLst>
                                            <p:cond delay="0"/>
                                          </p:stCondLst>
                                        </p:cTn>
                                        <p:tgtEl>
                                          <p:spTgt spid="3"/>
                                        </p:tgtEl>
                                        <p:attrNameLst>
                                          <p:attrName>ppt_x</p:attrName>
                                        </p:attrNameLst>
                                      </p:cBhvr>
                                    </p:anim>
                                    <p:anim from="(-#ppt_h/2)" to="(#ppt_y)" calcmode="lin" valueType="num">
                                      <p:cBhvr>
                                        <p:cTn id="9" dur="1000" fill="hold">
                                          <p:stCondLst>
                                            <p:cond delay="0"/>
                                          </p:stCondLst>
                                        </p:cTn>
                                        <p:tgtEl>
                                          <p:spTgt spid="3"/>
                                        </p:tgtEl>
                                        <p:attrNameLst>
                                          <p:attrName>ppt_y</p:attrName>
                                        </p:attrNameLst>
                                      </p:cBhvr>
                                    </p:anim>
                                    <p:animRot by="21600000">
                                      <p:cBhvr>
                                        <p:cTn id="10"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Straight Connector 16">
            <a:extLst>
              <a:ext uri="{FF2B5EF4-FFF2-40B4-BE49-F238E27FC236}">
                <a16:creationId xmlns:a16="http://schemas.microsoft.com/office/drawing/2014/main" id="{06551C1A-1463-43C4-A75F-8A9D47B56761}"/>
              </a:ext>
            </a:extLst>
          </p:cNvPr>
          <p:cNvSpPr/>
          <p:nvPr/>
        </p:nvSpPr>
        <p:spPr>
          <a:xfrm>
            <a:off x="3757612" y="1907485"/>
            <a:ext cx="4869656"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Straight Connector 17">
            <a:extLst>
              <a:ext uri="{FF2B5EF4-FFF2-40B4-BE49-F238E27FC236}">
                <a16:creationId xmlns:a16="http://schemas.microsoft.com/office/drawing/2014/main" id="{6048C3F7-68D9-45DC-AD07-CCD5AA629E4F}"/>
              </a:ext>
            </a:extLst>
          </p:cNvPr>
          <p:cNvSpPr/>
          <p:nvPr/>
        </p:nvSpPr>
        <p:spPr>
          <a:xfrm>
            <a:off x="3757612" y="3410404"/>
            <a:ext cx="4869656" cy="0"/>
          </a:xfrm>
          <a:prstGeom prst="line">
            <a:avLst/>
          </a:prstGeom>
        </p:spPr>
        <p:style>
          <a:lnRef idx="2">
            <a:schemeClr val="accent2">
              <a:hueOff val="-727682"/>
              <a:satOff val="-41964"/>
              <a:lumOff val="4314"/>
              <a:alphaOff val="0"/>
            </a:schemeClr>
          </a:lnRef>
          <a:fillRef idx="1">
            <a:schemeClr val="accent2">
              <a:hueOff val="-727682"/>
              <a:satOff val="-41964"/>
              <a:lumOff val="4314"/>
              <a:alphaOff val="0"/>
            </a:schemeClr>
          </a:fillRef>
          <a:effectRef idx="0">
            <a:schemeClr val="accent2">
              <a:hueOff val="-727682"/>
              <a:satOff val="-41964"/>
              <a:lumOff val="4314"/>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Straight Connector 18">
            <a:extLst>
              <a:ext uri="{FF2B5EF4-FFF2-40B4-BE49-F238E27FC236}">
                <a16:creationId xmlns:a16="http://schemas.microsoft.com/office/drawing/2014/main" id="{A77E8DE6-1EEB-47BE-A7F0-DA2E8824EC60}"/>
              </a:ext>
            </a:extLst>
          </p:cNvPr>
          <p:cNvSpPr/>
          <p:nvPr/>
        </p:nvSpPr>
        <p:spPr>
          <a:xfrm>
            <a:off x="3757612" y="4895387"/>
            <a:ext cx="4869656" cy="0"/>
          </a:xfrm>
          <a:prstGeom prst="line">
            <a:avLst/>
          </a:prstGeom>
        </p:spPr>
        <p:style>
          <a:lnRef idx="2">
            <a:schemeClr val="accent2">
              <a:hueOff val="-1455363"/>
              <a:satOff val="-83928"/>
              <a:lumOff val="8628"/>
              <a:alphaOff val="0"/>
            </a:schemeClr>
          </a:lnRef>
          <a:fillRef idx="1">
            <a:schemeClr val="accent2">
              <a:hueOff val="-1455363"/>
              <a:satOff val="-83928"/>
              <a:lumOff val="8628"/>
              <a:alphaOff val="0"/>
            </a:schemeClr>
          </a:fillRef>
          <a:effectRef idx="0">
            <a:schemeClr val="accent2">
              <a:hueOff val="-1455363"/>
              <a:satOff val="-83928"/>
              <a:lumOff val="8628"/>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Freeform: Shape 6">
            <a:extLst>
              <a:ext uri="{FF2B5EF4-FFF2-40B4-BE49-F238E27FC236}">
                <a16:creationId xmlns:a16="http://schemas.microsoft.com/office/drawing/2014/main" id="{D7C091AE-E0EF-4253-BEB2-5391D10668F2}"/>
              </a:ext>
            </a:extLst>
          </p:cNvPr>
          <p:cNvSpPr/>
          <p:nvPr/>
        </p:nvSpPr>
        <p:spPr>
          <a:xfrm>
            <a:off x="1504950" y="669788"/>
            <a:ext cx="7446168" cy="5481231"/>
          </a:xfrm>
          <a:custGeom>
            <a:avLst/>
            <a:gdLst>
              <a:gd name="connsiteX0" fmla="*/ 0 w 4869656"/>
              <a:gd name="connsiteY0" fmla="*/ 0 h 1700138"/>
              <a:gd name="connsiteX1" fmla="*/ 4869656 w 4869656"/>
              <a:gd name="connsiteY1" fmla="*/ 0 h 1700138"/>
              <a:gd name="connsiteX2" fmla="*/ 4869656 w 4869656"/>
              <a:gd name="connsiteY2" fmla="*/ 1700138 h 1700138"/>
              <a:gd name="connsiteX3" fmla="*/ 0 w 4869656"/>
              <a:gd name="connsiteY3" fmla="*/ 1700138 h 1700138"/>
              <a:gd name="connsiteX4" fmla="*/ 0 w 4869656"/>
              <a:gd name="connsiteY4" fmla="*/ 0 h 1700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9656" h="1700138">
                <a:moveTo>
                  <a:pt x="0" y="0"/>
                </a:moveTo>
                <a:lnTo>
                  <a:pt x="4869656" y="0"/>
                </a:lnTo>
                <a:lnTo>
                  <a:pt x="4869656" y="1700138"/>
                </a:lnTo>
                <a:lnTo>
                  <a:pt x="0" y="170013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29540" tIns="129540" rIns="129540" bIns="129540" numCol="1" spcCol="1270" anchor="t" anchorCtr="0">
            <a:noAutofit/>
          </a:bodyPr>
          <a:lstStyle/>
          <a:p>
            <a:pPr marL="0" marR="0" lvl="0" indent="0" algn="r" defTabSz="1511300" rtl="0" eaLnBrk="1" fontAlgn="auto" latinLnBrk="0" hangingPunct="1">
              <a:lnSpc>
                <a:spcPct val="90000"/>
              </a:lnSpc>
              <a:spcBef>
                <a:spcPct val="0"/>
              </a:spcBef>
              <a:spcAft>
                <a:spcPts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مرتعبين</a:t>
            </a:r>
            <a:r>
              <a:rPr kumimoji="0" lang="ar-JO" sz="3600" b="1" i="0" u="none" strike="noStrike" kern="1200" cap="none" spc="0" normalizeH="0" baseline="0" noProof="0" dirty="0">
                <a:ln>
                  <a:noFill/>
                </a:ln>
                <a:solidFill>
                  <a:srgbClr val="0000FF"/>
                </a:solidFill>
                <a:effectLst/>
                <a:uLnTx/>
                <a:uFillTx/>
                <a:latin typeface="Calibri" panose="020F0502020204030204"/>
                <a:ea typeface="+mn-ea"/>
                <a:cs typeface="Arial" panose="020B0604020202020204" pitchFamily="34" charset="0"/>
              </a:rPr>
              <a:t> </a:t>
            </a:r>
            <a:r>
              <a:rPr kumimoji="0" lang="ar-JO" sz="36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في محضر </a:t>
            </a:r>
            <a:r>
              <a:rPr kumimoji="0" lang="ar-JO" sz="3600" b="1" i="0" u="none" strike="noStrike" kern="1200" cap="none" spc="0" normalizeH="0" baseline="0" noProof="0" dirty="0">
                <a:ln>
                  <a:noFill/>
                </a:ln>
                <a:solidFill>
                  <a:srgbClr val="0000FF"/>
                </a:solidFill>
                <a:effectLst/>
                <a:uLnTx/>
                <a:uFillTx/>
                <a:latin typeface="Calibri" panose="020F0502020204030204"/>
                <a:ea typeface="+mn-ea"/>
                <a:cs typeface="Arial" panose="020B0604020202020204" pitchFamily="34" charset="0"/>
              </a:rPr>
              <a:t>الرب</a:t>
            </a: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استمع</a:t>
            </a:r>
            <a:r>
              <a:rPr kumimoji="0" lang="ar-JO" sz="3600" b="1" i="0" u="none" strike="noStrike" kern="1200" cap="none" spc="0" normalizeH="0" baseline="0" noProof="0" dirty="0">
                <a:ln>
                  <a:noFill/>
                </a:ln>
                <a:solidFill>
                  <a:srgbClr val="0000FF"/>
                </a:solidFill>
                <a:effectLst/>
                <a:uLnTx/>
                <a:uFillTx/>
                <a:latin typeface="Calibri" panose="020F0502020204030204"/>
                <a:ea typeface="+mn-ea"/>
                <a:cs typeface="Arial" panose="020B0604020202020204" pitchFamily="34" charset="0"/>
              </a:rPr>
              <a:t> للرب</a:t>
            </a: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استمع التلاميذ</a:t>
            </a:r>
            <a:r>
              <a:rPr kumimoji="0" lang="ar-JO" sz="3600" b="1" i="0" u="none" strike="noStrike" kern="1200" cap="none" spc="0" normalizeH="0" baseline="0" noProof="0" dirty="0">
                <a:ln>
                  <a:noFill/>
                </a:ln>
                <a:solidFill>
                  <a:srgbClr val="0000FF"/>
                </a:solidFill>
                <a:effectLst/>
                <a:uLnTx/>
                <a:uFillTx/>
                <a:latin typeface="Calibri" panose="020F0502020204030204"/>
                <a:ea typeface="+mn-ea"/>
                <a:cs typeface="Arial" panose="020B0604020202020204" pitchFamily="34" charset="0"/>
              </a:rPr>
              <a:t> للرب</a:t>
            </a: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أسئلة التلاميذ أجيبت من </a:t>
            </a:r>
            <a:r>
              <a:rPr kumimoji="0" lang="ar-JO" sz="3600" b="1" i="0" u="none" strike="noStrike" kern="1200" cap="none" spc="0" normalizeH="0" baseline="0" noProof="0" dirty="0">
                <a:ln>
                  <a:noFill/>
                </a:ln>
                <a:solidFill>
                  <a:srgbClr val="0000FF"/>
                </a:solidFill>
                <a:effectLst/>
                <a:uLnTx/>
                <a:uFillTx/>
                <a:latin typeface="Calibri" panose="020F0502020204030204"/>
                <a:ea typeface="+mn-ea"/>
                <a:cs typeface="Arial" panose="020B0604020202020204" pitchFamily="34" charset="0"/>
              </a:rPr>
              <a:t>الرب</a:t>
            </a: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14982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xEl>
                                              <p:pRg st="9" end="9"/>
                                            </p:txEl>
                                          </p:spTgt>
                                        </p:tgtEl>
                                        <p:attrNameLst>
                                          <p:attrName>style.visibility</p:attrName>
                                        </p:attrNameLst>
                                      </p:cBhvr>
                                      <p:to>
                                        <p:strVal val="visible"/>
                                      </p:to>
                                    </p:set>
                                    <p:animEffect transition="in" filter="fade">
                                      <p:cBhvr>
                                        <p:cTn id="7" dur="500"/>
                                        <p:tgtEl>
                                          <p:spTgt spid="7">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FB5B0058-AF13-4859-B429-4EDDE2A26F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BBEADEBC-53EA-4BFC-8CD3-69D96FCFA13D}"/>
              </a:ext>
            </a:extLst>
          </p:cNvPr>
          <p:cNvSpPr txBox="1"/>
          <p:nvPr/>
        </p:nvSpPr>
        <p:spPr>
          <a:xfrm>
            <a:off x="285750" y="2073715"/>
            <a:ext cx="8629649" cy="2993042"/>
          </a:xfrm>
          <a:prstGeom prst="rect">
            <a:avLst/>
          </a:prstGeom>
        </p:spPr>
        <p:txBody>
          <a:bodyPr vert="horz" lIns="91440" tIns="45720" rIns="91440" bIns="45720" rtlCol="0" anchor="ctr">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7700" b="1" i="0" u="none" strike="noStrike" kern="1200" cap="none" spc="0" normalizeH="0" baseline="0" noProof="0" dirty="0">
                <a:ln>
                  <a:noFill/>
                </a:ln>
                <a:solidFill>
                  <a:prstClr val="white"/>
                </a:solidFill>
                <a:effectLst/>
                <a:uLnTx/>
                <a:uFillTx/>
                <a:latin typeface="Calibri Light" panose="020F0302020204030204"/>
                <a:ea typeface="+mn-ea"/>
                <a:cs typeface="Times New Roman" panose="02020603050405020304" pitchFamily="18" charset="0"/>
              </a:rPr>
              <a:t>كن متحولاً</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7700" b="1" i="0" u="none" strike="noStrike" kern="1200" cap="none" spc="0" normalizeH="0" baseline="0" noProof="0" dirty="0">
                <a:ln>
                  <a:noFill/>
                </a:ln>
                <a:solidFill>
                  <a:prstClr val="white"/>
                </a:solidFill>
                <a:effectLst/>
                <a:uLnTx/>
                <a:uFillTx/>
                <a:latin typeface="Calibri Light" panose="020F0302020204030204"/>
                <a:ea typeface="+mn-ea"/>
                <a:cs typeface="Times New Roman" panose="02020603050405020304" pitchFamily="18" charset="0"/>
              </a:rPr>
              <a:t>لا مرتعباً</a:t>
            </a:r>
            <a:endParaRPr kumimoji="0" lang="en-US" sz="7700" b="1" i="0" u="none" strike="noStrike" kern="1200" cap="none" spc="0" normalizeH="0" baseline="0" noProof="0" dirty="0">
              <a:ln>
                <a:noFill/>
              </a:ln>
              <a:solidFill>
                <a:prstClr val="white"/>
              </a:solidFill>
              <a:effectLst/>
              <a:uLnTx/>
              <a:uFillTx/>
              <a:latin typeface="Calibri Light" panose="020F0302020204030204"/>
              <a:ea typeface="+mn-ea"/>
              <a:cs typeface="+mn-cs"/>
            </a:endParaRPr>
          </a:p>
        </p:txBody>
      </p:sp>
      <p:sp>
        <p:nvSpPr>
          <p:cNvPr id="20" name="Rectangle 19">
            <a:extLst>
              <a:ext uri="{FF2B5EF4-FFF2-40B4-BE49-F238E27FC236}">
                <a16:creationId xmlns:a16="http://schemas.microsoft.com/office/drawing/2014/main" id="{81BD432D-FAB3-4B5D-BF27-4DA7C75B323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4654" y="115193"/>
            <a:ext cx="8954691" cy="6627614"/>
          </a:xfrm>
          <a:prstGeom prst="rect">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2" name="Straight Connector 21">
            <a:extLst>
              <a:ext uri="{FF2B5EF4-FFF2-40B4-BE49-F238E27FC236}">
                <a16:creationId xmlns:a16="http://schemas.microsoft.com/office/drawing/2014/main" id="{E6D6B450-4278-45B8-88C7-C061710E3C7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1799424" y="1883640"/>
            <a:ext cx="520182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74234A4C-A256-4139-A5F4-27078F0D679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1799424" y="5066757"/>
            <a:ext cx="520182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42809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10</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1760841168"/>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
            <a:ext cx="9144000" cy="6837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6545" name="Title 1"/>
          <p:cNvSpPr>
            <a:spLocks noGrp="1"/>
          </p:cNvSpPr>
          <p:nvPr>
            <p:ph type="title"/>
          </p:nvPr>
        </p:nvSpPr>
        <p:spPr>
          <a:xfrm>
            <a:off x="323850" y="-26981"/>
            <a:ext cx="8229600" cy="849313"/>
          </a:xfrm>
        </p:spPr>
        <p:txBody>
          <a:bodyPr/>
          <a:lstStyle/>
          <a:p>
            <a:pPr>
              <a:defRPr/>
            </a:pPr>
            <a:r>
              <a:rPr lang="ar-JO" sz="4000" dirty="0">
                <a:solidFill>
                  <a:srgbClr val="FFFFFF"/>
                </a:solidFill>
                <a:effectLst>
                  <a:glow rad="266700">
                    <a:schemeClr val="tx1">
                      <a:alpha val="88000"/>
                    </a:schemeClr>
                  </a:glow>
                </a:effectLst>
                <a:ea typeface="ＭＳ Ｐゴシック" charset="0"/>
              </a:rPr>
              <a:t>السامري الصالح (لوقا 10)</a:t>
            </a:r>
            <a:endParaRPr lang="en-US" sz="4000" dirty="0">
              <a:solidFill>
                <a:srgbClr val="FFFFFF"/>
              </a:solidFill>
              <a:effectLst>
                <a:glow rad="266700">
                  <a:schemeClr val="tx1">
                    <a:alpha val="88000"/>
                  </a:schemeClr>
                </a:glow>
              </a:effectLst>
              <a:ea typeface="ＭＳ Ｐゴシック" charset="0"/>
            </a:endParaRPr>
          </a:p>
        </p:txBody>
      </p:sp>
      <p:sp>
        <p:nvSpPr>
          <p:cNvPr id="876546" name="Text Box 5"/>
          <p:cNvSpPr txBox="1">
            <a:spLocks noChangeArrowheads="1"/>
          </p:cNvSpPr>
          <p:nvPr/>
        </p:nvSpPr>
        <p:spPr bwMode="auto">
          <a:xfrm>
            <a:off x="8410581" y="44455"/>
            <a:ext cx="505202"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66700">
                    <a:srgbClr val="000000">
                      <a:alpha val="88000"/>
                    </a:srgbClr>
                  </a:glow>
                </a:effectLst>
                <a:uLnTx/>
                <a:uFillTx/>
                <a:latin typeface="Arial" panose="020B0604020202020204" pitchFamily="34" charset="0"/>
                <a:ea typeface="ＭＳ Ｐゴシック" charset="0"/>
              </a:rPr>
              <a:t>99</a:t>
            </a:r>
            <a:endParaRPr kumimoji="0" lang="en-US" sz="2400" b="1" u="none" strike="noStrike" kern="1200" cap="none" spc="0" normalizeH="0" baseline="0" noProof="0" dirty="0">
              <a:ln>
                <a:noFill/>
              </a:ln>
              <a:solidFill>
                <a:srgbClr val="FFFFFF"/>
              </a:solidFill>
              <a:effectLst>
                <a:glow rad="266700">
                  <a:srgbClr val="000000">
                    <a:alpha val="88000"/>
                  </a:srgbClr>
                </a:glow>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6352430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Text Box 2"/>
          <p:cNvSpPr txBox="1">
            <a:spLocks noChangeArrowheads="1"/>
          </p:cNvSpPr>
          <p:nvPr/>
        </p:nvSpPr>
        <p:spPr bwMode="auto">
          <a:xfrm>
            <a:off x="4090989" y="25403"/>
            <a:ext cx="710425" cy="523208"/>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altLang="zh-CN" sz="2800" b="1"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rPr>
              <a:t>لوقا</a:t>
            </a: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3106" name="Text Box 3"/>
          <p:cNvSpPr txBox="1">
            <a:spLocks noChangeArrowheads="1"/>
          </p:cNvSpPr>
          <p:nvPr/>
        </p:nvSpPr>
        <p:spPr bwMode="auto">
          <a:xfrm>
            <a:off x="8534402" y="152401"/>
            <a:ext cx="527682"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3107" name="Text Box 4"/>
          <p:cNvSpPr txBox="1">
            <a:spLocks noChangeArrowheads="1"/>
          </p:cNvSpPr>
          <p:nvPr/>
        </p:nvSpPr>
        <p:spPr bwMode="auto">
          <a:xfrm>
            <a:off x="183800" y="838200"/>
            <a:ext cx="8877651" cy="3970306"/>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sng"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البيان الموجز</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تقدم رسالة الملكوت الموجّه بسيادة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من الرفض اليهودي إلى قبول الأمم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يجب أن يؤكد إيمان الأمم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من خلال التأكيد بأنه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مخلّص الأمم كما هو لليهود.</a:t>
            </a:r>
          </a:p>
        </p:txBody>
      </p:sp>
      <p:sp>
        <p:nvSpPr>
          <p:cNvPr id="303109" name="Rectangle 6"/>
          <p:cNvSpPr>
            <a:spLocks noGrp="1" noChangeArrowheads="1"/>
          </p:cNvSpPr>
          <p:nvPr>
            <p:ph type="title" idx="4294967295"/>
          </p:nvPr>
        </p:nvSpPr>
        <p:spPr>
          <a:xfrm>
            <a:off x="0" y="0"/>
            <a:ext cx="3962400" cy="533400"/>
          </a:xfrm>
          <a:noFill/>
        </p:spPr>
        <p:txBody>
          <a:bodyPr/>
          <a:lstStyle/>
          <a:p>
            <a:pPr algn="r" rtl="1" eaLnBrk="1" hangingPunct="1"/>
            <a:r>
              <a:rPr lang="ar-JO" sz="2800" dirty="0">
                <a:ea typeface="Accordance" panose="00000400000000000000" pitchFamily="2" charset="-78"/>
              </a:rPr>
              <a:t>الملخّص والتطبيق</a:t>
            </a:r>
            <a:endParaRPr lang="en-US" sz="2800" dirty="0">
              <a:ea typeface="Accordance" panose="00000400000000000000" pitchFamily="2" charset="-78"/>
            </a:endParaRPr>
          </a:p>
        </p:txBody>
      </p:sp>
      <p:sp>
        <p:nvSpPr>
          <p:cNvPr id="6" name="Text Box 5">
            <a:extLst>
              <a:ext uri="{FF2B5EF4-FFF2-40B4-BE49-F238E27FC236}">
                <a16:creationId xmlns:a16="http://schemas.microsoft.com/office/drawing/2014/main" id="{5D71D7ED-BA82-F557-D176-F470CADF9255}"/>
              </a:ext>
            </a:extLst>
          </p:cNvPr>
          <p:cNvSpPr txBox="1">
            <a:spLocks noChangeArrowheads="1"/>
          </p:cNvSpPr>
          <p:nvPr/>
        </p:nvSpPr>
        <p:spPr bwMode="auto">
          <a:xfrm>
            <a:off x="76200" y="5257800"/>
            <a:ext cx="9144000" cy="156962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SA" altLang="zh-CN" sz="3200" b="1" u="sng" dirty="0">
                <a:solidFill>
                  <a:srgbClr val="000000"/>
                </a:solidFill>
                <a:latin typeface="Arial" panose="020B0604020202020204" pitchFamily="34" charset="0"/>
                <a:cs typeface="Arial" panose="020B0604020202020204" pitchFamily="34" charset="0"/>
              </a:rPr>
              <a:t>التطبيقات</a:t>
            </a:r>
            <a:endParaRPr lang="en-US" altLang="zh-CN" sz="3200" b="1" dirty="0">
              <a:solidFill>
                <a:srgbClr val="000000"/>
              </a:solidFill>
              <a:latin typeface="Arial" panose="020B0604020202020204" pitchFamily="34" charset="0"/>
              <a:cs typeface="Arial" panose="020B0604020202020204" pitchFamily="34" charset="0"/>
            </a:endParaRPr>
          </a:p>
          <a:p>
            <a:pPr algn="ctr" eaLnBrk="1" hangingPunct="1"/>
            <a:r>
              <a:rPr lang="en-US" altLang="zh-CN" sz="3200" b="1" dirty="0">
                <a:solidFill>
                  <a:srgbClr val="000000"/>
                </a:solidFill>
                <a:latin typeface="Arial" panose="020B0604020202020204" pitchFamily="34" charset="0"/>
                <a:cs typeface="Arial" panose="020B0604020202020204" pitchFamily="34" charset="0"/>
              </a:rPr>
              <a:t> </a:t>
            </a:r>
            <a:r>
              <a:rPr lang="ar-JO" altLang="zh-CN" sz="3200" b="1" dirty="0">
                <a:solidFill>
                  <a:srgbClr val="000000"/>
                </a:solidFill>
                <a:latin typeface="Arial" panose="020B0604020202020204" pitchFamily="34" charset="0"/>
                <a:cs typeface="Arial" panose="020B0604020202020204" pitchFamily="34" charset="0"/>
              </a:rPr>
              <a:t>هل أدركت سيادة الله في حياتك ليوصلك إلى المسيح؟</a:t>
            </a:r>
          </a:p>
          <a:p>
            <a:pPr algn="ctr" eaLnBrk="1" hangingPunct="1"/>
            <a:endParaRPr lang="en-US" sz="32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361200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310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 presetClass="entr" presetSubtype="16"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box(in)">
                                      <p:cBhvr>
                                        <p:cTn id="1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5" grpId="0" animBg="1"/>
      <p:bldP spid="6" grpId="0" animBg="1" autoUpdateAnimBg="0"/>
    </p:bldLst>
  </p:timing>
</p:sld>
</file>

<file path=ppt/slides/slide4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76200" y="-76200"/>
            <a:ext cx="8915400" cy="1981200"/>
          </a:xfrm>
        </p:spPr>
        <p:txBody>
          <a:bodyPr/>
          <a:lstStyle/>
          <a:p>
            <a:pPr eaLnBrk="1" hangingPunct="1"/>
            <a:r>
              <a:rPr lang="ar-JO" sz="3600" dirty="0">
                <a:solidFill>
                  <a:srgbClr val="FFFF00"/>
                </a:solidFill>
                <a:cs typeface="Arial" panose="020B0604020202020204" pitchFamily="34" charset="0"/>
              </a:rPr>
              <a:t>تفسير أوغسطينوس الرمزي                                 لمثل السامري الصالح (لوقا ١٥)</a:t>
            </a:r>
            <a:endParaRPr lang="en-US" sz="3600" dirty="0">
              <a:solidFill>
                <a:srgbClr val="FFFF00"/>
              </a:solidFill>
              <a:cs typeface="Arial" panose="020B0604020202020204" pitchFamily="34" charset="0"/>
            </a:endParaRPr>
          </a:p>
        </p:txBody>
      </p:sp>
      <p:sp>
        <p:nvSpPr>
          <p:cNvPr id="15363" name="Rectangle 3"/>
          <p:cNvSpPr>
            <a:spLocks noGrp="1" noChangeArrowheads="1"/>
          </p:cNvSpPr>
          <p:nvPr>
            <p:ph idx="1"/>
          </p:nvPr>
        </p:nvSpPr>
        <p:spPr>
          <a:xfrm>
            <a:off x="533400" y="1600201"/>
            <a:ext cx="8229600" cy="762000"/>
          </a:xfrm>
        </p:spPr>
        <p:txBody>
          <a:bodyPr/>
          <a:lstStyle/>
          <a:p>
            <a:pPr algn="r" eaLnBrk="1" hangingPunct="1">
              <a:buFont typeface="Wingdings" charset="0"/>
              <a:buNone/>
            </a:pPr>
            <a:r>
              <a:rPr lang="en-US" dirty="0">
                <a:solidFill>
                  <a:schemeClr val="bg1"/>
                </a:solidFill>
                <a:cs typeface="Arial" panose="020B0604020202020204" pitchFamily="34" charset="0"/>
              </a:rPr>
              <a:t>	</a:t>
            </a:r>
            <a:r>
              <a:rPr lang="ar-JO" sz="2800" u="sng" dirty="0">
                <a:solidFill>
                  <a:schemeClr val="bg1"/>
                </a:solidFill>
                <a:cs typeface="Arial" panose="020B0604020202020204" pitchFamily="34" charset="0"/>
              </a:rPr>
              <a:t>التفسير</a:t>
            </a:r>
            <a:r>
              <a:rPr lang="en-US" sz="2800" u="sng" dirty="0">
                <a:solidFill>
                  <a:schemeClr val="bg1"/>
                </a:solidFill>
                <a:cs typeface="Arial" panose="020B0604020202020204" pitchFamily="34" charset="0"/>
              </a:rPr>
              <a:t>				</a:t>
            </a:r>
            <a:r>
              <a:rPr lang="ar-JO" sz="2800" u="sng" dirty="0">
                <a:solidFill>
                  <a:schemeClr val="bg1"/>
                </a:solidFill>
                <a:cs typeface="Arial" panose="020B0604020202020204" pitchFamily="34" charset="0"/>
              </a:rPr>
              <a:t>النص</a:t>
            </a:r>
            <a:endParaRPr lang="en-US" u="sng" dirty="0">
              <a:solidFill>
                <a:schemeClr val="bg1"/>
              </a:solidFill>
              <a:cs typeface="Arial" panose="020B0604020202020204" pitchFamily="34" charset="0"/>
            </a:endParaRPr>
          </a:p>
        </p:txBody>
      </p:sp>
      <p:sp>
        <p:nvSpPr>
          <p:cNvPr id="15365" name="Rectangle 5"/>
          <p:cNvSpPr>
            <a:spLocks noChangeArrowheads="1"/>
          </p:cNvSpPr>
          <p:nvPr/>
        </p:nvSpPr>
        <p:spPr bwMode="auto">
          <a:xfrm>
            <a:off x="533400" y="2209800"/>
            <a:ext cx="8458200" cy="4495800"/>
          </a:xfrm>
          <a:prstGeom prst="rect">
            <a:avLst/>
          </a:prstGeom>
          <a:noFill/>
          <a:ln w="9525">
            <a:noFill/>
            <a:miter lim="800000"/>
            <a:headEnd/>
            <a:tailEnd/>
          </a:ln>
          <a:effectLst/>
        </p:spPr>
        <p:txBody>
          <a:bodyPr lIns="91408" tIns="45704" rIns="91408" bIns="45704"/>
          <a:lstStyle/>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الرجل                                               آدم</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اللصوص                                           الشيطان والأرواح الشريرة</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عروه                                               أخذوا أخلاقه</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ضربوه                                             أوقعوه في الخطية</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الكاهن واللاوي                                    خدمة العهد القديم التي لم تفعل شيئاً لآدم</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السامري الصالح                                  المسيح</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noProof="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ضمد جراحة بزيت وخمر</a:t>
            </a:r>
            <a:r>
              <a:rPr lang="en-US" sz="2000" b="1" noProof="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a:t>
            </a:r>
            <a:r>
              <a:rPr lang="ar-JO" sz="2000" b="1" noProof="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كبح خطيته مع منح الرجاء مع الحث على العمل </a:t>
            </a:r>
          </a:p>
          <a:p>
            <a:pPr marR="0" lvl="0" algn="r" defTabSz="914400" rtl="1" eaLnBrk="1" fontAlgn="base" latinLnBrk="0" hangingPunct="1">
              <a:lnSpc>
                <a:spcPct val="100000"/>
              </a:lnSpc>
              <a:spcBef>
                <a:spcPct val="20000"/>
              </a:spcBef>
              <a:spcAft>
                <a:spcPct val="0"/>
              </a:spcAft>
              <a:buClr>
                <a:srgbClr val="009999"/>
              </a:buClr>
              <a:buSzTx/>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a:t>
            </a:r>
            <a:r>
              <a:rPr lang="ar-JO" sz="2000" b="1" noProof="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بروح متحمسة</a:t>
            </a: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 </a:t>
            </a: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الفندق                                               الكنيسة</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صاحب الفندق                                      الرسول بولس</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l" defTabSz="914400" rtl="0" eaLnBrk="1" fontAlgn="base" latinLnBrk="0" hangingPunct="1">
              <a:lnSpc>
                <a:spcPct val="100000"/>
              </a:lnSpc>
              <a:spcBef>
                <a:spcPct val="20000"/>
              </a:spcBef>
              <a:spcAft>
                <a:spcPct val="0"/>
              </a:spcAft>
              <a:buClr>
                <a:srgbClr val="009999"/>
              </a:buClr>
              <a:buSzTx/>
              <a:buFontTx/>
              <a:buNone/>
              <a:tabLst/>
              <a:defRPr/>
            </a:pPr>
            <a:endParaRPr kumimoji="0" lang="en-US"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endParaRPr kumimoji="0" lang="en-US" sz="22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 name="Rectangle 1"/>
          <p:cNvSpPr/>
          <p:nvPr/>
        </p:nvSpPr>
        <p:spPr>
          <a:xfrm rot="20200280">
            <a:off x="325311" y="3173477"/>
            <a:ext cx="8432806" cy="2215959"/>
          </a:xfrm>
          <a:prstGeom prst="rect">
            <a:avLst/>
          </a:prstGeom>
          <a:noFill/>
        </p:spPr>
        <p:txBody>
          <a:bodyPr wrap="square"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3800" b="1" u="none" strike="noStrike" kern="1200" cap="none" spc="0" normalizeH="0" baseline="0" noProof="0" dirty="0">
                <a:ln w="12700">
                  <a:solidFill>
                    <a:srgbClr val="000000">
                      <a:satMod val="155000"/>
                    </a:srgbClr>
                  </a:solidFill>
                  <a:prstDash val="solid"/>
                </a:ln>
                <a:solidFill>
                  <a:srgbClr val="FF0000"/>
                </a:solidFill>
                <a:effectLst>
                  <a:outerShdw blurRad="41275" dist="20320" dir="1800000" algn="tl" rotWithShape="0">
                    <a:srgbClr val="000000">
                      <a:alpha val="40000"/>
                    </a:srgbClr>
                  </a:outerShdw>
                </a:effectLst>
                <a:uLnTx/>
                <a:uFillTx/>
                <a:latin typeface="Arial" panose="020B0604020202020204" pitchFamily="34" charset="0"/>
                <a:cs typeface="Arial" panose="020B0604020202020204" pitchFamily="34" charset="0"/>
              </a:rPr>
              <a:t>حقاً؟</a:t>
            </a:r>
            <a:endParaRPr kumimoji="0" lang="en-US" sz="13800" b="1" u="none" strike="noStrike" kern="1200" cap="none" spc="0" normalizeH="0" baseline="0" noProof="0" dirty="0">
              <a:ln w="12700">
                <a:solidFill>
                  <a:srgbClr val="000000">
                    <a:satMod val="155000"/>
                  </a:srgbClr>
                </a:solidFill>
                <a:prstDash val="solid"/>
              </a:ln>
              <a:solidFill>
                <a:srgbClr val="FF0000"/>
              </a:solidFill>
              <a:effectLst>
                <a:outerShdw blurRad="41275" dist="20320" dir="1800000" algn="tl" rotWithShape="0">
                  <a:srgbClr val="000000">
                    <a:alpha val="40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5098485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Effect transition="in" filter="fade">
                                      <p:cBhvr>
                                        <p:cTn id="7" dur="2000"/>
                                        <p:tgtEl>
                                          <p:spTgt spid="1536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365"/>
                                        </p:tgtEl>
                                        <p:attrNameLst>
                                          <p:attrName>style.visibility</p:attrName>
                                        </p:attrNameLst>
                                      </p:cBhvr>
                                      <p:to>
                                        <p:strVal val="visible"/>
                                      </p:to>
                                    </p:set>
                                    <p:animEffect transition="in" filter="fade">
                                      <p:cBhvr>
                                        <p:cTn id="12" dur="2000"/>
                                        <p:tgtEl>
                                          <p:spTgt spid="15365"/>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build="p"/>
      <p:bldP spid="15365" grpId="0"/>
      <p:bldP spid="2" grpId="0"/>
    </p:bld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1"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107951"/>
            <a:ext cx="7772400" cy="1470025"/>
          </a:xfrm>
        </p:spPr>
        <p:txBody>
          <a:bodyPr rtlCol="0">
            <a:noAutofit/>
            <a:scene3d>
              <a:camera prst="orthographicFront"/>
              <a:lightRig rig="glow" dir="tl">
                <a:rot lat="0" lon="0" rev="5400000"/>
              </a:lightRig>
            </a:scene3d>
            <a:sp3d contourW="12700">
              <a:bevelT w="25400" h="25400"/>
              <a:contourClr>
                <a:schemeClr val="accent6">
                  <a:shade val="73000"/>
                </a:schemeClr>
              </a:contourClr>
            </a:sp3d>
          </a:bodyPr>
          <a:lstStyle/>
          <a:p>
            <a:pPr rtl="1" eaLnBrk="1" fontAlgn="auto" hangingPunct="1">
              <a:spcAft>
                <a:spcPts val="0"/>
              </a:spcAft>
              <a:defRPr/>
            </a:pPr>
            <a:r>
              <a:rPr lang="ar-JO" sz="9600" b="1"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glow rad="101600">
                    <a:schemeClr val="tx1">
                      <a:alpha val="75000"/>
                    </a:schemeClr>
                  </a:glow>
                  <a:outerShdw blurRad="80000" dist="40000" dir="5040000" algn="tl">
                    <a:srgbClr val="000000">
                      <a:alpha val="30000"/>
                    </a:srgbClr>
                  </a:outerShdw>
                </a:effectLst>
                <a:latin typeface="Arial" panose="020B0604020202020204" pitchFamily="34" charset="0"/>
                <a:ea typeface="+mj-ea"/>
                <a:cs typeface="Arial" panose="020B0604020202020204" pitchFamily="34" charset="0"/>
              </a:rPr>
              <a:t>حنان الله</a:t>
            </a:r>
            <a:endParaRPr lang="en-US" sz="9600" b="1"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glow rad="101600">
                  <a:schemeClr val="tx1">
                    <a:alpha val="75000"/>
                  </a:schemeClr>
                </a:glow>
                <a:outerShdw blurRad="80000" dist="40000" dir="5040000" algn="tl">
                  <a:srgbClr val="000000">
                    <a:alpha val="30000"/>
                  </a:srgbClr>
                </a:outerShdw>
              </a:effectLst>
              <a:latin typeface="Arial" panose="020B0604020202020204" pitchFamily="34" charset="0"/>
              <a:ea typeface="+mj-ea"/>
              <a:cs typeface="Arial" panose="020B0604020202020204" pitchFamily="34" charset="0"/>
            </a:endParaRPr>
          </a:p>
        </p:txBody>
      </p:sp>
      <p:sp>
        <p:nvSpPr>
          <p:cNvPr id="5" name="Title 1"/>
          <p:cNvSpPr txBox="1">
            <a:spLocks/>
          </p:cNvSpPr>
          <p:nvPr/>
        </p:nvSpPr>
        <p:spPr>
          <a:xfrm>
            <a:off x="-36511" y="5414963"/>
            <a:ext cx="9110663" cy="1470025"/>
          </a:xfrm>
          <a:prstGeom prst="rect">
            <a:avLst/>
          </a:prstGeom>
        </p:spPr>
        <p:txBody>
          <a:bodyPr lIns="91408" tIns="45704" rIns="91408" bIns="45704" anchor="ctr">
            <a:noAutofit/>
            <a:scene3d>
              <a:camera prst="orthographicFront"/>
              <a:lightRig rig="glow" dir="tl">
                <a:rot lat="0" lon="0" rev="5400000"/>
              </a:lightRig>
            </a:scene3d>
            <a:sp3d contourW="12700">
              <a:bevelT w="25400" h="25400"/>
              <a:contourClr>
                <a:schemeClr val="accent6">
                  <a:shade val="73000"/>
                </a:schemeClr>
              </a:contourClr>
            </a:sp3d>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9600" b="1" u="none" strike="noStrike" kern="1200" cap="none" spc="0" normalizeH="0" baseline="0" noProof="0" dirty="0">
                <a:ln w="11430"/>
                <a:gradFill>
                  <a:gsLst>
                    <a:gs pos="0">
                      <a:srgbClr val="F79646">
                        <a:tint val="90000"/>
                        <a:satMod val="120000"/>
                      </a:srgbClr>
                    </a:gs>
                    <a:gs pos="25000">
                      <a:srgbClr val="F79646">
                        <a:tint val="93000"/>
                        <a:satMod val="120000"/>
                      </a:srgbClr>
                    </a:gs>
                    <a:gs pos="50000">
                      <a:srgbClr val="F79646">
                        <a:shade val="89000"/>
                        <a:satMod val="110000"/>
                      </a:srgbClr>
                    </a:gs>
                    <a:gs pos="75000">
                      <a:srgbClr val="F79646">
                        <a:tint val="93000"/>
                        <a:satMod val="120000"/>
                      </a:srgbClr>
                    </a:gs>
                    <a:gs pos="100000">
                      <a:srgbClr val="F79646">
                        <a:tint val="90000"/>
                        <a:satMod val="120000"/>
                      </a:srgbClr>
                    </a:gs>
                  </a:gsLst>
                  <a:lin ang="5400000"/>
                </a:gradFill>
                <a:effectLst>
                  <a:glow rad="101600">
                    <a:prstClr val="black">
                      <a:alpha val="75000"/>
                    </a:prstClr>
                  </a:glow>
                  <a:outerShdw blurRad="80000" dist="40000" dir="5040000" algn="tl">
                    <a:srgbClr val="000000">
                      <a:alpha val="30000"/>
                    </a:srgbClr>
                  </a:outerShdw>
                </a:effectLst>
                <a:uLnTx/>
                <a:uFillTx/>
                <a:latin typeface="Arial" panose="020B0604020202020204" pitchFamily="34" charset="0"/>
                <a:cs typeface="Arial" panose="020B0604020202020204" pitchFamily="34" charset="0"/>
              </a:rPr>
              <a:t>لوقا 10: 25-37</a:t>
            </a:r>
            <a:endParaRPr kumimoji="0" lang="en-US" sz="9600" b="1" u="none" strike="noStrike" kern="1200" cap="none" spc="0" normalizeH="0" baseline="0" noProof="0" dirty="0">
              <a:ln w="11430"/>
              <a:gradFill>
                <a:gsLst>
                  <a:gs pos="0">
                    <a:srgbClr val="F79646">
                      <a:tint val="90000"/>
                      <a:satMod val="120000"/>
                    </a:srgbClr>
                  </a:gs>
                  <a:gs pos="25000">
                    <a:srgbClr val="F79646">
                      <a:tint val="93000"/>
                      <a:satMod val="120000"/>
                    </a:srgbClr>
                  </a:gs>
                  <a:gs pos="50000">
                    <a:srgbClr val="F79646">
                      <a:shade val="89000"/>
                      <a:satMod val="110000"/>
                    </a:srgbClr>
                  </a:gs>
                  <a:gs pos="75000">
                    <a:srgbClr val="F79646">
                      <a:tint val="93000"/>
                      <a:satMod val="120000"/>
                    </a:srgbClr>
                  </a:gs>
                  <a:gs pos="100000">
                    <a:srgbClr val="F79646">
                      <a:tint val="90000"/>
                      <a:satMod val="120000"/>
                    </a:srgbClr>
                  </a:gs>
                </a:gsLst>
                <a:lin ang="5400000"/>
              </a:gradFill>
              <a:effectLst>
                <a:glow rad="101600">
                  <a:prstClr val="black">
                    <a:alpha val="75000"/>
                  </a:prstClr>
                </a:glow>
                <a:outerShdw blurRad="80000" dist="40000" dir="5040000" algn="tl">
                  <a:srgbClr val="000000">
                    <a:alpha val="30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11622964"/>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5 Reasons Jesus Doesn't Want us to be Like the Good Samaritan | The  Cripplegate">
            <a:extLst>
              <a:ext uri="{FF2B5EF4-FFF2-40B4-BE49-F238E27FC236}">
                <a16:creationId xmlns:a16="http://schemas.microsoft.com/office/drawing/2014/main" id="{AE7B0DDD-1D4B-4010-A85D-EAC9930423C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B4A8F446-39CC-44DC-AA63-F2711BDEAB80}"/>
              </a:ext>
            </a:extLst>
          </p:cNvPr>
          <p:cNvSpPr txBox="1"/>
          <p:nvPr/>
        </p:nvSpPr>
        <p:spPr>
          <a:xfrm>
            <a:off x="5146308" y="2256697"/>
            <a:ext cx="2914650" cy="3108543"/>
          </a:xfrm>
          <a:prstGeom prst="rect">
            <a:avLst/>
          </a:prstGeom>
          <a:noFill/>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اللاوي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السامري</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المسافر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5" name="Straight Arrow Connector 4">
            <a:extLst>
              <a:ext uri="{FF2B5EF4-FFF2-40B4-BE49-F238E27FC236}">
                <a16:creationId xmlns:a16="http://schemas.microsoft.com/office/drawing/2014/main" id="{C430FE59-02B6-4223-8EA8-051E50E871BE}"/>
              </a:ext>
            </a:extLst>
          </p:cNvPr>
          <p:cNvCxnSpPr>
            <a:cxnSpLocks/>
          </p:cNvCxnSpPr>
          <p:nvPr/>
        </p:nvCxnSpPr>
        <p:spPr bwMode="auto">
          <a:xfrm>
            <a:off x="1065936" y="1266100"/>
            <a:ext cx="0" cy="1109457"/>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8" name="Straight Arrow Connector 7">
            <a:extLst>
              <a:ext uri="{FF2B5EF4-FFF2-40B4-BE49-F238E27FC236}">
                <a16:creationId xmlns:a16="http://schemas.microsoft.com/office/drawing/2014/main" id="{614D56A5-734A-42D7-BEC2-091ECFCD64BA}"/>
              </a:ext>
            </a:extLst>
          </p:cNvPr>
          <p:cNvCxnSpPr>
            <a:cxnSpLocks/>
          </p:cNvCxnSpPr>
          <p:nvPr/>
        </p:nvCxnSpPr>
        <p:spPr bwMode="auto">
          <a:xfrm flipH="1">
            <a:off x="3026004" y="2552307"/>
            <a:ext cx="2050822"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9" name="Straight Arrow Connector 8">
            <a:extLst>
              <a:ext uri="{FF2B5EF4-FFF2-40B4-BE49-F238E27FC236}">
                <a16:creationId xmlns:a16="http://schemas.microsoft.com/office/drawing/2014/main" id="{45CB299C-4352-4701-8DC0-6132F06D1001}"/>
              </a:ext>
            </a:extLst>
          </p:cNvPr>
          <p:cNvCxnSpPr>
            <a:cxnSpLocks/>
          </p:cNvCxnSpPr>
          <p:nvPr/>
        </p:nvCxnSpPr>
        <p:spPr bwMode="auto">
          <a:xfrm flipH="1">
            <a:off x="3761297" y="3810969"/>
            <a:ext cx="1315531"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10" name="Straight Arrow Connector 9">
            <a:extLst>
              <a:ext uri="{FF2B5EF4-FFF2-40B4-BE49-F238E27FC236}">
                <a16:creationId xmlns:a16="http://schemas.microsoft.com/office/drawing/2014/main" id="{6BC1E9AD-E255-4B8E-819E-868148D42138}"/>
              </a:ext>
            </a:extLst>
          </p:cNvPr>
          <p:cNvCxnSpPr>
            <a:cxnSpLocks/>
          </p:cNvCxnSpPr>
          <p:nvPr/>
        </p:nvCxnSpPr>
        <p:spPr bwMode="auto">
          <a:xfrm flipH="1">
            <a:off x="4324350" y="5086827"/>
            <a:ext cx="752476"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sp>
        <p:nvSpPr>
          <p:cNvPr id="11" name="TextBox 10">
            <a:extLst>
              <a:ext uri="{FF2B5EF4-FFF2-40B4-BE49-F238E27FC236}">
                <a16:creationId xmlns:a16="http://schemas.microsoft.com/office/drawing/2014/main" id="{D257A92F-31A2-45F6-903B-E107818EBC41}"/>
              </a:ext>
            </a:extLst>
          </p:cNvPr>
          <p:cNvSpPr txBox="1"/>
          <p:nvPr/>
        </p:nvSpPr>
        <p:spPr>
          <a:xfrm>
            <a:off x="600941" y="609528"/>
            <a:ext cx="1685059" cy="523220"/>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الكاهن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itle 6">
            <a:extLst>
              <a:ext uri="{FF2B5EF4-FFF2-40B4-BE49-F238E27FC236}">
                <a16:creationId xmlns:a16="http://schemas.microsoft.com/office/drawing/2014/main" id="{53E0A83A-3AB5-1062-2BD0-850E6F2A5EBB}"/>
              </a:ext>
            </a:extLst>
          </p:cNvPr>
          <p:cNvSpPr>
            <a:spLocks noGrp="1"/>
          </p:cNvSpPr>
          <p:nvPr>
            <p:ph type="title" idx="4294967295"/>
          </p:nvPr>
        </p:nvSpPr>
        <p:spPr>
          <a:xfrm>
            <a:off x="3131840" y="189548"/>
            <a:ext cx="5820796" cy="943200"/>
          </a:xfrm>
          <a:prstGeom prst="rect">
            <a:avLst/>
          </a:prstGeom>
        </p:spPr>
        <p:txBody>
          <a:bodyPr/>
          <a:lstStyle/>
          <a:p>
            <a:pPr algn="r" rtl="0" eaLnBrk="0" fontAlgn="base" hangingPunct="0"/>
            <a:r>
              <a:rPr lang="ar-SA" sz="4000" b="1" kern="1200" dirty="0">
                <a:solidFill>
                  <a:srgbClr val="000000"/>
                </a:solidFill>
                <a:effectLst/>
                <a:latin typeface="Arial" panose="020B0604020202020204" pitchFamily="34" charset="0"/>
                <a:ea typeface="ＭＳ Ｐゴシック" panose="020B0600070205080204" pitchFamily="34" charset="-128"/>
                <a:cs typeface="Arial" panose="020B0604020202020204" pitchFamily="34" charset="0"/>
              </a:rPr>
              <a:t>السامري الصالح (لوقا 10)</a:t>
            </a:r>
            <a:endParaRPr lang="en-US" dirty="0">
              <a:effectLst/>
            </a:endParaRPr>
          </a:p>
        </p:txBody>
      </p:sp>
    </p:spTree>
    <p:extLst>
      <p:ext uri="{BB962C8B-B14F-4D97-AF65-F5344CB8AC3E}">
        <p14:creationId xmlns:p14="http://schemas.microsoft.com/office/powerpoint/2010/main" val="18521350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nodeType="withEffect">
                                  <p:stCondLst>
                                    <p:cond delay="0"/>
                                  </p:stCondLst>
                                  <p:childTnLst>
                                    <p:set>
                                      <p:cBhvr>
                                        <p:cTn id="9" dur="1" fill="hold">
                                          <p:stCondLst>
                                            <p:cond delay="0"/>
                                          </p:stCondLst>
                                        </p:cTn>
                                        <p:tgtEl>
                                          <p:spTgt spid="4">
                                            <p:txEl>
                                              <p:pRg st="6" end="6"/>
                                            </p:txEl>
                                          </p:spTgt>
                                        </p:tgtEl>
                                        <p:attrNameLst>
                                          <p:attrName>style.visibility</p:attrName>
                                        </p:attrNameLst>
                                      </p:cBhvr>
                                      <p:to>
                                        <p:strVal val="visible"/>
                                      </p:to>
                                    </p:set>
                                    <p:animEffect transition="in" filter="fade">
                                      <p:cBhvr>
                                        <p:cTn id="10" dur="500"/>
                                        <p:tgtEl>
                                          <p:spTgt spid="4">
                                            <p:txEl>
                                              <p:pRg st="6" end="6"/>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par>
                                <p:cTn id="24" presetID="10" presetClass="entr" presetSubtype="0" fill="hold" nodeType="with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fade">
                                      <p:cBhvr>
                                        <p:cTn id="26" dur="500"/>
                                        <p:tgtEl>
                                          <p:spTgt spid="4">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nodeType="withEffect">
                                  <p:stCondLst>
                                    <p:cond delay="0"/>
                                  </p:stCondLst>
                                  <p:childTnLst>
                                    <p:set>
                                      <p:cBhvr>
                                        <p:cTn id="33" dur="1" fill="hold">
                                          <p:stCondLst>
                                            <p:cond delay="0"/>
                                          </p:stCondLst>
                                        </p:cTn>
                                        <p:tgtEl>
                                          <p:spTgt spid="4">
                                            <p:txEl>
                                              <p:pRg st="3" end="3"/>
                                            </p:txEl>
                                          </p:spTgt>
                                        </p:tgtEl>
                                        <p:attrNameLst>
                                          <p:attrName>style.visibility</p:attrName>
                                        </p:attrNameLst>
                                      </p:cBhvr>
                                      <p:to>
                                        <p:strVal val="visible"/>
                                      </p:to>
                                    </p:set>
                                    <p:animEffect transition="in" filter="fade">
                                      <p:cBhvr>
                                        <p:cTn id="34"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5 Reasons Jesus Doesn't Want us to be Like the Good Samaritan | The  Cripplegate">
            <a:extLst>
              <a:ext uri="{FF2B5EF4-FFF2-40B4-BE49-F238E27FC236}">
                <a16:creationId xmlns:a16="http://schemas.microsoft.com/office/drawing/2014/main" id="{5896089E-E0CB-486E-B211-EB14242213A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B4A8F446-39CC-44DC-AA63-F2711BDEAB80}"/>
              </a:ext>
            </a:extLst>
          </p:cNvPr>
          <p:cNvSpPr txBox="1"/>
          <p:nvPr/>
        </p:nvSpPr>
        <p:spPr>
          <a:xfrm>
            <a:off x="5076826" y="2256698"/>
            <a:ext cx="1390476" cy="523220"/>
          </a:xfrm>
          <a:prstGeom prst="rect">
            <a:avLst/>
          </a:prstGeom>
          <a:noFill/>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اللاوي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5" name="Straight Arrow Connector 4">
            <a:extLst>
              <a:ext uri="{FF2B5EF4-FFF2-40B4-BE49-F238E27FC236}">
                <a16:creationId xmlns:a16="http://schemas.microsoft.com/office/drawing/2014/main" id="{C430FE59-02B6-4223-8EA8-051E50E871BE}"/>
              </a:ext>
            </a:extLst>
          </p:cNvPr>
          <p:cNvCxnSpPr>
            <a:cxnSpLocks/>
          </p:cNvCxnSpPr>
          <p:nvPr/>
        </p:nvCxnSpPr>
        <p:spPr bwMode="auto">
          <a:xfrm>
            <a:off x="1065936" y="1266100"/>
            <a:ext cx="0" cy="1109457"/>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8" name="Straight Arrow Connector 7">
            <a:extLst>
              <a:ext uri="{FF2B5EF4-FFF2-40B4-BE49-F238E27FC236}">
                <a16:creationId xmlns:a16="http://schemas.microsoft.com/office/drawing/2014/main" id="{614D56A5-734A-42D7-BEC2-091ECFCD64BA}"/>
              </a:ext>
            </a:extLst>
          </p:cNvPr>
          <p:cNvCxnSpPr>
            <a:cxnSpLocks/>
          </p:cNvCxnSpPr>
          <p:nvPr/>
        </p:nvCxnSpPr>
        <p:spPr bwMode="auto">
          <a:xfrm flipH="1">
            <a:off x="3026004" y="2552307"/>
            <a:ext cx="2050822"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sp>
        <p:nvSpPr>
          <p:cNvPr id="11" name="TextBox 10">
            <a:extLst>
              <a:ext uri="{FF2B5EF4-FFF2-40B4-BE49-F238E27FC236}">
                <a16:creationId xmlns:a16="http://schemas.microsoft.com/office/drawing/2014/main" id="{D257A92F-31A2-45F6-903B-E107818EBC41}"/>
              </a:ext>
            </a:extLst>
          </p:cNvPr>
          <p:cNvSpPr txBox="1"/>
          <p:nvPr/>
        </p:nvSpPr>
        <p:spPr>
          <a:xfrm>
            <a:off x="600941" y="609528"/>
            <a:ext cx="1685059" cy="523220"/>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الكاهن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7AA8B698-507B-4397-8E37-29CBAFC7B39E}"/>
              </a:ext>
            </a:extLst>
          </p:cNvPr>
          <p:cNvSpPr txBox="1"/>
          <p:nvPr/>
        </p:nvSpPr>
        <p:spPr>
          <a:xfrm>
            <a:off x="4754880" y="2874196"/>
            <a:ext cx="4210052" cy="1938992"/>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b="1" u="sng" dirty="0">
                <a:solidFill>
                  <a:srgbClr val="000000"/>
                </a:solidFill>
                <a:latin typeface="Arial" panose="020B0604020202020204" pitchFamily="34" charset="0"/>
                <a:cs typeface="Arial" panose="020B0604020202020204" pitchFamily="34" charset="0"/>
              </a:rPr>
              <a:t>لاويين 21: 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panose="020B0604020202020204" pitchFamily="34" charset="0"/>
                <a:cs typeface="Arial" panose="020B0604020202020204" pitchFamily="34" charset="0"/>
              </a:rPr>
              <a:t>وقال الرب لموسى كلم الكهنة بني هارون وقل لهم</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 يتنجس أحد منكم لميت في قومه</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D6068859-2DA4-6FCD-011E-6D7B034899CB}"/>
              </a:ext>
            </a:extLst>
          </p:cNvPr>
          <p:cNvSpPr txBox="1"/>
          <p:nvPr/>
        </p:nvSpPr>
        <p:spPr>
          <a:xfrm>
            <a:off x="3026004" y="186984"/>
            <a:ext cx="5938479" cy="707886"/>
          </a:xfrm>
          <a:prstGeom prst="rect">
            <a:avLst/>
          </a:prstGeom>
          <a:noFill/>
        </p:spPr>
        <p:txBody>
          <a:bodyPr wrap="square">
            <a:spAutoFit/>
          </a:bodyPr>
          <a:lstStyle/>
          <a:p>
            <a:pPr algn="r"/>
            <a:r>
              <a:rPr lang="ar-SA" sz="4000" b="1" dirty="0">
                <a:latin typeface="Arial" panose="020B0604020202020204" pitchFamily="34" charset="0"/>
                <a:cs typeface="Arial" panose="020B0604020202020204" pitchFamily="34" charset="0"/>
              </a:rPr>
              <a:t>السامري الصالح (لوقا 10)</a:t>
            </a:r>
            <a:endParaRPr lang="en-US" sz="4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92737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5 Reasons Jesus Doesn't Want us to be Like the Good Samaritan | The  Cripplegate">
            <a:extLst>
              <a:ext uri="{FF2B5EF4-FFF2-40B4-BE49-F238E27FC236}">
                <a16:creationId xmlns:a16="http://schemas.microsoft.com/office/drawing/2014/main" id="{5896089E-E0CB-486E-B211-EB14242213A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9A6DA80A-05A2-48C7-8536-55EF9DAE306C}"/>
              </a:ext>
            </a:extLst>
          </p:cNvPr>
          <p:cNvSpPr txBox="1"/>
          <p:nvPr/>
        </p:nvSpPr>
        <p:spPr>
          <a:xfrm>
            <a:off x="4644008" y="1532798"/>
            <a:ext cx="4422371" cy="2677656"/>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panose="020B0604020202020204" pitchFamily="34" charset="0"/>
                <a:cs typeface="Arial" panose="020B0604020202020204" pitchFamily="34" charset="0"/>
              </a:rPr>
              <a:t>س: 36 فأي هؤلاء الثلاثة صار قريباً للذي وقع بين اللصوص؟</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panose="020B0604020202020204" pitchFamily="34" charset="0"/>
                <a:cs typeface="Arial" panose="020B0604020202020204" pitchFamily="34" charset="0"/>
              </a:rPr>
              <a:t>ج: 37 فقال الذي صنع معه الرحمة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panose="020B0604020202020204" pitchFamily="34" charset="0"/>
                <a:cs typeface="Arial" panose="020B0604020202020204" pitchFamily="34" charset="0"/>
              </a:rPr>
              <a:t>تعليق: فقال له يسوع اذهب أنت ايضاً واصنع هكذا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2FB89DF7-703B-4260-823C-942D3B44CFD1}"/>
              </a:ext>
            </a:extLst>
          </p:cNvPr>
          <p:cNvSpPr txBox="1">
            <a:spLocks noChangeArrowheads="1"/>
          </p:cNvSpPr>
          <p:nvPr/>
        </p:nvSpPr>
        <p:spPr bwMode="auto">
          <a:xfrm>
            <a:off x="4362450" y="5791370"/>
            <a:ext cx="478155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الرحمة</a:t>
            </a:r>
            <a:endParaRPr kumimoji="0" lang="en-US" sz="4800" b="1"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extBox 1">
            <a:extLst>
              <a:ext uri="{FF2B5EF4-FFF2-40B4-BE49-F238E27FC236}">
                <a16:creationId xmlns:a16="http://schemas.microsoft.com/office/drawing/2014/main" id="{A0D7F280-D20B-1567-5B55-8FB02C929855}"/>
              </a:ext>
            </a:extLst>
          </p:cNvPr>
          <p:cNvSpPr txBox="1"/>
          <p:nvPr/>
        </p:nvSpPr>
        <p:spPr>
          <a:xfrm>
            <a:off x="3026004" y="186984"/>
            <a:ext cx="5938479" cy="707886"/>
          </a:xfrm>
          <a:prstGeom prst="rect">
            <a:avLst/>
          </a:prstGeom>
          <a:noFill/>
        </p:spPr>
        <p:txBody>
          <a:bodyPr wrap="square">
            <a:spAutoFit/>
          </a:bodyPr>
          <a:lstStyle/>
          <a:p>
            <a:pPr algn="r"/>
            <a:r>
              <a:rPr lang="ar-SA" sz="4000" b="1" dirty="0">
                <a:latin typeface="Arial" panose="020B0604020202020204" pitchFamily="34" charset="0"/>
                <a:cs typeface="Arial" panose="020B0604020202020204" pitchFamily="34" charset="0"/>
              </a:rPr>
              <a:t>السامري الصالح (لوقا 10)</a:t>
            </a:r>
            <a:endParaRPr lang="en-US" sz="4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938257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46FD22A-D886-400B-A872-FC08E20EEB13}"/>
              </a:ext>
            </a:extLst>
          </p:cNvPr>
          <p:cNvPicPr>
            <a:picLocks noChangeAspect="1"/>
          </p:cNvPicPr>
          <p:nvPr/>
        </p:nvPicPr>
        <p:blipFill rotWithShape="1">
          <a:blip r:embed="rId3">
            <a:clrChange>
              <a:clrFrom>
                <a:srgbClr val="030303"/>
              </a:clrFrom>
              <a:clrTo>
                <a:srgbClr val="030303">
                  <a:alpha val="0"/>
                </a:srgbClr>
              </a:clrTo>
            </a:clrChange>
          </a:blip>
          <a:srcRect l="5231" t="7778" r="3450"/>
          <a:stretch/>
        </p:blipFill>
        <p:spPr>
          <a:xfrm>
            <a:off x="228600" y="1200088"/>
            <a:ext cx="3333750" cy="2459566"/>
          </a:xfrm>
          <a:prstGeom prst="rect">
            <a:avLst/>
          </a:prstGeom>
        </p:spPr>
      </p:pic>
      <p:sp>
        <p:nvSpPr>
          <p:cNvPr id="6" name="TextBox 5">
            <a:extLst>
              <a:ext uri="{FF2B5EF4-FFF2-40B4-BE49-F238E27FC236}">
                <a16:creationId xmlns:a16="http://schemas.microsoft.com/office/drawing/2014/main" id="{A005C60C-A636-4707-AEEF-6697F06DDFEB}"/>
              </a:ext>
            </a:extLst>
          </p:cNvPr>
          <p:cNvSpPr txBox="1"/>
          <p:nvPr/>
        </p:nvSpPr>
        <p:spPr>
          <a:xfrm>
            <a:off x="4038600" y="1651170"/>
            <a:ext cx="4876800" cy="523220"/>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وسع الملخص</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76F3C188-DDC5-4095-91F3-79E360F653F3}"/>
              </a:ext>
            </a:extLst>
          </p:cNvPr>
          <p:cNvSpPr txBox="1">
            <a:spLocks noChangeArrowheads="1"/>
          </p:cNvSpPr>
          <p:nvPr/>
        </p:nvSpPr>
        <p:spPr>
          <a:xfrm>
            <a:off x="0" y="133851"/>
            <a:ext cx="9144000" cy="909772"/>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أحب قريبك</a:t>
            </a:r>
            <a:endParaRPr kumimoji="0" lang="en-US" sz="4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Box 7">
            <a:extLst>
              <a:ext uri="{FF2B5EF4-FFF2-40B4-BE49-F238E27FC236}">
                <a16:creationId xmlns:a16="http://schemas.microsoft.com/office/drawing/2014/main" id="{3BD890DC-2F01-4352-B0B6-E240E1EF95F9}"/>
              </a:ext>
            </a:extLst>
          </p:cNvPr>
          <p:cNvSpPr txBox="1"/>
          <p:nvPr/>
        </p:nvSpPr>
        <p:spPr>
          <a:xfrm>
            <a:off x="228600" y="4267201"/>
            <a:ext cx="3810000" cy="1384995"/>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800" b="1" u="sng" dirty="0">
                <a:solidFill>
                  <a:srgbClr val="FFFFFF"/>
                </a:solidFill>
                <a:latin typeface="Arial" panose="020B0604020202020204" pitchFamily="34" charset="0"/>
                <a:cs typeface="Arial" panose="020B0604020202020204" pitchFamily="34" charset="0"/>
              </a:rPr>
              <a:t>لاويين 19</a:t>
            </a:r>
            <a:endParaRPr kumimoji="0" lang="en-US" sz="28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panose="020B0604020202020204" pitchFamily="34" charset="0"/>
                <a:cs typeface="Arial" panose="020B0604020202020204" pitchFamily="34" charset="0"/>
              </a:rPr>
              <a:t>ترينا كيف هي محبة القريب</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Box 8">
            <a:extLst>
              <a:ext uri="{FF2B5EF4-FFF2-40B4-BE49-F238E27FC236}">
                <a16:creationId xmlns:a16="http://schemas.microsoft.com/office/drawing/2014/main" id="{44EA8547-F29B-40C1-9E99-83EB7183AF8E}"/>
              </a:ext>
            </a:extLst>
          </p:cNvPr>
          <p:cNvSpPr txBox="1"/>
          <p:nvPr/>
        </p:nvSpPr>
        <p:spPr>
          <a:xfrm>
            <a:off x="4362450" y="2429871"/>
            <a:ext cx="4533900" cy="3108543"/>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panose="020B0604020202020204" pitchFamily="34" charset="0"/>
                <a:cs typeface="Arial" panose="020B0604020202020204" pitchFamily="34" charset="0"/>
              </a:rPr>
              <a:t>ع 9: زوايا الحقل في الحصاد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lang="ar-JO" sz="2800" b="1" dirty="0">
              <a:solidFill>
                <a:srgbClr val="FFFFFF"/>
              </a:solidFill>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panose="020B0604020202020204" pitchFamily="34" charset="0"/>
                <a:cs typeface="Arial" panose="020B0604020202020204" pitchFamily="34" charset="0"/>
              </a:rPr>
              <a:t>ع 18: تحب قريبك كنفسك</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panose="020B0604020202020204" pitchFamily="34" charset="0"/>
                <a:cs typeface="Arial" panose="020B0604020202020204" pitchFamily="34" charset="0"/>
              </a:rPr>
              <a:t>ع 33: تحب الأجنبي / الغريب كنفسك</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panose="020B0604020202020204" pitchFamily="34" charset="0"/>
                <a:cs typeface="Arial" panose="020B0604020202020204" pitchFamily="34" charset="0"/>
              </a:rPr>
              <a:t>ع 34: لأنكم كنتم غرباء</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06320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500"/>
                                        <p:tgtEl>
                                          <p:spTgt spid="9">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9">
                                            <p:txEl>
                                              <p:pRg st="2" end="2"/>
                                            </p:txEl>
                                          </p:spTgt>
                                        </p:tgtEl>
                                        <p:attrNameLst>
                                          <p:attrName>style.visibility</p:attrName>
                                        </p:attrNameLst>
                                      </p:cBhvr>
                                      <p:to>
                                        <p:strVal val="visible"/>
                                      </p:to>
                                    </p:set>
                                    <p:animEffect transition="in" filter="fade">
                                      <p:cBhvr>
                                        <p:cTn id="22" dur="500"/>
                                        <p:tgtEl>
                                          <p:spTgt spid="9">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9">
                                            <p:txEl>
                                              <p:pRg st="4" end="4"/>
                                            </p:txEl>
                                          </p:spTgt>
                                        </p:tgtEl>
                                        <p:attrNameLst>
                                          <p:attrName>style.visibility</p:attrName>
                                        </p:attrNameLst>
                                      </p:cBhvr>
                                      <p:to>
                                        <p:strVal val="visible"/>
                                      </p:to>
                                    </p:set>
                                    <p:animEffect transition="in" filter="fade">
                                      <p:cBhvr>
                                        <p:cTn id="27" dur="500"/>
                                        <p:tgtEl>
                                          <p:spTgt spid="9">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9">
                                            <p:txEl>
                                              <p:pRg st="5" end="5"/>
                                            </p:txEl>
                                          </p:spTgt>
                                        </p:tgtEl>
                                        <p:attrNameLst>
                                          <p:attrName>style.visibility</p:attrName>
                                        </p:attrNameLst>
                                      </p:cBhvr>
                                      <p:to>
                                        <p:strVal val="visible"/>
                                      </p:to>
                                    </p:set>
                                    <p:animEffect transition="in" filter="fade">
                                      <p:cBhvr>
                                        <p:cTn id="32" dur="500"/>
                                        <p:tgtEl>
                                          <p:spTgt spid="9">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9">
                                            <p:txEl>
                                              <p:pRg st="6" end="6"/>
                                            </p:txEl>
                                          </p:spTgt>
                                        </p:tgtEl>
                                        <p:attrNameLst>
                                          <p:attrName>style.visibility</p:attrName>
                                        </p:attrNameLst>
                                      </p:cBhvr>
                                      <p:to>
                                        <p:strVal val="visible"/>
                                      </p:to>
                                    </p:set>
                                    <p:animEffect transition="in" filter="fade">
                                      <p:cBhvr>
                                        <p:cTn id="37" dur="500"/>
                                        <p:tgtEl>
                                          <p:spTgt spid="9">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ABCA22E-5203-0346-8546-45B58BF7A9C8}"/>
              </a:ext>
            </a:extLst>
          </p:cNvPr>
          <p:cNvGrpSpPr/>
          <p:nvPr/>
        </p:nvGrpSpPr>
        <p:grpSpPr>
          <a:xfrm>
            <a:off x="0" y="0"/>
            <a:ext cx="9144000" cy="6858000"/>
            <a:chOff x="0" y="0"/>
            <a:chExt cx="9144000" cy="6858000"/>
          </a:xfrm>
        </p:grpSpPr>
        <p:pic>
          <p:nvPicPr>
            <p:cNvPr id="1026" name="Picture 2" descr="He loved us first by tataijucc.deviantart.com on @DeviantArt | Serious  quotes, Bible verse typography, God loves you">
              <a:extLst>
                <a:ext uri="{FF2B5EF4-FFF2-40B4-BE49-F238E27FC236}">
                  <a16:creationId xmlns:a16="http://schemas.microsoft.com/office/drawing/2014/main" id="{0F53C862-FB27-4D61-816E-94F8E9B9A8B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38C21233-E933-8349-A74A-4723369F403B}"/>
                </a:ext>
              </a:extLst>
            </p:cNvPr>
            <p:cNvSpPr/>
            <p:nvPr/>
          </p:nvSpPr>
          <p:spPr bwMode="auto">
            <a:xfrm>
              <a:off x="2143760" y="751840"/>
              <a:ext cx="5740400" cy="3688080"/>
            </a:xfrm>
            <a:prstGeom prst="rect">
              <a:avLst/>
            </a:prstGeom>
            <a:solidFill>
              <a:srgbClr val="9A968B"/>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7" name="Rectangle 6">
              <a:extLst>
                <a:ext uri="{FF2B5EF4-FFF2-40B4-BE49-F238E27FC236}">
                  <a16:creationId xmlns:a16="http://schemas.microsoft.com/office/drawing/2014/main" id="{D12C9964-016C-7A4E-9D64-B5A3A8184BA9}"/>
                </a:ext>
              </a:extLst>
            </p:cNvPr>
            <p:cNvSpPr/>
            <p:nvPr/>
          </p:nvSpPr>
          <p:spPr bwMode="auto">
            <a:xfrm>
              <a:off x="2895600" y="2164080"/>
              <a:ext cx="5740400" cy="3688080"/>
            </a:xfrm>
            <a:prstGeom prst="rect">
              <a:avLst/>
            </a:prstGeom>
            <a:solidFill>
              <a:srgbClr val="9A968B"/>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2" name="TextBox 1">
            <a:extLst>
              <a:ext uri="{FF2B5EF4-FFF2-40B4-BE49-F238E27FC236}">
                <a16:creationId xmlns:a16="http://schemas.microsoft.com/office/drawing/2014/main" id="{0C7EF948-35D6-C74E-8F0F-D66CA5E83420}"/>
              </a:ext>
            </a:extLst>
          </p:cNvPr>
          <p:cNvSpPr txBox="1"/>
          <p:nvPr/>
        </p:nvSpPr>
        <p:spPr>
          <a:xfrm>
            <a:off x="5715008" y="5375141"/>
            <a:ext cx="2920992" cy="707886"/>
          </a:xfrm>
          <a:prstGeom prst="rect">
            <a:avLst/>
          </a:prstGeom>
          <a:noFill/>
        </p:spPr>
        <p:txBody>
          <a:bodyPr wrap="none" rtlCol="0">
            <a:spAutoFit/>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4000" b="1" u="none" strike="noStrike" cap="none" normalizeH="0" baseline="0" dirty="0">
                <a:ln>
                  <a:noFill/>
                </a:ln>
                <a:solidFill>
                  <a:schemeClr val="tx1"/>
                </a:solidFill>
                <a:effectLst/>
                <a:latin typeface="Arial" panose="020B0604020202020204" pitchFamily="34" charset="0"/>
                <a:cs typeface="Arial" panose="020B0604020202020204" pitchFamily="34" charset="0"/>
              </a:rPr>
              <a:t>1 يوحنا 4: 19</a:t>
            </a:r>
            <a:endParaRPr kumimoji="0" lang="en-US" sz="40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DACB19A4-62EA-5843-BC61-2978F73F1DA6}"/>
              </a:ext>
            </a:extLst>
          </p:cNvPr>
          <p:cNvSpPr txBox="1"/>
          <p:nvPr/>
        </p:nvSpPr>
        <p:spPr>
          <a:xfrm>
            <a:off x="2524760" y="419169"/>
            <a:ext cx="4978400" cy="4909036"/>
          </a:xfrm>
          <a:prstGeom prst="rect">
            <a:avLst/>
          </a:prstGeom>
          <a:noFill/>
        </p:spPr>
        <p:txBody>
          <a:bodyPr wrap="square" rtlCol="0">
            <a:spAutoFit/>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6600" b="1" u="none" strike="noStrike" cap="none" normalizeH="0" baseline="0" dirty="0">
                <a:ln>
                  <a:noFill/>
                </a:ln>
                <a:solidFill>
                  <a:schemeClr val="tx1"/>
                </a:solidFill>
                <a:effectLst/>
                <a:latin typeface="Arial" panose="020B0604020202020204" pitchFamily="34" charset="0"/>
                <a:cs typeface="Arial" panose="020B0604020202020204" pitchFamily="34" charset="0"/>
              </a:rPr>
              <a:t>نحن نحبه </a:t>
            </a:r>
          </a:p>
          <a:p>
            <a:pPr marL="0" marR="0" indent="0" algn="ctr" defTabSz="914400" rtl="0" eaLnBrk="0" fontAlgn="base" latinLnBrk="0" hangingPunct="0">
              <a:lnSpc>
                <a:spcPct val="100000"/>
              </a:lnSpc>
              <a:spcBef>
                <a:spcPct val="0"/>
              </a:spcBef>
              <a:spcAft>
                <a:spcPct val="0"/>
              </a:spcAft>
              <a:buClrTx/>
              <a:buSzTx/>
              <a:buFontTx/>
              <a:buNone/>
              <a:tabLst/>
            </a:pPr>
            <a:r>
              <a:rPr kumimoji="0" lang="ar-JO" sz="6600" b="1" u="none" strike="noStrike" cap="none" normalizeH="0" baseline="0" dirty="0">
                <a:ln>
                  <a:noFill/>
                </a:ln>
                <a:solidFill>
                  <a:schemeClr val="tx1"/>
                </a:solidFill>
                <a:effectLst/>
                <a:latin typeface="Arial" panose="020B0604020202020204" pitchFamily="34" charset="0"/>
                <a:cs typeface="Arial" panose="020B0604020202020204" pitchFamily="34" charset="0"/>
              </a:rPr>
              <a:t>لأنه هو </a:t>
            </a:r>
          </a:p>
          <a:p>
            <a:pPr marL="0" marR="0" indent="0" algn="ctr" defTabSz="914400" rtl="0" eaLnBrk="0" fontAlgn="base" latinLnBrk="0" hangingPunct="0">
              <a:lnSpc>
                <a:spcPct val="100000"/>
              </a:lnSpc>
              <a:spcBef>
                <a:spcPct val="0"/>
              </a:spcBef>
              <a:spcAft>
                <a:spcPct val="0"/>
              </a:spcAft>
              <a:buClrTx/>
              <a:buSzTx/>
              <a:buFontTx/>
              <a:buNone/>
              <a:tabLst/>
            </a:pPr>
            <a:r>
              <a:rPr kumimoji="0" lang="ar-JO" sz="6600" b="1" u="none" strike="noStrike" cap="none" normalizeH="0" baseline="0" dirty="0">
                <a:ln>
                  <a:noFill/>
                </a:ln>
                <a:solidFill>
                  <a:schemeClr val="tx1"/>
                </a:solidFill>
                <a:effectLst/>
                <a:latin typeface="Arial" panose="020B0604020202020204" pitchFamily="34" charset="0"/>
                <a:cs typeface="Arial" panose="020B0604020202020204" pitchFamily="34" charset="0"/>
              </a:rPr>
              <a:t>أحبنا</a:t>
            </a:r>
          </a:p>
          <a:p>
            <a:pPr marL="0" marR="0" indent="0" algn="ctr" defTabSz="914400" rtl="0" eaLnBrk="0" fontAlgn="base" latinLnBrk="0" hangingPunct="0">
              <a:lnSpc>
                <a:spcPct val="100000"/>
              </a:lnSpc>
              <a:spcBef>
                <a:spcPct val="0"/>
              </a:spcBef>
              <a:spcAft>
                <a:spcPct val="0"/>
              </a:spcAft>
              <a:buClrTx/>
              <a:buSzTx/>
              <a:buFontTx/>
              <a:buNone/>
              <a:tabLst/>
            </a:pPr>
            <a:r>
              <a:rPr lang="ar-JO" sz="11500" b="1" dirty="0">
                <a:solidFill>
                  <a:srgbClr val="FF0000"/>
                </a:solidFill>
                <a:latin typeface="Arial" panose="020B0604020202020204" pitchFamily="34" charset="0"/>
                <a:cs typeface="Arial" panose="020B0604020202020204" pitchFamily="34" charset="0"/>
              </a:rPr>
              <a:t>أولاً</a:t>
            </a:r>
            <a:endParaRPr kumimoji="0" lang="en-US" sz="11500" b="1" u="none" strike="noStrike" cap="none" normalizeH="0" baseline="0" dirty="0">
              <a:ln>
                <a:noFill/>
              </a:ln>
              <a:solidFill>
                <a:srgbClr val="FF0000"/>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46006179"/>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5 Reasons Jesus Doesn't Want us to be Like the Good Samaritan | The  Cripplegate">
            <a:extLst>
              <a:ext uri="{FF2B5EF4-FFF2-40B4-BE49-F238E27FC236}">
                <a16:creationId xmlns:a16="http://schemas.microsoft.com/office/drawing/2014/main" id="{5896089E-E0CB-486E-B211-EB14242213A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Arrow Connector 4">
            <a:extLst>
              <a:ext uri="{FF2B5EF4-FFF2-40B4-BE49-F238E27FC236}">
                <a16:creationId xmlns:a16="http://schemas.microsoft.com/office/drawing/2014/main" id="{C430FE59-02B6-4223-8EA8-051E50E871BE}"/>
              </a:ext>
            </a:extLst>
          </p:cNvPr>
          <p:cNvCxnSpPr>
            <a:cxnSpLocks/>
          </p:cNvCxnSpPr>
          <p:nvPr/>
        </p:nvCxnSpPr>
        <p:spPr bwMode="auto">
          <a:xfrm>
            <a:off x="2778358" y="1282724"/>
            <a:ext cx="0" cy="2146276"/>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sp>
        <p:nvSpPr>
          <p:cNvPr id="11" name="TextBox 10">
            <a:extLst>
              <a:ext uri="{FF2B5EF4-FFF2-40B4-BE49-F238E27FC236}">
                <a16:creationId xmlns:a16="http://schemas.microsoft.com/office/drawing/2014/main" id="{D257A92F-31A2-45F6-903B-E107818EBC41}"/>
              </a:ext>
            </a:extLst>
          </p:cNvPr>
          <p:cNvSpPr txBox="1"/>
          <p:nvPr/>
        </p:nvSpPr>
        <p:spPr>
          <a:xfrm>
            <a:off x="1629300" y="641858"/>
            <a:ext cx="2422116" cy="523220"/>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الكنيسة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9A6DA80A-05A2-48C7-8536-55EF9DAE306C}"/>
              </a:ext>
            </a:extLst>
          </p:cNvPr>
          <p:cNvSpPr txBox="1"/>
          <p:nvPr/>
        </p:nvSpPr>
        <p:spPr>
          <a:xfrm>
            <a:off x="4716016" y="1582342"/>
            <a:ext cx="4427985" cy="1754326"/>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 36 فأي هؤلاء الثلاثة صار قريباً للذي وقع بين اللصوص؟</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 37 فقال الذي </a:t>
            </a:r>
            <a:r>
              <a:rPr kumimoji="0" lang="ar-JO" sz="1800" b="1" u="none" strike="noStrike" kern="1200" cap="none" spc="0" normalizeH="0" baseline="0" noProof="0" dirty="0">
                <a:ln>
                  <a:noFill/>
                </a:ln>
                <a:solidFill>
                  <a:srgbClr val="000000"/>
                </a:solidFill>
                <a:effectLst/>
                <a:highlight>
                  <a:srgbClr val="FFFF00"/>
                </a:highlight>
                <a:uLnTx/>
                <a:uFillTx/>
                <a:latin typeface="Arial" panose="020B0604020202020204" pitchFamily="34" charset="0"/>
                <a:cs typeface="Arial" panose="020B0604020202020204" pitchFamily="34" charset="0"/>
              </a:rPr>
              <a:t>صنع معه الرحمة</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تعليق: فقال له يسوع اذهب أنت ايضاً واصنع هكذا</a:t>
            </a:r>
          </a:p>
        </p:txBody>
      </p:sp>
      <p:sp>
        <p:nvSpPr>
          <p:cNvPr id="8" name="Rectangle 2">
            <a:extLst>
              <a:ext uri="{FF2B5EF4-FFF2-40B4-BE49-F238E27FC236}">
                <a16:creationId xmlns:a16="http://schemas.microsoft.com/office/drawing/2014/main" id="{2FB89DF7-703B-4260-823C-942D3B44CFD1}"/>
              </a:ext>
            </a:extLst>
          </p:cNvPr>
          <p:cNvSpPr txBox="1">
            <a:spLocks noChangeArrowheads="1"/>
          </p:cNvSpPr>
          <p:nvPr/>
        </p:nvSpPr>
        <p:spPr bwMode="auto">
          <a:xfrm>
            <a:off x="4362450" y="4264896"/>
            <a:ext cx="478155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الرحمة</a:t>
            </a:r>
            <a:endParaRPr kumimoji="0" lang="en-US" sz="4800" b="1"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B79597A6-AEE1-482E-9087-1C645C7E0471}"/>
              </a:ext>
            </a:extLst>
          </p:cNvPr>
          <p:cNvSpPr txBox="1">
            <a:spLocks noChangeArrowheads="1"/>
          </p:cNvSpPr>
          <p:nvPr/>
        </p:nvSpPr>
        <p:spPr bwMode="auto">
          <a:xfrm>
            <a:off x="400050" y="5710210"/>
            <a:ext cx="8743950" cy="4451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200">
              <a:defRPr/>
            </a:pP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الإحتياجات العاجلة: الغذاء والمأوى </a:t>
            </a:r>
            <a:r>
              <a:rPr lang="ar-JO" sz="2800" b="1" dirty="0">
                <a:solidFill>
                  <a:srgbClr val="FFFFFF"/>
                </a:solidFill>
                <a:effectLst>
                  <a:glow rad="127000">
                    <a:srgbClr val="000000"/>
                  </a:glow>
                </a:effectLst>
                <a:highlight>
                  <a:srgbClr val="FFFF00"/>
                </a:highlight>
                <a:latin typeface="Arial" panose="020B0604020202020204" pitchFamily="34" charset="0"/>
                <a:ea typeface="ＭＳ Ｐゴシック" charset="0"/>
                <a:cs typeface="Arial" panose="020B0604020202020204" pitchFamily="34" charset="0"/>
              </a:rPr>
              <a:t>والرفقة</a:t>
            </a:r>
            <a:endParaRPr kumimoji="0" lang="en-US" sz="2800" b="1" u="none" strike="noStrike" kern="1200" cap="none" spc="0" normalizeH="0" baseline="0" noProof="0" dirty="0">
              <a:ln>
                <a:noFill/>
              </a:ln>
              <a:solidFill>
                <a:srgbClr val="FFFFFF"/>
              </a:solidFill>
              <a:effectLst>
                <a:glow rad="127000">
                  <a:srgbClr val="000000"/>
                </a:glow>
              </a:effectLst>
              <a:highlight>
                <a:srgbClr val="FFFF00"/>
              </a:highligh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ECC29B35-8D7E-4FEC-9C32-1C51B0927B0F}"/>
              </a:ext>
            </a:extLst>
          </p:cNvPr>
          <p:cNvSpPr txBox="1">
            <a:spLocks noChangeArrowheads="1"/>
          </p:cNvSpPr>
          <p:nvPr/>
        </p:nvSpPr>
        <p:spPr bwMode="auto">
          <a:xfrm>
            <a:off x="251521" y="6128546"/>
            <a:ext cx="8842084" cy="54248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200">
              <a:defRPr/>
            </a:pP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الاحتياجات طويلة المدى: </a:t>
            </a:r>
            <a:r>
              <a:rPr lang="ar-JO" sz="2800" b="1" dirty="0">
                <a:solidFill>
                  <a:srgbClr val="FFFFFF"/>
                </a:solidFill>
                <a:effectLst>
                  <a:glow rad="127000">
                    <a:srgbClr val="000000"/>
                  </a:glow>
                </a:effectLst>
                <a:highlight>
                  <a:srgbClr val="FFFF00"/>
                </a:highlight>
                <a:latin typeface="Arial" panose="020B0604020202020204" pitchFamily="34" charset="0"/>
                <a:ea typeface="ＭＳ Ｐゴシック" charset="0"/>
                <a:cs typeface="Arial" panose="020B0604020202020204" pitchFamily="34" charset="0"/>
              </a:rPr>
              <a:t>الوظيفة</a:t>
            </a: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والزوجة</a:t>
            </a:r>
            <a:endParaRPr kumimoji="0" lang="en-US" sz="2800" b="1"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extBox 1">
            <a:extLst>
              <a:ext uri="{FF2B5EF4-FFF2-40B4-BE49-F238E27FC236}">
                <a16:creationId xmlns:a16="http://schemas.microsoft.com/office/drawing/2014/main" id="{AE7BAD6C-B743-7E6B-7422-E2001B95B27A}"/>
              </a:ext>
            </a:extLst>
          </p:cNvPr>
          <p:cNvSpPr txBox="1"/>
          <p:nvPr/>
        </p:nvSpPr>
        <p:spPr>
          <a:xfrm>
            <a:off x="3026004" y="186984"/>
            <a:ext cx="5938479" cy="707886"/>
          </a:xfrm>
          <a:prstGeom prst="rect">
            <a:avLst/>
          </a:prstGeom>
          <a:noFill/>
        </p:spPr>
        <p:txBody>
          <a:bodyPr wrap="square">
            <a:spAutoFit/>
          </a:bodyPr>
          <a:lstStyle/>
          <a:p>
            <a:pPr algn="r"/>
            <a:r>
              <a:rPr lang="ar-SA" sz="4000" b="1" dirty="0">
                <a:latin typeface="Arial" panose="020B0604020202020204" pitchFamily="34" charset="0"/>
                <a:cs typeface="Arial" panose="020B0604020202020204" pitchFamily="34" charset="0"/>
              </a:rPr>
              <a:t>السامري الصالح (لوقا 10)</a:t>
            </a:r>
            <a:endParaRPr lang="en-US" sz="4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294318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descr="Time is the Most Important Thing You Own">
            <a:extLst>
              <a:ext uri="{FF2B5EF4-FFF2-40B4-BE49-F238E27FC236}">
                <a16:creationId xmlns:a16="http://schemas.microsoft.com/office/drawing/2014/main" id="{7CB58863-55B5-0BB3-6EC2-0CFB92A379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91540"/>
            <a:ext cx="9123028" cy="5966460"/>
          </a:xfrm>
          <a:prstGeom prst="rect">
            <a:avLst/>
          </a:prstGeom>
          <a:noFill/>
          <a:extLst>
            <a:ext uri="{909E8E84-426E-40DD-AFC4-6F175D3DCCD1}">
              <a14:hiddenFill xmlns:a14="http://schemas.microsoft.com/office/drawing/2010/main">
                <a:solidFill>
                  <a:srgbClr val="FFFFFF"/>
                </a:solidFill>
              </a14:hiddenFill>
            </a:ext>
          </a:extLst>
        </p:spPr>
      </p:pic>
      <p:sp>
        <p:nvSpPr>
          <p:cNvPr id="331779" name="Title 1">
            <a:extLst>
              <a:ext uri="{FF2B5EF4-FFF2-40B4-BE49-F238E27FC236}">
                <a16:creationId xmlns:a16="http://schemas.microsoft.com/office/drawing/2014/main" id="{406C3E20-B1C9-2632-00F1-0C4FE79F0157}"/>
              </a:ext>
            </a:extLst>
          </p:cNvPr>
          <p:cNvSpPr>
            <a:spLocks noGrp="1"/>
          </p:cNvSpPr>
          <p:nvPr>
            <p:ph type="title" idx="4294967295"/>
          </p:nvPr>
        </p:nvSpPr>
        <p:spPr>
          <a:xfrm>
            <a:off x="0" y="1052736"/>
            <a:ext cx="7772400" cy="1143000"/>
          </a:xfrm>
        </p:spPr>
        <p:txBody>
          <a:bodyPr/>
          <a:lstStyle/>
          <a:p>
            <a:pPr eaLnBrk="1" hangingPunct="1"/>
            <a:r>
              <a:rPr lang="ar-SA" altLang="en-US" sz="6600"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ما الأكثر أهم</a:t>
            </a:r>
            <a:r>
              <a:rPr lang="ar-JO" altLang="en-US" sz="6600"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a:t>
            </a:r>
            <a:r>
              <a:rPr lang="ar-SA" altLang="en-US" sz="6600" dirty="0" err="1">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يَّة</a:t>
            </a:r>
            <a:r>
              <a:rPr lang="ar-SA" altLang="en-US" sz="6600"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a:t>
            </a:r>
            <a:endParaRPr lang="en-US" altLang="en-US" sz="6600" dirty="0">
              <a:solidFill>
                <a:srgbClr val="FFFFFF"/>
              </a:solidFill>
              <a:ea typeface="ＭＳ Ｐゴシック" panose="020B0600070205080204" pitchFamily="34" charset="-128"/>
              <a:cs typeface="Arial" panose="020B0604020202020204" pitchFamily="34" charset="0"/>
            </a:endParaRPr>
          </a:p>
        </p:txBody>
      </p:sp>
    </p:spTree>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938B8455-A7AC-5670-94E4-A0EC699FF4DE}"/>
              </a:ext>
            </a:extLst>
          </p:cNvPr>
          <p:cNvGrpSpPr/>
          <p:nvPr/>
        </p:nvGrpSpPr>
        <p:grpSpPr>
          <a:xfrm>
            <a:off x="-70599" y="1005840"/>
            <a:ext cx="9272841" cy="4846320"/>
            <a:chOff x="-70599" y="1005840"/>
            <a:chExt cx="9272841" cy="4846320"/>
          </a:xfrm>
        </p:grpSpPr>
        <p:pic>
          <p:nvPicPr>
            <p:cNvPr id="22530" name="Picture 2" descr="The most important thing is to enjoy your life... - StatusMind.com">
              <a:extLst>
                <a:ext uri="{FF2B5EF4-FFF2-40B4-BE49-F238E27FC236}">
                  <a16:creationId xmlns:a16="http://schemas.microsoft.com/office/drawing/2014/main" id="{441BDA8E-439B-7DA4-B777-164BD49532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242" y="1005840"/>
              <a:ext cx="9260484" cy="484632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BC1F420D-F9C7-1472-0F85-C13438259FC3}"/>
                </a:ext>
              </a:extLst>
            </p:cNvPr>
            <p:cNvSpPr/>
            <p:nvPr/>
          </p:nvSpPr>
          <p:spPr bwMode="auto">
            <a:xfrm>
              <a:off x="-58242" y="1005840"/>
              <a:ext cx="6199550"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3" name="Rectangle 2">
              <a:extLst>
                <a:ext uri="{FF2B5EF4-FFF2-40B4-BE49-F238E27FC236}">
                  <a16:creationId xmlns:a16="http://schemas.microsoft.com/office/drawing/2014/main" id="{BD424355-B5A3-28A4-434C-E3601025D68F}"/>
                </a:ext>
              </a:extLst>
            </p:cNvPr>
            <p:cNvSpPr/>
            <p:nvPr/>
          </p:nvSpPr>
          <p:spPr bwMode="auto">
            <a:xfrm>
              <a:off x="-58242" y="133947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4" name="Rectangle 3">
              <a:extLst>
                <a:ext uri="{FF2B5EF4-FFF2-40B4-BE49-F238E27FC236}">
                  <a16:creationId xmlns:a16="http://schemas.microsoft.com/office/drawing/2014/main" id="{CDA165A7-A570-5779-F9FE-EAFC87AB2887}"/>
                </a:ext>
              </a:extLst>
            </p:cNvPr>
            <p:cNvSpPr/>
            <p:nvPr/>
          </p:nvSpPr>
          <p:spPr bwMode="auto">
            <a:xfrm>
              <a:off x="-58242" y="182138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5" name="Rectangle 4">
              <a:extLst>
                <a:ext uri="{FF2B5EF4-FFF2-40B4-BE49-F238E27FC236}">
                  <a16:creationId xmlns:a16="http://schemas.microsoft.com/office/drawing/2014/main" id="{4EAC9E13-B9FA-74E5-9791-9BC24DDE5D23}"/>
                </a:ext>
              </a:extLst>
            </p:cNvPr>
            <p:cNvSpPr/>
            <p:nvPr/>
          </p:nvSpPr>
          <p:spPr bwMode="auto">
            <a:xfrm>
              <a:off x="-21172" y="235272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6" name="Rectangle 5">
              <a:extLst>
                <a:ext uri="{FF2B5EF4-FFF2-40B4-BE49-F238E27FC236}">
                  <a16:creationId xmlns:a16="http://schemas.microsoft.com/office/drawing/2014/main" id="{530F65D1-1FA5-CDFA-D92C-70D7E5FEF5E9}"/>
                </a:ext>
              </a:extLst>
            </p:cNvPr>
            <p:cNvSpPr/>
            <p:nvPr/>
          </p:nvSpPr>
          <p:spPr bwMode="auto">
            <a:xfrm>
              <a:off x="-70599" y="285935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pSp>
      <p:sp>
        <p:nvSpPr>
          <p:cNvPr id="900098" name="Rectangle 2"/>
          <p:cNvSpPr>
            <a:spLocks noGrp="1" noChangeArrowheads="1"/>
          </p:cNvSpPr>
          <p:nvPr>
            <p:ph type="ctrTitle"/>
          </p:nvPr>
        </p:nvSpPr>
        <p:spPr>
          <a:xfrm>
            <a:off x="127109" y="1117050"/>
            <a:ext cx="5272794" cy="3524146"/>
          </a:xfrm>
          <a:noFill/>
          <a:ln>
            <a:noFill/>
          </a:ln>
          <a:effectLst/>
        </p:spPr>
        <p:txBody>
          <a:bodyPr vert="horz" wrap="square" lIns="91435" tIns="45718" rIns="91435" bIns="45718" numCol="1" anchor="ctr" anchorCtr="0" compatLnSpc="1">
            <a:prstTxWarp prst="textNoShape">
              <a:avLst/>
            </a:prstTxWarp>
          </a:bodyPr>
          <a:lstStyle/>
          <a:p>
            <a:r>
              <a:rPr lang="ar-JO" sz="3600" dirty="0">
                <a:solidFill>
                  <a:schemeClr val="tx2"/>
                </a:solidFill>
                <a:effectLst>
                  <a:glow rad="127000">
                    <a:schemeClr val="bg1"/>
                  </a:glow>
                </a:effectLst>
                <a:ea typeface="ＭＳ Ｐゴシック" charset="0"/>
              </a:rPr>
              <a:t>أكثر الأشياء أهمية                 هو أن تستمتع بحياتك ـــــ         هذا كل ما يهم</a:t>
            </a:r>
            <a:br>
              <a:rPr lang="en-US" sz="3600" dirty="0">
                <a:solidFill>
                  <a:schemeClr val="tx2"/>
                </a:solidFill>
                <a:effectLst>
                  <a:glow rad="127000">
                    <a:schemeClr val="bg1"/>
                  </a:glow>
                </a:effectLst>
                <a:ea typeface="ＭＳ Ｐゴシック" charset="0"/>
              </a:rPr>
            </a:br>
            <a:br>
              <a:rPr lang="en-US" sz="3600" dirty="0">
                <a:solidFill>
                  <a:schemeClr val="tx2"/>
                </a:solidFill>
                <a:effectLst>
                  <a:glow rad="127000">
                    <a:schemeClr val="bg1"/>
                  </a:glow>
                </a:effectLst>
                <a:ea typeface="ＭＳ Ｐゴシック" charset="0"/>
              </a:rPr>
            </a:br>
            <a:r>
              <a:rPr lang="en-US" sz="3600" dirty="0">
                <a:solidFill>
                  <a:schemeClr val="tx2"/>
                </a:solidFill>
                <a:effectLst>
                  <a:glow rad="127000">
                    <a:schemeClr val="bg1"/>
                  </a:glow>
                </a:effectLst>
                <a:ea typeface="ＭＳ Ｐゴシック" charset="0"/>
              </a:rPr>
              <a:t>—</a:t>
            </a:r>
            <a:r>
              <a:rPr lang="ar-JO" sz="3600" dirty="0">
                <a:solidFill>
                  <a:schemeClr val="tx2"/>
                </a:solidFill>
                <a:effectLst>
                  <a:glow rad="127000">
                    <a:schemeClr val="bg1"/>
                  </a:glow>
                </a:effectLst>
                <a:ea typeface="ＭＳ Ｐゴシック" charset="0"/>
              </a:rPr>
              <a:t> أودري هيبورن </a:t>
            </a:r>
            <a:r>
              <a:rPr lang="en-US" sz="3600" dirty="0">
                <a:solidFill>
                  <a:schemeClr val="tx2"/>
                </a:solidFill>
                <a:effectLst>
                  <a:glow rad="127000">
                    <a:schemeClr val="bg1"/>
                  </a:glow>
                </a:effectLst>
                <a:ea typeface="ＭＳ Ｐゴシック" charset="0"/>
              </a:rPr>
              <a:t>—</a:t>
            </a:r>
          </a:p>
        </p:txBody>
      </p:sp>
    </p:spTree>
    <p:extLst>
      <p:ext uri="{BB962C8B-B14F-4D97-AF65-F5344CB8AC3E}">
        <p14:creationId xmlns:p14="http://schemas.microsoft.com/office/powerpoint/2010/main" val="1704657457"/>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94</a:t>
            </a:r>
            <a:endParaRPr lang="en-US" b="1" dirty="0">
              <a:latin typeface="Arial" panose="020B0604020202020204" pitchFamily="34" charset="0"/>
              <a:cs typeface="Arial" panose="020B0604020202020204" pitchFamily="34" charset="0"/>
            </a:endParaRPr>
          </a:p>
        </p:txBody>
      </p:sp>
      <p:sp>
        <p:nvSpPr>
          <p:cNvPr id="305154" name="Rectangle 4"/>
          <p:cNvSpPr>
            <a:spLocks noGrp="1" noChangeArrowheads="1"/>
          </p:cNvSpPr>
          <p:nvPr>
            <p:ph type="title"/>
          </p:nvPr>
        </p:nvSpPr>
        <p:spPr>
          <a:xfrm>
            <a:off x="3429000" y="609600"/>
            <a:ext cx="2514600" cy="590147"/>
          </a:xfrm>
          <a:solidFill>
            <a:schemeClr val="tx2"/>
          </a:solidFill>
        </p:spPr>
        <p:txBody>
          <a:bodyPr anchor="t">
            <a:spAutoFit/>
          </a:bodyPr>
          <a:lstStyle/>
          <a:p>
            <a:pPr eaLnBrk="1" hangingPunct="1"/>
            <a:r>
              <a:rPr lang="ar-JO" sz="3200" dirty="0">
                <a:solidFill>
                  <a:srgbClr val="000000"/>
                </a:solidFill>
                <a:ea typeface="SimSun" charset="0"/>
                <a:cs typeface="SimSun" charset="0"/>
              </a:rPr>
              <a:t>العنوان</a:t>
            </a:r>
            <a:endParaRPr lang="en-US" sz="3200" dirty="0">
              <a:solidFill>
                <a:srgbClr val="000000"/>
              </a:solidFill>
              <a:ea typeface="SimSun" charset="0"/>
              <a:cs typeface="SimSun" charset="0"/>
            </a:endParaRPr>
          </a:p>
        </p:txBody>
      </p:sp>
      <p:sp>
        <p:nvSpPr>
          <p:cNvPr id="44037" name="Rectangle 5"/>
          <p:cNvSpPr>
            <a:spLocks noChangeArrowheads="1"/>
          </p:cNvSpPr>
          <p:nvPr/>
        </p:nvSpPr>
        <p:spPr bwMode="auto">
          <a:xfrm>
            <a:off x="7620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lstStyle/>
          <a:p>
            <a:pPr marL="342781" indent="-342781" algn="r" rtl="1" eaLnBrk="1" hangingPunct="1">
              <a:buFont typeface="Wingdings" charset="0"/>
              <a:buChar char="§"/>
            </a:pPr>
            <a:r>
              <a:rPr lang="ar-JO" altLang="zh-CN" sz="3200" b="1" dirty="0">
                <a:solidFill>
                  <a:srgbClr val="FFFFFF"/>
                </a:solidFill>
                <a:latin typeface="Arial" panose="020B0604020202020204" pitchFamily="34" charset="0"/>
                <a:cs typeface="Arial" panose="020B0604020202020204" pitchFamily="34" charset="0"/>
              </a:rPr>
              <a:t>تمت إضافة العنوان اليوناني (كاتا، لوقا أي بحسب لوقا) إلى هذا المجلد في وقت مبكر جدًا.</a:t>
            </a:r>
          </a:p>
          <a:p>
            <a:pPr algn="ctr" eaLnBrk="1" hangingPunct="1"/>
            <a:endParaRPr lang="en-US" altLang="zh-CN" sz="3200" b="1" dirty="0">
              <a:solidFill>
                <a:srgbClr val="FFFFFF"/>
              </a:solidFill>
              <a:latin typeface="Arial" panose="020B0604020202020204" pitchFamily="34" charset="0"/>
              <a:cs typeface="Arial" panose="020B0604020202020204" pitchFamily="34" charset="0"/>
            </a:endParaRPr>
          </a:p>
          <a:p>
            <a:pPr marL="342781" indent="-342781" algn="r" rtl="1" eaLnBrk="1" hangingPunct="1">
              <a:buFont typeface="Wingdings" charset="0"/>
              <a:buChar char="§"/>
            </a:pPr>
            <a:r>
              <a:rPr lang="ar-JO" altLang="zh-CN" sz="3200" b="1" dirty="0">
                <a:solidFill>
                  <a:srgbClr val="FFFFFF"/>
                </a:solidFill>
                <a:latin typeface="Arial" panose="020B0604020202020204" pitchFamily="34" charset="0"/>
                <a:cs typeface="Arial" panose="020B0604020202020204" pitchFamily="34" charset="0"/>
              </a:rPr>
              <a:t>إن كون سفر أعمال الرسل بمثابة مجلد مصاحب واضح في أن كلا السفرين موجهان إلى ثاوفيلس (لوقا 1: 3؛ أعمال الرسل 1: 1).</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05740" y="-960120"/>
            <a:ext cx="9144000" cy="960120"/>
          </a:xfrm>
          <a:effectLst>
            <a:outerShdw blurRad="63500" dist="35921" dir="2700000" algn="ctr" rotWithShape="0">
              <a:schemeClr val="tx2">
                <a:alpha val="74998"/>
              </a:schemeClr>
            </a:outerShdw>
          </a:effectLst>
        </p:spPr>
        <p:txBody>
          <a:bodyPr anchor="ctr"/>
          <a:lstStyle/>
          <a:p>
            <a:pPr>
              <a:defRPr/>
            </a:pPr>
            <a:r>
              <a:rPr lang="en-US" dirty="0">
                <a:effectLst>
                  <a:glow rad="127000">
                    <a:schemeClr val="tx1"/>
                  </a:glow>
                </a:effectLst>
                <a:ea typeface="ＭＳ Ｐゴシック" charset="0"/>
                <a:cs typeface="ＭＳ Ｐゴシック" charset="0"/>
              </a:rPr>
              <a:t>"Happiness is most important"</a:t>
            </a:r>
          </a:p>
        </p:txBody>
      </p:sp>
      <p:pic>
        <p:nvPicPr>
          <p:cNvPr id="21506" name="Picture 2" descr="Marilyn Monroe quote: Happiness is the most important thing in the world,  without...">
            <a:extLst>
              <a:ext uri="{FF2B5EF4-FFF2-40B4-BE49-F238E27FC236}">
                <a16:creationId xmlns:a16="http://schemas.microsoft.com/office/drawing/2014/main" id="{FCADBCC3-CC70-80BB-9002-4A2B60A082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6350"/>
            <a:ext cx="9144000" cy="4303713"/>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0087309C-F2F0-E27C-3FC4-DA9C04A0FAE7}"/>
              </a:ext>
            </a:extLst>
          </p:cNvPr>
          <p:cNvSpPr txBox="1">
            <a:spLocks noChangeArrowheads="1"/>
          </p:cNvSpPr>
          <p:nvPr/>
        </p:nvSpPr>
        <p:spPr bwMode="auto">
          <a:xfrm>
            <a:off x="3373397" y="1779372"/>
            <a:ext cx="5585254" cy="296562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السعادة هي أكثر الأشياء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أهمية في العالم،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بدونها ستعيش حياة التعاسة</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lang="ar-JO"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مارلين مونرو </a:t>
            </a:r>
            <a:r>
              <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479137885"/>
      </p:ext>
    </p:extLst>
  </p:cSld>
  <p:clrMapOvr>
    <a:masterClrMapping/>
  </p:clrMapOvr>
  <p:transition/>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ar-SA"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ما الأكثر أهم</a:t>
            </a:r>
            <a:r>
              <a:rPr lang="ar-JO"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a:t>
            </a:r>
            <a:r>
              <a:rPr lang="ar-SA"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يَّة؟</a:t>
            </a:r>
            <a:endParaRPr lang="en-US"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endParaRP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685800" y="1447800"/>
            <a:ext cx="8458200" cy="4501480"/>
          </a:xfrm>
        </p:spPr>
        <p:txBody>
          <a:bodyPr/>
          <a:lstStyle/>
          <a:p>
            <a:pPr marL="0" marR="0" lvl="0" indent="0" algn="ctr" defTabSz="457200" rtl="1" eaLnBrk="0" fontAlgn="base" latinLnBrk="0" hangingPunct="0">
              <a:lnSpc>
                <a:spcPct val="100000"/>
              </a:lnSpc>
              <a:spcBef>
                <a:spcPct val="0"/>
              </a:spcBef>
              <a:spcAft>
                <a:spcPct val="0"/>
              </a:spcAft>
              <a:buClrTx/>
              <a:buSzTx/>
              <a:buFontTx/>
              <a:buNone/>
              <a:tabLst/>
              <a:defRPr/>
            </a:pPr>
            <a:r>
              <a:rPr lang="ar-JO" kern="1200" dirty="0">
                <a:solidFill>
                  <a:schemeClr val="bg1"/>
                </a:solidFill>
                <a:ea typeface="MS PGothic" pitchFamily="34" charset="-128"/>
                <a:cs typeface="Arial" panose="020B0604020202020204" pitchFamily="34" charset="0"/>
              </a:rPr>
              <a:t>مرقس 12: 29-31 أجاب يسوع: "«إِنَّ أَوَّلَ كُلِّ ٱلْوَصَايَا هِيَ: ٱسْمَعْ يَا إِسْرَائِيلُ. ٱلرَّبُّ إِلَهُنَا رَبٌّ وَاحِدٌ. 30 </a:t>
            </a:r>
            <a:r>
              <a:rPr lang="ar-JO" kern="1200" dirty="0">
                <a:solidFill>
                  <a:srgbClr val="FFFF00"/>
                </a:solidFill>
                <a:ea typeface="MS PGothic" pitchFamily="34" charset="-128"/>
                <a:cs typeface="Arial" panose="020B0604020202020204" pitchFamily="34" charset="0"/>
              </a:rPr>
              <a:t>وَتُحِبُّ ٱلرَّبَّ </a:t>
            </a:r>
            <a:r>
              <a:rPr lang="ar-JO" kern="1200" dirty="0">
                <a:solidFill>
                  <a:schemeClr val="bg1"/>
                </a:solidFill>
                <a:ea typeface="MS PGothic" pitchFamily="34" charset="-128"/>
                <a:cs typeface="Arial" panose="020B0604020202020204" pitchFamily="34" charset="0"/>
              </a:rPr>
              <a:t>إِلَهَكَ مِنْ كُلِّ قَلْبِكَ، وَمِنْ كُلِّ نَفْسِكَ، وَمِنْ كُلِّ فِكْرِكَ، وَمِنْ كُلِّ قُدْرَتِكَ. هَذِهِ هِيَ ٱلْوَصِيَّةُ ٱلْأُولَى".</a:t>
            </a:r>
          </a:p>
          <a:p>
            <a:pPr marL="0" marR="0" lvl="0" indent="0" algn="r" defTabSz="457200" rtl="1" eaLnBrk="0" fontAlgn="base" latinLnBrk="0" hangingPunct="0">
              <a:lnSpc>
                <a:spcPct val="100000"/>
              </a:lnSpc>
              <a:spcBef>
                <a:spcPct val="0"/>
              </a:spcBef>
              <a:spcAft>
                <a:spcPct val="0"/>
              </a:spcAft>
              <a:buClrTx/>
              <a:buSzTx/>
              <a:buFontTx/>
              <a:buNone/>
              <a:tabLst/>
              <a:defRPr/>
            </a:pPr>
            <a:endParaRPr kumimoji="0" lang="ar-JO" sz="3200" u="none" strike="noStrike" kern="1200" cap="none" spc="0" normalizeH="0" baseline="0" noProof="0" dirty="0">
              <a:ln>
                <a:noFill/>
              </a:ln>
              <a:solidFill>
                <a:schemeClr val="bg1"/>
              </a:solidFill>
              <a:effectLst/>
              <a:uLnTx/>
              <a:uFillTx/>
              <a:ea typeface="MS PGothic" pitchFamily="34" charset="-128"/>
              <a:cs typeface="Arial" panose="020B0604020202020204" pitchFamily="34" charset="0"/>
            </a:endParaRPr>
          </a:p>
          <a:p>
            <a:pPr marL="0" marR="0" lvl="0" indent="0" algn="r" defTabSz="457200" rtl="1" eaLnBrk="0" fontAlgn="base" latinLnBrk="0" hangingPunct="0">
              <a:lnSpc>
                <a:spcPct val="100000"/>
              </a:lnSpc>
              <a:spcBef>
                <a:spcPct val="0"/>
              </a:spcBef>
              <a:spcAft>
                <a:spcPct val="0"/>
              </a:spcAft>
              <a:buClrTx/>
              <a:buSzTx/>
              <a:buFontTx/>
              <a:buNone/>
              <a:tabLst/>
              <a:defRPr/>
            </a:pPr>
            <a:r>
              <a:rPr lang="ar-JO" kern="1200" dirty="0">
                <a:solidFill>
                  <a:schemeClr val="bg1"/>
                </a:solidFill>
                <a:ea typeface="MS PGothic" pitchFamily="34" charset="-128"/>
                <a:cs typeface="Arial" panose="020B0604020202020204" pitchFamily="34" charset="0"/>
              </a:rPr>
              <a:t>"وَثَانِيَةٌ مِثْلُهَا هِيَ: </a:t>
            </a:r>
            <a:r>
              <a:rPr lang="ar-JO" kern="1200" dirty="0">
                <a:solidFill>
                  <a:srgbClr val="FFFF00"/>
                </a:solidFill>
                <a:ea typeface="MS PGothic" pitchFamily="34" charset="-128"/>
                <a:cs typeface="Arial" panose="020B0604020202020204" pitchFamily="34" charset="0"/>
              </a:rPr>
              <a:t>تُحِبُّ قَرِيبَكَ كَنَفْسِكَ</a:t>
            </a:r>
            <a:r>
              <a:rPr lang="ar-JO" kern="1200" dirty="0">
                <a:solidFill>
                  <a:schemeClr val="bg1"/>
                </a:solidFill>
                <a:ea typeface="MS PGothic" pitchFamily="34" charset="-128"/>
                <a:cs typeface="Arial" panose="020B0604020202020204" pitchFamily="34" charset="0"/>
              </a:rPr>
              <a:t>. لَيْسَ وَصِيَّةٌ أُخْرَى أَعْظَمَ مِنْ هَاتَيْنِ".</a:t>
            </a:r>
            <a:endParaRPr kumimoji="0" lang="ar-JO" sz="3200" u="none" strike="noStrike" kern="1200" cap="none" spc="0" normalizeH="0" baseline="0" noProof="0" dirty="0">
              <a:ln>
                <a:noFill/>
              </a:ln>
              <a:solidFill>
                <a:schemeClr val="bg1"/>
              </a:solidFill>
              <a:effectLst/>
              <a:uLnTx/>
              <a:uFillTx/>
              <a:ea typeface="MS PGothic" pitchFamily="34" charset="-128"/>
              <a:cs typeface="Arial" panose="020B0604020202020204" pitchFamily="34" charset="0"/>
            </a:endParaRPr>
          </a:p>
          <a:p>
            <a:pPr marL="0" marR="0" lvl="0" indent="0" algn="r" defTabSz="457200" rtl="1" eaLnBrk="0" fontAlgn="base" latinLnBrk="0" hangingPunct="0">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chemeClr val="bg1"/>
              </a:solidFill>
              <a:effectLst/>
              <a:uLnTx/>
              <a:uFillTx/>
              <a:ea typeface="MS PGothic" pitchFamily="34" charset="-128"/>
              <a:cs typeface="Arial" panose="020B0604020202020204" pitchFamily="34" charset="0"/>
            </a:endParaRP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رؤيتنا</a:t>
            </a:r>
            <a:endParaRPr lang="en-US" dirty="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محبَّة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228729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11</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3183633902"/>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98</a:t>
            </a:r>
            <a:endParaRPr lang="en-US" b="1" dirty="0">
              <a:latin typeface="Arial" panose="020B0604020202020204" pitchFamily="34" charset="0"/>
              <a:cs typeface="Arial" panose="020B0604020202020204" pitchFamily="34" charset="0"/>
            </a:endParaRPr>
          </a:p>
        </p:txBody>
      </p:sp>
      <p:sp>
        <p:nvSpPr>
          <p:cNvPr id="74755" name="Text Box 3"/>
          <p:cNvSpPr txBox="1">
            <a:spLocks noChangeArrowheads="1"/>
          </p:cNvSpPr>
          <p:nvPr/>
        </p:nvSpPr>
        <p:spPr bwMode="auto">
          <a:xfrm>
            <a:off x="209550" y="2879725"/>
            <a:ext cx="8763000" cy="156962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3200" b="1" dirty="0">
                <a:solidFill>
                  <a:srgbClr val="FFFFFF"/>
                </a:solidFill>
                <a:latin typeface="Arial" panose="020B0604020202020204" pitchFamily="34" charset="0"/>
                <a:cs typeface="Arial" panose="020B0604020202020204" pitchFamily="34" charset="0"/>
              </a:rPr>
              <a:t>(الفصل 22-23) يُظهر سرد الآلام خضوع المسيح لإرادة الآب باعتباره خروف الفصح البريء الذي يوفر من خلال الموت الغفران والحياة الأبدية لكل من يؤمن.</a:t>
            </a:r>
            <a:endParaRPr lang="en-US" sz="3200" b="1" dirty="0">
              <a:solidFill>
                <a:srgbClr val="FFFFFF"/>
              </a:solidFill>
              <a:latin typeface="Arial" panose="020B0604020202020204" pitchFamily="34" charset="0"/>
              <a:cs typeface="Arial" panose="020B0604020202020204" pitchFamily="34" charset="0"/>
            </a:endParaRPr>
          </a:p>
        </p:txBody>
      </p:sp>
      <p:sp>
        <p:nvSpPr>
          <p:cNvPr id="74756" name="Text Box 4"/>
          <p:cNvSpPr txBox="1">
            <a:spLocks noChangeArrowheads="1"/>
          </p:cNvSpPr>
          <p:nvPr/>
        </p:nvSpPr>
        <p:spPr bwMode="auto">
          <a:xfrm>
            <a:off x="285750" y="4800600"/>
            <a:ext cx="8610600" cy="1077186"/>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3200" b="1" dirty="0">
                <a:solidFill>
                  <a:srgbClr val="FFFFFF"/>
                </a:solidFill>
                <a:latin typeface="Arial" panose="020B0604020202020204" pitchFamily="34" charset="0"/>
                <a:cs typeface="Arial" panose="020B0604020202020204" pitchFamily="34" charset="0"/>
              </a:rPr>
              <a:t>(الفصل 24) إن قيامة المسيح وإرساليته وصعوده تثبت أن خدمته والموت الكفاري يستحق تقديمه إلى الأمم.</a:t>
            </a:r>
            <a:endParaRPr lang="en-US" sz="3200" b="1" dirty="0">
              <a:solidFill>
                <a:srgbClr val="FFFFFF"/>
              </a:solidFill>
              <a:latin typeface="Arial" panose="020B0604020202020204" pitchFamily="34" charset="0"/>
              <a:cs typeface="Arial" panose="020B0604020202020204" pitchFamily="34" charset="0"/>
            </a:endParaRPr>
          </a:p>
        </p:txBody>
      </p:sp>
      <p:sp>
        <p:nvSpPr>
          <p:cNvPr id="337924" name="Text Box 5"/>
          <p:cNvSpPr txBox="1">
            <a:spLocks noChangeArrowheads="1"/>
          </p:cNvSpPr>
          <p:nvPr/>
        </p:nvSpPr>
        <p:spPr bwMode="auto">
          <a:xfrm>
            <a:off x="247650" y="990601"/>
            <a:ext cx="8686800" cy="156962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3200" b="1" dirty="0">
                <a:solidFill>
                  <a:srgbClr val="FFFFFF"/>
                </a:solidFill>
                <a:latin typeface="Arial" panose="020B0604020202020204" pitchFamily="34" charset="0"/>
                <a:cs typeface="Arial" panose="020B0604020202020204" pitchFamily="34" charset="0"/>
              </a:rPr>
              <a:t>(٤: ١٤-٢١: ٣٨) تظهر خدمة المسيح في الجليل في طريقها إلى أورشليم، وداخل المدينة رفض إسرائيل للمسيح باعتباره المسيح ودينونته بالتحول إلى الأمم في أزمنة الأمم.</a:t>
            </a:r>
            <a:endParaRPr lang="en-US" sz="3200" b="1" dirty="0">
              <a:solidFill>
                <a:srgbClr val="FFFFFF"/>
              </a:solidFill>
              <a:latin typeface="Arial" panose="020B0604020202020204" pitchFamily="34" charset="0"/>
              <a:cs typeface="Arial" panose="020B0604020202020204" pitchFamily="34" charset="0"/>
            </a:endParaRPr>
          </a:p>
        </p:txBody>
      </p:sp>
      <p:sp>
        <p:nvSpPr>
          <p:cNvPr id="337925" name="Rectangle 6"/>
          <p:cNvSpPr>
            <a:spLocks noGrp="1" noChangeArrowheads="1"/>
          </p:cNvSpPr>
          <p:nvPr>
            <p:ph type="title" idx="4294967295"/>
          </p:nvPr>
        </p:nvSpPr>
        <p:spPr>
          <a:xfrm>
            <a:off x="2647950" y="304807"/>
            <a:ext cx="3886200" cy="525215"/>
          </a:xfrm>
          <a:solidFill>
            <a:schemeClr val="tx2"/>
          </a:solidFill>
        </p:spPr>
        <p:txBody>
          <a:bodyPr anchor="t">
            <a:spAutoFit/>
          </a:bodyPr>
          <a:lstStyle/>
          <a:p>
            <a:pPr eaLnBrk="1" hangingPunct="1"/>
            <a:r>
              <a:rPr lang="ar-JO" sz="2800" dirty="0">
                <a:solidFill>
                  <a:srgbClr val="000000"/>
                </a:solidFill>
                <a:ea typeface="SimSun" charset="0"/>
              </a:rPr>
              <a:t>ملخص القسم</a:t>
            </a:r>
            <a:endParaRPr lang="en-US" sz="2800" dirty="0">
              <a:solidFill>
                <a:srgbClr val="000000"/>
              </a:solidFill>
              <a:ea typeface="SimSun"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4755"/>
                                        </p:tgtEl>
                                        <p:attrNameLst>
                                          <p:attrName>style.visibility</p:attrName>
                                        </p:attrNameLst>
                                      </p:cBhvr>
                                      <p:to>
                                        <p:strVal val="visible"/>
                                      </p:to>
                                    </p:set>
                                    <p:anim calcmode="lin" valueType="num">
                                      <p:cBhvr>
                                        <p:cTn id="7" dur="500" fill="hold"/>
                                        <p:tgtEl>
                                          <p:spTgt spid="74755"/>
                                        </p:tgtEl>
                                        <p:attrNameLst>
                                          <p:attrName>ppt_w</p:attrName>
                                        </p:attrNameLst>
                                      </p:cBhvr>
                                      <p:tavLst>
                                        <p:tav tm="0">
                                          <p:val>
                                            <p:fltVal val="0"/>
                                          </p:val>
                                        </p:tav>
                                        <p:tav tm="100000">
                                          <p:val>
                                            <p:strVal val="#ppt_w"/>
                                          </p:val>
                                        </p:tav>
                                      </p:tavLst>
                                    </p:anim>
                                    <p:anim calcmode="lin" valueType="num">
                                      <p:cBhvr>
                                        <p:cTn id="8" dur="500" fill="hold"/>
                                        <p:tgtEl>
                                          <p:spTgt spid="74755"/>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74756"/>
                                        </p:tgtEl>
                                        <p:attrNameLst>
                                          <p:attrName>style.visibility</p:attrName>
                                        </p:attrNameLst>
                                      </p:cBhvr>
                                      <p:to>
                                        <p:strVal val="visible"/>
                                      </p:to>
                                    </p:set>
                                    <p:anim calcmode="lin" valueType="num">
                                      <p:cBhvr>
                                        <p:cTn id="13" dur="500" fill="hold"/>
                                        <p:tgtEl>
                                          <p:spTgt spid="74756"/>
                                        </p:tgtEl>
                                        <p:attrNameLst>
                                          <p:attrName>ppt_w</p:attrName>
                                        </p:attrNameLst>
                                      </p:cBhvr>
                                      <p:tavLst>
                                        <p:tav tm="0">
                                          <p:val>
                                            <p:fltVal val="0"/>
                                          </p:val>
                                        </p:tav>
                                        <p:tav tm="100000">
                                          <p:val>
                                            <p:strVal val="#ppt_w"/>
                                          </p:val>
                                        </p:tav>
                                      </p:tavLst>
                                    </p:anim>
                                    <p:anim calcmode="lin" valueType="num">
                                      <p:cBhvr>
                                        <p:cTn id="14" dur="500" fill="hold"/>
                                        <p:tgtEl>
                                          <p:spTgt spid="7475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5" grpId="0" animBg="1" autoUpdateAnimBg="0"/>
      <p:bldP spid="74756" grpId="0" animBg="1" autoUpdateAnimBg="0"/>
    </p:bld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27384"/>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5" y="5097474"/>
            <a:ext cx="8928100" cy="707801"/>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6BCBF4"/>
                </a:solidFill>
                <a:effectLst>
                  <a:glow rad="101600">
                    <a:srgbClr val="000000"/>
                  </a:glow>
                  <a:outerShdw blurRad="50800" dist="38100" dir="2700000" algn="tl" rotWithShape="0">
                    <a:srgbClr val="000000"/>
                  </a:outerShdw>
                </a:effectLst>
                <a:uLnTx/>
                <a:uFillTx/>
                <a:latin typeface="Arial" panose="020B0604020202020204" pitchFamily="34" charset="0"/>
                <a:cs typeface="Arial" panose="020B0604020202020204" pitchFamily="34" charset="0"/>
              </a:rPr>
              <a:t>يسوع يشفي رجلاً أخرس</a:t>
            </a:r>
            <a:endParaRPr kumimoji="0" lang="en-US" sz="4000" b="1" u="none" strike="noStrike" kern="1200" cap="none" spc="0" normalizeH="0" baseline="0" noProof="0" dirty="0">
              <a:ln>
                <a:noFill/>
              </a:ln>
              <a:solidFill>
                <a:srgbClr val="6BCBF4"/>
              </a:solidFill>
              <a:effectLst>
                <a:glow rad="101600">
                  <a:srgbClr val="000000"/>
                </a:glow>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186989" y="4521409"/>
            <a:ext cx="8928100" cy="584638"/>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glow>
                  <a:outerShdw blurRad="50800" dist="88900" dir="2700000" algn="tl" rotWithShape="0">
                    <a:srgbClr val="000000"/>
                  </a:outerShdw>
                </a:effectLst>
                <a:uLnTx/>
                <a:uFillTx/>
                <a:latin typeface="Arial" panose="020B0604020202020204" pitchFamily="34" charset="0"/>
                <a:cs typeface="Arial" panose="020B0604020202020204" pitchFamily="34" charset="0"/>
              </a:rPr>
              <a:t>متى 9: 32-34، لوقا 11: 14-23</a:t>
            </a:r>
            <a:endParaRPr kumimoji="0" lang="en-US" sz="3200" b="1" u="none" strike="noStrike" kern="1200" cap="none" spc="0" normalizeH="0" baseline="0" noProof="0" dirty="0">
              <a:ln>
                <a:noFill/>
              </a:ln>
              <a:solidFill>
                <a:srgbClr val="FFFFFF"/>
              </a:solidFill>
              <a:effectLst>
                <a:glow rad="101600">
                  <a:srgbClr val="000000"/>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 name="Group 14"/>
          <p:cNvGrpSpPr/>
          <p:nvPr/>
        </p:nvGrpSpPr>
        <p:grpSpPr>
          <a:xfrm>
            <a:off x="251520" y="188640"/>
            <a:ext cx="3312880" cy="1245862"/>
            <a:chOff x="5508104" y="620690"/>
            <a:chExt cx="3312880" cy="1245862"/>
          </a:xfrm>
        </p:grpSpPr>
        <p:grpSp>
          <p:nvGrpSpPr>
            <p:cNvPr id="16" name="Group 15"/>
            <p:cNvGrpSpPr/>
            <p:nvPr/>
          </p:nvGrpSpPr>
          <p:grpSpPr>
            <a:xfrm>
              <a:off x="5508104" y="620690"/>
              <a:ext cx="2376264" cy="1245862"/>
              <a:chOff x="5508104" y="620690"/>
              <a:chExt cx="2376264" cy="1245862"/>
            </a:xfrm>
          </p:grpSpPr>
          <p:pic>
            <p:nvPicPr>
              <p:cNvPr id="18" name="Picture 1" descr="22_John_Baptist_Prison_JPEG_1024.jpg"/>
              <p:cNvPicPr>
                <a:picLocks noChangeAspect="1"/>
              </p:cNvPicPr>
              <p:nvPr/>
            </p:nvPicPr>
            <p:blipFill rotWithShape="1">
              <a:blip r:embed="rId4" cstate="print"/>
              <a:srcRect l="14936" t="9783" r="12087" b="39201"/>
              <a:stretch/>
            </p:blipFill>
            <p:spPr bwMode="auto">
              <a:xfrm>
                <a:off x="5508104" y="620690"/>
                <a:ext cx="2376264" cy="1245862"/>
              </a:xfrm>
              <a:prstGeom prst="rect">
                <a:avLst/>
              </a:prstGeom>
              <a:noFill/>
              <a:ln w="9525">
                <a:noFill/>
                <a:miter lim="800000"/>
                <a:headEnd/>
                <a:tailEnd/>
              </a:ln>
            </p:spPr>
          </p:pic>
          <p:sp>
            <p:nvSpPr>
              <p:cNvPr id="19" name="Rectangle 18"/>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17" name="TextBox 16"/>
            <p:cNvSpPr txBox="1"/>
            <p:nvPr/>
          </p:nvSpPr>
          <p:spPr>
            <a:xfrm>
              <a:off x="6660232" y="692696"/>
              <a:ext cx="2160752" cy="876009"/>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36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48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93745602"/>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308923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166757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718580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636751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4" descr="Luke&amp;Pau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22" name="Rectangle 2"/>
          <p:cNvSpPr>
            <a:spLocks noGrp="1" noChangeArrowheads="1"/>
          </p:cNvSpPr>
          <p:nvPr>
            <p:ph type="ctrTitle"/>
          </p:nvPr>
        </p:nvSpPr>
        <p:spPr>
          <a:xfrm>
            <a:off x="457200" y="76200"/>
            <a:ext cx="8229600" cy="914400"/>
          </a:xfrm>
          <a:effectLst>
            <a:outerShdw blurRad="63500" dist="35921" dir="2700000" algn="ctr" rotWithShape="0">
              <a:srgbClr val="000000">
                <a:alpha val="74998"/>
              </a:srgbClr>
            </a:outerShdw>
          </a:effectLst>
        </p:spPr>
        <p:txBody>
          <a:bodyPr/>
          <a:lstStyle/>
          <a:p>
            <a:pPr eaLnBrk="1" hangingPunct="1">
              <a:defRPr/>
            </a:pPr>
            <a:r>
              <a:rPr kumimoji="0" lang="ar-JO" b="1" dirty="0">
                <a:latin typeface="Arial" panose="020B0604020202020204" pitchFamily="34" charset="0"/>
                <a:cs typeface="Arial" panose="020B0604020202020204" pitchFamily="34" charset="0"/>
              </a:rPr>
              <a:t>من هو لوقا؟</a:t>
            </a:r>
            <a:endParaRPr kumimoji="0" lang="en-US" b="1" dirty="0">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1371600" y="4876800"/>
            <a:ext cx="64008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طبيب</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رفيق سفر مع بولس</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مؤرخ وكاتب واضح</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Tree>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515378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036300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389376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678472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06119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7176809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29003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843257871"/>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2"/>
          <p:cNvPicPr>
            <a:picLocks noChangeAspect="1" noChangeArrowheads="1"/>
          </p:cNvPicPr>
          <p:nvPr/>
        </p:nvPicPr>
        <p:blipFill>
          <a:blip r:embed="rId3" cstate="screen">
            <a:clrChange>
              <a:clrFrom>
                <a:srgbClr val="FFFFFF"/>
              </a:clrFrom>
              <a:clrTo>
                <a:srgbClr val="FFFFFF">
                  <a:alpha val="0"/>
                </a:srgbClr>
              </a:clrTo>
            </a:clrChange>
            <a:lum bright="-40000" contrast="40000"/>
            <a:extLst>
              <a:ext uri="{28A0092B-C50C-407E-A947-70E740481C1C}">
                <a14:useLocalDpi xmlns:a14="http://schemas.microsoft.com/office/drawing/2010/main"/>
              </a:ext>
            </a:extLst>
          </a:blip>
          <a:srcRect/>
          <a:stretch>
            <a:fillRect/>
          </a:stretch>
        </p:blipFill>
        <p:spPr bwMode="auto">
          <a:xfrm>
            <a:off x="7" y="0"/>
            <a:ext cx="5427663"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339970" name="Text Box 3"/>
          <p:cNvSpPr txBox="1">
            <a:spLocks noChangeArrowheads="1"/>
          </p:cNvSpPr>
          <p:nvPr/>
        </p:nvSpPr>
        <p:spPr bwMode="auto">
          <a:xfrm>
            <a:off x="8502651" y="5"/>
            <a:ext cx="699166"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rgbClr val="FFFFCC"/>
                </a:solidFill>
                <a:latin typeface="Arial" panose="020B0604020202020204" pitchFamily="34" charset="0"/>
                <a:cs typeface="Arial" panose="020B0604020202020204" pitchFamily="34" charset="0"/>
              </a:rPr>
              <a:t>102</a:t>
            </a:r>
            <a:endParaRPr lang="en-US" b="1" dirty="0">
              <a:solidFill>
                <a:srgbClr val="FFFFCC"/>
              </a:solidFill>
              <a:latin typeface="Arial" panose="020B0604020202020204" pitchFamily="34" charset="0"/>
              <a:cs typeface="Arial" panose="020B0604020202020204" pitchFamily="34" charset="0"/>
            </a:endParaRPr>
          </a:p>
        </p:txBody>
      </p:sp>
      <p:sp>
        <p:nvSpPr>
          <p:cNvPr id="339971" name="Rectangle 4"/>
          <p:cNvSpPr>
            <a:spLocks noGrp="1" noChangeArrowheads="1"/>
          </p:cNvSpPr>
          <p:nvPr>
            <p:ph type="title" idx="4294967295"/>
          </p:nvPr>
        </p:nvSpPr>
        <p:spPr>
          <a:xfrm>
            <a:off x="6132678" y="1628690"/>
            <a:ext cx="1911036" cy="646298"/>
          </a:xfrm>
          <a:solidFill>
            <a:schemeClr val="tx1"/>
          </a:solidFill>
        </p:spPr>
        <p:txBody>
          <a:bodyPr wrap="none">
            <a:spAutoFit/>
          </a:bodyPr>
          <a:lstStyle/>
          <a:p>
            <a:pPr eaLnBrk="1" hangingPunct="1"/>
            <a:r>
              <a:rPr lang="ar-JO" sz="3600" dirty="0">
                <a:solidFill>
                  <a:schemeClr val="bg2"/>
                </a:solidFill>
              </a:rPr>
              <a:t>أمثال يسوع</a:t>
            </a:r>
            <a:endParaRPr lang="en-US" sz="3600" dirty="0">
              <a:solidFill>
                <a:schemeClr val="bg2"/>
              </a:solidFill>
            </a:endParaRPr>
          </a:p>
        </p:txBody>
      </p:sp>
    </p:spTree>
  </p:cSld>
  <p:clrMapOvr>
    <a:masterClrMapping/>
  </p:clrMapOvr>
  <p:transition/>
</p:sld>
</file>

<file path=ppt/slides/slide4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12</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4136536639"/>
      </p:ext>
    </p:extLst>
  </p:cSld>
  <p:clrMapOvr>
    <a:overrideClrMapping bg1="lt1" tx1="dk1" bg2="lt2" tx2="dk2" accent1="accent1" accent2="accent2" accent3="accent3" accent4="accent4" accent5="accent5" accent6="accent6" hlink="hlink" folHlink="folHlink"/>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3" name="Text Box 3"/>
          <p:cNvSpPr txBox="1">
            <a:spLocks noChangeArrowheads="1"/>
          </p:cNvSpPr>
          <p:nvPr/>
        </p:nvSpPr>
        <p:spPr bwMode="auto">
          <a:xfrm>
            <a:off x="76201" y="663582"/>
            <a:ext cx="4640263" cy="6194425"/>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الدليل الخارجي</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اتفق آباء الكنيسة من النصف الثاني من القرن الثاني أن لوقا الطبيب المحبوب (كو 4: 14) كتب الإنجيل الذي يحمل اسمه</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الدليل المبكر على أن لوقا هو الكاتب هو القانون الموراتوري والمقدمة ضد الماركونية</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المزيد من الإقتباسات عن تأليف لوقا للسفر قدمت من قبل إيريناوس، ترتليان، اكليمندس الإسكندري، أوريجانوس، يوسابيوس وجيروم</a:t>
            </a: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6084" name="Text Box 4"/>
          <p:cNvSpPr txBox="1">
            <a:spLocks noChangeArrowheads="1"/>
          </p:cNvSpPr>
          <p:nvPr/>
        </p:nvSpPr>
        <p:spPr bwMode="auto">
          <a:xfrm>
            <a:off x="5029200" y="663575"/>
            <a:ext cx="3962400" cy="60960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07988" marR="0" lvl="0" indent="-407988" algn="ctr" defTabSz="914400" rtl="1" eaLnBrk="1" fontAlgn="base" latinLnBrk="0" hangingPunct="1">
              <a:lnSpc>
                <a:spcPct val="100000"/>
              </a:lnSpc>
              <a:spcBef>
                <a:spcPct val="0"/>
              </a:spcBef>
              <a:spcAft>
                <a:spcPct val="0"/>
              </a:spcAft>
              <a:buClrTx/>
              <a:buSzTx/>
              <a:buFontTx/>
              <a:buNone/>
              <a:tabLst/>
              <a:defRPr/>
            </a:pPr>
            <a:r>
              <a:rPr kumimoji="0" lang="ar-JO" altLang="zh-CN" sz="22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الدليل الداخلي</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عدة عناصر تؤكد أن لوقا وأعمال كتبا من قبل كاتب واحد</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AutoNum type="arabicPeriod"/>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أقسام بلغة المتكلم الجمع في سفر الأعمال</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مصطلحات طبية تقنية أكثر تتناسب مع تأليف السفر من قبل طبيب</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9252" name="Rectangle 5"/>
          <p:cNvSpPr>
            <a:spLocks noGrp="1" noChangeArrowheads="1"/>
          </p:cNvSpPr>
          <p:nvPr>
            <p:ph type="title" idx="4294967295"/>
          </p:nvPr>
        </p:nvSpPr>
        <p:spPr>
          <a:xfrm>
            <a:off x="4138253" y="76207"/>
            <a:ext cx="869084" cy="461633"/>
          </a:xfrm>
          <a:solidFill>
            <a:schemeClr val="tx2"/>
          </a:solidFill>
        </p:spPr>
        <p:txBody>
          <a:bodyPr wrap="none" anchor="t">
            <a:spAutoFit/>
          </a:bodyPr>
          <a:lstStyle/>
          <a:p>
            <a:pPr eaLnBrk="1" hangingPunct="1"/>
            <a:r>
              <a:rPr lang="ar-JO" sz="2400" dirty="0">
                <a:solidFill>
                  <a:srgbClr val="000000"/>
                </a:solidFill>
                <a:ea typeface="SimSun" charset="0"/>
              </a:rPr>
              <a:t>التأليف</a:t>
            </a:r>
            <a:endParaRPr lang="en-US" sz="2400" dirty="0">
              <a:solidFill>
                <a:srgbClr val="000000"/>
              </a:solidFill>
              <a:ea typeface="SimSun" charset="0"/>
            </a:endParaRPr>
          </a:p>
        </p:txBody>
      </p:sp>
      <p:sp>
        <p:nvSpPr>
          <p:cNvPr id="2" name="Text Box 2">
            <a:extLst>
              <a:ext uri="{FF2B5EF4-FFF2-40B4-BE49-F238E27FC236}">
                <a16:creationId xmlns:a16="http://schemas.microsoft.com/office/drawing/2014/main" id="{D38DBFE8-B76E-1A1A-D55D-C1F2F03C7012}"/>
              </a:ext>
            </a:extLst>
          </p:cNvPr>
          <p:cNvSpPr txBox="1">
            <a:spLocks noChangeArrowheads="1"/>
          </p:cNvSpPr>
          <p:nvPr/>
        </p:nvSpPr>
        <p:spPr bwMode="auto">
          <a:xfrm>
            <a:off x="8509553" y="15039"/>
            <a:ext cx="530850"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94</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6083"/>
                                        </p:tgtEl>
                                        <p:attrNameLst>
                                          <p:attrName>style.visibility</p:attrName>
                                        </p:attrNameLst>
                                      </p:cBhvr>
                                      <p:to>
                                        <p:strVal val="visible"/>
                                      </p:to>
                                    </p:set>
                                    <p:anim calcmode="lin" valueType="num">
                                      <p:cBhvr additive="base">
                                        <p:cTn id="7" dur="500" fill="hold"/>
                                        <p:tgtEl>
                                          <p:spTgt spid="46083"/>
                                        </p:tgtEl>
                                        <p:attrNameLst>
                                          <p:attrName>ppt_x</p:attrName>
                                        </p:attrNameLst>
                                      </p:cBhvr>
                                      <p:tavLst>
                                        <p:tav tm="0">
                                          <p:val>
                                            <p:strVal val="0-#ppt_w/2"/>
                                          </p:val>
                                        </p:tav>
                                        <p:tav tm="100000">
                                          <p:val>
                                            <p:strVal val="#ppt_x"/>
                                          </p:val>
                                        </p:tav>
                                      </p:tavLst>
                                    </p:anim>
                                    <p:anim calcmode="lin" valueType="num">
                                      <p:cBhvr additive="base">
                                        <p:cTn id="8" dur="500" fill="hold"/>
                                        <p:tgtEl>
                                          <p:spTgt spid="4608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6084"/>
                                        </p:tgtEl>
                                        <p:attrNameLst>
                                          <p:attrName>style.visibility</p:attrName>
                                        </p:attrNameLst>
                                      </p:cBhvr>
                                      <p:to>
                                        <p:strVal val="visible"/>
                                      </p:to>
                                    </p:set>
                                    <p:anim calcmode="lin" valueType="num">
                                      <p:cBhvr additive="base">
                                        <p:cTn id="13" dur="500" fill="hold"/>
                                        <p:tgtEl>
                                          <p:spTgt spid="46084"/>
                                        </p:tgtEl>
                                        <p:attrNameLst>
                                          <p:attrName>ppt_x</p:attrName>
                                        </p:attrNameLst>
                                      </p:cBhvr>
                                      <p:tavLst>
                                        <p:tav tm="0">
                                          <p:val>
                                            <p:strVal val="1+#ppt_w/2"/>
                                          </p:val>
                                        </p:tav>
                                        <p:tav tm="100000">
                                          <p:val>
                                            <p:strVal val="#ppt_x"/>
                                          </p:val>
                                        </p:tav>
                                      </p:tavLst>
                                    </p:anim>
                                    <p:anim calcmode="lin" valueType="num">
                                      <p:cBhvr additive="base">
                                        <p:cTn id="14" dur="500" fill="hold"/>
                                        <p:tgtEl>
                                          <p:spTgt spid="460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3" grpId="0" animBg="1" autoUpdateAnimBg="0"/>
      <p:bldP spid="46084" grpId="0" animBg="1" autoUpdateAnimBg="0"/>
    </p:bld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1026"/>
          <p:cNvSpPr>
            <a:spLocks noGrp="1" noChangeArrowheads="1"/>
          </p:cNvSpPr>
          <p:nvPr>
            <p:ph type="title" idx="4294967295"/>
          </p:nvPr>
        </p:nvSpPr>
        <p:spPr>
          <a:xfrm>
            <a:off x="1295400" y="609600"/>
            <a:ext cx="7848600" cy="762000"/>
          </a:xfrm>
          <a:solidFill>
            <a:srgbClr val="000000"/>
          </a:solidFill>
        </p:spPr>
        <p:txBody>
          <a:bodyPr/>
          <a:lstStyle/>
          <a:p>
            <a:r>
              <a:rPr lang="ar-SA" dirty="0">
                <a:solidFill>
                  <a:schemeClr val="bg1"/>
                </a:solidFill>
                <a:ea typeface="ＭＳ Ｐゴシック" charset="0"/>
                <a:cs typeface="Arial" panose="020B0604020202020204" pitchFamily="34" charset="0"/>
              </a:rPr>
              <a:t>لوقا</a:t>
            </a:r>
            <a:r>
              <a:rPr lang="en-US" dirty="0">
                <a:solidFill>
                  <a:schemeClr val="bg1"/>
                </a:solidFill>
                <a:ea typeface="ＭＳ Ｐゴシック" charset="0"/>
                <a:cs typeface="Arial" panose="020B0604020202020204" pitchFamily="34" charset="0"/>
              </a:rPr>
              <a:t> 12:2</a:t>
            </a:r>
          </a:p>
        </p:txBody>
      </p:sp>
      <p:pic>
        <p:nvPicPr>
          <p:cNvPr id="2" name="Picture 1" descr="Luke 12:2 [widescreen].png"/>
          <p:cNvPicPr>
            <a:picLocks noChangeAspect="1"/>
          </p:cNvPicPr>
          <p:nvPr/>
        </p:nvPicPr>
        <p:blipFill rotWithShape="1">
          <a:blip r:embed="rId2">
            <a:extLst>
              <a:ext uri="{28A0092B-C50C-407E-A947-70E740481C1C}">
                <a14:useLocalDpi xmlns:a14="http://schemas.microsoft.com/office/drawing/2010/main" val="0"/>
              </a:ext>
            </a:extLst>
          </a:blip>
          <a:srcRect t="6132" b="7602"/>
          <a:stretch/>
        </p:blipFill>
        <p:spPr>
          <a:xfrm>
            <a:off x="0" y="0"/>
            <a:ext cx="9144000" cy="4437112"/>
          </a:xfrm>
          <a:prstGeom prst="rect">
            <a:avLst/>
          </a:prstGeom>
        </p:spPr>
      </p:pic>
      <p:sp>
        <p:nvSpPr>
          <p:cNvPr id="71683" name="Rectangle 1027"/>
          <p:cNvSpPr>
            <a:spLocks noChangeArrowheads="1"/>
          </p:cNvSpPr>
          <p:nvPr/>
        </p:nvSpPr>
        <p:spPr bwMode="auto">
          <a:xfrm rot="21417358">
            <a:off x="-46488" y="858698"/>
            <a:ext cx="9450328" cy="2587352"/>
          </a:xfrm>
          <a:prstGeom prst="rect">
            <a:avLst/>
          </a:prstGeom>
          <a:solidFill>
            <a:srgbClr val="CC662B"/>
          </a:solidFill>
          <a:ln w="9525">
            <a:noFill/>
            <a:miter lim="800000"/>
            <a:headEnd/>
            <a:tailEnd/>
          </a:ln>
          <a:effectLst/>
        </p:spPr>
        <p:txBody>
          <a:bodyPr lIns="91408" tIns="45704" rIns="91408" bIns="45704" anchor="ctr"/>
          <a:lstStyle/>
          <a:p>
            <a:pPr marL="536575" marR="0" lvl="0" defTabSz="914400" rtl="0" eaLnBrk="0" fontAlgn="base" latinLnBrk="0" hangingPunct="0">
              <a:lnSpc>
                <a:spcPct val="100000"/>
              </a:lnSpc>
              <a:spcBef>
                <a:spcPct val="0"/>
              </a:spcBef>
              <a:spcAft>
                <a:spcPct val="0"/>
              </a:spcAft>
              <a:buClrTx/>
              <a:buSzTx/>
              <a:buFontTx/>
              <a:buNone/>
              <a:defRPr/>
            </a:pPr>
            <a:r>
              <a:rPr kumimoji="0" lang="ar-JO" sz="48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cs typeface="Arial" panose="020B0604020202020204" pitchFamily="34" charset="0"/>
              </a:rPr>
              <a:t>فليس مكتوم لن يستعلن </a:t>
            </a:r>
          </a:p>
          <a:p>
            <a:pPr marL="536575" marR="0" lvl="0" defTabSz="914400" rtl="0" eaLnBrk="0" fontAlgn="base" latinLnBrk="0" hangingPunct="0">
              <a:lnSpc>
                <a:spcPct val="100000"/>
              </a:lnSpc>
              <a:spcBef>
                <a:spcPct val="0"/>
              </a:spcBef>
              <a:spcAft>
                <a:spcPct val="0"/>
              </a:spcAft>
              <a:buClrTx/>
              <a:buSzTx/>
              <a:buFontTx/>
              <a:buNone/>
              <a:defRPr/>
            </a:pPr>
            <a:r>
              <a:rPr kumimoji="0" lang="ar-JO" sz="48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cs typeface="Arial" panose="020B0604020202020204" pitchFamily="34" charset="0"/>
              </a:rPr>
              <a:t>ولا خفي لن يعرف</a:t>
            </a:r>
            <a:endParaRPr kumimoji="0" lang="en-US"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cs typeface="Arial" panose="020B0604020202020204" pitchFamily="34" charset="0"/>
            </a:endParaRPr>
          </a:p>
        </p:txBody>
      </p:sp>
      <p:sp>
        <p:nvSpPr>
          <p:cNvPr id="5" name="Rectangle 1027">
            <a:extLst>
              <a:ext uri="{FF2B5EF4-FFF2-40B4-BE49-F238E27FC236}">
                <a16:creationId xmlns:a16="http://schemas.microsoft.com/office/drawing/2014/main" id="{BB274542-990B-3F45-B365-18FF8C353D97}"/>
              </a:ext>
            </a:extLst>
          </p:cNvPr>
          <p:cNvSpPr>
            <a:spLocks noChangeArrowheads="1"/>
          </p:cNvSpPr>
          <p:nvPr/>
        </p:nvSpPr>
        <p:spPr bwMode="auto">
          <a:xfrm>
            <a:off x="5652120" y="3429000"/>
            <a:ext cx="3150096" cy="764704"/>
          </a:xfrm>
          <a:prstGeom prst="rect">
            <a:avLst/>
          </a:prstGeom>
          <a:solidFill>
            <a:srgbClr val="361B19"/>
          </a:solidFill>
          <a:ln w="9525">
            <a:noFill/>
            <a:miter lim="800000"/>
            <a:headEnd/>
            <a:tailEnd/>
          </a:ln>
          <a:effectLst/>
        </p:spPr>
        <p:txBody>
          <a:bodyPr lIns="91408" tIns="45704" rIns="91408" bIns="45704"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cs typeface="Arial" panose="020B0604020202020204" pitchFamily="34" charset="0"/>
              </a:rPr>
              <a:t>لوقا ١٢ : ٢</a:t>
            </a:r>
          </a:p>
        </p:txBody>
      </p:sp>
    </p:spTree>
    <p:extLst>
      <p:ext uri="{BB962C8B-B14F-4D97-AF65-F5344CB8AC3E}">
        <p14:creationId xmlns:p14="http://schemas.microsoft.com/office/powerpoint/2010/main" val="3250097297"/>
      </p:ext>
    </p:extLst>
  </p:cSld>
  <p:clrMapOvr>
    <a:masterClrMapping/>
  </p:clrMapOvr>
  <p:transition/>
</p:sld>
</file>

<file path=ppt/slides/slide4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100" name="Picture 4" descr="LESSONS FROM THE RICH FOOL – Luke 12:17-20 | Mission Venture Ministries">
            <a:extLst>
              <a:ext uri="{FF2B5EF4-FFF2-40B4-BE49-F238E27FC236}">
                <a16:creationId xmlns:a16="http://schemas.microsoft.com/office/drawing/2014/main" id="{302565A3-3830-4350-86C8-6B4E5917FB38}"/>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72">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2706A85B-DDDC-6949-A348-4CD6C1A54B55}"/>
              </a:ext>
            </a:extLst>
          </p:cNvPr>
          <p:cNvSpPr txBox="1"/>
          <p:nvPr/>
        </p:nvSpPr>
        <p:spPr>
          <a:xfrm>
            <a:off x="0" y="6165304"/>
            <a:ext cx="9141714" cy="678327"/>
          </a:xfrm>
          <a:prstGeom prst="rect">
            <a:avLst/>
          </a:prstGeom>
          <a:solidFill>
            <a:srgbClr val="3E250F"/>
          </a:solidFill>
        </p:spPr>
        <p:txBody>
          <a:bodyPr wrap="square" anchor="ctr">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i="0" u="none" strike="noStrike" kern="1200" cap="none" spc="0" normalizeH="0" baseline="0" noProof="0" dirty="0">
                <a:ln>
                  <a:noFill/>
                </a:ln>
                <a:solidFill>
                  <a:srgbClr val="FFC000">
                    <a:lumMod val="40000"/>
                    <a:lumOff val="60000"/>
                  </a:srgbClr>
                </a:solidFill>
                <a:effectLst/>
                <a:uLnTx/>
                <a:uFillTx/>
                <a:latin typeface="Times New Roman" panose="02020603050405020304" pitchFamily="18" charset="0"/>
                <a:ea typeface="Times New Roman" panose="02020603050405020304" pitchFamily="18" charset="0"/>
                <a:cs typeface="Arial" panose="020B0604020202020204" pitchFamily="34" charset="0"/>
              </a:rPr>
              <a:t>دروس من الغني الغبي</a:t>
            </a:r>
            <a:endParaRPr kumimoji="0" lang="en-US" sz="3600" b="1" i="0" u="none" strike="noStrike" kern="1200" cap="none" spc="0" normalizeH="0" baseline="0" noProof="0" dirty="0">
              <a:ln>
                <a:noFill/>
              </a:ln>
              <a:solidFill>
                <a:srgbClr val="FFC000">
                  <a:lumMod val="40000"/>
                  <a:lumOff val="60000"/>
                </a:srgbClr>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4267954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2017" name="Picture 3" descr="Rev 5.5 City Background.jpg"/>
          <p:cNvPicPr>
            <a:picLocks noChangeAspect="1"/>
          </p:cNvPicPr>
          <p:nvPr/>
        </p:nvPicPr>
        <p:blipFill>
          <a:blip r:embed="rId2">
            <a:lum bright="-20000"/>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2018" name="Rectangle 1026"/>
          <p:cNvSpPr>
            <a:spLocks noGrp="1" noChangeArrowheads="1"/>
          </p:cNvSpPr>
          <p:nvPr>
            <p:ph type="title" idx="4294967295"/>
          </p:nvPr>
        </p:nvSpPr>
        <p:spPr>
          <a:xfrm>
            <a:off x="685800" y="609601"/>
            <a:ext cx="7848600" cy="762000"/>
          </a:xfrm>
          <a:solidFill>
            <a:srgbClr val="000000"/>
          </a:solidFill>
        </p:spPr>
        <p:txBody>
          <a:bodyPr/>
          <a:lstStyle/>
          <a:p>
            <a:pPr>
              <a:defRPr/>
            </a:pPr>
            <a:r>
              <a:rPr lang="ar-SA" b="1" dirty="0">
                <a:solidFill>
                  <a:srgbClr val="FFFFFF"/>
                </a:solidFill>
                <a:effectLst>
                  <a:glow rad="101600">
                    <a:srgbClr val="000000"/>
                  </a:glow>
                </a:effectLst>
                <a:latin typeface="Arial" panose="020B0604020202020204" pitchFamily="34" charset="0"/>
                <a:cs typeface="Arial" panose="020B0604020202020204" pitchFamily="34" charset="0"/>
              </a:rPr>
              <a:t>لوقا ١٢ : ٣٥-٣٨</a:t>
            </a:r>
          </a:p>
        </p:txBody>
      </p:sp>
      <p:sp>
        <p:nvSpPr>
          <p:cNvPr id="71683" name="Rectangle 1027"/>
          <p:cNvSpPr>
            <a:spLocks noChangeArrowheads="1"/>
          </p:cNvSpPr>
          <p:nvPr/>
        </p:nvSpPr>
        <p:spPr bwMode="auto">
          <a:xfrm>
            <a:off x="304800" y="1752600"/>
            <a:ext cx="8610600" cy="4800600"/>
          </a:xfrm>
          <a:prstGeom prst="rect">
            <a:avLst/>
          </a:prstGeom>
          <a:noFill/>
          <a:ln w="9525">
            <a:noFill/>
            <a:miter lim="800000"/>
            <a:headEnd/>
            <a:tailEnd/>
          </a:ln>
          <a:effectLst/>
        </p:spPr>
        <p:txBody>
          <a:bodyPr lIns="91408" tIns="45704" rIns="91408" bIns="45704" anchor="ctr"/>
          <a:lstStyle/>
          <a:p>
            <a:pPr algn="ctr">
              <a:defRPr/>
            </a:pPr>
            <a:r>
              <a:rPr lang="ar-SA" sz="3600" b="1" dirty="0">
                <a:solidFill>
                  <a:srgbClr val="FFFFFF"/>
                </a:solidFill>
                <a:effectLst>
                  <a:glow rad="101600">
                    <a:srgbClr val="000000"/>
                  </a:glow>
                </a:effectLst>
                <a:latin typeface="Arial" panose="020B0604020202020204" pitchFamily="34" charset="0"/>
                <a:cs typeface="Arial" panose="020B0604020202020204" pitchFamily="34" charset="0"/>
              </a:rPr>
              <a:t>٣٥ لِتَكُنْ أَحْقَاؤُكُمْ </a:t>
            </a:r>
            <a:r>
              <a:rPr lang="ar-SA" sz="3600" b="1" dirty="0" err="1">
                <a:solidFill>
                  <a:srgbClr val="FFFFFF"/>
                </a:solidFill>
                <a:effectLst>
                  <a:glow rad="101600">
                    <a:srgbClr val="000000"/>
                  </a:glow>
                </a:effectLst>
                <a:latin typeface="Arial" panose="020B0604020202020204" pitchFamily="34" charset="0"/>
                <a:cs typeface="Arial" panose="020B0604020202020204" pitchFamily="34" charset="0"/>
              </a:rPr>
              <a:t>مُمَنْطَقَةً</a:t>
            </a:r>
            <a:r>
              <a:rPr lang="ar-SA" sz="3600" b="1" dirty="0">
                <a:solidFill>
                  <a:srgbClr val="FFFFFF"/>
                </a:solidFill>
                <a:effectLst>
                  <a:glow rad="101600">
                    <a:srgbClr val="000000"/>
                  </a:glow>
                </a:effectLst>
                <a:latin typeface="Arial" panose="020B0604020202020204" pitchFamily="34" charset="0"/>
                <a:cs typeface="Arial" panose="020B0604020202020204" pitchFamily="34" charset="0"/>
              </a:rPr>
              <a:t> وَسُرُجُكُمْ مُوقَدَةً ٣٦ وَأَنْتُمْ مِثْلُ أُنَاسٍ يَنْتَظِرُونَ سَيِّدَهُمْ مَتَى يَرْجِعُ مِنَ الْعُرْسِ حَتَّى إِذَا جَاءَ وَقَرَعَ يَفْتَحُونَ لَهُ لِلْوَقْتِ. ٣٧ طُوبَى لأُولَئِكَ الْعَبِيدِ الَّذِينَ إِذَا جَاءَ سَيِّدُهُمْ يَجِدُهُمْ سَاهِرِينَ. اَلْحَقَّ أَقُولُ لَكُمْ إِنَّهُ يَتَمَنْطَقُ </a:t>
            </a:r>
            <a:r>
              <a:rPr lang="ar-SA" sz="3600" b="1" dirty="0" err="1">
                <a:solidFill>
                  <a:srgbClr val="FFFFFF"/>
                </a:solidFill>
                <a:effectLst>
                  <a:glow rad="101600">
                    <a:srgbClr val="000000"/>
                  </a:glow>
                </a:effectLst>
                <a:latin typeface="Arial" panose="020B0604020202020204" pitchFamily="34" charset="0"/>
                <a:cs typeface="Arial" panose="020B0604020202020204" pitchFamily="34" charset="0"/>
              </a:rPr>
              <a:t>وَيُتْكِئُهُمْ</a:t>
            </a:r>
            <a:r>
              <a:rPr lang="ar-SA" sz="3600" b="1" dirty="0">
                <a:solidFill>
                  <a:srgbClr val="FFFFFF"/>
                </a:solidFill>
                <a:effectLst>
                  <a:glow rad="101600">
                    <a:srgbClr val="000000"/>
                  </a:glow>
                </a:effectLst>
                <a:latin typeface="Arial" panose="020B0604020202020204" pitchFamily="34" charset="0"/>
                <a:cs typeface="Arial" panose="020B0604020202020204" pitchFamily="34" charset="0"/>
              </a:rPr>
              <a:t> وَيَتَقَدَّمُ وَيَخْدِمُهُمْ. ٣٨ وَإِنْ أَتَى فِي الْهَزِيعِ الثَّانِي أَوْ أَتَى فِي الْهَزِيعِ الثَّالِثِ وَوَجَدَهُمْ هَكَذَا فَطُوبَى لأُولَئِكَ الْعَبِيدِ.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nodeType="clickEffect">
                                  <p:stCondLst>
                                    <p:cond delay="0"/>
                                  </p:stCondLst>
                                  <p:childTnLst>
                                    <p:set>
                                      <p:cBhvr>
                                        <p:cTn id="6" dur="1" fill="hold">
                                          <p:stCondLst>
                                            <p:cond delay="0"/>
                                          </p:stCondLst>
                                        </p:cTn>
                                        <p:tgtEl>
                                          <p:spTgt spid="71683"/>
                                        </p:tgtEl>
                                        <p:attrNameLst>
                                          <p:attrName>style.visibility</p:attrName>
                                        </p:attrNameLst>
                                      </p:cBhvr>
                                      <p:to>
                                        <p:strVal val="visible"/>
                                      </p:to>
                                    </p:set>
                                    <p:animEffect transition="in" filter="fade">
                                      <p:cBhvr>
                                        <p:cTn id="7" dur="1000"/>
                                        <p:tgtEl>
                                          <p:spTgt spid="71683"/>
                                        </p:tgtEl>
                                      </p:cBhvr>
                                    </p:animEffect>
                                    <p:anim calcmode="lin" valueType="num">
                                      <p:cBhvr>
                                        <p:cTn id="8" dur="1000" fill="hold"/>
                                        <p:tgtEl>
                                          <p:spTgt spid="71683"/>
                                        </p:tgtEl>
                                        <p:attrNameLst>
                                          <p:attrName>ppt_x</p:attrName>
                                        </p:attrNameLst>
                                      </p:cBhvr>
                                      <p:tavLst>
                                        <p:tav tm="0">
                                          <p:val>
                                            <p:strVal val="#ppt_x"/>
                                          </p:val>
                                        </p:tav>
                                        <p:tav tm="100000">
                                          <p:val>
                                            <p:strVal val="#ppt_x"/>
                                          </p:val>
                                        </p:tav>
                                      </p:tavLst>
                                    </p:anim>
                                    <p:anim calcmode="lin" valueType="num">
                                      <p:cBhvr>
                                        <p:cTn id="9" dur="900" decel="100000" fill="hold"/>
                                        <p:tgtEl>
                                          <p:spTgt spid="7168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168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459778" name="Rectangle 2"/>
          <p:cNvSpPr>
            <a:spLocks noGrp="1" noChangeArrowheads="1"/>
          </p:cNvSpPr>
          <p:nvPr>
            <p:ph type="title" idx="4294967295"/>
          </p:nvPr>
        </p:nvSpPr>
        <p:spPr/>
        <p:txBody>
          <a:bodyPr/>
          <a:lstStyle/>
          <a:p>
            <a:pPr eaLnBrk="1" hangingPunct="1"/>
            <a:r>
              <a:rPr lang="en-US" dirty="0">
                <a:solidFill>
                  <a:schemeClr val="bg2"/>
                </a:solidFill>
                <a:latin typeface="Times New Roman" charset="0"/>
              </a:rPr>
              <a:t>Black</a:t>
            </a:r>
          </a:p>
        </p:txBody>
      </p:sp>
    </p:spTree>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rPr>
              <a:t>مسح العهد الجديد</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a:t>
            </a:r>
            <a:r>
              <a:rPr lang="ar-JO" sz="4000" b="1" dirty="0">
                <a:solidFill>
                  <a:srgbClr val="FFFFFF"/>
                </a:solidFill>
                <a:latin typeface="Arial" panose="020B0604020202020204" pitchFamily="34" charset="0"/>
                <a:cs typeface="Arial" panose="020B0604020202020204" pitchFamily="34" charset="0"/>
              </a:rPr>
              <a:t>ى</a:t>
            </a:r>
            <a:r>
              <a:rPr lang="ar-EG" sz="4000" b="1" dirty="0">
                <a:solidFill>
                  <a:srgbClr val="FFFFFF"/>
                </a:solidFill>
                <a:latin typeface="Arial" panose="020B0604020202020204" pitchFamily="34" charset="0"/>
                <a:cs typeface="Arial" panose="020B0604020202020204" pitchFamily="34" charset="0"/>
              </a:rPr>
              <a:t> هذا العرض</a:t>
            </a:r>
            <a:r>
              <a:rPr lang="ar-JO" sz="4000" b="1" dirty="0">
                <a:solidFill>
                  <a:srgbClr val="FFFFFF"/>
                </a:solidFill>
                <a:latin typeface="Arial" panose="020B0604020202020204" pitchFamily="34" charset="0"/>
                <a:cs typeface="Arial" panose="020B0604020202020204" pitchFamily="34" charset="0"/>
              </a:rPr>
              <a:t> التقديمي</a:t>
            </a:r>
            <a:r>
              <a:rPr lang="ar-EG" sz="4000" b="1" dirty="0">
                <a:solidFill>
                  <a:srgbClr val="FFFFFF"/>
                </a:solidFill>
                <a:latin typeface="Arial" panose="020B0604020202020204" pitchFamily="34" charset="0"/>
                <a:cs typeface="Arial" panose="020B0604020202020204" pitchFamily="34" charset="0"/>
              </a:rPr>
              <a:t> مجانا</a:t>
            </a:r>
            <a:r>
              <a:rPr lang="ar-JO" sz="4000" b="1" dirty="0">
                <a:solidFill>
                  <a:srgbClr val="FFFFFF"/>
                </a:solidFill>
                <a:latin typeface="Arial" panose="020B0604020202020204" pitchFamily="34" charset="0"/>
                <a:cs typeface="Arial" panose="020B0604020202020204" pitchFamily="34" charset="0"/>
              </a:rPr>
              <a:t>ً</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 – 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نظرة على العهد الجديد (تاريخ)</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الأناجيل و الأعمال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 35-37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السجون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53-</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286380"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 name="Text Box 20">
            <a:extLst>
              <a:ext uri="{FF2B5EF4-FFF2-40B4-BE49-F238E27FC236}">
                <a16:creationId xmlns:a16="http://schemas.microsoft.com/office/drawing/2014/main" id="{1BE11378-555E-F248-A21D-59F6A54F6A62}"/>
              </a:ext>
            </a:extLst>
          </p:cNvPr>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Gospels &amp; Acts</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ext Box 3">
            <a:extLst>
              <a:ext uri="{FF2B5EF4-FFF2-40B4-BE49-F238E27FC236}">
                <a16:creationId xmlns:a16="http://schemas.microsoft.com/office/drawing/2014/main" id="{A37C404C-A07C-DB3B-90DC-D5AA0A13C70B}"/>
              </a:ext>
            </a:extLst>
          </p:cNvPr>
          <p:cNvSpPr txBox="1">
            <a:spLocks noChangeArrowheads="1"/>
          </p:cNvSpPr>
          <p:nvPr/>
        </p:nvSpPr>
        <p:spPr bwMode="auto">
          <a:xfrm>
            <a:off x="1" y="5214950"/>
            <a:ext cx="9228682" cy="1569628"/>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التاريخ</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ينتهي سفر الأعمال بسجن بولس لمدة سنتين، نهايتهما في 62 م وقد كتب إنجيل لوقا قبل سفر الأعمال . التوقع المحتمل الأفضل أن لوقا كتب قصته خلال سجن بولس لسنتين في قيصرية (حزيران 57- آب 59)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4" presetClass="entr" presetSubtype="16"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ox(in)">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50" grpId="0" animBg="1"/>
      <p:bldP spid="2" grpId="0" animBg="1"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3A0A0C-E619-8347-8FFD-1CC01E016CB5}"/>
              </a:ext>
            </a:extLst>
          </p:cNvPr>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3"/>
          <a:stretch>
            <a:fillRect/>
          </a:stretch>
        </p:blipFill>
        <p:spPr>
          <a:xfrm>
            <a:off x="19968" y="8012"/>
            <a:ext cx="5056088" cy="5056088"/>
          </a:xfrm>
          <a:prstGeom prst="rect">
            <a:avLst/>
          </a:prstGeom>
        </p:spPr>
      </p:pic>
      <p:sp>
        <p:nvSpPr>
          <p:cNvPr id="133122" name="Rectangle 2"/>
          <p:cNvSpPr>
            <a:spLocks noGrp="1" noChangeArrowheads="1"/>
          </p:cNvSpPr>
          <p:nvPr>
            <p:ph type="ctrTitle"/>
          </p:nvPr>
        </p:nvSpPr>
        <p:spPr>
          <a:xfrm>
            <a:off x="4932040" y="23540"/>
            <a:ext cx="4303092" cy="3287960"/>
          </a:xfrm>
          <a:effectLst>
            <a:outerShdw blurRad="63500" dist="35921" dir="2700000" algn="ctr" rotWithShape="0">
              <a:srgbClr val="000000">
                <a:alpha val="74998"/>
              </a:srgbClr>
            </a:outerShdw>
          </a:effectLst>
        </p:spPr>
        <p:txBody>
          <a:bodyPr/>
          <a:lstStyle/>
          <a:p>
            <a:pPr eaLnBrk="1" hangingPunct="1">
              <a:defRPr/>
            </a:pPr>
            <a:r>
              <a:rPr kumimoji="0" lang="ar-JO" dirty="0">
                <a:solidFill>
                  <a:srgbClr val="000000"/>
                </a:solidFill>
              </a:rPr>
              <a:t>من هو ثاوفيلس؟</a:t>
            </a:r>
            <a:endParaRPr kumimoji="0" lang="en-US" dirty="0">
              <a:solidFill>
                <a:srgbClr val="000000"/>
              </a:solidFill>
            </a:endParaRPr>
          </a:p>
        </p:txBody>
      </p:sp>
      <p:sp>
        <p:nvSpPr>
          <p:cNvPr id="5" name="Rectangle 3"/>
          <p:cNvSpPr txBox="1">
            <a:spLocks noChangeArrowheads="1"/>
          </p:cNvSpPr>
          <p:nvPr/>
        </p:nvSpPr>
        <p:spPr bwMode="auto">
          <a:xfrm>
            <a:off x="0" y="4876800"/>
            <a:ext cx="91440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a:t>
            </a:r>
            <a:r>
              <a:rPr kumimoji="0" lang="ar-JO" sz="3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حبيب الرب</a:t>
            </a:r>
            <a:r>
              <a:rPr kumimoji="0" lang="en-US" sz="3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مؤمن بيسوع</a:t>
            </a:r>
            <a:endParaRPr kumimoji="0" lang="en-US" sz="3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ربما يكون هو المستفيد الثري</a:t>
            </a:r>
            <a:endParaRPr kumimoji="0" lang="en-US" sz="3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8347294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14400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3085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94</a:t>
            </a:r>
            <a:endParaRPr kumimoji="0" lang="en-US" sz="24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48132" name="Text Box 4"/>
          <p:cNvSpPr txBox="1">
            <a:spLocks noChangeArrowheads="1"/>
          </p:cNvSpPr>
          <p:nvPr/>
        </p:nvSpPr>
        <p:spPr bwMode="auto">
          <a:xfrm>
            <a:off x="3635896" y="764712"/>
            <a:ext cx="5429358" cy="5632279"/>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sng"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الأصل / المستلمون</a:t>
            </a:r>
            <a:endParaRPr kumimoji="0" lang="en-US" altLang="zh-CN" sz="3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r>
              <a:rPr kumimoji="0" lang="ar-JO" altLang="zh-CN" sz="3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على افتراض أن التاريخ المقدم صحيح فقد كتب لوقا من قيصرية ويتضح أنه كتب إلى ثاوفيلس .</a:t>
            </a:r>
            <a:endParaRPr kumimoji="0" lang="en-US" altLang="zh-CN" sz="3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endParaRPr kumimoji="0" lang="en-US" altLang="zh-CN" sz="3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r>
              <a:rPr kumimoji="0" lang="ar-JO" altLang="zh-CN" sz="3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العنوان (العزيز) لثاوفيلس يشير إلى أنه كان موظفاً حكومياً مسؤولاً وله وضع اجتماعي مرموق وربما تولى مسؤولية نشر لوقا وأعمال الرسل</a:t>
            </a:r>
            <a:r>
              <a:rPr kumimoji="0" lang="en-US" altLang="zh-CN" sz="3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 </a:t>
            </a:r>
            <a:endParaRPr kumimoji="0" lang="en-US" sz="3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ar-JO" sz="2800" dirty="0">
                <a:solidFill>
                  <a:schemeClr val="bg2"/>
                </a:solidFill>
                <a:ea typeface="SimSun" charset="0"/>
              </a:rPr>
              <a:t>الظروف</a:t>
            </a:r>
            <a:endParaRPr lang="en-US" dirty="0"/>
          </a:p>
        </p:txBody>
      </p:sp>
    </p:spTree>
    <p:extLst>
      <p:ext uri="{BB962C8B-B14F-4D97-AF65-F5344CB8AC3E}">
        <p14:creationId xmlns:p14="http://schemas.microsoft.com/office/powerpoint/2010/main" val="35635221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8132"/>
                                        </p:tgtEl>
                                        <p:attrNameLst>
                                          <p:attrName>style.visibility</p:attrName>
                                        </p:attrNameLst>
                                      </p:cBhvr>
                                      <p:to>
                                        <p:strVal val="visible"/>
                                      </p:to>
                                    </p:set>
                                    <p:animEffect transition="in" filter="box(in)">
                                      <p:cBhvr>
                                        <p:cTn id="7" dur="500"/>
                                        <p:tgtEl>
                                          <p:spTgt spid="48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3085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94</a:t>
            </a:r>
            <a:endParaRPr kumimoji="0" lang="en-US" sz="24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ar-JO" sz="2800" dirty="0">
                <a:solidFill>
                  <a:schemeClr val="bg2"/>
                </a:solidFill>
                <a:ea typeface="SimSun" charset="0"/>
              </a:rPr>
              <a:t>الظروف</a:t>
            </a:r>
            <a:endParaRPr lang="en-US" dirty="0"/>
          </a:p>
        </p:txBody>
      </p:sp>
      <p:sp>
        <p:nvSpPr>
          <p:cNvPr id="7" name="Text Box 4"/>
          <p:cNvSpPr txBox="1">
            <a:spLocks noChangeArrowheads="1"/>
          </p:cNvSpPr>
          <p:nvPr/>
        </p:nvSpPr>
        <p:spPr bwMode="auto">
          <a:xfrm>
            <a:off x="0" y="4869161"/>
            <a:ext cx="9144000" cy="1569628"/>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50838" marR="0" lvl="0" indent="-350838" algn="r" defTabSz="914400" rtl="1" eaLnBrk="1" fontAlgn="base" latinLnBrk="0" hangingPunct="1">
              <a:lnSpc>
                <a:spcPct val="100000"/>
              </a:lnSpc>
              <a:spcBef>
                <a:spcPct val="0"/>
              </a:spcBef>
              <a:spcAft>
                <a:spcPct val="0"/>
              </a:spcAft>
              <a:buClrTx/>
              <a:buSzTx/>
              <a:buFontTx/>
              <a:buChar char="•"/>
              <a:tabLst/>
              <a:defRPr/>
            </a:pPr>
            <a:r>
              <a:rPr kumimoji="0" lang="ar-JO" altLang="zh-CN" sz="24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بالتزامن مع الكتابة للأمم فإن لوقا يترجم المصطلحات الآرامية ويتتبع نسب المسيح بالرجوع إلى آدم، ويشير للحكام الرومان للتأكيد على الناحية الزمنية، ويتجنب ذكر تتميم النبوات ويقتبس من الترجمة السبعينية ويوضح العادات اليهودية وجغرافيا أرض إسرائيل </a:t>
            </a: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025201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ox(i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Text Box 2"/>
          <p:cNvSpPr txBox="1">
            <a:spLocks noChangeArrowheads="1"/>
          </p:cNvSpPr>
          <p:nvPr/>
        </p:nvSpPr>
        <p:spPr bwMode="auto">
          <a:xfrm>
            <a:off x="4090989" y="25403"/>
            <a:ext cx="710425" cy="523208"/>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altLang="zh-CN" sz="2800" b="1"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rPr>
              <a:t>لوقا</a:t>
            </a: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3106" name="Text Box 3"/>
          <p:cNvSpPr txBox="1">
            <a:spLocks noChangeArrowheads="1"/>
          </p:cNvSpPr>
          <p:nvPr/>
        </p:nvSpPr>
        <p:spPr bwMode="auto">
          <a:xfrm>
            <a:off x="8534402" y="152401"/>
            <a:ext cx="527682"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3107" name="Text Box 4"/>
          <p:cNvSpPr txBox="1">
            <a:spLocks noChangeArrowheads="1"/>
          </p:cNvSpPr>
          <p:nvPr/>
        </p:nvSpPr>
        <p:spPr bwMode="auto">
          <a:xfrm>
            <a:off x="183800" y="838200"/>
            <a:ext cx="8877651" cy="3970306"/>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sng"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البيان الموجز</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تقدم رسالة الملكوت الموجّه بسيادة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من الرفض اليهودي إلى قبول الأمم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يجب أن يؤكد إيمان الأمم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من خلال التأكيد بأنه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مخلّص الأمم كما هو لليهود.</a:t>
            </a:r>
          </a:p>
        </p:txBody>
      </p:sp>
      <p:sp>
        <p:nvSpPr>
          <p:cNvPr id="303109" name="Rectangle 6"/>
          <p:cNvSpPr>
            <a:spLocks noGrp="1" noChangeArrowheads="1"/>
          </p:cNvSpPr>
          <p:nvPr>
            <p:ph type="title" idx="4294967295"/>
          </p:nvPr>
        </p:nvSpPr>
        <p:spPr>
          <a:xfrm>
            <a:off x="0" y="0"/>
            <a:ext cx="3962400" cy="533400"/>
          </a:xfrm>
          <a:noFill/>
        </p:spPr>
        <p:txBody>
          <a:bodyPr/>
          <a:lstStyle/>
          <a:p>
            <a:pPr algn="r" rtl="1" eaLnBrk="1" hangingPunct="1"/>
            <a:r>
              <a:rPr lang="ar-JO" sz="2800" dirty="0">
                <a:ea typeface="Accordance" panose="00000400000000000000" pitchFamily="2" charset="-78"/>
              </a:rPr>
              <a:t>الملخّص والتطبيق</a:t>
            </a:r>
            <a:endParaRPr lang="en-US" sz="2800" dirty="0">
              <a:ea typeface="Accordance" panose="00000400000000000000" pitchFamily="2" charset="-78"/>
            </a:endParaRPr>
          </a:p>
        </p:txBody>
      </p:sp>
    </p:spTree>
    <p:extLst>
      <p:ext uri="{BB962C8B-B14F-4D97-AF65-F5344CB8AC3E}">
        <p14:creationId xmlns:p14="http://schemas.microsoft.com/office/powerpoint/2010/main" val="41645225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31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94</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0179" name="Text Box 3"/>
          <p:cNvSpPr txBox="1">
            <a:spLocks noChangeArrowheads="1"/>
          </p:cNvSpPr>
          <p:nvPr/>
        </p:nvSpPr>
        <p:spPr bwMode="auto">
          <a:xfrm>
            <a:off x="0" y="971551"/>
            <a:ext cx="9144000" cy="6124721"/>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بلا شك فإن ثاوفيلس يعتبر لوقا مصدراً مميزاً لتزويده بقصة منظمة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 حياة المسيح</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كتب لوقا ليقوي إيمان المسيحي الثري من خلال إظهار أن إيمانه يقف على حقائق تاريخية ثابتة</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لعل الأهم من ذلك أن لوقا سعى ليوضح لجمهوره الأوسع من الأمم كيف مات </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 للعالم أجمع بعد أن رفضه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3347" name="Rectangle 4"/>
          <p:cNvSpPr>
            <a:spLocks noGrp="1" noChangeArrowheads="1"/>
          </p:cNvSpPr>
          <p:nvPr>
            <p:ph type="title" idx="4294967295"/>
          </p:nvPr>
        </p:nvSpPr>
        <p:spPr>
          <a:xfrm>
            <a:off x="2438400" y="166695"/>
            <a:ext cx="4191000" cy="525215"/>
          </a:xfrm>
          <a:solidFill>
            <a:schemeClr val="tx2"/>
          </a:solidFill>
        </p:spPr>
        <p:txBody>
          <a:bodyPr anchor="t">
            <a:spAutoFit/>
          </a:bodyPr>
          <a:lstStyle/>
          <a:p>
            <a:pPr eaLnBrk="1" hangingPunct="1"/>
            <a:r>
              <a:rPr lang="ar-JO" sz="2800" dirty="0">
                <a:solidFill>
                  <a:schemeClr val="bg2"/>
                </a:solidFill>
                <a:ea typeface="SimSun" charset="0"/>
                <a:cs typeface="SimSun" charset="0"/>
              </a:rPr>
              <a:t>المناسبة</a:t>
            </a:r>
            <a:endParaRPr lang="en-US" sz="2800" dirty="0">
              <a:solidFill>
                <a:schemeClr val="bg2"/>
              </a:solidFill>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0179"/>
                                        </p:tgtEl>
                                        <p:attrNameLst>
                                          <p:attrName>style.visibility</p:attrName>
                                        </p:attrNameLst>
                                      </p:cBhvr>
                                      <p:to>
                                        <p:strVal val="visible"/>
                                      </p:to>
                                    </p:set>
                                    <p:animEffect transition="in" filter="checkerboard(across)">
                                      <p:cBhvr>
                                        <p:cTn id="7" dur="500"/>
                                        <p:tgtEl>
                                          <p:spTgt spid="50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9" grpId="0" animBg="1"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95</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52227" name="Text Box 3"/>
          <p:cNvSpPr txBox="1">
            <a:spLocks noChangeArrowheads="1"/>
          </p:cNvSpPr>
          <p:nvPr/>
        </p:nvSpPr>
        <p:spPr bwMode="auto">
          <a:xfrm rot="-1200000">
            <a:off x="1148637" y="1512445"/>
            <a:ext cx="1106329"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الملكوت</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28" name="Text Box 4"/>
          <p:cNvSpPr txBox="1">
            <a:spLocks noChangeArrowheads="1"/>
          </p:cNvSpPr>
          <p:nvPr/>
        </p:nvSpPr>
        <p:spPr bwMode="auto">
          <a:xfrm rot="-1200000">
            <a:off x="2471832" y="2679251"/>
            <a:ext cx="2090572"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تعليمي / تنويري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29" name="Text Box 5"/>
          <p:cNvSpPr txBox="1">
            <a:spLocks noChangeArrowheads="1"/>
          </p:cNvSpPr>
          <p:nvPr/>
        </p:nvSpPr>
        <p:spPr bwMode="auto">
          <a:xfrm rot="-1200000">
            <a:off x="1416098" y="4722370"/>
            <a:ext cx="2098587"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خلاصي / كرازي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30" name="Text Box 6"/>
          <p:cNvSpPr txBox="1">
            <a:spLocks noChangeArrowheads="1"/>
          </p:cNvSpPr>
          <p:nvPr/>
        </p:nvSpPr>
        <p:spPr bwMode="auto">
          <a:xfrm rot="-1200000">
            <a:off x="2380728" y="6032050"/>
            <a:ext cx="902747"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دفاعي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31" name="Text Box 7"/>
          <p:cNvSpPr txBox="1">
            <a:spLocks noChangeArrowheads="1"/>
          </p:cNvSpPr>
          <p:nvPr/>
        </p:nvSpPr>
        <p:spPr bwMode="auto">
          <a:xfrm rot="1200000">
            <a:off x="6867321" y="1826770"/>
            <a:ext cx="837024"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كنسي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32" name="Text Box 8"/>
          <p:cNvSpPr txBox="1">
            <a:spLocks noChangeArrowheads="1"/>
          </p:cNvSpPr>
          <p:nvPr/>
        </p:nvSpPr>
        <p:spPr bwMode="auto">
          <a:xfrm rot="1200000">
            <a:off x="6310229" y="4188970"/>
            <a:ext cx="1797223"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رواية تاريخية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33" name="Text Box 9"/>
          <p:cNvSpPr txBox="1">
            <a:spLocks noChangeArrowheads="1"/>
          </p:cNvSpPr>
          <p:nvPr/>
        </p:nvSpPr>
        <p:spPr bwMode="auto">
          <a:xfrm rot="1200000">
            <a:off x="5656290" y="5865370"/>
            <a:ext cx="1117549"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مصالحة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5401" name="Rectangle 10"/>
          <p:cNvSpPr>
            <a:spLocks noGrp="1" noChangeArrowheads="1"/>
          </p:cNvSpPr>
          <p:nvPr>
            <p:ph type="title" idx="4294967295"/>
          </p:nvPr>
        </p:nvSpPr>
        <p:spPr>
          <a:xfrm>
            <a:off x="3200400" y="457207"/>
            <a:ext cx="2819400" cy="525215"/>
          </a:xfrm>
          <a:solidFill>
            <a:schemeClr val="tx2"/>
          </a:solidFill>
        </p:spPr>
        <p:txBody>
          <a:bodyPr anchor="t">
            <a:spAutoFit/>
          </a:bodyPr>
          <a:lstStyle/>
          <a:p>
            <a:pPr eaLnBrk="1" hangingPunct="1"/>
            <a:r>
              <a:rPr lang="ar-JO" sz="2800" dirty="0">
                <a:solidFill>
                  <a:schemeClr val="bg2"/>
                </a:solidFill>
                <a:ea typeface="SimSun" charset="0"/>
              </a:rPr>
              <a:t>القصد</a:t>
            </a:r>
            <a:endParaRPr lang="en-US" sz="2800" dirty="0">
              <a:solidFill>
                <a:schemeClr val="bg2"/>
              </a:solidFill>
              <a:ea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227"/>
                                        </p:tgtEl>
                                        <p:attrNameLst>
                                          <p:attrName>style.visibility</p:attrName>
                                        </p:attrNameLst>
                                      </p:cBhvr>
                                      <p:to>
                                        <p:strVal val="visible"/>
                                      </p:to>
                                    </p:set>
                                    <p:anim calcmode="lin" valueType="num">
                                      <p:cBhvr additive="base">
                                        <p:cTn id="7" dur="500" fill="hold"/>
                                        <p:tgtEl>
                                          <p:spTgt spid="52227"/>
                                        </p:tgtEl>
                                        <p:attrNameLst>
                                          <p:attrName>ppt_x</p:attrName>
                                        </p:attrNameLst>
                                      </p:cBhvr>
                                      <p:tavLst>
                                        <p:tav tm="0">
                                          <p:val>
                                            <p:strVal val="0-#ppt_w/2"/>
                                          </p:val>
                                        </p:tav>
                                        <p:tav tm="100000">
                                          <p:val>
                                            <p:strVal val="#ppt_x"/>
                                          </p:val>
                                        </p:tav>
                                      </p:tavLst>
                                    </p:anim>
                                    <p:anim calcmode="lin" valueType="num">
                                      <p:cBhvr additive="base">
                                        <p:cTn id="8" dur="500" fill="hold"/>
                                        <p:tgtEl>
                                          <p:spTgt spid="522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2228"/>
                                        </p:tgtEl>
                                        <p:attrNameLst>
                                          <p:attrName>style.visibility</p:attrName>
                                        </p:attrNameLst>
                                      </p:cBhvr>
                                      <p:to>
                                        <p:strVal val="visible"/>
                                      </p:to>
                                    </p:set>
                                    <p:anim calcmode="lin" valueType="num">
                                      <p:cBhvr additive="base">
                                        <p:cTn id="13" dur="500" fill="hold"/>
                                        <p:tgtEl>
                                          <p:spTgt spid="52228"/>
                                        </p:tgtEl>
                                        <p:attrNameLst>
                                          <p:attrName>ppt_x</p:attrName>
                                        </p:attrNameLst>
                                      </p:cBhvr>
                                      <p:tavLst>
                                        <p:tav tm="0">
                                          <p:val>
                                            <p:strVal val="0-#ppt_w/2"/>
                                          </p:val>
                                        </p:tav>
                                        <p:tav tm="100000">
                                          <p:val>
                                            <p:strVal val="#ppt_x"/>
                                          </p:val>
                                        </p:tav>
                                      </p:tavLst>
                                    </p:anim>
                                    <p:anim calcmode="lin" valueType="num">
                                      <p:cBhvr additive="base">
                                        <p:cTn id="14" dur="500" fill="hold"/>
                                        <p:tgtEl>
                                          <p:spTgt spid="5222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2229"/>
                                        </p:tgtEl>
                                        <p:attrNameLst>
                                          <p:attrName>style.visibility</p:attrName>
                                        </p:attrNameLst>
                                      </p:cBhvr>
                                      <p:to>
                                        <p:strVal val="visible"/>
                                      </p:to>
                                    </p:set>
                                    <p:anim calcmode="lin" valueType="num">
                                      <p:cBhvr additive="base">
                                        <p:cTn id="19" dur="500" fill="hold"/>
                                        <p:tgtEl>
                                          <p:spTgt spid="52229"/>
                                        </p:tgtEl>
                                        <p:attrNameLst>
                                          <p:attrName>ppt_x</p:attrName>
                                        </p:attrNameLst>
                                      </p:cBhvr>
                                      <p:tavLst>
                                        <p:tav tm="0">
                                          <p:val>
                                            <p:strVal val="0-#ppt_w/2"/>
                                          </p:val>
                                        </p:tav>
                                        <p:tav tm="100000">
                                          <p:val>
                                            <p:strVal val="#ppt_x"/>
                                          </p:val>
                                        </p:tav>
                                      </p:tavLst>
                                    </p:anim>
                                    <p:anim calcmode="lin" valueType="num">
                                      <p:cBhvr additive="base">
                                        <p:cTn id="20" dur="500" fill="hold"/>
                                        <p:tgtEl>
                                          <p:spTgt spid="52229"/>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2230"/>
                                        </p:tgtEl>
                                        <p:attrNameLst>
                                          <p:attrName>style.visibility</p:attrName>
                                        </p:attrNameLst>
                                      </p:cBhvr>
                                      <p:to>
                                        <p:strVal val="visible"/>
                                      </p:to>
                                    </p:set>
                                    <p:anim calcmode="lin" valueType="num">
                                      <p:cBhvr additive="base">
                                        <p:cTn id="25" dur="500" fill="hold"/>
                                        <p:tgtEl>
                                          <p:spTgt spid="52230"/>
                                        </p:tgtEl>
                                        <p:attrNameLst>
                                          <p:attrName>ppt_x</p:attrName>
                                        </p:attrNameLst>
                                      </p:cBhvr>
                                      <p:tavLst>
                                        <p:tav tm="0">
                                          <p:val>
                                            <p:strVal val="0-#ppt_w/2"/>
                                          </p:val>
                                        </p:tav>
                                        <p:tav tm="100000">
                                          <p:val>
                                            <p:strVal val="#ppt_x"/>
                                          </p:val>
                                        </p:tav>
                                      </p:tavLst>
                                    </p:anim>
                                    <p:anim calcmode="lin" valueType="num">
                                      <p:cBhvr additive="base">
                                        <p:cTn id="26" dur="500" fill="hold"/>
                                        <p:tgtEl>
                                          <p:spTgt spid="52230"/>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52231"/>
                                        </p:tgtEl>
                                        <p:attrNameLst>
                                          <p:attrName>style.visibility</p:attrName>
                                        </p:attrNameLst>
                                      </p:cBhvr>
                                      <p:to>
                                        <p:strVal val="visible"/>
                                      </p:to>
                                    </p:set>
                                    <p:anim calcmode="lin" valueType="num">
                                      <p:cBhvr additive="base">
                                        <p:cTn id="31" dur="500" fill="hold"/>
                                        <p:tgtEl>
                                          <p:spTgt spid="52231"/>
                                        </p:tgtEl>
                                        <p:attrNameLst>
                                          <p:attrName>ppt_x</p:attrName>
                                        </p:attrNameLst>
                                      </p:cBhvr>
                                      <p:tavLst>
                                        <p:tav tm="0">
                                          <p:val>
                                            <p:strVal val="1+#ppt_w/2"/>
                                          </p:val>
                                        </p:tav>
                                        <p:tav tm="100000">
                                          <p:val>
                                            <p:strVal val="#ppt_x"/>
                                          </p:val>
                                        </p:tav>
                                      </p:tavLst>
                                    </p:anim>
                                    <p:anim calcmode="lin" valueType="num">
                                      <p:cBhvr additive="base">
                                        <p:cTn id="32" dur="500" fill="hold"/>
                                        <p:tgtEl>
                                          <p:spTgt spid="52231"/>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52232"/>
                                        </p:tgtEl>
                                        <p:attrNameLst>
                                          <p:attrName>style.visibility</p:attrName>
                                        </p:attrNameLst>
                                      </p:cBhvr>
                                      <p:to>
                                        <p:strVal val="visible"/>
                                      </p:to>
                                    </p:set>
                                    <p:anim calcmode="lin" valueType="num">
                                      <p:cBhvr additive="base">
                                        <p:cTn id="37" dur="500" fill="hold"/>
                                        <p:tgtEl>
                                          <p:spTgt spid="52232"/>
                                        </p:tgtEl>
                                        <p:attrNameLst>
                                          <p:attrName>ppt_x</p:attrName>
                                        </p:attrNameLst>
                                      </p:cBhvr>
                                      <p:tavLst>
                                        <p:tav tm="0">
                                          <p:val>
                                            <p:strVal val="1+#ppt_w/2"/>
                                          </p:val>
                                        </p:tav>
                                        <p:tav tm="100000">
                                          <p:val>
                                            <p:strVal val="#ppt_x"/>
                                          </p:val>
                                        </p:tav>
                                      </p:tavLst>
                                    </p:anim>
                                    <p:anim calcmode="lin" valueType="num">
                                      <p:cBhvr additive="base">
                                        <p:cTn id="38" dur="500" fill="hold"/>
                                        <p:tgtEl>
                                          <p:spTgt spid="52232"/>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52233"/>
                                        </p:tgtEl>
                                        <p:attrNameLst>
                                          <p:attrName>style.visibility</p:attrName>
                                        </p:attrNameLst>
                                      </p:cBhvr>
                                      <p:to>
                                        <p:strVal val="visible"/>
                                      </p:to>
                                    </p:set>
                                    <p:anim calcmode="lin" valueType="num">
                                      <p:cBhvr additive="base">
                                        <p:cTn id="43" dur="500" fill="hold"/>
                                        <p:tgtEl>
                                          <p:spTgt spid="52233"/>
                                        </p:tgtEl>
                                        <p:attrNameLst>
                                          <p:attrName>ppt_x</p:attrName>
                                        </p:attrNameLst>
                                      </p:cBhvr>
                                      <p:tavLst>
                                        <p:tav tm="0">
                                          <p:val>
                                            <p:strVal val="1+#ppt_w/2"/>
                                          </p:val>
                                        </p:tav>
                                        <p:tav tm="100000">
                                          <p:val>
                                            <p:strVal val="#ppt_x"/>
                                          </p:val>
                                        </p:tav>
                                      </p:tavLst>
                                    </p:anim>
                                    <p:anim calcmode="lin" valueType="num">
                                      <p:cBhvr additive="base">
                                        <p:cTn id="44" dur="500" fill="hold"/>
                                        <p:tgtEl>
                                          <p:spTgt spid="522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animBg="1" autoUpdateAnimBg="0"/>
      <p:bldP spid="52228" grpId="0" animBg="1" autoUpdateAnimBg="0"/>
      <p:bldP spid="52229" grpId="0" animBg="1" autoUpdateAnimBg="0"/>
      <p:bldP spid="52230" grpId="0" animBg="1" autoUpdateAnimBg="0"/>
      <p:bldP spid="52231" grpId="0" animBg="1" autoUpdateAnimBg="0"/>
      <p:bldP spid="52232" grpId="0" animBg="1" autoUpdateAnimBg="0"/>
      <p:bldP spid="52233" grpId="0" animBg="1"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96</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54275" name="Text Box 3"/>
          <p:cNvSpPr txBox="1">
            <a:spLocks noChangeArrowheads="1"/>
          </p:cNvSpPr>
          <p:nvPr/>
        </p:nvSpPr>
        <p:spPr bwMode="auto">
          <a:xfrm>
            <a:off x="972614" y="1143007"/>
            <a:ext cx="1559978"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أسلوب رائع</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76" name="Text Box 4"/>
          <p:cNvSpPr txBox="1">
            <a:spLocks noChangeArrowheads="1"/>
          </p:cNvSpPr>
          <p:nvPr/>
        </p:nvSpPr>
        <p:spPr bwMode="auto">
          <a:xfrm>
            <a:off x="1042261" y="2133607"/>
            <a:ext cx="780918"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كوني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77" name="Text Box 5"/>
          <p:cNvSpPr txBox="1">
            <a:spLocks noChangeArrowheads="1"/>
          </p:cNvSpPr>
          <p:nvPr/>
        </p:nvSpPr>
        <p:spPr bwMode="auto">
          <a:xfrm>
            <a:off x="1468129" y="3429007"/>
            <a:ext cx="1022972"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الغفران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78" name="Text Box 6"/>
          <p:cNvSpPr txBox="1">
            <a:spLocks noChangeArrowheads="1"/>
          </p:cNvSpPr>
          <p:nvPr/>
        </p:nvSpPr>
        <p:spPr bwMode="auto">
          <a:xfrm>
            <a:off x="1002110" y="4495807"/>
            <a:ext cx="1697836"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القدس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79" name="Text Box 7"/>
          <p:cNvSpPr txBox="1">
            <a:spLocks noChangeArrowheads="1"/>
          </p:cNvSpPr>
          <p:nvPr/>
        </p:nvSpPr>
        <p:spPr bwMode="auto">
          <a:xfrm>
            <a:off x="742676" y="5410207"/>
            <a:ext cx="2000804"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التاريخ العلماني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0" name="Text Box 8"/>
          <p:cNvSpPr txBox="1">
            <a:spLocks noChangeArrowheads="1"/>
          </p:cNvSpPr>
          <p:nvPr/>
        </p:nvSpPr>
        <p:spPr bwMode="auto">
          <a:xfrm>
            <a:off x="1231675" y="6338895"/>
            <a:ext cx="1005339"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شمولي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1" name="Text Box 9"/>
          <p:cNvSpPr txBox="1">
            <a:spLocks noChangeArrowheads="1"/>
          </p:cNvSpPr>
          <p:nvPr/>
        </p:nvSpPr>
        <p:spPr bwMode="auto">
          <a:xfrm>
            <a:off x="3567186" y="1447807"/>
            <a:ext cx="779316"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صلاة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2" name="Text Box 10"/>
          <p:cNvSpPr txBox="1">
            <a:spLocks noChangeArrowheads="1"/>
          </p:cNvSpPr>
          <p:nvPr/>
        </p:nvSpPr>
        <p:spPr bwMode="auto">
          <a:xfrm>
            <a:off x="4199189" y="2514607"/>
            <a:ext cx="744050"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المال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3" name="Text Box 11"/>
          <p:cNvSpPr txBox="1">
            <a:spLocks noChangeArrowheads="1"/>
          </p:cNvSpPr>
          <p:nvPr/>
        </p:nvSpPr>
        <p:spPr bwMode="auto">
          <a:xfrm>
            <a:off x="4122231" y="3429007"/>
            <a:ext cx="899541"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الهيكل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4" name="Text Box 12"/>
          <p:cNvSpPr txBox="1">
            <a:spLocks noChangeArrowheads="1"/>
          </p:cNvSpPr>
          <p:nvPr/>
        </p:nvSpPr>
        <p:spPr bwMode="auto">
          <a:xfrm>
            <a:off x="3912964" y="4149087"/>
            <a:ext cx="2154692"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الإرسالية الفدائية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5" name="Text Box 13"/>
          <p:cNvSpPr txBox="1">
            <a:spLocks noChangeArrowheads="1"/>
          </p:cNvSpPr>
          <p:nvPr/>
        </p:nvSpPr>
        <p:spPr bwMode="auto">
          <a:xfrm>
            <a:off x="6767451" y="990607"/>
            <a:ext cx="644664"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6" name="Text Box 14"/>
          <p:cNvSpPr txBox="1">
            <a:spLocks noChangeArrowheads="1"/>
          </p:cNvSpPr>
          <p:nvPr/>
        </p:nvSpPr>
        <p:spPr bwMode="auto">
          <a:xfrm>
            <a:off x="4168734" y="5673087"/>
            <a:ext cx="803360"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فردي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7" name="Text Box 15"/>
          <p:cNvSpPr txBox="1">
            <a:spLocks noChangeArrowheads="1"/>
          </p:cNvSpPr>
          <p:nvPr/>
        </p:nvSpPr>
        <p:spPr bwMode="auto">
          <a:xfrm>
            <a:off x="5288633" y="1143007"/>
            <a:ext cx="655885"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فرح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8" name="Text Box 16"/>
          <p:cNvSpPr txBox="1">
            <a:spLocks noChangeArrowheads="1"/>
          </p:cNvSpPr>
          <p:nvPr/>
        </p:nvSpPr>
        <p:spPr bwMode="auto">
          <a:xfrm>
            <a:off x="5851279" y="1844682"/>
            <a:ext cx="1830886"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بشرية المسيح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9" name="Text Box 17"/>
          <p:cNvSpPr txBox="1">
            <a:spLocks noChangeArrowheads="1"/>
          </p:cNvSpPr>
          <p:nvPr/>
        </p:nvSpPr>
        <p:spPr bwMode="auto">
          <a:xfrm>
            <a:off x="6086723" y="2909895"/>
            <a:ext cx="1236172"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السبعينية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90" name="Text Box 18"/>
          <p:cNvSpPr txBox="1">
            <a:spLocks noChangeArrowheads="1"/>
          </p:cNvSpPr>
          <p:nvPr/>
        </p:nvSpPr>
        <p:spPr bwMode="auto">
          <a:xfrm>
            <a:off x="4474920" y="4834887"/>
            <a:ext cx="3473963"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 الإبراهيمي والداوودي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91" name="Text Box 19"/>
          <p:cNvSpPr txBox="1">
            <a:spLocks noChangeArrowheads="1"/>
          </p:cNvSpPr>
          <p:nvPr/>
        </p:nvSpPr>
        <p:spPr bwMode="auto">
          <a:xfrm>
            <a:off x="7400515" y="4114807"/>
            <a:ext cx="716799"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الأمم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459" name="Rectangle 20"/>
          <p:cNvSpPr>
            <a:spLocks noGrp="1" noChangeArrowheads="1"/>
          </p:cNvSpPr>
          <p:nvPr>
            <p:ph type="title" idx="4294967295"/>
          </p:nvPr>
        </p:nvSpPr>
        <p:spPr>
          <a:xfrm>
            <a:off x="2971800" y="304807"/>
            <a:ext cx="3505200" cy="525215"/>
          </a:xfrm>
          <a:solidFill>
            <a:schemeClr val="tx2"/>
          </a:solidFill>
        </p:spPr>
        <p:txBody>
          <a:bodyPr anchor="t">
            <a:spAutoFit/>
          </a:bodyPr>
          <a:lstStyle/>
          <a:p>
            <a:pPr eaLnBrk="1" hangingPunct="1"/>
            <a:r>
              <a:rPr lang="ar-JO" sz="2800" dirty="0">
                <a:solidFill>
                  <a:schemeClr val="bg2"/>
                </a:solidFill>
                <a:ea typeface="SimSun" charset="0"/>
              </a:rPr>
              <a:t>الخصائص</a:t>
            </a:r>
            <a:endParaRPr lang="en-US" sz="2800" dirty="0">
              <a:solidFill>
                <a:schemeClr val="bg2"/>
              </a:solidFill>
              <a:ea typeface="SimSun" charset="0"/>
            </a:endParaRPr>
          </a:p>
        </p:txBody>
      </p:sp>
      <p:sp>
        <p:nvSpPr>
          <p:cNvPr id="21" name="Text Box 18"/>
          <p:cNvSpPr txBox="1">
            <a:spLocks noChangeArrowheads="1"/>
          </p:cNvSpPr>
          <p:nvPr/>
        </p:nvSpPr>
        <p:spPr bwMode="auto">
          <a:xfrm>
            <a:off x="6005157" y="6290156"/>
            <a:ext cx="2331023"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التركيز على المرأة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4275"/>
                                        </p:tgtEl>
                                        <p:attrNameLst>
                                          <p:attrName>style.visibility</p:attrName>
                                        </p:attrNameLst>
                                      </p:cBhvr>
                                      <p:to>
                                        <p:strVal val="visible"/>
                                      </p:to>
                                    </p:set>
                                    <p:anim calcmode="lin" valueType="num">
                                      <p:cBhvr additive="base">
                                        <p:cTn id="7" dur="500" fill="hold"/>
                                        <p:tgtEl>
                                          <p:spTgt spid="54275"/>
                                        </p:tgtEl>
                                        <p:attrNameLst>
                                          <p:attrName>ppt_x</p:attrName>
                                        </p:attrNameLst>
                                      </p:cBhvr>
                                      <p:tavLst>
                                        <p:tav tm="0">
                                          <p:val>
                                            <p:strVal val="#ppt_x"/>
                                          </p:val>
                                        </p:tav>
                                        <p:tav tm="100000">
                                          <p:val>
                                            <p:strVal val="#ppt_x"/>
                                          </p:val>
                                        </p:tav>
                                      </p:tavLst>
                                    </p:anim>
                                    <p:anim calcmode="lin" valueType="num">
                                      <p:cBhvr additive="base">
                                        <p:cTn id="8" dur="500" fill="hold"/>
                                        <p:tgtEl>
                                          <p:spTgt spid="5427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54276"/>
                                        </p:tgtEl>
                                        <p:attrNameLst>
                                          <p:attrName>style.visibility</p:attrName>
                                        </p:attrNameLst>
                                      </p:cBhvr>
                                      <p:to>
                                        <p:strVal val="visible"/>
                                      </p:to>
                                    </p:set>
                                    <p:anim calcmode="lin" valueType="num">
                                      <p:cBhvr additive="base">
                                        <p:cTn id="13" dur="500" fill="hold"/>
                                        <p:tgtEl>
                                          <p:spTgt spid="54276"/>
                                        </p:tgtEl>
                                        <p:attrNameLst>
                                          <p:attrName>ppt_x</p:attrName>
                                        </p:attrNameLst>
                                      </p:cBhvr>
                                      <p:tavLst>
                                        <p:tav tm="0">
                                          <p:val>
                                            <p:strVal val="#ppt_x"/>
                                          </p:val>
                                        </p:tav>
                                        <p:tav tm="100000">
                                          <p:val>
                                            <p:strVal val="#ppt_x"/>
                                          </p:val>
                                        </p:tav>
                                      </p:tavLst>
                                    </p:anim>
                                    <p:anim calcmode="lin" valueType="num">
                                      <p:cBhvr additive="base">
                                        <p:cTn id="14" dur="500" fill="hold"/>
                                        <p:tgtEl>
                                          <p:spTgt spid="54276"/>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54277"/>
                                        </p:tgtEl>
                                        <p:attrNameLst>
                                          <p:attrName>style.visibility</p:attrName>
                                        </p:attrNameLst>
                                      </p:cBhvr>
                                      <p:to>
                                        <p:strVal val="visible"/>
                                      </p:to>
                                    </p:set>
                                    <p:anim calcmode="lin" valueType="num">
                                      <p:cBhvr additive="base">
                                        <p:cTn id="19" dur="500" fill="hold"/>
                                        <p:tgtEl>
                                          <p:spTgt spid="54277"/>
                                        </p:tgtEl>
                                        <p:attrNameLst>
                                          <p:attrName>ppt_x</p:attrName>
                                        </p:attrNameLst>
                                      </p:cBhvr>
                                      <p:tavLst>
                                        <p:tav tm="0">
                                          <p:val>
                                            <p:strVal val="#ppt_x"/>
                                          </p:val>
                                        </p:tav>
                                        <p:tav tm="100000">
                                          <p:val>
                                            <p:strVal val="#ppt_x"/>
                                          </p:val>
                                        </p:tav>
                                      </p:tavLst>
                                    </p:anim>
                                    <p:anim calcmode="lin" valueType="num">
                                      <p:cBhvr additive="base">
                                        <p:cTn id="20" dur="500" fill="hold"/>
                                        <p:tgtEl>
                                          <p:spTgt spid="54277"/>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54278"/>
                                        </p:tgtEl>
                                        <p:attrNameLst>
                                          <p:attrName>style.visibility</p:attrName>
                                        </p:attrNameLst>
                                      </p:cBhvr>
                                      <p:to>
                                        <p:strVal val="visible"/>
                                      </p:to>
                                    </p:set>
                                    <p:anim calcmode="lin" valueType="num">
                                      <p:cBhvr additive="base">
                                        <p:cTn id="25" dur="500" fill="hold"/>
                                        <p:tgtEl>
                                          <p:spTgt spid="54278"/>
                                        </p:tgtEl>
                                        <p:attrNameLst>
                                          <p:attrName>ppt_x</p:attrName>
                                        </p:attrNameLst>
                                      </p:cBhvr>
                                      <p:tavLst>
                                        <p:tav tm="0">
                                          <p:val>
                                            <p:strVal val="#ppt_x"/>
                                          </p:val>
                                        </p:tav>
                                        <p:tav tm="100000">
                                          <p:val>
                                            <p:strVal val="#ppt_x"/>
                                          </p:val>
                                        </p:tav>
                                      </p:tavLst>
                                    </p:anim>
                                    <p:anim calcmode="lin" valueType="num">
                                      <p:cBhvr additive="base">
                                        <p:cTn id="26" dur="500" fill="hold"/>
                                        <p:tgtEl>
                                          <p:spTgt spid="54278"/>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54279"/>
                                        </p:tgtEl>
                                        <p:attrNameLst>
                                          <p:attrName>style.visibility</p:attrName>
                                        </p:attrNameLst>
                                      </p:cBhvr>
                                      <p:to>
                                        <p:strVal val="visible"/>
                                      </p:to>
                                    </p:set>
                                    <p:anim calcmode="lin" valueType="num">
                                      <p:cBhvr additive="base">
                                        <p:cTn id="31" dur="500" fill="hold"/>
                                        <p:tgtEl>
                                          <p:spTgt spid="54279"/>
                                        </p:tgtEl>
                                        <p:attrNameLst>
                                          <p:attrName>ppt_x</p:attrName>
                                        </p:attrNameLst>
                                      </p:cBhvr>
                                      <p:tavLst>
                                        <p:tav tm="0">
                                          <p:val>
                                            <p:strVal val="#ppt_x"/>
                                          </p:val>
                                        </p:tav>
                                        <p:tav tm="100000">
                                          <p:val>
                                            <p:strVal val="#ppt_x"/>
                                          </p:val>
                                        </p:tav>
                                      </p:tavLst>
                                    </p:anim>
                                    <p:anim calcmode="lin" valueType="num">
                                      <p:cBhvr additive="base">
                                        <p:cTn id="32" dur="500" fill="hold"/>
                                        <p:tgtEl>
                                          <p:spTgt spid="5427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54280"/>
                                        </p:tgtEl>
                                        <p:attrNameLst>
                                          <p:attrName>style.visibility</p:attrName>
                                        </p:attrNameLst>
                                      </p:cBhvr>
                                      <p:to>
                                        <p:strVal val="visible"/>
                                      </p:to>
                                    </p:set>
                                    <p:anim calcmode="lin" valueType="num">
                                      <p:cBhvr additive="base">
                                        <p:cTn id="37" dur="500" fill="hold"/>
                                        <p:tgtEl>
                                          <p:spTgt spid="54280"/>
                                        </p:tgtEl>
                                        <p:attrNameLst>
                                          <p:attrName>ppt_x</p:attrName>
                                        </p:attrNameLst>
                                      </p:cBhvr>
                                      <p:tavLst>
                                        <p:tav tm="0">
                                          <p:val>
                                            <p:strVal val="#ppt_x"/>
                                          </p:val>
                                        </p:tav>
                                        <p:tav tm="100000">
                                          <p:val>
                                            <p:strVal val="#ppt_x"/>
                                          </p:val>
                                        </p:tav>
                                      </p:tavLst>
                                    </p:anim>
                                    <p:anim calcmode="lin" valueType="num">
                                      <p:cBhvr additive="base">
                                        <p:cTn id="38" dur="500" fill="hold"/>
                                        <p:tgtEl>
                                          <p:spTgt spid="54280"/>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54281"/>
                                        </p:tgtEl>
                                        <p:attrNameLst>
                                          <p:attrName>style.visibility</p:attrName>
                                        </p:attrNameLst>
                                      </p:cBhvr>
                                      <p:to>
                                        <p:strVal val="visible"/>
                                      </p:to>
                                    </p:set>
                                    <p:anim calcmode="lin" valueType="num">
                                      <p:cBhvr additive="base">
                                        <p:cTn id="43" dur="500" fill="hold"/>
                                        <p:tgtEl>
                                          <p:spTgt spid="54281"/>
                                        </p:tgtEl>
                                        <p:attrNameLst>
                                          <p:attrName>ppt_x</p:attrName>
                                        </p:attrNameLst>
                                      </p:cBhvr>
                                      <p:tavLst>
                                        <p:tav tm="0">
                                          <p:val>
                                            <p:strVal val="#ppt_x"/>
                                          </p:val>
                                        </p:tav>
                                        <p:tav tm="100000">
                                          <p:val>
                                            <p:strVal val="#ppt_x"/>
                                          </p:val>
                                        </p:tav>
                                      </p:tavLst>
                                    </p:anim>
                                    <p:anim calcmode="lin" valueType="num">
                                      <p:cBhvr additive="base">
                                        <p:cTn id="44" dur="500" fill="hold"/>
                                        <p:tgtEl>
                                          <p:spTgt spid="54281"/>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54282"/>
                                        </p:tgtEl>
                                        <p:attrNameLst>
                                          <p:attrName>style.visibility</p:attrName>
                                        </p:attrNameLst>
                                      </p:cBhvr>
                                      <p:to>
                                        <p:strVal val="visible"/>
                                      </p:to>
                                    </p:set>
                                    <p:anim calcmode="lin" valueType="num">
                                      <p:cBhvr additive="base">
                                        <p:cTn id="49" dur="500" fill="hold"/>
                                        <p:tgtEl>
                                          <p:spTgt spid="54282"/>
                                        </p:tgtEl>
                                        <p:attrNameLst>
                                          <p:attrName>ppt_x</p:attrName>
                                        </p:attrNameLst>
                                      </p:cBhvr>
                                      <p:tavLst>
                                        <p:tav tm="0">
                                          <p:val>
                                            <p:strVal val="#ppt_x"/>
                                          </p:val>
                                        </p:tav>
                                        <p:tav tm="100000">
                                          <p:val>
                                            <p:strVal val="#ppt_x"/>
                                          </p:val>
                                        </p:tav>
                                      </p:tavLst>
                                    </p:anim>
                                    <p:anim calcmode="lin" valueType="num">
                                      <p:cBhvr additive="base">
                                        <p:cTn id="50" dur="500" fill="hold"/>
                                        <p:tgtEl>
                                          <p:spTgt spid="54282"/>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54283"/>
                                        </p:tgtEl>
                                        <p:attrNameLst>
                                          <p:attrName>style.visibility</p:attrName>
                                        </p:attrNameLst>
                                      </p:cBhvr>
                                      <p:to>
                                        <p:strVal val="visible"/>
                                      </p:to>
                                    </p:set>
                                    <p:anim calcmode="lin" valueType="num">
                                      <p:cBhvr additive="base">
                                        <p:cTn id="55" dur="500" fill="hold"/>
                                        <p:tgtEl>
                                          <p:spTgt spid="54283"/>
                                        </p:tgtEl>
                                        <p:attrNameLst>
                                          <p:attrName>ppt_x</p:attrName>
                                        </p:attrNameLst>
                                      </p:cBhvr>
                                      <p:tavLst>
                                        <p:tav tm="0">
                                          <p:val>
                                            <p:strVal val="#ppt_x"/>
                                          </p:val>
                                        </p:tav>
                                        <p:tav tm="100000">
                                          <p:val>
                                            <p:strVal val="#ppt_x"/>
                                          </p:val>
                                        </p:tav>
                                      </p:tavLst>
                                    </p:anim>
                                    <p:anim calcmode="lin" valueType="num">
                                      <p:cBhvr additive="base">
                                        <p:cTn id="56" dur="500" fill="hold"/>
                                        <p:tgtEl>
                                          <p:spTgt spid="54283"/>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54284"/>
                                        </p:tgtEl>
                                        <p:attrNameLst>
                                          <p:attrName>style.visibility</p:attrName>
                                        </p:attrNameLst>
                                      </p:cBhvr>
                                      <p:to>
                                        <p:strVal val="visible"/>
                                      </p:to>
                                    </p:set>
                                    <p:anim calcmode="lin" valueType="num">
                                      <p:cBhvr additive="base">
                                        <p:cTn id="61" dur="500" fill="hold"/>
                                        <p:tgtEl>
                                          <p:spTgt spid="54284"/>
                                        </p:tgtEl>
                                        <p:attrNameLst>
                                          <p:attrName>ppt_x</p:attrName>
                                        </p:attrNameLst>
                                      </p:cBhvr>
                                      <p:tavLst>
                                        <p:tav tm="0">
                                          <p:val>
                                            <p:strVal val="#ppt_x"/>
                                          </p:val>
                                        </p:tav>
                                        <p:tav tm="100000">
                                          <p:val>
                                            <p:strVal val="#ppt_x"/>
                                          </p:val>
                                        </p:tav>
                                      </p:tavLst>
                                    </p:anim>
                                    <p:anim calcmode="lin" valueType="num">
                                      <p:cBhvr additive="base">
                                        <p:cTn id="62" dur="500" fill="hold"/>
                                        <p:tgtEl>
                                          <p:spTgt spid="54284"/>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54285"/>
                                        </p:tgtEl>
                                        <p:attrNameLst>
                                          <p:attrName>style.visibility</p:attrName>
                                        </p:attrNameLst>
                                      </p:cBhvr>
                                      <p:to>
                                        <p:strVal val="visible"/>
                                      </p:to>
                                    </p:set>
                                    <p:anim calcmode="lin" valueType="num">
                                      <p:cBhvr additive="base">
                                        <p:cTn id="67" dur="500" fill="hold"/>
                                        <p:tgtEl>
                                          <p:spTgt spid="54285"/>
                                        </p:tgtEl>
                                        <p:attrNameLst>
                                          <p:attrName>ppt_x</p:attrName>
                                        </p:attrNameLst>
                                      </p:cBhvr>
                                      <p:tavLst>
                                        <p:tav tm="0">
                                          <p:val>
                                            <p:strVal val="#ppt_x"/>
                                          </p:val>
                                        </p:tav>
                                        <p:tav tm="100000">
                                          <p:val>
                                            <p:strVal val="#ppt_x"/>
                                          </p:val>
                                        </p:tav>
                                      </p:tavLst>
                                    </p:anim>
                                    <p:anim calcmode="lin" valueType="num">
                                      <p:cBhvr additive="base">
                                        <p:cTn id="68" dur="500" fill="hold"/>
                                        <p:tgtEl>
                                          <p:spTgt spid="54285"/>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54286"/>
                                        </p:tgtEl>
                                        <p:attrNameLst>
                                          <p:attrName>style.visibility</p:attrName>
                                        </p:attrNameLst>
                                      </p:cBhvr>
                                      <p:to>
                                        <p:strVal val="visible"/>
                                      </p:to>
                                    </p:set>
                                    <p:anim calcmode="lin" valueType="num">
                                      <p:cBhvr additive="base">
                                        <p:cTn id="73" dur="500" fill="hold"/>
                                        <p:tgtEl>
                                          <p:spTgt spid="54286"/>
                                        </p:tgtEl>
                                        <p:attrNameLst>
                                          <p:attrName>ppt_x</p:attrName>
                                        </p:attrNameLst>
                                      </p:cBhvr>
                                      <p:tavLst>
                                        <p:tav tm="0">
                                          <p:val>
                                            <p:strVal val="#ppt_x"/>
                                          </p:val>
                                        </p:tav>
                                        <p:tav tm="100000">
                                          <p:val>
                                            <p:strVal val="#ppt_x"/>
                                          </p:val>
                                        </p:tav>
                                      </p:tavLst>
                                    </p:anim>
                                    <p:anim calcmode="lin" valueType="num">
                                      <p:cBhvr additive="base">
                                        <p:cTn id="74" dur="500" fill="hold"/>
                                        <p:tgtEl>
                                          <p:spTgt spid="54286"/>
                                        </p:tgtEl>
                                        <p:attrNameLst>
                                          <p:attrName>ppt_y</p:attrName>
                                        </p:attrNameLst>
                                      </p:cBhvr>
                                      <p:tavLst>
                                        <p:tav tm="0">
                                          <p:val>
                                            <p:strVal val="0-#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54287"/>
                                        </p:tgtEl>
                                        <p:attrNameLst>
                                          <p:attrName>style.visibility</p:attrName>
                                        </p:attrNameLst>
                                      </p:cBhvr>
                                      <p:to>
                                        <p:strVal val="visible"/>
                                      </p:to>
                                    </p:set>
                                    <p:anim calcmode="lin" valueType="num">
                                      <p:cBhvr additive="base">
                                        <p:cTn id="79" dur="500" fill="hold"/>
                                        <p:tgtEl>
                                          <p:spTgt spid="54287"/>
                                        </p:tgtEl>
                                        <p:attrNameLst>
                                          <p:attrName>ppt_x</p:attrName>
                                        </p:attrNameLst>
                                      </p:cBhvr>
                                      <p:tavLst>
                                        <p:tav tm="0">
                                          <p:val>
                                            <p:strVal val="#ppt_x"/>
                                          </p:val>
                                        </p:tav>
                                        <p:tav tm="100000">
                                          <p:val>
                                            <p:strVal val="#ppt_x"/>
                                          </p:val>
                                        </p:tav>
                                      </p:tavLst>
                                    </p:anim>
                                    <p:anim calcmode="lin" valueType="num">
                                      <p:cBhvr additive="base">
                                        <p:cTn id="80" dur="500" fill="hold"/>
                                        <p:tgtEl>
                                          <p:spTgt spid="54287"/>
                                        </p:tgtEl>
                                        <p:attrNameLst>
                                          <p:attrName>ppt_y</p:attrName>
                                        </p:attrNameLst>
                                      </p:cBhvr>
                                      <p:tavLst>
                                        <p:tav tm="0">
                                          <p:val>
                                            <p:strVal val="0-#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1" fill="hold" grpId="0" nodeType="clickEffect">
                                  <p:stCondLst>
                                    <p:cond delay="0"/>
                                  </p:stCondLst>
                                  <p:childTnLst>
                                    <p:set>
                                      <p:cBhvr>
                                        <p:cTn id="84" dur="1" fill="hold">
                                          <p:stCondLst>
                                            <p:cond delay="0"/>
                                          </p:stCondLst>
                                        </p:cTn>
                                        <p:tgtEl>
                                          <p:spTgt spid="54288"/>
                                        </p:tgtEl>
                                        <p:attrNameLst>
                                          <p:attrName>style.visibility</p:attrName>
                                        </p:attrNameLst>
                                      </p:cBhvr>
                                      <p:to>
                                        <p:strVal val="visible"/>
                                      </p:to>
                                    </p:set>
                                    <p:anim calcmode="lin" valueType="num">
                                      <p:cBhvr additive="base">
                                        <p:cTn id="85" dur="500" fill="hold"/>
                                        <p:tgtEl>
                                          <p:spTgt spid="54288"/>
                                        </p:tgtEl>
                                        <p:attrNameLst>
                                          <p:attrName>ppt_x</p:attrName>
                                        </p:attrNameLst>
                                      </p:cBhvr>
                                      <p:tavLst>
                                        <p:tav tm="0">
                                          <p:val>
                                            <p:strVal val="#ppt_x"/>
                                          </p:val>
                                        </p:tav>
                                        <p:tav tm="100000">
                                          <p:val>
                                            <p:strVal val="#ppt_x"/>
                                          </p:val>
                                        </p:tav>
                                      </p:tavLst>
                                    </p:anim>
                                    <p:anim calcmode="lin" valueType="num">
                                      <p:cBhvr additive="base">
                                        <p:cTn id="86" dur="500" fill="hold"/>
                                        <p:tgtEl>
                                          <p:spTgt spid="54288"/>
                                        </p:tgtEl>
                                        <p:attrNameLst>
                                          <p:attrName>ppt_y</p:attrName>
                                        </p:attrNameLst>
                                      </p:cBhvr>
                                      <p:tavLst>
                                        <p:tav tm="0">
                                          <p:val>
                                            <p:strVal val="0-#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1" fill="hold" grpId="0" nodeType="clickEffect">
                                  <p:stCondLst>
                                    <p:cond delay="0"/>
                                  </p:stCondLst>
                                  <p:childTnLst>
                                    <p:set>
                                      <p:cBhvr>
                                        <p:cTn id="90" dur="1" fill="hold">
                                          <p:stCondLst>
                                            <p:cond delay="0"/>
                                          </p:stCondLst>
                                        </p:cTn>
                                        <p:tgtEl>
                                          <p:spTgt spid="54289"/>
                                        </p:tgtEl>
                                        <p:attrNameLst>
                                          <p:attrName>style.visibility</p:attrName>
                                        </p:attrNameLst>
                                      </p:cBhvr>
                                      <p:to>
                                        <p:strVal val="visible"/>
                                      </p:to>
                                    </p:set>
                                    <p:anim calcmode="lin" valueType="num">
                                      <p:cBhvr additive="base">
                                        <p:cTn id="91" dur="500" fill="hold"/>
                                        <p:tgtEl>
                                          <p:spTgt spid="54289"/>
                                        </p:tgtEl>
                                        <p:attrNameLst>
                                          <p:attrName>ppt_x</p:attrName>
                                        </p:attrNameLst>
                                      </p:cBhvr>
                                      <p:tavLst>
                                        <p:tav tm="0">
                                          <p:val>
                                            <p:strVal val="#ppt_x"/>
                                          </p:val>
                                        </p:tav>
                                        <p:tav tm="100000">
                                          <p:val>
                                            <p:strVal val="#ppt_x"/>
                                          </p:val>
                                        </p:tav>
                                      </p:tavLst>
                                    </p:anim>
                                    <p:anim calcmode="lin" valueType="num">
                                      <p:cBhvr additive="base">
                                        <p:cTn id="92" dur="500" fill="hold"/>
                                        <p:tgtEl>
                                          <p:spTgt spid="54289"/>
                                        </p:tgtEl>
                                        <p:attrNameLst>
                                          <p:attrName>ppt_y</p:attrName>
                                        </p:attrNameLst>
                                      </p:cBhvr>
                                      <p:tavLst>
                                        <p:tav tm="0">
                                          <p:val>
                                            <p:strVal val="0-#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1" fill="hold" grpId="0" nodeType="clickEffect">
                                  <p:stCondLst>
                                    <p:cond delay="0"/>
                                  </p:stCondLst>
                                  <p:childTnLst>
                                    <p:set>
                                      <p:cBhvr>
                                        <p:cTn id="96" dur="1" fill="hold">
                                          <p:stCondLst>
                                            <p:cond delay="0"/>
                                          </p:stCondLst>
                                        </p:cTn>
                                        <p:tgtEl>
                                          <p:spTgt spid="54290"/>
                                        </p:tgtEl>
                                        <p:attrNameLst>
                                          <p:attrName>style.visibility</p:attrName>
                                        </p:attrNameLst>
                                      </p:cBhvr>
                                      <p:to>
                                        <p:strVal val="visible"/>
                                      </p:to>
                                    </p:set>
                                    <p:anim calcmode="lin" valueType="num">
                                      <p:cBhvr additive="base">
                                        <p:cTn id="97" dur="500" fill="hold"/>
                                        <p:tgtEl>
                                          <p:spTgt spid="54290"/>
                                        </p:tgtEl>
                                        <p:attrNameLst>
                                          <p:attrName>ppt_x</p:attrName>
                                        </p:attrNameLst>
                                      </p:cBhvr>
                                      <p:tavLst>
                                        <p:tav tm="0">
                                          <p:val>
                                            <p:strVal val="#ppt_x"/>
                                          </p:val>
                                        </p:tav>
                                        <p:tav tm="100000">
                                          <p:val>
                                            <p:strVal val="#ppt_x"/>
                                          </p:val>
                                        </p:tav>
                                      </p:tavLst>
                                    </p:anim>
                                    <p:anim calcmode="lin" valueType="num">
                                      <p:cBhvr additive="base">
                                        <p:cTn id="98" dur="500" fill="hold"/>
                                        <p:tgtEl>
                                          <p:spTgt spid="54290"/>
                                        </p:tgtEl>
                                        <p:attrNameLst>
                                          <p:attrName>ppt_y</p:attrName>
                                        </p:attrNameLst>
                                      </p:cBhvr>
                                      <p:tavLst>
                                        <p:tav tm="0">
                                          <p:val>
                                            <p:strVal val="0-#ppt_h/2"/>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1" fill="hold" grpId="0" nodeType="clickEffect">
                                  <p:stCondLst>
                                    <p:cond delay="0"/>
                                  </p:stCondLst>
                                  <p:childTnLst>
                                    <p:set>
                                      <p:cBhvr>
                                        <p:cTn id="102" dur="1" fill="hold">
                                          <p:stCondLst>
                                            <p:cond delay="0"/>
                                          </p:stCondLst>
                                        </p:cTn>
                                        <p:tgtEl>
                                          <p:spTgt spid="54291"/>
                                        </p:tgtEl>
                                        <p:attrNameLst>
                                          <p:attrName>style.visibility</p:attrName>
                                        </p:attrNameLst>
                                      </p:cBhvr>
                                      <p:to>
                                        <p:strVal val="visible"/>
                                      </p:to>
                                    </p:set>
                                    <p:anim calcmode="lin" valueType="num">
                                      <p:cBhvr additive="base">
                                        <p:cTn id="103" dur="500" fill="hold"/>
                                        <p:tgtEl>
                                          <p:spTgt spid="54291"/>
                                        </p:tgtEl>
                                        <p:attrNameLst>
                                          <p:attrName>ppt_x</p:attrName>
                                        </p:attrNameLst>
                                      </p:cBhvr>
                                      <p:tavLst>
                                        <p:tav tm="0">
                                          <p:val>
                                            <p:strVal val="#ppt_x"/>
                                          </p:val>
                                        </p:tav>
                                        <p:tav tm="100000">
                                          <p:val>
                                            <p:strVal val="#ppt_x"/>
                                          </p:val>
                                        </p:tav>
                                      </p:tavLst>
                                    </p:anim>
                                    <p:anim calcmode="lin" valueType="num">
                                      <p:cBhvr additive="base">
                                        <p:cTn id="104" dur="500" fill="hold"/>
                                        <p:tgtEl>
                                          <p:spTgt spid="54291"/>
                                        </p:tgtEl>
                                        <p:attrNameLst>
                                          <p:attrName>ppt_y</p:attrName>
                                        </p:attrNameLst>
                                      </p:cBhvr>
                                      <p:tavLst>
                                        <p:tav tm="0">
                                          <p:val>
                                            <p:strVal val="0-#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1" fill="hold" grpId="0" nodeType="clickEffect">
                                  <p:stCondLst>
                                    <p:cond delay="0"/>
                                  </p:stCondLst>
                                  <p:childTnLst>
                                    <p:set>
                                      <p:cBhvr>
                                        <p:cTn id="108" dur="1" fill="hold">
                                          <p:stCondLst>
                                            <p:cond delay="0"/>
                                          </p:stCondLst>
                                        </p:cTn>
                                        <p:tgtEl>
                                          <p:spTgt spid="21"/>
                                        </p:tgtEl>
                                        <p:attrNameLst>
                                          <p:attrName>style.visibility</p:attrName>
                                        </p:attrNameLst>
                                      </p:cBhvr>
                                      <p:to>
                                        <p:strVal val="visible"/>
                                      </p:to>
                                    </p:set>
                                    <p:anim calcmode="lin" valueType="num">
                                      <p:cBhvr additive="base">
                                        <p:cTn id="109" dur="500" fill="hold"/>
                                        <p:tgtEl>
                                          <p:spTgt spid="21"/>
                                        </p:tgtEl>
                                        <p:attrNameLst>
                                          <p:attrName>ppt_x</p:attrName>
                                        </p:attrNameLst>
                                      </p:cBhvr>
                                      <p:tavLst>
                                        <p:tav tm="0">
                                          <p:val>
                                            <p:strVal val="#ppt_x"/>
                                          </p:val>
                                        </p:tav>
                                        <p:tav tm="100000">
                                          <p:val>
                                            <p:strVal val="#ppt_x"/>
                                          </p:val>
                                        </p:tav>
                                      </p:tavLst>
                                    </p:anim>
                                    <p:anim calcmode="lin" valueType="num">
                                      <p:cBhvr additive="base">
                                        <p:cTn id="110"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5" grpId="0" animBg="1" autoUpdateAnimBg="0"/>
      <p:bldP spid="54276" grpId="0" animBg="1" autoUpdateAnimBg="0"/>
      <p:bldP spid="54277" grpId="0" animBg="1" autoUpdateAnimBg="0"/>
      <p:bldP spid="54278" grpId="0" animBg="1" autoUpdateAnimBg="0"/>
      <p:bldP spid="54279" grpId="0" animBg="1" autoUpdateAnimBg="0"/>
      <p:bldP spid="54280" grpId="0" animBg="1" autoUpdateAnimBg="0"/>
      <p:bldP spid="54281" grpId="0" animBg="1" autoUpdateAnimBg="0"/>
      <p:bldP spid="54282" grpId="0" animBg="1" autoUpdateAnimBg="0"/>
      <p:bldP spid="54283" grpId="0" animBg="1" autoUpdateAnimBg="0"/>
      <p:bldP spid="54284" grpId="0" animBg="1" autoUpdateAnimBg="0"/>
      <p:bldP spid="54285" grpId="0" animBg="1" autoUpdateAnimBg="0"/>
      <p:bldP spid="54286" grpId="0" animBg="1" autoUpdateAnimBg="0"/>
      <p:bldP spid="54287" grpId="0" animBg="1" autoUpdateAnimBg="0"/>
      <p:bldP spid="54288" grpId="0" animBg="1" autoUpdateAnimBg="0"/>
      <p:bldP spid="54289" grpId="0" animBg="1" autoUpdateAnimBg="0"/>
      <p:bldP spid="54290" grpId="0" animBg="1" autoUpdateAnimBg="0"/>
      <p:bldP spid="54291" grpId="0" animBg="1" autoUpdateAnimBg="0"/>
      <p:bldP spid="21" grpId="0" animBg="1"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96</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56323" name="Text Box 3"/>
          <p:cNvSpPr txBox="1">
            <a:spLocks noChangeArrowheads="1"/>
          </p:cNvSpPr>
          <p:nvPr/>
        </p:nvSpPr>
        <p:spPr bwMode="auto">
          <a:xfrm>
            <a:off x="0" y="1458913"/>
            <a:ext cx="9144000" cy="4524283"/>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كُتب إنجيل لوقا من فكر أممي إلى فكر الأمميين لتأكيد إيمان ثاوفيلس ولكن أيضًا للإجابة عن كيف يمكن للمخلص اليهودي أن يكون مخلصًا للأمم.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يقوم لوقا بهذه المهمة ببراعة من خلال تتبع رسالة الملكوت الموجهة إلهياً من اليهود إلى الأمم . بما أن إسرائيل رفضت مسيحها يمكن لجميع الناس أن ينالوا الخلاص بالإيمان البسيط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وتستمر هذه الرسالة في سفر لوقا في أعمال الرسل الذي يؤرخ رسالة الملكوت منذ استقبالها من قبل يهود أورشليم إلى الأمم في أقصى جزء من الإمبراطورية الرومانية.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9491" name="Rectangle 4"/>
          <p:cNvSpPr>
            <a:spLocks noGrp="1" noChangeArrowheads="1"/>
          </p:cNvSpPr>
          <p:nvPr>
            <p:ph type="title" idx="4294967295"/>
          </p:nvPr>
        </p:nvSpPr>
        <p:spPr>
          <a:xfrm>
            <a:off x="3352800" y="533407"/>
            <a:ext cx="2743200" cy="525215"/>
          </a:xfrm>
          <a:solidFill>
            <a:schemeClr val="tx2"/>
          </a:solidFill>
        </p:spPr>
        <p:txBody>
          <a:bodyPr anchor="t">
            <a:spAutoFit/>
          </a:bodyPr>
          <a:lstStyle/>
          <a:p>
            <a:pPr eaLnBrk="1" hangingPunct="1"/>
            <a:r>
              <a:rPr lang="ar-JO" sz="2800" dirty="0">
                <a:solidFill>
                  <a:srgbClr val="000000"/>
                </a:solidFill>
                <a:ea typeface="SimSun" charset="0"/>
              </a:rPr>
              <a:t>الحجة</a:t>
            </a:r>
            <a:endParaRPr lang="en-US" sz="2800" dirty="0">
              <a:solidFill>
                <a:srgbClr val="000000"/>
              </a:solidFill>
              <a:ea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6323"/>
                                        </p:tgtEl>
                                        <p:attrNameLst>
                                          <p:attrName>style.visibility</p:attrName>
                                        </p:attrNameLst>
                                      </p:cBhvr>
                                      <p:to>
                                        <p:strVal val="visible"/>
                                      </p:to>
                                    </p:set>
                                    <p:animEffect transition="in" filter="box(in)">
                                      <p:cBhvr>
                                        <p:cTn id="7" dur="500"/>
                                        <p:tgtEl>
                                          <p:spTgt spid="56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animBg="1"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70" name="Picture 2" descr="Emma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959600" y="1879600"/>
            <a:ext cx="2260600" cy="505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1538" name="Text Box 3"/>
          <p:cNvSpPr txBox="1">
            <a:spLocks noChangeArrowheads="1"/>
          </p:cNvSpPr>
          <p:nvPr/>
        </p:nvSpPr>
        <p:spPr bwMode="auto">
          <a:xfrm>
            <a:off x="8534404" y="152404"/>
            <a:ext cx="53085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97</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58372" name="Text Box 4"/>
          <p:cNvSpPr txBox="1">
            <a:spLocks noChangeArrowheads="1"/>
          </p:cNvSpPr>
          <p:nvPr/>
        </p:nvSpPr>
        <p:spPr bwMode="auto">
          <a:xfrm>
            <a:off x="864824" y="838201"/>
            <a:ext cx="2183546"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المصادر 1: 1-4</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8373" name="Text Box 5"/>
          <p:cNvSpPr txBox="1">
            <a:spLocks noChangeArrowheads="1"/>
          </p:cNvSpPr>
          <p:nvPr/>
        </p:nvSpPr>
        <p:spPr bwMode="auto">
          <a:xfrm>
            <a:off x="4104001" y="3981452"/>
            <a:ext cx="2044086"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العاطفة 22-23</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8374" name="Text Box 6"/>
          <p:cNvSpPr txBox="1">
            <a:spLocks noChangeArrowheads="1"/>
          </p:cNvSpPr>
          <p:nvPr/>
        </p:nvSpPr>
        <p:spPr bwMode="auto">
          <a:xfrm>
            <a:off x="5639386" y="5029205"/>
            <a:ext cx="2480102"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الأحداث الأخيرة 24</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21542" name="Picture 7" descr="genealogyofjesu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1676400"/>
            <a:ext cx="2992438"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6" name="Text Box 8"/>
          <p:cNvSpPr txBox="1">
            <a:spLocks noChangeArrowheads="1"/>
          </p:cNvSpPr>
          <p:nvPr/>
        </p:nvSpPr>
        <p:spPr bwMode="auto">
          <a:xfrm>
            <a:off x="1743027" y="1885957"/>
            <a:ext cx="4087914"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ما قبل الحياة العامة 1: 5-4: 13</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8377" name="Text Box 9"/>
          <p:cNvSpPr txBox="1">
            <a:spLocks noChangeArrowheads="1"/>
          </p:cNvSpPr>
          <p:nvPr/>
        </p:nvSpPr>
        <p:spPr bwMode="auto">
          <a:xfrm>
            <a:off x="3016075" y="2933702"/>
            <a:ext cx="3129318"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الخدمة 4: 14- 21: 38</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21545" name="Rectangle 10"/>
          <p:cNvSpPr>
            <a:spLocks noGrp="1" noChangeArrowheads="1"/>
          </p:cNvSpPr>
          <p:nvPr>
            <p:ph type="title" idx="4294967295"/>
          </p:nvPr>
        </p:nvSpPr>
        <p:spPr>
          <a:xfrm>
            <a:off x="3352800" y="457207"/>
            <a:ext cx="2743200" cy="525215"/>
          </a:xfrm>
          <a:solidFill>
            <a:schemeClr val="tx2"/>
          </a:solidFill>
        </p:spPr>
        <p:txBody>
          <a:bodyPr anchor="t">
            <a:spAutoFit/>
          </a:bodyPr>
          <a:lstStyle/>
          <a:p>
            <a:pPr eaLnBrk="1" hangingPunct="1"/>
            <a:r>
              <a:rPr lang="ar-JO" sz="2800" dirty="0">
                <a:solidFill>
                  <a:srgbClr val="000000"/>
                </a:solidFill>
                <a:ea typeface="SimSun" charset="0"/>
              </a:rPr>
              <a:t>الفرضية</a:t>
            </a:r>
            <a:endParaRPr lang="en-US" sz="2800" dirty="0">
              <a:solidFill>
                <a:srgbClr val="000000"/>
              </a:solidFill>
              <a:ea typeface="SimSun" charset="0"/>
            </a:endParaRPr>
          </a:p>
        </p:txBody>
      </p:sp>
      <p:sp>
        <p:nvSpPr>
          <p:cNvPr id="11" name="TextBox 10"/>
          <p:cNvSpPr txBox="1"/>
          <p:nvPr/>
        </p:nvSpPr>
        <p:spPr>
          <a:xfrm>
            <a:off x="-2052637" y="2124082"/>
            <a:ext cx="431800" cy="214313"/>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Nuh</a:t>
            </a:r>
            <a:endParaRPr kumimoji="0" lang="en-US" sz="8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2" name="TextBox 11"/>
          <p:cNvSpPr txBox="1"/>
          <p:nvPr/>
        </p:nvSpPr>
        <p:spPr>
          <a:xfrm>
            <a:off x="-2989262"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SEM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5:32)</a:t>
            </a:r>
          </a:p>
        </p:txBody>
      </p:sp>
      <p:sp>
        <p:nvSpPr>
          <p:cNvPr id="13" name="TextBox 12"/>
          <p:cNvSpPr txBox="1"/>
          <p:nvPr/>
        </p:nvSpPr>
        <p:spPr>
          <a:xfrm>
            <a:off x="-1309688"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YAFET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5:32)</a:t>
            </a:r>
          </a:p>
        </p:txBody>
      </p:sp>
      <p:sp>
        <p:nvSpPr>
          <p:cNvPr id="14" name="TextBox 13"/>
          <p:cNvSpPr txBox="1"/>
          <p:nvPr/>
        </p:nvSpPr>
        <p:spPr>
          <a:xfrm>
            <a:off x="-2173287" y="2967038"/>
            <a:ext cx="76835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HAM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5:32)</a:t>
            </a:r>
          </a:p>
        </p:txBody>
      </p:sp>
      <p:sp>
        <p:nvSpPr>
          <p:cNvPr id="15" name="TextBox 14"/>
          <p:cNvSpPr txBox="1"/>
          <p:nvPr/>
        </p:nvSpPr>
        <p:spPr>
          <a:xfrm>
            <a:off x="-3132138" y="39243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Elam</a:t>
            </a:r>
          </a:p>
        </p:txBody>
      </p:sp>
      <p:sp>
        <p:nvSpPr>
          <p:cNvPr id="16" name="TextBox 15"/>
          <p:cNvSpPr txBox="1"/>
          <p:nvPr/>
        </p:nvSpPr>
        <p:spPr>
          <a:xfrm>
            <a:off x="-2700338" y="3924301"/>
            <a:ext cx="647700" cy="306388"/>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Asyur</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(Kej10:22)</a:t>
            </a:r>
          </a:p>
        </p:txBody>
      </p:sp>
      <p:sp>
        <p:nvSpPr>
          <p:cNvPr id="17" name="TextBox 16"/>
          <p:cNvSpPr txBox="1"/>
          <p:nvPr/>
        </p:nvSpPr>
        <p:spPr>
          <a:xfrm>
            <a:off x="-2052638" y="3940175"/>
            <a:ext cx="6477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Arpakhsad</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8" name="TextBox 17"/>
          <p:cNvSpPr txBox="1"/>
          <p:nvPr/>
        </p:nvSpPr>
        <p:spPr>
          <a:xfrm>
            <a:off x="-1476374"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Lud</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9" name="TextBox 18"/>
          <p:cNvSpPr txBox="1"/>
          <p:nvPr/>
        </p:nvSpPr>
        <p:spPr>
          <a:xfrm>
            <a:off x="-1044575"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Aram</a:t>
            </a:r>
          </a:p>
        </p:txBody>
      </p:sp>
      <p:sp>
        <p:nvSpPr>
          <p:cNvPr id="20" name="TextBox 19"/>
          <p:cNvSpPr txBox="1"/>
          <p:nvPr/>
        </p:nvSpPr>
        <p:spPr>
          <a:xfrm>
            <a:off x="-2700338" y="4787900"/>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Selah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(Kej10:24)</a:t>
            </a:r>
          </a:p>
        </p:txBody>
      </p:sp>
      <p:sp>
        <p:nvSpPr>
          <p:cNvPr id="21" name="TextBox 20"/>
          <p:cNvSpPr txBox="1"/>
          <p:nvPr/>
        </p:nvSpPr>
        <p:spPr>
          <a:xfrm>
            <a:off x="-2124074"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Us</a:t>
            </a:r>
          </a:p>
        </p:txBody>
      </p:sp>
      <p:sp>
        <p:nvSpPr>
          <p:cNvPr id="22" name="TextBox 21"/>
          <p:cNvSpPr txBox="1"/>
          <p:nvPr/>
        </p:nvSpPr>
        <p:spPr>
          <a:xfrm>
            <a:off x="-1763713" y="4787901"/>
            <a:ext cx="935038" cy="307744"/>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Hul</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Geter</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6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(Kej10:23;1Taw1:17</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3" name="TextBox 22"/>
          <p:cNvSpPr txBox="1"/>
          <p:nvPr/>
        </p:nvSpPr>
        <p:spPr>
          <a:xfrm>
            <a:off x="-900113"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Mas</a:t>
            </a:r>
          </a:p>
        </p:txBody>
      </p:sp>
      <p:sp>
        <p:nvSpPr>
          <p:cNvPr id="24" name="TextBox 23"/>
          <p:cNvSpPr txBox="1"/>
          <p:nvPr/>
        </p:nvSpPr>
        <p:spPr>
          <a:xfrm>
            <a:off x="-2555875" y="5580064"/>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Eber</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(Kej10:24)</a:t>
            </a:r>
          </a:p>
        </p:txBody>
      </p:sp>
      <p:sp>
        <p:nvSpPr>
          <p:cNvPr id="25" name="TextBox 24"/>
          <p:cNvSpPr txBox="1"/>
          <p:nvPr/>
        </p:nvSpPr>
        <p:spPr>
          <a:xfrm>
            <a:off x="-2771775" y="6515101"/>
            <a:ext cx="1174750" cy="3079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Peleg</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Yoktan</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(Kej10:25</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6" name="TextBox 25"/>
          <p:cNvSpPr txBox="1"/>
          <p:nvPr/>
        </p:nvSpPr>
        <p:spPr>
          <a:xfrm>
            <a:off x="-1620831" y="6299207"/>
            <a:ext cx="1408113" cy="5238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Geneologi</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Yesus</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Kritus</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Luk</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3:23-38)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mengesani</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keturunan</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melalui</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Sem</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(w.35-36)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8372"/>
                                        </p:tgtEl>
                                        <p:attrNameLst>
                                          <p:attrName>style.visibility</p:attrName>
                                        </p:attrNameLst>
                                      </p:cBhvr>
                                      <p:to>
                                        <p:strVal val="visible"/>
                                      </p:to>
                                    </p:set>
                                    <p:anim calcmode="lin" valueType="num">
                                      <p:cBhvr additive="base">
                                        <p:cTn id="7" dur="500" fill="hold"/>
                                        <p:tgtEl>
                                          <p:spTgt spid="58372"/>
                                        </p:tgtEl>
                                        <p:attrNameLst>
                                          <p:attrName>ppt_x</p:attrName>
                                        </p:attrNameLst>
                                      </p:cBhvr>
                                      <p:tavLst>
                                        <p:tav tm="0">
                                          <p:val>
                                            <p:strVal val="0-#ppt_w/2"/>
                                          </p:val>
                                        </p:tav>
                                        <p:tav tm="100000">
                                          <p:val>
                                            <p:strVal val="#ppt_x"/>
                                          </p:val>
                                        </p:tav>
                                      </p:tavLst>
                                    </p:anim>
                                    <p:anim calcmode="lin" valueType="num">
                                      <p:cBhvr additive="base">
                                        <p:cTn id="8" dur="500" fill="hold"/>
                                        <p:tgtEl>
                                          <p:spTgt spid="5837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8376"/>
                                        </p:tgtEl>
                                        <p:attrNameLst>
                                          <p:attrName>style.visibility</p:attrName>
                                        </p:attrNameLst>
                                      </p:cBhvr>
                                      <p:to>
                                        <p:strVal val="visible"/>
                                      </p:to>
                                    </p:set>
                                    <p:anim calcmode="lin" valueType="num">
                                      <p:cBhvr additive="base">
                                        <p:cTn id="13" dur="500" fill="hold"/>
                                        <p:tgtEl>
                                          <p:spTgt spid="58376"/>
                                        </p:tgtEl>
                                        <p:attrNameLst>
                                          <p:attrName>ppt_x</p:attrName>
                                        </p:attrNameLst>
                                      </p:cBhvr>
                                      <p:tavLst>
                                        <p:tav tm="0">
                                          <p:val>
                                            <p:strVal val="0-#ppt_w/2"/>
                                          </p:val>
                                        </p:tav>
                                        <p:tav tm="100000">
                                          <p:val>
                                            <p:strVal val="#ppt_x"/>
                                          </p:val>
                                        </p:tav>
                                      </p:tavLst>
                                    </p:anim>
                                    <p:anim calcmode="lin" valueType="num">
                                      <p:cBhvr additive="base">
                                        <p:cTn id="14" dur="500" fill="hold"/>
                                        <p:tgtEl>
                                          <p:spTgt spid="583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8377"/>
                                        </p:tgtEl>
                                        <p:attrNameLst>
                                          <p:attrName>style.visibility</p:attrName>
                                        </p:attrNameLst>
                                      </p:cBhvr>
                                      <p:to>
                                        <p:strVal val="visible"/>
                                      </p:to>
                                    </p:set>
                                    <p:anim calcmode="lin" valueType="num">
                                      <p:cBhvr additive="base">
                                        <p:cTn id="19" dur="500" fill="hold"/>
                                        <p:tgtEl>
                                          <p:spTgt spid="58377"/>
                                        </p:tgtEl>
                                        <p:attrNameLst>
                                          <p:attrName>ppt_x</p:attrName>
                                        </p:attrNameLst>
                                      </p:cBhvr>
                                      <p:tavLst>
                                        <p:tav tm="0">
                                          <p:val>
                                            <p:strVal val="0-#ppt_w/2"/>
                                          </p:val>
                                        </p:tav>
                                        <p:tav tm="100000">
                                          <p:val>
                                            <p:strVal val="#ppt_x"/>
                                          </p:val>
                                        </p:tav>
                                      </p:tavLst>
                                    </p:anim>
                                    <p:anim calcmode="lin" valueType="num">
                                      <p:cBhvr additive="base">
                                        <p:cTn id="20" dur="500" fill="hold"/>
                                        <p:tgtEl>
                                          <p:spTgt spid="5837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8373"/>
                                        </p:tgtEl>
                                        <p:attrNameLst>
                                          <p:attrName>style.visibility</p:attrName>
                                        </p:attrNameLst>
                                      </p:cBhvr>
                                      <p:to>
                                        <p:strVal val="visible"/>
                                      </p:to>
                                    </p:set>
                                    <p:anim calcmode="lin" valueType="num">
                                      <p:cBhvr additive="base">
                                        <p:cTn id="25" dur="500" fill="hold"/>
                                        <p:tgtEl>
                                          <p:spTgt spid="58373"/>
                                        </p:tgtEl>
                                        <p:attrNameLst>
                                          <p:attrName>ppt_x</p:attrName>
                                        </p:attrNameLst>
                                      </p:cBhvr>
                                      <p:tavLst>
                                        <p:tav tm="0">
                                          <p:val>
                                            <p:strVal val="0-#ppt_w/2"/>
                                          </p:val>
                                        </p:tav>
                                        <p:tav tm="100000">
                                          <p:val>
                                            <p:strVal val="#ppt_x"/>
                                          </p:val>
                                        </p:tav>
                                      </p:tavLst>
                                    </p:anim>
                                    <p:anim calcmode="lin" valueType="num">
                                      <p:cBhvr additive="base">
                                        <p:cTn id="26" dur="500" fill="hold"/>
                                        <p:tgtEl>
                                          <p:spTgt spid="5837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8374"/>
                                        </p:tgtEl>
                                        <p:attrNameLst>
                                          <p:attrName>style.visibility</p:attrName>
                                        </p:attrNameLst>
                                      </p:cBhvr>
                                      <p:to>
                                        <p:strVal val="visible"/>
                                      </p:to>
                                    </p:set>
                                    <p:anim calcmode="lin" valueType="num">
                                      <p:cBhvr additive="base">
                                        <p:cTn id="31" dur="500" fill="hold"/>
                                        <p:tgtEl>
                                          <p:spTgt spid="58374"/>
                                        </p:tgtEl>
                                        <p:attrNameLst>
                                          <p:attrName>ppt_x</p:attrName>
                                        </p:attrNameLst>
                                      </p:cBhvr>
                                      <p:tavLst>
                                        <p:tav tm="0">
                                          <p:val>
                                            <p:strVal val="0-#ppt_w/2"/>
                                          </p:val>
                                        </p:tav>
                                        <p:tav tm="100000">
                                          <p:val>
                                            <p:strVal val="#ppt_x"/>
                                          </p:val>
                                        </p:tav>
                                      </p:tavLst>
                                    </p:anim>
                                    <p:anim calcmode="lin" valueType="num">
                                      <p:cBhvr additive="base">
                                        <p:cTn id="32" dur="500" fill="hold"/>
                                        <p:tgtEl>
                                          <p:spTgt spid="5837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presetSubtype="0" fill="hold" nodeType="clickEffect">
                                  <p:stCondLst>
                                    <p:cond delay="0"/>
                                  </p:stCondLst>
                                  <p:childTnLst>
                                    <p:set>
                                      <p:cBhvr>
                                        <p:cTn id="36" dur="1" fill="hold">
                                          <p:stCondLst>
                                            <p:cond delay="0"/>
                                          </p:stCondLst>
                                        </p:cTn>
                                        <p:tgtEl>
                                          <p:spTgt spid="58370"/>
                                        </p:tgtEl>
                                        <p:attrNameLst>
                                          <p:attrName>style.visibility</p:attrName>
                                        </p:attrNameLst>
                                      </p:cBhvr>
                                      <p:to>
                                        <p:strVal val="visible"/>
                                      </p:to>
                                    </p:set>
                                    <p:anim calcmode="lin" valueType="num">
                                      <p:cBhvr>
                                        <p:cTn id="37" dur="1000" fill="hold"/>
                                        <p:tgtEl>
                                          <p:spTgt spid="58370"/>
                                        </p:tgtEl>
                                        <p:attrNameLst>
                                          <p:attrName>ppt_w</p:attrName>
                                        </p:attrNameLst>
                                      </p:cBhvr>
                                      <p:tavLst>
                                        <p:tav tm="0">
                                          <p:val>
                                            <p:fltVal val="0"/>
                                          </p:val>
                                        </p:tav>
                                        <p:tav tm="100000">
                                          <p:val>
                                            <p:strVal val="#ppt_w"/>
                                          </p:val>
                                        </p:tav>
                                      </p:tavLst>
                                    </p:anim>
                                    <p:anim calcmode="lin" valueType="num">
                                      <p:cBhvr>
                                        <p:cTn id="38" dur="1000" fill="hold"/>
                                        <p:tgtEl>
                                          <p:spTgt spid="58370"/>
                                        </p:tgtEl>
                                        <p:attrNameLst>
                                          <p:attrName>ppt_h</p:attrName>
                                        </p:attrNameLst>
                                      </p:cBhvr>
                                      <p:tavLst>
                                        <p:tav tm="0">
                                          <p:val>
                                            <p:fltVal val="0"/>
                                          </p:val>
                                        </p:tav>
                                        <p:tav tm="100000">
                                          <p:val>
                                            <p:strVal val="#ppt_h"/>
                                          </p:val>
                                        </p:tav>
                                      </p:tavLst>
                                    </p:anim>
                                    <p:anim calcmode="lin" valueType="num">
                                      <p:cBhvr>
                                        <p:cTn id="39" dur="1000" fill="hold"/>
                                        <p:tgtEl>
                                          <p:spTgt spid="5837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583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2" grpId="0" animBg="1" autoUpdateAnimBg="0"/>
      <p:bldP spid="58373" grpId="0" animBg="1" autoUpdateAnimBg="0"/>
      <p:bldP spid="58374" grpId="0" animBg="1" autoUpdateAnimBg="0"/>
      <p:bldP spid="58376" grpId="0" animBg="1" autoUpdateAnimBg="0"/>
      <p:bldP spid="58377" grpId="0" animBg="1"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619672" y="975433"/>
            <a:ext cx="6194542" cy="1080120"/>
          </a:xfrm>
          <a:effectLst/>
        </p:spPr>
        <p:txBody>
          <a:bodyPr/>
          <a:lstStyle/>
          <a:p>
            <a:pPr algn="r" rtl="1">
              <a:defRPr/>
            </a:pPr>
            <a:r>
              <a:rPr lang="ar-JO" sz="8800" dirty="0">
                <a:solidFill>
                  <a:schemeClr val="tx2"/>
                </a:solidFill>
                <a:effectLst>
                  <a:glow rad="127000">
                    <a:schemeClr val="bg1"/>
                  </a:glow>
                </a:effectLst>
                <a:ea typeface="Accordance" panose="00000400000000000000" pitchFamily="2" charset="-78"/>
              </a:rPr>
              <a:t>كنْ ثابتاً</a:t>
            </a:r>
            <a:endParaRPr lang="en-US" sz="8800" dirty="0">
              <a:solidFill>
                <a:schemeClr val="tx2"/>
              </a:solidFill>
              <a:effectLst>
                <a:glow rad="127000">
                  <a:schemeClr val="bg1"/>
                </a:glow>
              </a:effectLst>
              <a:ea typeface="Accordance" panose="00000400000000000000" pitchFamily="2" charset="-78"/>
            </a:endParaRPr>
          </a:p>
        </p:txBody>
      </p:sp>
      <p:sp>
        <p:nvSpPr>
          <p:cNvPr id="4" name="Rectangle 2">
            <a:extLst>
              <a:ext uri="{FF2B5EF4-FFF2-40B4-BE49-F238E27FC236}">
                <a16:creationId xmlns:a16="http://schemas.microsoft.com/office/drawing/2014/main" id="{30C9878C-F414-8446-875E-3189C9304FF8}"/>
              </a:ext>
            </a:extLst>
          </p:cNvPr>
          <p:cNvSpPr txBox="1">
            <a:spLocks noChangeArrowheads="1"/>
          </p:cNvSpPr>
          <p:nvPr/>
        </p:nvSpPr>
        <p:spPr bwMode="auto">
          <a:xfrm>
            <a:off x="1619672" y="4493794"/>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1500" b="1">
                <a:solidFill>
                  <a:schemeClr val="tx2"/>
                </a:solidFill>
                <a:effectLst>
                  <a:glow rad="127000">
                    <a:schemeClr val="bg1"/>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88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88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5">
            <a:extLst>
              <a:ext uri="{FF2B5EF4-FFF2-40B4-BE49-F238E27FC236}">
                <a16:creationId xmlns:a16="http://schemas.microsoft.com/office/drawing/2014/main" id="{AC580F9E-7B6E-A34C-8B60-10ABB26EB107}"/>
              </a:ext>
            </a:extLst>
          </p:cNvPr>
          <p:cNvSpPr txBox="1">
            <a:spLocks noChangeArrowheads="1"/>
          </p:cNvSpPr>
          <p:nvPr/>
        </p:nvSpPr>
        <p:spPr bwMode="auto">
          <a:xfrm>
            <a:off x="-23813" y="5707063"/>
            <a:ext cx="9228216" cy="1150937"/>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1"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a:t>
            </a:r>
            <a:r>
              <a:rPr kumimoji="0" lang="ar-JO" sz="2000" b="1" u="none" strike="noStrike" kern="120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rPr>
              <a:t>. ريك جريفيث  * مؤسَّسة الدراسات اللاهوتيَّة الأردنيَّة </a:t>
            </a: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120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rPr>
              <a:t>يمكن تنزيل جميع الملفَّات بلغاتٍ كثيرةٍ مجَّانًا من الموقع الإلكترونيّ: </a:t>
            </a: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pic>
        <p:nvPicPr>
          <p:cNvPr id="3" name="Picture 2" descr="Ok PNG Transparent Images | PNG All">
            <a:extLst>
              <a:ext uri="{FF2B5EF4-FFF2-40B4-BE49-F238E27FC236}">
                <a16:creationId xmlns:a16="http://schemas.microsoft.com/office/drawing/2014/main" id="{469DA94B-97DF-CE77-4BDB-FB5BCE842495}"/>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467544" y="1084918"/>
            <a:ext cx="4593598" cy="4593598"/>
          </a:xfrm>
          <a:prstGeom prst="rect">
            <a:avLst/>
          </a:prstGeom>
        </p:spPr>
      </p:pic>
    </p:spTree>
    <p:extLst>
      <p:ext uri="{BB962C8B-B14F-4D97-AF65-F5344CB8AC3E}">
        <p14:creationId xmlns:p14="http://schemas.microsoft.com/office/powerpoint/2010/main" val="247652752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rPr>
              <a:t>Are you a believer?</a:t>
            </a:r>
          </a:p>
        </p:txBody>
      </p:sp>
      <p:pic>
        <p:nvPicPr>
          <p:cNvPr id="23554" name="Picture 2" descr="https://thumbs.gfycat.com/YellowishFlickeringAfricangroundhornbill-size_restricted.gif">
            <a:extLst>
              <a:ext uri="{FF2B5EF4-FFF2-40B4-BE49-F238E27FC236}">
                <a16:creationId xmlns:a16="http://schemas.microsoft.com/office/drawing/2014/main" id="{84B50344-ED95-B944-911E-91FF904EEC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97000" y="232008"/>
            <a:ext cx="6350000" cy="6350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71342176"/>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018296"/>
            <a:ext cx="4690964" cy="37092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بأنَّه قد وُضِعَتْ بذور الحياة على الأرض بواسطة كائناتٍ فضائيَّة، وهُم الذين بدأوا عمليَّة التطوُّر البيولوجيّ</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grpSp>
        <p:nvGrpSpPr>
          <p:cNvPr id="3" name="Group 2">
            <a:extLst>
              <a:ext uri="{FF2B5EF4-FFF2-40B4-BE49-F238E27FC236}">
                <a16:creationId xmlns:a16="http://schemas.microsoft.com/office/drawing/2014/main" id="{7995ED63-4568-4045-A7EC-CCFBE27ED477}"/>
              </a:ext>
            </a:extLst>
          </p:cNvPr>
          <p:cNvGrpSpPr/>
          <p:nvPr/>
        </p:nvGrpSpPr>
        <p:grpSpPr>
          <a:xfrm>
            <a:off x="-34163" y="0"/>
            <a:ext cx="4725125" cy="6858000"/>
            <a:chOff x="-34163" y="0"/>
            <a:chExt cx="4725125" cy="6858000"/>
          </a:xfrm>
        </p:grpSpPr>
        <p:pic>
          <p:nvPicPr>
            <p:cNvPr id="2" name="Picture 2" descr="http://www.bordersbookfestival.org/wp-content/uploads/2018/04/BBF18-Richard-Dawkins-BO-001.jpg">
              <a:extLst>
                <a:ext uri="{FF2B5EF4-FFF2-40B4-BE49-F238E27FC236}">
                  <a16:creationId xmlns:a16="http://schemas.microsoft.com/office/drawing/2014/main" id="{0664E8CE-3457-8B45-A586-787CC5F67F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163" y="0"/>
              <a:ext cx="457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756893E5-036B-CE4F-8125-D8206759F989}"/>
                </a:ext>
              </a:extLst>
            </p:cNvPr>
            <p:cNvSpPr txBox="1">
              <a:spLocks noChangeArrowheads="1"/>
            </p:cNvSpPr>
            <p:nvPr/>
          </p:nvSpPr>
          <p:spPr bwMode="auto">
            <a:xfrm>
              <a:off x="-1" y="5616924"/>
              <a:ext cx="4690963" cy="113986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ريتشارد دوكنز</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rtl="1">
              <a:defRPr/>
            </a:pPr>
            <a:r>
              <a:rPr lang="ar-JO" sz="5400" dirty="0">
                <a:effectLst>
                  <a:glow rad="127000">
                    <a:schemeClr val="tx1"/>
                  </a:glow>
                </a:effectLst>
                <a:ea typeface="Accordance" panose="00000400000000000000" pitchFamily="2" charset="-78"/>
              </a:rPr>
              <a:t>يؤمن الملايين...</a:t>
            </a:r>
            <a:endParaRPr lang="en-US" sz="5400" dirty="0">
              <a:effectLst>
                <a:glow rad="127000">
                  <a:schemeClr val="tx1"/>
                </a:glow>
              </a:effectLst>
              <a:ea typeface="Accordance" panose="00000400000000000000" pitchFamily="2" charset="-78"/>
            </a:endParaRPr>
          </a:p>
        </p:txBody>
      </p:sp>
    </p:spTree>
    <p:extLst>
      <p:ext uri="{BB962C8B-B14F-4D97-AF65-F5344CB8AC3E}">
        <p14:creationId xmlns:p14="http://schemas.microsoft.com/office/powerpoint/2010/main" val="26342172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716016" y="2384060"/>
            <a:ext cx="4330924" cy="422988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بأنَّ يسوع ذهب إلى الهند لكي يتعلَّم على أيدي المعلِّمين الروحيِّين هناك</a:t>
            </a:r>
            <a:endParaRPr kumimoji="0" lang="en-US" sz="8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rtl="1">
              <a:defRPr/>
            </a:pPr>
            <a:r>
              <a:rPr lang="ar-JO" sz="5400" dirty="0">
                <a:effectLst>
                  <a:glow rad="127000">
                    <a:schemeClr val="tx1"/>
                  </a:glow>
                </a:effectLst>
                <a:ea typeface="Accordance" panose="00000400000000000000" pitchFamily="2" charset="-78"/>
              </a:rPr>
              <a:t>يؤمن الملايين...</a:t>
            </a:r>
            <a:endParaRPr lang="en-US" sz="5400" dirty="0">
              <a:effectLst>
                <a:glow rad="127000">
                  <a:schemeClr val="tx1"/>
                </a:glow>
              </a:effectLst>
              <a:ea typeface="ＭＳ Ｐゴシック" charset="0"/>
            </a:endParaRPr>
          </a:p>
        </p:txBody>
      </p:sp>
      <p:pic>
        <p:nvPicPr>
          <p:cNvPr id="7" name="Picture 2" descr="https://images-na.ssl-images-amazon.com/images/I/517zg%2B5XP1L.jpg">
            <a:extLst>
              <a:ext uri="{FF2B5EF4-FFF2-40B4-BE49-F238E27FC236}">
                <a16:creationId xmlns:a16="http://schemas.microsoft.com/office/drawing/2014/main" id="{ED79DD15-488C-3B46-B9ED-59580AFDEC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064" y="-25826"/>
            <a:ext cx="4546948" cy="6868502"/>
          </a:xfrm>
          <a:prstGeom prst="rect">
            <a:avLst/>
          </a:prstGeom>
          <a:noFill/>
          <a:extLst>
            <a:ext uri="{909E8E84-426E-40DD-AFC4-6F175D3DCCD1}">
              <a14:hiddenFill xmlns:a14="http://schemas.microsoft.com/office/drawing/2010/main">
                <a:solidFill>
                  <a:srgbClr val="FFFFFF"/>
                </a:solidFill>
              </a14:hiddenFill>
            </a:ext>
          </a:extLst>
        </p:spPr>
      </p:pic>
      <p:pic>
        <p:nvPicPr>
          <p:cNvPr id="25602" name="Picture 2" descr="https://krishnaorg-ad70.kxcdn.com/wp-content/uploads/2011/06/Jesus-Christ-and-Krishna1.jpg">
            <a:extLst>
              <a:ext uri="{FF2B5EF4-FFF2-40B4-BE49-F238E27FC236}">
                <a16:creationId xmlns:a16="http://schemas.microsoft.com/office/drawing/2014/main" id="{8AB13CC8-6F13-534D-9F0B-FC3C91C2EBB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47664" y="1448780"/>
            <a:ext cx="7013005" cy="39604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948144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5602"/>
                                        </p:tgtEl>
                                        <p:attrNameLst>
                                          <p:attrName>style.visibility</p:attrName>
                                        </p:attrNameLst>
                                      </p:cBhvr>
                                      <p:to>
                                        <p:strVal val="visible"/>
                                      </p:to>
                                    </p:set>
                                    <p:animEffect transition="in" filter="blinds(horizontal)">
                                      <p:cBhvr>
                                        <p:cTn id="7" dur="500"/>
                                        <p:tgtEl>
                                          <p:spTgt spid="256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14">
            <a:extLst>
              <a:ext uri="{FF2B5EF4-FFF2-40B4-BE49-F238E27FC236}">
                <a16:creationId xmlns:a16="http://schemas.microsoft.com/office/drawing/2014/main" id="{B3A80551-48E5-8F42-8F9A-8EF1E355B3C8}"/>
              </a:ext>
            </a:extLst>
          </p:cNvPr>
          <p:cNvGrpSpPr/>
          <p:nvPr/>
        </p:nvGrpSpPr>
        <p:grpSpPr>
          <a:xfrm>
            <a:off x="1475657" y="21183"/>
            <a:ext cx="6594231" cy="6858000"/>
            <a:chOff x="1475656" y="0"/>
            <a:chExt cx="6594231" cy="6858000"/>
          </a:xfrm>
        </p:grpSpPr>
        <p:pic>
          <p:nvPicPr>
            <p:cNvPr id="27650" name="Picture 2" descr="https://donmcminn.com/wp-content/uploads/2015/10/skeptic-cartoon.gif">
              <a:extLst>
                <a:ext uri="{FF2B5EF4-FFF2-40B4-BE49-F238E27FC236}">
                  <a16:creationId xmlns:a16="http://schemas.microsoft.com/office/drawing/2014/main" id="{0F49A0F2-0323-AC4C-B306-C3434941BF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75656" y="0"/>
              <a:ext cx="6594231" cy="6858000"/>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16">
              <a:extLst>
                <a:ext uri="{FF2B5EF4-FFF2-40B4-BE49-F238E27FC236}">
                  <a16:creationId xmlns:a16="http://schemas.microsoft.com/office/drawing/2014/main" id="{09B5EE5A-658C-4947-A89D-B9B1E48B6EE3}"/>
                </a:ext>
              </a:extLst>
            </p:cNvPr>
            <p:cNvGrpSpPr/>
            <p:nvPr/>
          </p:nvGrpSpPr>
          <p:grpSpPr>
            <a:xfrm>
              <a:off x="2206850" y="95449"/>
              <a:ext cx="5591598" cy="3397311"/>
              <a:chOff x="2206850" y="95449"/>
              <a:chExt cx="5591598" cy="3397311"/>
            </a:xfrm>
          </p:grpSpPr>
          <p:sp>
            <p:nvSpPr>
              <p:cNvPr id="2" name="Rectangle 17">
                <a:extLst>
                  <a:ext uri="{FF2B5EF4-FFF2-40B4-BE49-F238E27FC236}">
                    <a16:creationId xmlns:a16="http://schemas.microsoft.com/office/drawing/2014/main" id="{8FFB64E4-5DF9-DC49-8E4E-44E05E8012C8}"/>
                  </a:ext>
                </a:extLst>
              </p:cNvPr>
              <p:cNvSpPr/>
              <p:nvPr/>
            </p:nvSpPr>
            <p:spPr bwMode="auto">
              <a:xfrm>
                <a:off x="2411760" y="95449"/>
                <a:ext cx="3528392" cy="1079399"/>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a:t>
                </a:r>
                <a:r>
                  <a:rPr kumimoji="0" lang="ar-JO"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 مرحبا </a:t>
                </a:r>
                <a:r>
                  <a:rPr kumimoji="0" lang="en-US"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الجمعيَّة الوطنيَّة للمتشكِّكين</a:t>
                </a:r>
              </a:p>
            </p:txBody>
          </p:sp>
          <p:sp>
            <p:nvSpPr>
              <p:cNvPr id="3" name="Oval 18">
                <a:extLst>
                  <a:ext uri="{FF2B5EF4-FFF2-40B4-BE49-F238E27FC236}">
                    <a16:creationId xmlns:a16="http://schemas.microsoft.com/office/drawing/2014/main" id="{F230B8B0-DCDC-3B42-A984-18B8CB65133F}"/>
                  </a:ext>
                </a:extLst>
              </p:cNvPr>
              <p:cNvSpPr/>
              <p:nvPr/>
            </p:nvSpPr>
            <p:spPr bwMode="auto">
              <a:xfrm>
                <a:off x="2206850" y="1268760"/>
                <a:ext cx="2581173" cy="1517840"/>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لا أعتقد أنَّنا التقينا سابقًا</a:t>
                </a:r>
                <a:endParaRPr kumimoji="0" lang="en-US"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7" name="Oval 19">
                <a:extLst>
                  <a:ext uri="{FF2B5EF4-FFF2-40B4-BE49-F238E27FC236}">
                    <a16:creationId xmlns:a16="http://schemas.microsoft.com/office/drawing/2014/main" id="{599C0FCC-300A-F941-9D8B-698453F8EA31}"/>
                  </a:ext>
                </a:extLst>
              </p:cNvPr>
              <p:cNvSpPr/>
              <p:nvPr/>
            </p:nvSpPr>
            <p:spPr bwMode="auto">
              <a:xfrm>
                <a:off x="5032730" y="1600695"/>
                <a:ext cx="2635612" cy="1375075"/>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8" name="Oval 20">
                <a:extLst>
                  <a:ext uri="{FF2B5EF4-FFF2-40B4-BE49-F238E27FC236}">
                    <a16:creationId xmlns:a16="http://schemas.microsoft.com/office/drawing/2014/main" id="{8B102AD2-8EFD-FF40-9A6A-4F3BC34273DE}"/>
                  </a:ext>
                </a:extLst>
              </p:cNvPr>
              <p:cNvSpPr/>
              <p:nvPr/>
            </p:nvSpPr>
            <p:spPr bwMode="auto">
              <a:xfrm>
                <a:off x="5125835" y="1282453"/>
                <a:ext cx="2672613" cy="2210307"/>
              </a:xfrm>
              <a:prstGeom prst="ellipse">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أنا لا أُصدِّق أنَّك لا تعتقد أنَّنا التقينا سابقاً</a:t>
                </a:r>
                <a:endParaRPr kumimoji="0" lang="en-US" sz="3200" b="0"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grpSp>
      <p:sp>
        <p:nvSpPr>
          <p:cNvPr id="900098" name="Rectangle 2"/>
          <p:cNvSpPr>
            <a:spLocks noGrp="1" noChangeArrowheads="1"/>
          </p:cNvSpPr>
          <p:nvPr>
            <p:ph type="ctrTitle"/>
          </p:nvPr>
        </p:nvSpPr>
        <p:spPr>
          <a:xfrm rot="16200000">
            <a:off x="-2677623" y="2704719"/>
            <a:ext cx="6858001" cy="1448557"/>
          </a:xfrm>
          <a:effectLst>
            <a:outerShdw blurRad="63500" dist="35921" dir="2700000" algn="ctr" rotWithShape="0">
              <a:schemeClr val="tx2">
                <a:alpha val="74998"/>
              </a:schemeClr>
            </a:outerShdw>
          </a:effectLst>
        </p:spPr>
        <p:txBody>
          <a:bodyPr/>
          <a:lstStyle/>
          <a:p>
            <a:pPr rtl="1">
              <a:defRPr/>
            </a:pPr>
            <a:r>
              <a:rPr lang="ar-JO" sz="5400" b="1" dirty="0">
                <a:effectLst>
                  <a:glow rad="127000">
                    <a:schemeClr val="tx1"/>
                  </a:glow>
                </a:effectLst>
                <a:latin typeface="Traditional Arabic" panose="02020603050405020304" pitchFamily="18" charset="-78"/>
                <a:ea typeface="ＭＳ Ｐゴシック" charset="0"/>
                <a:cs typeface="Traditional Arabic" panose="02020603050405020304" pitchFamily="18" charset="-78"/>
              </a:rPr>
              <a:t>كنْ متشكِّكاً</a:t>
            </a:r>
            <a:endParaRPr lang="en-US" sz="5400" b="1" dirty="0">
              <a:effectLst>
                <a:glow rad="127000">
                  <a:schemeClr val="tx1"/>
                </a:glow>
              </a:effectLst>
              <a:latin typeface="Traditional Arabic" panose="02020603050405020304" pitchFamily="18" charset="-78"/>
              <a:ea typeface="ＭＳ Ｐゴシック" charset="0"/>
              <a:cs typeface="Traditional Arabic" panose="02020603050405020304" pitchFamily="18" charset="-78"/>
            </a:endParaRPr>
          </a:p>
        </p:txBody>
      </p:sp>
    </p:spTree>
    <p:extLst>
      <p:ext uri="{BB962C8B-B14F-4D97-AF65-F5344CB8AC3E}">
        <p14:creationId xmlns:p14="http://schemas.microsoft.com/office/powerpoint/2010/main" val="1360401894"/>
      </p:ext>
    </p:ext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mj-cs"/>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mj-cs"/>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cs typeface="+mj-cs"/>
            </a:endParaRPr>
          </a:p>
        </p:txBody>
      </p:sp>
      <p:sp>
        <p:nvSpPr>
          <p:cNvPr id="4" name="Rectangle 2"/>
          <p:cNvSpPr txBox="1">
            <a:spLocks noChangeArrowheads="1"/>
          </p:cNvSpPr>
          <p:nvPr/>
        </p:nvSpPr>
        <p:spPr bwMode="auto">
          <a:xfrm>
            <a:off x="0" y="1602007"/>
            <a:ext cx="9144000" cy="31942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j-cs"/>
              </a:rPr>
              <a:t>مفهوم "الملكوت" و"ملكوت الله" يظهر على الأقل 42 مرة (مثال، 1: 33؛ 4: 43؛ 6: 20؛ 7: 28؛ 8: 1، 10؛ 9: 2، 11، 27، 60، 62؛ 10: 9، 11؛ 11: 2، 17، 18، 20؛ 12: 31، 32؛ 13: 18، 20، 28، 29؛ 14: 15؛ 16: 16؛ 17: 20أ، 20ب، 21؛ 18: 16، 17، 24، 25، 29؛ 19: 11؛ 21: 10، 31؛ 22: 16، 18، 29، 30؛ 23: 42، 51).</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j-cs"/>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j-cs"/>
            </a:endParaRPr>
          </a:p>
        </p:txBody>
      </p:sp>
      <p:sp>
        <p:nvSpPr>
          <p:cNvPr id="6" name="Rectangle 2">
            <a:extLst>
              <a:ext uri="{FF2B5EF4-FFF2-40B4-BE49-F238E27FC236}">
                <a16:creationId xmlns:a16="http://schemas.microsoft.com/office/drawing/2014/main" id="{C5FB6306-5A92-B84B-B6BF-B03B9BB854B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j-cs"/>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178638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كنْ متشكِّكاً</a:t>
            </a:r>
            <a:endParaRPr lang="en-US" sz="5400" dirty="0">
              <a:effectLst>
                <a:glow rad="127000">
                  <a:schemeClr val="tx1"/>
                </a:glow>
              </a:effectLst>
              <a:ea typeface="Accordance" panose="00000400000000000000" pitchFamily="2" charset="-78"/>
            </a:endParaRPr>
          </a:p>
        </p:txBody>
      </p:sp>
      <p:pic>
        <p:nvPicPr>
          <p:cNvPr id="28674" name="Picture 2" descr="https://bloximages.chicago2.vip.townnews.com/westvalleyview.com/content/tncms/assets/v3/editorial/9/05/905de71e-3c4e-11e9-9ad5-c35a2d2f81ed/5c7979a298c22.image.jpg?resize=400%2C225">
            <a:extLst>
              <a:ext uri="{FF2B5EF4-FFF2-40B4-BE49-F238E27FC236}">
                <a16:creationId xmlns:a16="http://schemas.microsoft.com/office/drawing/2014/main" id="{0F1E6BFD-3B3C-8242-BD73-CAF1047449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932" y="1052736"/>
            <a:ext cx="9089010" cy="511256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22312194"/>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rtl="1">
              <a:defRPr/>
            </a:pPr>
            <a:r>
              <a:rPr lang="ar-SA" sz="6400" dirty="0">
                <a:effectLst>
                  <a:glow rad="127000">
                    <a:schemeClr val="tx1"/>
                  </a:glow>
                </a:effectLst>
                <a:ea typeface="Accordance" panose="00000400000000000000" pitchFamily="2" charset="-78"/>
              </a:rPr>
              <a:t>كيف يمكن أن نكون </a:t>
            </a:r>
            <a:r>
              <a:rPr lang="ar-JO" sz="6400" dirty="0">
                <a:effectLst>
                  <a:glow rad="127000">
                    <a:schemeClr val="tx1"/>
                  </a:glow>
                </a:effectLst>
              </a:rPr>
              <a:t>متأكِّدين</a:t>
            </a:r>
            <a:r>
              <a:rPr lang="ar-JO" sz="6400" dirty="0">
                <a:solidFill>
                  <a:srgbClr val="FFFF00"/>
                </a:solidFill>
                <a:effectLst>
                  <a:glow rad="127000">
                    <a:schemeClr val="tx1"/>
                  </a:glow>
                </a:effectLst>
                <a:ea typeface="Accordance" panose="00000400000000000000" pitchFamily="2" charset="-78"/>
              </a:rPr>
              <a:t> </a:t>
            </a:r>
            <a:r>
              <a:rPr lang="ar-JO" sz="6400" dirty="0">
                <a:effectLst>
                  <a:glow rad="127000">
                    <a:schemeClr val="tx1"/>
                  </a:glow>
                </a:effectLst>
              </a:rPr>
              <a:t>و</a:t>
            </a:r>
            <a:r>
              <a:rPr lang="ar-JO" sz="6400" dirty="0">
                <a:solidFill>
                  <a:srgbClr val="FFFF00"/>
                </a:solidFill>
                <a:effectLst>
                  <a:glow rad="127000">
                    <a:schemeClr val="tx1"/>
                  </a:glow>
                </a:effectLst>
                <a:ea typeface="Accordance" panose="00000400000000000000" pitchFamily="2" charset="-78"/>
              </a:rPr>
              <a:t>ثابتين </a:t>
            </a:r>
            <a:r>
              <a:rPr lang="ar-JO" sz="6400" dirty="0">
                <a:effectLst>
                  <a:glow rad="127000">
                    <a:schemeClr val="tx1"/>
                  </a:glow>
                </a:effectLst>
                <a:ea typeface="Accordance" panose="00000400000000000000" pitchFamily="2" charset="-78"/>
              </a:rPr>
              <a:t>في حقيقة</a:t>
            </a:r>
            <a:r>
              <a:rPr lang="ar-SA" sz="6400" dirty="0">
                <a:effectLst>
                  <a:glow rad="127000">
                    <a:schemeClr val="tx1"/>
                  </a:glow>
                </a:effectLst>
                <a:ea typeface="Accordance" panose="00000400000000000000" pitchFamily="2" charset="-78"/>
              </a:rPr>
              <a:t> إيماننا بيسوع؟</a:t>
            </a:r>
            <a:endParaRPr lang="en-US" sz="6400" dirty="0">
              <a:effectLst>
                <a:glow rad="127000">
                  <a:schemeClr val="tx1"/>
                </a:glow>
              </a:effectLst>
              <a:ea typeface="Accordance" panose="00000400000000000000" pitchFamily="2" charset="-78"/>
            </a:endParaRP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79F1EA5-8531-D640-945C-065B607D791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132"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4969607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Background</a:t>
            </a:r>
          </a:p>
        </p:txBody>
      </p:sp>
      <p:pic>
        <p:nvPicPr>
          <p:cNvPr id="22530" name="Picture 2" descr="Related image">
            <a:extLst>
              <a:ext uri="{FF2B5EF4-FFF2-40B4-BE49-F238E27FC236}">
                <a16:creationId xmlns:a16="http://schemas.microsoft.com/office/drawing/2014/main" id="{77F5184B-B5BC-8C4F-86D5-74B9969E6F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3075" y="0"/>
            <a:ext cx="565785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1687985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icture 2" descr="https://storage.hidabroot.com/articles/15477_tumb_750Xauto.jpg">
            <a:extLst>
              <a:ext uri="{FF2B5EF4-FFF2-40B4-BE49-F238E27FC236}">
                <a16:creationId xmlns:a16="http://schemas.microsoft.com/office/drawing/2014/main" id="{FAAF2A1C-16B2-B548-B46F-9EADBA417ED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7244"/>
          <a:stretch/>
        </p:blipFill>
        <p:spPr bwMode="auto">
          <a:xfrm>
            <a:off x="32433" y="-15847"/>
            <a:ext cx="9086516" cy="6873847"/>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384060"/>
            <a:ext cx="4690964" cy="422988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بأنَّ الكنيسة في عهدها الباكر كانت تمارس سِفاح القُربى</a:t>
            </a:r>
            <a:endParaRPr kumimoji="0" lang="en-US" sz="8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rtl="1">
              <a:defRPr/>
            </a:pPr>
            <a:r>
              <a:rPr lang="ar-JO" sz="5400" dirty="0">
                <a:effectLst>
                  <a:glow rad="127000">
                    <a:schemeClr val="tx1"/>
                  </a:glow>
                </a:effectLst>
                <a:ea typeface="Accordance" panose="00000400000000000000" pitchFamily="2" charset="-78"/>
              </a:rPr>
              <a:t>آمَن الملايين...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491865178"/>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80" name="Picture 4" descr="Related image">
            <a:extLst>
              <a:ext uri="{FF2B5EF4-FFF2-40B4-BE49-F238E27FC236}">
                <a16:creationId xmlns:a16="http://schemas.microsoft.com/office/drawing/2014/main" id="{B1C43BF6-245F-8A4F-BE7F-FE8A59448A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1622"/>
            <a:ext cx="5472426" cy="6879621"/>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5364088" y="1359351"/>
            <a:ext cx="3754860" cy="5093985"/>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بأنَّ المسيحيِّين في عهد الكنيسة الباكرة كانوا من آكلي لحوم البشر</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4572000" y="232008"/>
            <a:ext cx="4572000" cy="1540808"/>
          </a:xfrm>
          <a:effectLst>
            <a:outerShdw blurRad="63500" dist="35921" dir="2700000" algn="ctr" rotWithShape="0">
              <a:schemeClr val="tx2">
                <a:alpha val="74998"/>
              </a:schemeClr>
            </a:outerShdw>
          </a:effectLst>
        </p:spPr>
        <p:txBody>
          <a:bodyPr/>
          <a:lstStyle/>
          <a:p>
            <a:pPr rtl="1">
              <a:defRPr/>
            </a:pPr>
            <a:r>
              <a:rPr lang="ar-JO" sz="5400" dirty="0">
                <a:effectLst>
                  <a:glow rad="127000">
                    <a:schemeClr val="tx1"/>
                  </a:glow>
                </a:effectLst>
                <a:ea typeface="Accordance" panose="00000400000000000000" pitchFamily="2" charset="-78"/>
              </a:rPr>
              <a:t>آمَن الملايين...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173370904"/>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76200" y="0"/>
            <a:ext cx="9220200" cy="7101408"/>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966" name="Text Box 6"/>
          <p:cNvSpPr txBox="1">
            <a:spLocks noChangeArrowheads="1"/>
          </p:cNvSpPr>
          <p:nvPr/>
        </p:nvSpPr>
        <p:spPr bwMode="auto">
          <a:xfrm>
            <a:off x="63500" y="1124744"/>
            <a:ext cx="6413500" cy="1015598"/>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wrap="square" lIns="0" tIns="45688" rIns="0" bIns="45688">
            <a:spAutoFit/>
          </a:body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091" name="Text Box 16"/>
          <p:cNvSpPr txBox="1">
            <a:spLocks noChangeArrowheads="1"/>
          </p:cNvSpPr>
          <p:nvPr/>
        </p:nvSpPr>
        <p:spPr bwMode="auto">
          <a:xfrm>
            <a:off x="1866900" y="2298804"/>
            <a:ext cx="838200" cy="6617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49</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المجْمَع</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2" name="Text Box 17"/>
          <p:cNvSpPr txBox="1">
            <a:spLocks noChangeArrowheads="1"/>
          </p:cNvSpPr>
          <p:nvPr/>
        </p:nvSpPr>
        <p:spPr bwMode="auto">
          <a:xfrm>
            <a:off x="4724400" y="1998255"/>
            <a:ext cx="685800" cy="10926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آب 59</a:t>
            </a: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محاكمات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094" name="Text Box 20"/>
          <p:cNvSpPr txBox="1">
            <a:spLocks noChangeArrowheads="1"/>
          </p:cNvSpPr>
          <p:nvPr/>
        </p:nvSpPr>
        <p:spPr bwMode="auto">
          <a:xfrm>
            <a:off x="8383091" y="2060848"/>
            <a:ext cx="797421" cy="1308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ربيع 68</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تَوَسُّع</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6" name="Text Box 7"/>
          <p:cNvSpPr txBox="1">
            <a:spLocks noChangeArrowheads="1"/>
          </p:cNvSpPr>
          <p:nvPr/>
        </p:nvSpPr>
        <p:spPr bwMode="auto">
          <a:xfrm>
            <a:off x="914400" y="1958038"/>
            <a:ext cx="990600" cy="137730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48-</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49</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971" name="Text Box 11"/>
          <p:cNvSpPr txBox="1">
            <a:spLocks noChangeArrowheads="1"/>
          </p:cNvSpPr>
          <p:nvPr/>
        </p:nvSpPr>
        <p:spPr bwMode="auto">
          <a:xfrm>
            <a:off x="7397824" y="1934956"/>
            <a:ext cx="990600" cy="1400383"/>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67 – ربيع 68</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1" name="Text Box 9"/>
          <p:cNvSpPr txBox="1">
            <a:spLocks noChangeArrowheads="1"/>
          </p:cNvSpPr>
          <p:nvPr/>
        </p:nvSpPr>
        <p:spPr bwMode="auto">
          <a:xfrm>
            <a:off x="6389712" y="1934956"/>
            <a:ext cx="990600" cy="1400383"/>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62 -</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خريف 67</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 name="Title 33"/>
          <p:cNvSpPr>
            <a:spLocks noGrp="1"/>
          </p:cNvSpPr>
          <p:nvPr>
            <p:ph type="title" idx="4294967295"/>
          </p:nvPr>
        </p:nvSpPr>
        <p:spPr>
          <a:xfrm>
            <a:off x="35496" y="-101262"/>
            <a:ext cx="8020000" cy="1323439"/>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rtl="1" eaLnBrk="1" hangingPunct="1">
              <a:spcBef>
                <a:spcPct val="50000"/>
              </a:spcBef>
              <a:defRPr/>
            </a:pPr>
            <a:r>
              <a:rPr lang="ar-JO" sz="4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إلى العهد الجديد (وفق تسلسلٍ زمنيّ)</a:t>
            </a:r>
            <a:endParaRPr lang="en-US" sz="4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0" name="Text Box 19"/>
          <p:cNvSpPr txBox="1">
            <a:spLocks noChangeArrowheads="1"/>
          </p:cNvSpPr>
          <p:nvPr/>
        </p:nvSpPr>
        <p:spPr bwMode="auto">
          <a:xfrm>
            <a:off x="152400" y="5723408"/>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الأناجيل وأعمال الرسل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6" name="Text Box 7"/>
          <p:cNvSpPr txBox="1">
            <a:spLocks noChangeArrowheads="1"/>
          </p:cNvSpPr>
          <p:nvPr/>
        </p:nvSpPr>
        <p:spPr bwMode="auto">
          <a:xfrm>
            <a:off x="2667000" y="1941678"/>
            <a:ext cx="990600" cy="1361911"/>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50-</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52</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بحر إيجة</a:t>
            </a:r>
            <a:endParaRPr kumimoji="0" lang="en-US"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37" name="Text Box 17"/>
          <p:cNvSpPr txBox="1">
            <a:spLocks noChangeArrowheads="1"/>
          </p:cNvSpPr>
          <p:nvPr/>
        </p:nvSpPr>
        <p:spPr bwMode="auto">
          <a:xfrm>
            <a:off x="-76200" y="2136612"/>
            <a:ext cx="990600" cy="10926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صيف 35-37 م</a:t>
            </a: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ar-JO" sz="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دمشق</a:t>
            </a:r>
            <a:br>
              <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أنطاكيَّة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3" name="Text Box 10"/>
          <p:cNvSpPr txBox="1">
            <a:spLocks noChangeArrowheads="1"/>
          </p:cNvSpPr>
          <p:nvPr/>
        </p:nvSpPr>
        <p:spPr bwMode="auto">
          <a:xfrm>
            <a:off x="2286000" y="6588060"/>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9" name="Text Box 20"/>
          <p:cNvSpPr txBox="1">
            <a:spLocks noChangeArrowheads="1"/>
          </p:cNvSpPr>
          <p:nvPr/>
        </p:nvSpPr>
        <p:spPr bwMode="auto">
          <a:xfrm>
            <a:off x="3352800" y="6247532"/>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الرحلات التبشيريَّة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40" name="Text Box 9"/>
          <p:cNvSpPr txBox="1">
            <a:spLocks noChangeArrowheads="1"/>
          </p:cNvSpPr>
          <p:nvPr/>
        </p:nvSpPr>
        <p:spPr bwMode="auto">
          <a:xfrm>
            <a:off x="2286000" y="6156012"/>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41" name="Text Box 20"/>
          <p:cNvSpPr txBox="1">
            <a:spLocks noChangeArrowheads="1"/>
          </p:cNvSpPr>
          <p:nvPr/>
        </p:nvSpPr>
        <p:spPr bwMode="auto">
          <a:xfrm>
            <a:off x="3352800" y="6607572"/>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أوقاتٌ في السجن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11862" y="1972049"/>
            <a:ext cx="1018064"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53-</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أيَّار 57</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أسيَّا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84648" y="1904197"/>
            <a:ext cx="987552" cy="1400383"/>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شباط 60 –</a:t>
            </a:r>
            <a:br>
              <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grpSp>
        <p:nvGrpSpPr>
          <p:cNvPr id="2" name="Group 7">
            <a:extLst>
              <a:ext uri="{FF2B5EF4-FFF2-40B4-BE49-F238E27FC236}">
                <a16:creationId xmlns:a16="http://schemas.microsoft.com/office/drawing/2014/main" id="{26150E49-40A6-E5C2-5DD2-56C93FB887F9}"/>
              </a:ext>
            </a:extLst>
          </p:cNvPr>
          <p:cNvGrpSpPr>
            <a:grpSpLocks/>
          </p:cNvGrpSpPr>
          <p:nvPr/>
        </p:nvGrpSpPr>
        <p:grpSpPr bwMode="auto">
          <a:xfrm>
            <a:off x="838200" y="4136677"/>
            <a:ext cx="3886200" cy="1452563"/>
            <a:chOff x="144" y="2736"/>
            <a:chExt cx="2544" cy="1104"/>
          </a:xfrm>
        </p:grpSpPr>
        <p:sp>
          <p:nvSpPr>
            <p:cNvPr id="3" name="Rectangle 8">
              <a:extLst>
                <a:ext uri="{FF2B5EF4-FFF2-40B4-BE49-F238E27FC236}">
                  <a16:creationId xmlns:a16="http://schemas.microsoft.com/office/drawing/2014/main" id="{FC901D19-4BA3-42E0-34C7-AC80BDE21C5E}"/>
                </a:ext>
              </a:extLst>
            </p:cNvPr>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 name="Text Box 9">
              <a:extLst>
                <a:ext uri="{FF2B5EF4-FFF2-40B4-BE49-F238E27FC236}">
                  <a16:creationId xmlns:a16="http://schemas.microsoft.com/office/drawing/2014/main" id="{32FEBADD-8BEE-2F84-0F67-56D6A3E41435}"/>
                </a:ext>
              </a:extLst>
            </p:cNvPr>
            <p:cNvSpPr txBox="1">
              <a:spLocks noChangeArrowheads="1"/>
            </p:cNvSpPr>
            <p:nvPr/>
          </p:nvSpPr>
          <p:spPr bwMode="auto">
            <a:xfrm>
              <a:off x="593" y="3456"/>
              <a:ext cx="1494" cy="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الإرسالية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5" name="Text Box 19">
            <a:extLst>
              <a:ext uri="{FF2B5EF4-FFF2-40B4-BE49-F238E27FC236}">
                <a16:creationId xmlns:a16="http://schemas.microsoft.com/office/drawing/2014/main" id="{A294D8C5-E1A1-2172-C199-C2141F854DBA}"/>
              </a:ext>
            </a:extLst>
          </p:cNvPr>
          <p:cNvSpPr txBox="1">
            <a:spLocks noChangeArrowheads="1"/>
          </p:cNvSpPr>
          <p:nvPr/>
        </p:nvSpPr>
        <p:spPr bwMode="auto">
          <a:xfrm>
            <a:off x="959030" y="4148173"/>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20">
            <a:extLst>
              <a:ext uri="{FF2B5EF4-FFF2-40B4-BE49-F238E27FC236}">
                <a16:creationId xmlns:a16="http://schemas.microsoft.com/office/drawing/2014/main" id="{FB7D1EFC-01CE-BB18-26E9-9162571EA3AE}"/>
              </a:ext>
            </a:extLst>
          </p:cNvPr>
          <p:cNvSpPr txBox="1">
            <a:spLocks noChangeArrowheads="1"/>
          </p:cNvSpPr>
          <p:nvPr/>
        </p:nvSpPr>
        <p:spPr bwMode="auto">
          <a:xfrm>
            <a:off x="2665203" y="4147851"/>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21">
            <a:extLst>
              <a:ext uri="{FF2B5EF4-FFF2-40B4-BE49-F238E27FC236}">
                <a16:creationId xmlns:a16="http://schemas.microsoft.com/office/drawing/2014/main" id="{9CFFC615-1589-C0C5-4ABF-90B606ABA12E}"/>
              </a:ext>
            </a:extLst>
          </p:cNvPr>
          <p:cNvSpPr txBox="1">
            <a:spLocks noChangeArrowheads="1"/>
          </p:cNvSpPr>
          <p:nvPr/>
        </p:nvSpPr>
        <p:spPr bwMode="auto">
          <a:xfrm>
            <a:off x="2665203" y="4587924"/>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Text Box 22">
            <a:extLst>
              <a:ext uri="{FF2B5EF4-FFF2-40B4-BE49-F238E27FC236}">
                <a16:creationId xmlns:a16="http://schemas.microsoft.com/office/drawing/2014/main" id="{FE83B0E9-A6CA-9328-24A1-A023FCFCEF3A}"/>
              </a:ext>
            </a:extLst>
          </p:cNvPr>
          <p:cNvSpPr txBox="1">
            <a:spLocks noChangeArrowheads="1"/>
          </p:cNvSpPr>
          <p:nvPr/>
        </p:nvSpPr>
        <p:spPr bwMode="auto">
          <a:xfrm>
            <a:off x="3806679" y="4147851"/>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كور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Text Box 23">
            <a:extLst>
              <a:ext uri="{FF2B5EF4-FFF2-40B4-BE49-F238E27FC236}">
                <a16:creationId xmlns:a16="http://schemas.microsoft.com/office/drawing/2014/main" id="{5FA2B0FD-6375-2EF1-20EA-F939D4FB7769}"/>
              </a:ext>
            </a:extLst>
          </p:cNvPr>
          <p:cNvSpPr txBox="1">
            <a:spLocks noChangeArrowheads="1"/>
          </p:cNvSpPr>
          <p:nvPr/>
        </p:nvSpPr>
        <p:spPr bwMode="auto">
          <a:xfrm>
            <a:off x="3806679" y="460480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كور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Text Box 24">
            <a:extLst>
              <a:ext uri="{FF2B5EF4-FFF2-40B4-BE49-F238E27FC236}">
                <a16:creationId xmlns:a16="http://schemas.microsoft.com/office/drawing/2014/main" id="{383740FE-E86A-4E86-64B5-5A8B1F788B7C}"/>
              </a:ext>
            </a:extLst>
          </p:cNvPr>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رومية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Text Box 19">
            <a:extLst>
              <a:ext uri="{FF2B5EF4-FFF2-40B4-BE49-F238E27FC236}">
                <a16:creationId xmlns:a16="http://schemas.microsoft.com/office/drawing/2014/main" id="{1F5BD762-72B9-85B6-A173-F9BEF8617E6E}"/>
              </a:ext>
            </a:extLst>
          </p:cNvPr>
          <p:cNvSpPr txBox="1">
            <a:spLocks noChangeArrowheads="1"/>
          </p:cNvSpPr>
          <p:nvPr/>
        </p:nvSpPr>
        <p:spPr bwMode="auto">
          <a:xfrm>
            <a:off x="152400" y="6165304"/>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Text Box 19">
            <a:extLst>
              <a:ext uri="{FF2B5EF4-FFF2-40B4-BE49-F238E27FC236}">
                <a16:creationId xmlns:a16="http://schemas.microsoft.com/office/drawing/2014/main" id="{8CDE8286-350E-C2BB-1F01-3995ED1D5619}"/>
              </a:ext>
            </a:extLst>
          </p:cNvPr>
          <p:cNvSpPr txBox="1">
            <a:spLocks noChangeArrowheads="1"/>
          </p:cNvSpPr>
          <p:nvPr/>
        </p:nvSpPr>
        <p:spPr bwMode="auto">
          <a:xfrm>
            <a:off x="152400" y="6597352"/>
            <a:ext cx="1800225" cy="369887"/>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الرسائل العامَّة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Text Box 19">
            <a:extLst>
              <a:ext uri="{FF2B5EF4-FFF2-40B4-BE49-F238E27FC236}">
                <a16:creationId xmlns:a16="http://schemas.microsoft.com/office/drawing/2014/main" id="{C8773830-E204-9B9A-7FB8-C1038EC6DEA8}"/>
              </a:ext>
            </a:extLst>
          </p:cNvPr>
          <p:cNvSpPr txBox="1">
            <a:spLocks noChangeArrowheads="1"/>
          </p:cNvSpPr>
          <p:nvPr/>
        </p:nvSpPr>
        <p:spPr bwMode="auto">
          <a:xfrm>
            <a:off x="959030" y="4604806"/>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يعقوب</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5641BFEA-93F7-2A66-B9FD-C54B94D097DE}"/>
              </a:ext>
            </a:extLst>
          </p:cNvPr>
          <p:cNvSpPr txBox="1"/>
          <p:nvPr/>
        </p:nvSpPr>
        <p:spPr>
          <a:xfrm>
            <a:off x="6876256" y="6567735"/>
            <a:ext cx="1905545" cy="830997"/>
          </a:xfrm>
          <a:prstGeom prst="rect">
            <a:avLst/>
          </a:prstGeom>
          <a:noFill/>
        </p:spPr>
        <p:txBody>
          <a:bodyPr wrap="square" rtlCol="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وفق تسلسلٍ زمنيّ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dissolv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50" grpId="0" animBg="1"/>
      <p:bldP spid="13"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5810" name="Rectangle 2"/>
          <p:cNvSpPr>
            <a:spLocks noGrp="1" noChangeArrowheads="1"/>
          </p:cNvSpPr>
          <p:nvPr>
            <p:ph type="ctrTitle"/>
          </p:nvPr>
        </p:nvSpPr>
        <p:spPr>
          <a:xfrm>
            <a:off x="685800" y="2286000"/>
            <a:ext cx="7772400" cy="1143000"/>
          </a:xfrm>
        </p:spPr>
        <p:txBody>
          <a:bodyPr/>
          <a:lstStyle/>
          <a:p>
            <a:pPr rtl="1" eaLnBrk="1" hangingPunct="1"/>
            <a:r>
              <a:rPr lang="en-US" b="1" dirty="0">
                <a:latin typeface="Arial" panose="020B0604020202020204" pitchFamily="34" charset="0"/>
                <a:ea typeface="ＭＳ Ｐゴシック" charset="-128"/>
                <a:cs typeface="Arial" panose="020B0604020202020204" pitchFamily="34" charset="0"/>
              </a:rPr>
              <a:t>Romans 15:14-19</a:t>
            </a:r>
          </a:p>
        </p:txBody>
      </p:sp>
      <p:pic>
        <p:nvPicPr>
          <p:cNvPr id="1015811" name="Picture 1" descr="man-praying-on-one-knee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527800"/>
          </a:xfrm>
          <a:prstGeom prst="rect">
            <a:avLst/>
          </a:prstGeom>
          <a:noFill/>
          <a:ln w="9525">
            <a:noFill/>
            <a:miter lim="800000"/>
            <a:headEnd/>
            <a:tailEnd/>
          </a:ln>
        </p:spPr>
      </p:pic>
      <p:sp>
        <p:nvSpPr>
          <p:cNvPr id="1015812" name="TextBox 4"/>
          <p:cNvSpPr txBox="1">
            <a:spLocks noChangeArrowheads="1"/>
          </p:cNvSpPr>
          <p:nvPr/>
        </p:nvSpPr>
        <p:spPr bwMode="auto">
          <a:xfrm>
            <a:off x="35496" y="-8229"/>
            <a:ext cx="9032304" cy="3693319"/>
          </a:xfrm>
          <a:prstGeom prst="rect">
            <a:avLst/>
          </a:prstGeom>
          <a:noFill/>
          <a:ln w="9525">
            <a:noFill/>
            <a:miter lim="800000"/>
            <a:headEnd/>
            <a:tailEnd/>
          </a:ln>
        </p:spPr>
        <p:txBody>
          <a:bodyPr wrap="square">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Arial" charset="0"/>
                <a:cs typeface="Arial" panose="020B0604020202020204" pitchFamily="34" charset="0"/>
              </a:rPr>
              <a:t>كتب بولس إلى كنيسة رومية...</a:t>
            </a:r>
            <a:endParaRPr kumimoji="0" lang="en-US" sz="54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altLang="ja-JP" sz="48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a:t>
            </a:r>
            <a:r>
              <a:rPr kumimoji="0" lang="ar-JO" sz="48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حتَّى إنّي </a:t>
            </a:r>
            <a:r>
              <a:rPr kumimoji="0" lang="ar-JO" sz="4800" b="1" u="none" strike="noStrike" kern="1200" cap="none" spc="0" normalizeH="0" baseline="0" noProof="0" dirty="0">
                <a:ln>
                  <a:noFill/>
                </a:ln>
                <a:solidFill>
                  <a:srgbClr val="FFFF00"/>
                </a:solidFill>
                <a:effectLst>
                  <a:glow rad="139700">
                    <a:srgbClr val="000000"/>
                  </a:glow>
                </a:effectLst>
                <a:uLnTx/>
                <a:uFillTx/>
                <a:latin typeface="Arial" panose="020B0604020202020204" pitchFamily="34" charset="0"/>
                <a:cs typeface="Arial" panose="020B0604020202020204" pitchFamily="34" charset="0"/>
              </a:rPr>
              <a:t>مِنْ أورُشَليمَ وما حَوْلها إلَى إللّيريكونَ</a:t>
            </a:r>
            <a:r>
              <a:rPr kumimoji="0" lang="ar-JO" sz="48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قد أكمَلتُ التَّبشيرَ بإنجيلِ المَسيحِ</a:t>
            </a:r>
            <a:r>
              <a:rPr kumimoji="0" lang="ar-JO" altLang="ja-JP" sz="48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(رومية 15: 19).</a:t>
            </a:r>
            <a:endParaRPr kumimoji="0" lang="en-US" sz="48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69409472"/>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7858"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w="9525">
            <a:noFill/>
            <a:miter lim="800000"/>
            <a:headEnd/>
            <a:tailEnd/>
          </a:ln>
        </p:spPr>
      </p:pic>
      <p:sp>
        <p:nvSpPr>
          <p:cNvPr id="450562" name="Rectangle 2"/>
          <p:cNvSpPr>
            <a:spLocks noGrp="1" noChangeArrowheads="1"/>
          </p:cNvSpPr>
          <p:nvPr>
            <p:ph type="title"/>
          </p:nvPr>
        </p:nvSpPr>
        <p:spPr>
          <a:xfrm>
            <a:off x="0" y="0"/>
            <a:ext cx="9144000" cy="1143000"/>
          </a:xfrm>
          <a:solidFill>
            <a:srgbClr val="000099"/>
          </a:solidFill>
        </p:spPr>
        <p:txBody>
          <a:bodyPr/>
          <a:lstStyle/>
          <a:p>
            <a:pPr rtl="1" eaLnBrk="1" hangingPunct="1">
              <a:defRPr/>
            </a:pPr>
            <a:r>
              <a:rPr lang="ar-JO" sz="6000" b="1" dirty="0">
                <a:latin typeface="Arial" panose="020B0604020202020204" pitchFamily="34" charset="0"/>
                <a:ea typeface="Accordance" panose="00000400000000000000" pitchFamily="2" charset="-78"/>
                <a:cs typeface="Arial" panose="020B0604020202020204" pitchFamily="34" charset="0"/>
              </a:rPr>
              <a:t>خدمة بولس غرباً</a:t>
            </a:r>
            <a:endParaRPr lang="en-US" sz="6000" b="1" dirty="0">
              <a:latin typeface="Arial" panose="020B0604020202020204" pitchFamily="34" charset="0"/>
              <a:ea typeface="Accordance" panose="00000400000000000000" pitchFamily="2" charset="-78"/>
              <a:cs typeface="Arial" panose="020B0604020202020204" pitchFamily="34" charset="0"/>
            </a:endParaRPr>
          </a:p>
        </p:txBody>
      </p:sp>
      <p:sp>
        <p:nvSpPr>
          <p:cNvPr id="450565" name="Text Box 5"/>
          <p:cNvSpPr txBox="1">
            <a:spLocks noChangeArrowheads="1"/>
          </p:cNvSpPr>
          <p:nvPr/>
        </p:nvSpPr>
        <p:spPr bwMode="auto">
          <a:xfrm>
            <a:off x="7223001" y="4724400"/>
            <a:ext cx="978153"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أورشليم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50566" name="Text Box 6"/>
          <p:cNvSpPr txBox="1">
            <a:spLocks noChangeArrowheads="1"/>
          </p:cNvSpPr>
          <p:nvPr/>
        </p:nvSpPr>
        <p:spPr bwMode="auto">
          <a:xfrm>
            <a:off x="5177647" y="3124200"/>
            <a:ext cx="1112805"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إللِّيريكونَ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017862" name="Text Box 7"/>
          <p:cNvSpPr txBox="1">
            <a:spLocks noChangeArrowheads="1"/>
          </p:cNvSpPr>
          <p:nvPr/>
        </p:nvSpPr>
        <p:spPr bwMode="auto">
          <a:xfrm>
            <a:off x="3420900" y="3276600"/>
            <a:ext cx="657552" cy="461665"/>
          </a:xfrm>
          <a:prstGeom prst="rect">
            <a:avLst/>
          </a:prstGeom>
          <a:solidFill>
            <a:srgbClr val="990033"/>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4BF68501-E658-6C45-AB59-88EBAA4B333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41055929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5"/>
                                        </p:tgtEl>
                                        <p:attrNameLst>
                                          <p:attrName>style.visibility</p:attrName>
                                        </p:attrNameLst>
                                      </p:cBhvr>
                                      <p:to>
                                        <p:strVal val="visible"/>
                                      </p:to>
                                    </p:set>
                                    <p:animEffect transition="in" filter="fade">
                                      <p:cBhvr>
                                        <p:cTn id="7" dur="500"/>
                                        <p:tgtEl>
                                          <p:spTgt spid="450565"/>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0566"/>
                                        </p:tgtEl>
                                        <p:attrNameLst>
                                          <p:attrName>style.visibility</p:attrName>
                                        </p:attrNameLst>
                                      </p:cBhvr>
                                      <p:to>
                                        <p:strVal val="visible"/>
                                      </p:to>
                                    </p:set>
                                    <p:animEffect transition="in" filter="fade">
                                      <p:cBhvr>
                                        <p:cTn id="11" dur="500"/>
                                        <p:tgtEl>
                                          <p:spTgt spid="45056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5" grpId="0" animBg="1" autoUpdateAnimBg="0"/>
      <p:bldP spid="450566" grpId="0" animBg="1" autoUpdateAnimBg="0"/>
      <p:bldP spid="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0" y="0"/>
            <a:ext cx="9144000" cy="2348880"/>
          </a:xfrm>
        </p:spPr>
        <p:txBody>
          <a:bodyPr/>
          <a:lstStyle/>
          <a:p>
            <a:pPr rtl="1"/>
            <a:r>
              <a:rPr lang="ar-JO" sz="6000" b="1" dirty="0">
                <a:latin typeface="Arial" panose="020B0604020202020204" pitchFamily="34" charset="0"/>
                <a:cs typeface="Arial" panose="020B0604020202020204" pitchFamily="34" charset="0"/>
              </a:rPr>
              <a:t>"المسيحيَّة هي ديانةٌ غربيَّة"</a:t>
            </a:r>
            <a:endParaRPr lang="en-US" sz="6000" b="1" dirty="0">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3"/>
          <a:stretch>
            <a:fillRect/>
          </a:stretch>
        </p:blipFill>
        <p:spPr>
          <a:xfrm>
            <a:off x="-15358" y="2305712"/>
            <a:ext cx="9159358" cy="4579679"/>
          </a:xfrm>
          <a:prstGeom prst="rect">
            <a:avLst/>
          </a:prstGeom>
        </p:spPr>
      </p:pic>
      <p:sp>
        <p:nvSpPr>
          <p:cNvPr id="5" name="Title 1"/>
          <p:cNvSpPr txBox="1">
            <a:spLocks/>
          </p:cNvSpPr>
          <p:nvPr/>
        </p:nvSpPr>
        <p:spPr bwMode="auto">
          <a:xfrm>
            <a:off x="-27269" y="6021288"/>
            <a:ext cx="9144000" cy="83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2pPr>
            <a:lvl3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3pPr>
            <a:lvl4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4pPr>
            <a:lvl5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5pPr>
            <a:lvl6pPr marL="4572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6pPr>
            <a:lvl7pPr marL="9144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7pPr>
            <a:lvl8pPr marL="13716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8pPr>
            <a:lvl9pPr marL="18288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54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Osaka"/>
                <a:cs typeface="Arial" panose="020B0604020202020204" pitchFamily="34" charset="0"/>
              </a:rPr>
              <a:t>هل هذا صحيح؟</a:t>
            </a:r>
            <a:endParaRPr kumimoji="1" lang="en-US" sz="54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456688728"/>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93890" name="Title 1"/>
          <p:cNvSpPr>
            <a:spLocks noGrp="1"/>
          </p:cNvSpPr>
          <p:nvPr>
            <p:ph type="title"/>
          </p:nvPr>
        </p:nvSpPr>
        <p:spPr>
          <a:xfrm>
            <a:off x="-36513" y="58738"/>
            <a:ext cx="9145588" cy="1930400"/>
          </a:xfrm>
        </p:spPr>
        <p:txBody>
          <a:bodyPr/>
          <a:lstStyle/>
          <a:p>
            <a:pPr rtl="1"/>
            <a:r>
              <a:rPr lang="ar-JO" sz="4800" dirty="0">
                <a:solidFill>
                  <a:srgbClr val="FFFFFF"/>
                </a:solidFill>
                <a:ea typeface="Accordance" panose="00000400000000000000" pitchFamily="2" charset="-78"/>
              </a:rPr>
              <a:t>السؤال الذي كان في أذهان قرَّاء إنجيل لوقا:</a:t>
            </a:r>
            <a:br>
              <a:rPr lang="en-US" sz="4800" dirty="0">
                <a:solidFill>
                  <a:srgbClr val="FFFFFF"/>
                </a:solidFill>
                <a:ea typeface="Accordance" panose="00000400000000000000" pitchFamily="2" charset="-78"/>
              </a:rPr>
            </a:br>
            <a:r>
              <a:rPr lang="ar-JO" dirty="0">
                <a:solidFill>
                  <a:srgbClr val="FFFFFF"/>
                </a:solidFill>
                <a:ea typeface="Accordance" panose="00000400000000000000" pitchFamily="2" charset="-78"/>
              </a:rPr>
              <a:t>هل يمكن لهذا الشرقيِّ (يسوع) أن يكون مُخَلِّصاً لشخصٍ غربيٍّ مِثْلي (أمميّ)؟</a:t>
            </a:r>
            <a:endParaRPr lang="en-US" dirty="0">
              <a:solidFill>
                <a:srgbClr val="FFFFFF"/>
              </a:solidFill>
              <a:ea typeface="Accordance" panose="00000400000000000000" pitchFamily="2" charset="-78"/>
            </a:endParaRPr>
          </a:p>
        </p:txBody>
      </p:sp>
      <p:sp>
        <p:nvSpPr>
          <p:cNvPr id="4" name="Title 1"/>
          <p:cNvSpPr txBox="1">
            <a:spLocks/>
          </p:cNvSpPr>
          <p:nvPr/>
        </p:nvSpPr>
        <p:spPr bwMode="auto">
          <a:xfrm>
            <a:off x="3293996" y="2237822"/>
            <a:ext cx="5670492" cy="2592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لماذا يعتقد الناس أنَّ المسيحيَّة دينٌ غربيّ؟</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pic>
        <p:nvPicPr>
          <p:cNvPr id="6"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8670" y="2005013"/>
            <a:ext cx="3168650" cy="4852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107504" y="5412021"/>
            <a:ext cx="7581900" cy="1252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يسوع </a:t>
            </a:r>
            <a:r>
              <a:rPr kumimoji="0" lang="ar-JO" sz="6000" b="1" u="sng"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لـم</a:t>
            </a: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يكنْ </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أ</a:t>
            </a:r>
            <a:r>
              <a:rPr kumimoji="0" lang="ar-JO" sz="6000" b="1" u="none" strike="noStrike" kern="1200" cap="none" spc="0" normalizeH="0" baseline="0" noProof="0" dirty="0">
                <a:ln>
                  <a:noFill/>
                </a:ln>
                <a:solidFill>
                  <a:srgbClr val="333399"/>
                </a:solidFill>
                <a:effectLst/>
                <a:uLnTx/>
                <a:uFillTx/>
                <a:latin typeface="Arial" panose="020B0604020202020204" pitchFamily="34" charset="0"/>
                <a:ea typeface="Accordance" panose="00000400000000000000" pitchFamily="2" charset="-78"/>
                <a:cs typeface="Arial" panose="020B0604020202020204" pitchFamily="34" charset="0"/>
              </a:rPr>
              <a:t>م</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ي</a:t>
            </a:r>
            <a:r>
              <a:rPr kumimoji="0" lang="ar-JO" sz="6000" b="1" u="none" strike="noStrike" kern="1200" cap="none" spc="0" normalizeH="0" baseline="0" noProof="0" dirty="0">
                <a:ln>
                  <a:noFill/>
                </a:ln>
                <a:solidFill>
                  <a:srgbClr val="333399">
                    <a:lumMod val="75000"/>
                  </a:srgbClr>
                </a:solidFill>
                <a:effectLst/>
                <a:uLnTx/>
                <a:uFillTx/>
                <a:latin typeface="Arial" panose="020B0604020202020204" pitchFamily="34" charset="0"/>
                <a:ea typeface="Accordance" panose="00000400000000000000" pitchFamily="2" charset="-78"/>
                <a:cs typeface="Arial" panose="020B0604020202020204" pitchFamily="34" charset="0"/>
              </a:rPr>
              <a:t>ر</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ك</a:t>
            </a:r>
            <a:r>
              <a:rPr kumimoji="0" lang="ar-JO" sz="6000" b="1" u="none" strike="noStrike" kern="1200" cap="none" spc="0" normalizeH="0" baseline="0" noProof="0" dirty="0">
                <a:ln>
                  <a:noFill/>
                </a:ln>
                <a:solidFill>
                  <a:srgbClr val="333399"/>
                </a:solidFill>
                <a:effectLst/>
                <a:uLnTx/>
                <a:uFillTx/>
                <a:latin typeface="Arial" panose="020B0604020202020204" pitchFamily="34" charset="0"/>
                <a:ea typeface="Accordance" panose="00000400000000000000" pitchFamily="2" charset="-78"/>
                <a:cs typeface="Arial" panose="020B0604020202020204" pitchFamily="34" charset="0"/>
              </a:rPr>
              <a:t>ي</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ًّا</a:t>
            </a:r>
            <a:r>
              <a:rPr kumimoji="0" lang="ar-JO" sz="6000" b="1" u="none" strike="noStrike" kern="1200" cap="none" spc="0" normalizeH="0" baseline="0" noProof="0" dirty="0">
                <a:ln>
                  <a:noFill/>
                </a:ln>
                <a:solidFill>
                  <a:srgbClr val="333399"/>
                </a:solidFill>
                <a:effectLst/>
                <a:uLnTx/>
                <a:uFillTx/>
                <a:latin typeface="Arial" panose="020B0604020202020204" pitchFamily="34" charset="0"/>
                <a:ea typeface="Accordance" panose="00000400000000000000" pitchFamily="2" charset="-78"/>
                <a:cs typeface="Arial" panose="020B0604020202020204" pitchFamily="34" charset="0"/>
              </a:rPr>
              <a:t>!</a:t>
            </a:r>
            <a:endParaRPr kumimoji="0" lang="en-US" sz="8000" b="1" u="none" strike="noStrike" kern="1200" cap="none" spc="0" normalizeH="0" baseline="0" noProof="0" dirty="0">
              <a:ln>
                <a:noFill/>
              </a:ln>
              <a:solidFill>
                <a:srgbClr val="333399"/>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quot;No&quot; Symbol 6"/>
          <p:cNvSpPr>
            <a:spLocks noChangeAspect="1"/>
          </p:cNvSpPr>
          <p:nvPr/>
        </p:nvSpPr>
        <p:spPr bwMode="auto">
          <a:xfrm>
            <a:off x="989400" y="3213093"/>
            <a:ext cx="1584325" cy="1584325"/>
          </a:xfrm>
          <a:prstGeom prst="noSmoking">
            <a:avLst/>
          </a:prstGeom>
          <a:solidFill>
            <a:srgbClr val="FF0000"/>
          </a:solidFill>
          <a:ln w="9525" cap="flat" cmpd="sng" algn="ctr">
            <a:solidFill>
              <a:schemeClr val="tx1"/>
            </a:solidFill>
            <a:prstDash val="solid"/>
            <a:round/>
            <a:headEnd type="none" w="med" len="med"/>
            <a:tailEnd type="none" w="med" len="med"/>
          </a:ln>
          <a:effectLst/>
        </p:spPr>
        <p:txBody>
          <a:bodyPr lIns="91408" tIns="45704" rIns="91408" bIns="45704"/>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01386756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par>
                                <p:cTn id="8" presetID="5" presetClass="entr" presetSubtype="10" fill="hold" nodeType="withEffect">
                                  <p:stCondLst>
                                    <p:cond delay="2000"/>
                                  </p:stCondLst>
                                  <p:childTnLst>
                                    <p:set>
                                      <p:cBhvr>
                                        <p:cTn id="9" dur="1" fill="hold">
                                          <p:stCondLst>
                                            <p:cond delay="0"/>
                                          </p:stCondLst>
                                        </p:cTn>
                                        <p:tgtEl>
                                          <p:spTgt spid="6"/>
                                        </p:tgtEl>
                                        <p:attrNameLst>
                                          <p:attrName>style.visibility</p:attrName>
                                        </p:attrNameLst>
                                      </p:cBhvr>
                                      <p:to>
                                        <p:strVal val="visible"/>
                                      </p:to>
                                    </p:set>
                                    <p:animEffect transition="in" filter="checkerboard(across)">
                                      <p:cBhvr>
                                        <p:cTn id="10" dur="3000"/>
                                        <p:tgtEl>
                                          <p:spTgt spid="6"/>
                                        </p:tgtEl>
                                      </p:cBhvr>
                                    </p:animEffect>
                                  </p:childTnLst>
                                </p:cTn>
                              </p:par>
                            </p:childTnLst>
                          </p:cTn>
                        </p:par>
                        <p:par>
                          <p:cTn id="11" fill="hold" nodeType="afterGroup">
                            <p:stCondLst>
                              <p:cond delay="5000"/>
                            </p:stCondLst>
                            <p:childTnLst>
                              <p:par>
                                <p:cTn id="12" presetID="5" presetClass="entr" presetSubtype="1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checkerboard(across)">
                                      <p:cBhvr>
                                        <p:cTn id="14" dur="3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3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0" grpId="0"/>
      <p:bldP spid="5"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751906" y="1602010"/>
            <a:ext cx="785323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المسيح هو التتميم للعهد الإبراهيمي والعهد الداوودي    (1: 54-55، 69، 72-73).</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العهد الجديد أيضًا مذكور مرة ( 22: 20)</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حيث الكأس في مائدة الرب تتمم الوعد بالغفران في إرميا 31: 34.</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5AEE88A5-28E8-DD41-87E8-1B6C4E86B35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5430534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
        <p:cNvGrpSpPr/>
        <p:nvPr/>
      </p:nvGrpSpPr>
      <p:grpSpPr>
        <a:xfrm>
          <a:off x="0" y="0"/>
          <a:ext cx="0" cy="0"/>
          <a:chOff x="0" y="0"/>
          <a:chExt cx="0" cy="0"/>
        </a:xfrm>
      </p:grpSpPr>
      <p:sp>
        <p:nvSpPr>
          <p:cNvPr id="40966" name="Text Box 6"/>
          <p:cNvSpPr txBox="1">
            <a:spLocks noChangeArrowheads="1"/>
          </p:cNvSpPr>
          <p:nvPr/>
        </p:nvSpPr>
        <p:spPr bwMode="auto">
          <a:xfrm>
            <a:off x="63500" y="1158809"/>
            <a:ext cx="6413500" cy="1015598"/>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wrap="square" lIns="0" tIns="45688" rIns="0" bIns="45688">
            <a:spAutoFit/>
          </a:body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المَجْمع  </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2" name="Text Box 17"/>
          <p:cNvSpPr txBox="1">
            <a:spLocks noChangeArrowheads="1"/>
          </p:cNvSpPr>
          <p:nvPr/>
        </p:nvSpPr>
        <p:spPr bwMode="auto">
          <a:xfrm>
            <a:off x="4724400" y="2060848"/>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محاكمات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094" name="Text Box 20"/>
          <p:cNvSpPr txBox="1">
            <a:spLocks noChangeArrowheads="1"/>
          </p:cNvSpPr>
          <p:nvPr/>
        </p:nvSpPr>
        <p:spPr bwMode="auto">
          <a:xfrm>
            <a:off x="8383091" y="2060848"/>
            <a:ext cx="797421" cy="1308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ربيع 68</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تَوَسُّع</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971" name="Text Box 11"/>
          <p:cNvSpPr txBox="1">
            <a:spLocks noChangeArrowheads="1"/>
          </p:cNvSpPr>
          <p:nvPr/>
        </p:nvSpPr>
        <p:spPr bwMode="auto">
          <a:xfrm>
            <a:off x="7397824"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67 – 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1" name="Text Box 9"/>
          <p:cNvSpPr txBox="1">
            <a:spLocks noChangeArrowheads="1"/>
          </p:cNvSpPr>
          <p:nvPr/>
        </p:nvSpPr>
        <p:spPr bwMode="auto">
          <a:xfrm>
            <a:off x="6389712"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rtl="1" eaLnBrk="1" hangingPunct="1">
              <a:spcBef>
                <a:spcPct val="50000"/>
              </a:spcBef>
              <a:defRPr/>
            </a:pPr>
            <a:r>
              <a:rPr lang="ar-JO" sz="4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إلى العهد الجديد (تاريخيّ)</a:t>
            </a:r>
            <a:endParaRPr lang="en-US" sz="4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لوقا</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بحر إيجة</a:t>
            </a:r>
            <a:endParaRPr kumimoji="0" lang="en-US"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37" name="Text Box 17"/>
          <p:cNvSpPr txBox="1">
            <a:spLocks noChangeArrowheads="1"/>
          </p:cNvSpPr>
          <p:nvPr/>
        </p:nvSpPr>
        <p:spPr bwMode="auto">
          <a:xfrm>
            <a:off x="-62989" y="2154183"/>
            <a:ext cx="990600" cy="11464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35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صيف 35-37م</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53-</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أسيَّا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84648"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شباط 60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 name="Text Box 3">
            <a:extLst>
              <a:ext uri="{FF2B5EF4-FFF2-40B4-BE49-F238E27FC236}">
                <a16:creationId xmlns:a16="http://schemas.microsoft.com/office/drawing/2014/main" id="{58E84786-3966-B1AC-AF2D-539EA3DFCE8A}"/>
              </a:ext>
            </a:extLst>
          </p:cNvPr>
          <p:cNvSpPr txBox="1">
            <a:spLocks noChangeArrowheads="1"/>
          </p:cNvSpPr>
          <p:nvPr/>
        </p:nvSpPr>
        <p:spPr bwMode="auto">
          <a:xfrm>
            <a:off x="-53975" y="4916428"/>
            <a:ext cx="9251950" cy="2554513"/>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تاريخ الكتابة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ينتهي سِفْر أعمال الرسل بسجن بولس مدَّة سنتين والتي انتهت سنة 62م، وإنجيل لوقا كُتِب قبْلَ سِفْر أعمال الرسل. إنَّ أفضل تقديرٍ هو أنَّ لوقا على الأرجح كتب إنجيله في أثناء سجن بولس في قيصريَّة مدَّة سنتين (حزيران 57 – آب 59م)</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4" presetClass="entr" presetSubtype="16"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ox(in)">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2" grpId="0" animBg="1"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4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490"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191490"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191491"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994" tIns="40995" rIns="81994" bIns="40995" anchor="ctr"/>
          <a:lstStyle/>
          <a:p>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29700" name="AutoShape 4"/>
          <p:cNvSpPr>
            <a:spLocks noChangeArrowheads="1"/>
          </p:cNvSpPr>
          <p:nvPr/>
        </p:nvSpPr>
        <p:spPr bwMode="auto">
          <a:xfrm>
            <a:off x="4725990" y="889006"/>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a:defRPr/>
            </a:pPr>
            <a:endParaRPr lang="en-US" b="1" dirty="0">
              <a:solidFill>
                <a:srgbClr val="000000"/>
              </a:solidFill>
              <a:latin typeface="Arial" panose="020B0604020202020204" pitchFamily="34" charset="0"/>
              <a:ea typeface="MS Gothic"/>
              <a:cs typeface="Arial" panose="020B0604020202020204" pitchFamily="34" charset="0"/>
            </a:endParaRPr>
          </a:p>
        </p:txBody>
      </p:sp>
      <p:sp>
        <p:nvSpPr>
          <p:cNvPr id="29701" name="AutoShape 5"/>
          <p:cNvSpPr>
            <a:spLocks noChangeArrowheads="1"/>
          </p:cNvSpPr>
          <p:nvPr/>
        </p:nvSpPr>
        <p:spPr bwMode="auto">
          <a:xfrm>
            <a:off x="1339856" y="3565531"/>
            <a:ext cx="3001963"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a:defRPr/>
            </a:pPr>
            <a:endParaRPr lang="en-US" b="1" dirty="0">
              <a:solidFill>
                <a:srgbClr val="000000"/>
              </a:solidFill>
              <a:latin typeface="Arial" panose="020B0604020202020204" pitchFamily="34" charset="0"/>
              <a:ea typeface="MS Gothic"/>
              <a:cs typeface="Arial" panose="020B0604020202020204" pitchFamily="34" charset="0"/>
            </a:endParaRPr>
          </a:p>
        </p:txBody>
      </p:sp>
      <p:sp>
        <p:nvSpPr>
          <p:cNvPr id="29702" name="AutoShape 6"/>
          <p:cNvSpPr>
            <a:spLocks noChangeArrowheads="1"/>
          </p:cNvSpPr>
          <p:nvPr/>
        </p:nvSpPr>
        <p:spPr bwMode="auto">
          <a:xfrm>
            <a:off x="1338263" y="882656"/>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a:defRPr/>
            </a:pPr>
            <a:endParaRPr lang="en-US" b="1" dirty="0">
              <a:solidFill>
                <a:srgbClr val="000000"/>
              </a:solidFill>
              <a:latin typeface="Arial" panose="020B0604020202020204" pitchFamily="34" charset="0"/>
              <a:ea typeface="MS Gothic"/>
              <a:cs typeface="Arial" panose="020B0604020202020204" pitchFamily="34" charset="0"/>
            </a:endParaRPr>
          </a:p>
        </p:txBody>
      </p:sp>
      <p:sp>
        <p:nvSpPr>
          <p:cNvPr id="67592" name="Rectangle 7"/>
          <p:cNvSpPr>
            <a:spLocks noChangeArrowheads="1"/>
          </p:cNvSpPr>
          <p:nvPr/>
        </p:nvSpPr>
        <p:spPr bwMode="auto">
          <a:xfrm>
            <a:off x="2287588" y="3692526"/>
            <a:ext cx="2036762" cy="572672"/>
          </a:xfrm>
          <a:prstGeom prst="rect">
            <a:avLst/>
          </a:prstGeom>
          <a:noFill/>
          <a:ln w="9525">
            <a:noFill/>
            <a:round/>
            <a:headEnd/>
            <a:tailEnd/>
          </a:ln>
          <a:effectLst>
            <a:outerShdw blurRad="63500" dist="35921" dir="2700000" algn="ctr" rotWithShape="0">
              <a:schemeClr val="tx1">
                <a:alpha val="74998"/>
              </a:schemeClr>
            </a:outerShdw>
          </a:effectLst>
        </p:spPr>
        <p:txBody>
          <a:bodyPr lIns="81023" tIns="39705" rIns="81023" bIns="39705">
            <a:spAutoFit/>
          </a:bodyPr>
          <a:lstStyle/>
          <a:p>
            <a:pPr>
              <a:spcBef>
                <a:spcPts val="2025"/>
              </a:spcBef>
              <a:buClr>
                <a:srgbClr val="66FF99"/>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lang="ar-JO" sz="3200" b="1" dirty="0">
                <a:solidFill>
                  <a:srgbClr val="66FF99"/>
                </a:solidFill>
                <a:latin typeface="Arial" panose="020B0604020202020204" pitchFamily="34" charset="0"/>
                <a:ea typeface="MS Gothic" charset="0"/>
                <a:cs typeface="Arial" panose="020B0604020202020204" pitchFamily="34" charset="0"/>
              </a:rPr>
              <a:t>لوقا</a:t>
            </a:r>
            <a:endParaRPr lang="en-GB" sz="3200" b="1" dirty="0">
              <a:solidFill>
                <a:srgbClr val="66FF99"/>
              </a:solidFill>
              <a:latin typeface="Arial" panose="020B0604020202020204" pitchFamily="34" charset="0"/>
              <a:ea typeface="MS Gothic" charset="0"/>
              <a:cs typeface="Arial" panose="020B0604020202020204" pitchFamily="34" charset="0"/>
            </a:endParaRPr>
          </a:p>
        </p:txBody>
      </p:sp>
      <p:sp>
        <p:nvSpPr>
          <p:cNvPr id="67593" name="Rectangle 8"/>
          <p:cNvSpPr>
            <a:spLocks noChangeArrowheads="1"/>
          </p:cNvSpPr>
          <p:nvPr/>
        </p:nvSpPr>
        <p:spPr bwMode="auto">
          <a:xfrm>
            <a:off x="1757363" y="1004889"/>
            <a:ext cx="2355850" cy="572672"/>
          </a:xfrm>
          <a:prstGeom prst="rect">
            <a:avLst/>
          </a:prstGeom>
          <a:noFill/>
          <a:ln w="9525">
            <a:noFill/>
            <a:round/>
            <a:headEnd/>
            <a:tailEnd/>
          </a:ln>
          <a:effectLst>
            <a:outerShdw blurRad="63500" dist="35921" dir="2700000" algn="ctr" rotWithShape="0">
              <a:schemeClr val="tx1">
                <a:alpha val="74998"/>
              </a:schemeClr>
            </a:outerShdw>
          </a:effectLst>
        </p:spPr>
        <p:txBody>
          <a:bodyPr lIns="81023" tIns="39705" rIns="81023" bIns="39705">
            <a:spAutoFit/>
          </a:bodyPr>
          <a:lstStyle/>
          <a:p>
            <a:pPr algn="ctr">
              <a:spcBef>
                <a:spcPts val="2025"/>
              </a:spcBef>
              <a:buClr>
                <a:srgbClr val="66FF99"/>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lang="ar-JO" sz="3200" b="1" dirty="0">
                <a:solidFill>
                  <a:srgbClr val="66FF99"/>
                </a:solidFill>
                <a:latin typeface="Arial" panose="020B0604020202020204" pitchFamily="34" charset="0"/>
                <a:ea typeface="MS Gothic" charset="0"/>
                <a:cs typeface="Arial" panose="020B0604020202020204" pitchFamily="34" charset="0"/>
              </a:rPr>
              <a:t>متى</a:t>
            </a:r>
            <a:endParaRPr lang="en-GB" sz="3200" b="1" dirty="0">
              <a:solidFill>
                <a:srgbClr val="66FF99"/>
              </a:solidFill>
              <a:latin typeface="Arial" panose="020B0604020202020204" pitchFamily="34" charset="0"/>
              <a:ea typeface="MS Gothic" charset="0"/>
              <a:cs typeface="Arial" panose="020B0604020202020204" pitchFamily="34" charset="0"/>
            </a:endParaRPr>
          </a:p>
        </p:txBody>
      </p:sp>
      <p:sp>
        <p:nvSpPr>
          <p:cNvPr id="67594" name="Rectangle 9"/>
          <p:cNvSpPr>
            <a:spLocks noChangeArrowheads="1"/>
          </p:cNvSpPr>
          <p:nvPr/>
        </p:nvSpPr>
        <p:spPr bwMode="auto">
          <a:xfrm>
            <a:off x="5588006" y="1025526"/>
            <a:ext cx="2036763" cy="572672"/>
          </a:xfrm>
          <a:prstGeom prst="rect">
            <a:avLst/>
          </a:prstGeom>
          <a:noFill/>
          <a:ln w="9525">
            <a:noFill/>
            <a:round/>
            <a:headEnd/>
            <a:tailEnd/>
          </a:ln>
          <a:effectLst>
            <a:outerShdw blurRad="63500" dist="35921" dir="2700000" algn="ctr" rotWithShape="0">
              <a:schemeClr val="tx1">
                <a:alpha val="74998"/>
              </a:schemeClr>
            </a:outerShdw>
          </a:effectLst>
        </p:spPr>
        <p:txBody>
          <a:bodyPr lIns="81023" tIns="39705" rIns="81023" bIns="39705">
            <a:spAutoFit/>
          </a:bodyPr>
          <a:lstStyle/>
          <a:p>
            <a:pPr>
              <a:spcBef>
                <a:spcPts val="2025"/>
              </a:spcBef>
              <a:buClr>
                <a:srgbClr val="66FF99"/>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lang="ar-JO" sz="3200" b="1" dirty="0">
                <a:solidFill>
                  <a:srgbClr val="66FF99"/>
                </a:solidFill>
                <a:latin typeface="Arial" panose="020B0604020202020204" pitchFamily="34" charset="0"/>
                <a:ea typeface="MS Gothic" charset="0"/>
                <a:cs typeface="Arial" panose="020B0604020202020204" pitchFamily="34" charset="0"/>
              </a:rPr>
              <a:t>مرقس</a:t>
            </a:r>
            <a:endParaRPr lang="en-GB" sz="3200" b="1" dirty="0">
              <a:solidFill>
                <a:srgbClr val="66FF99"/>
              </a:solidFill>
              <a:latin typeface="Arial" panose="020B0604020202020204" pitchFamily="34" charset="0"/>
              <a:ea typeface="MS Gothic" charset="0"/>
              <a:cs typeface="Arial" panose="020B0604020202020204" pitchFamily="34" charset="0"/>
            </a:endParaRPr>
          </a:p>
        </p:txBody>
      </p:sp>
      <p:sp>
        <p:nvSpPr>
          <p:cNvPr id="191498" name="Rectangle 10"/>
          <p:cNvSpPr>
            <a:spLocks noChangeArrowheads="1"/>
          </p:cNvSpPr>
          <p:nvPr/>
        </p:nvSpPr>
        <p:spPr bwMode="auto">
          <a:xfrm>
            <a:off x="1785918" y="1560513"/>
            <a:ext cx="2139971" cy="4649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إلى اليهود</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499" name="Rectangle 11"/>
          <p:cNvSpPr>
            <a:spLocks noChangeArrowheads="1"/>
          </p:cNvSpPr>
          <p:nvPr/>
        </p:nvSpPr>
        <p:spPr bwMode="auto">
          <a:xfrm>
            <a:off x="5143504" y="1570038"/>
            <a:ext cx="2522535" cy="4649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إلى الرومان</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00" name="Rectangle 12"/>
          <p:cNvSpPr>
            <a:spLocks noChangeArrowheads="1"/>
          </p:cNvSpPr>
          <p:nvPr/>
        </p:nvSpPr>
        <p:spPr bwMode="auto">
          <a:xfrm>
            <a:off x="1071538" y="4237038"/>
            <a:ext cx="3157567" cy="4649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algn="ct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إلى اليونانيين</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02" name="Rectangle 14"/>
          <p:cNvSpPr>
            <a:spLocks noChangeArrowheads="1"/>
          </p:cNvSpPr>
          <p:nvPr/>
        </p:nvSpPr>
        <p:spPr bwMode="auto">
          <a:xfrm>
            <a:off x="1652588" y="2568575"/>
            <a:ext cx="890587" cy="173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191504" name="Rectangle 16"/>
          <p:cNvSpPr>
            <a:spLocks noChangeArrowheads="1"/>
          </p:cNvSpPr>
          <p:nvPr/>
        </p:nvSpPr>
        <p:spPr bwMode="auto">
          <a:xfrm>
            <a:off x="5070475" y="2579694"/>
            <a:ext cx="890588"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191551" name="Rectangle 19"/>
          <p:cNvSpPr>
            <a:spLocks noChangeArrowheads="1"/>
          </p:cNvSpPr>
          <p:nvPr/>
        </p:nvSpPr>
        <p:spPr bwMode="auto">
          <a:xfrm>
            <a:off x="2424647" y="2070104"/>
            <a:ext cx="1766354" cy="46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كملك</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49" name="Rectangle 22"/>
          <p:cNvSpPr>
            <a:spLocks noChangeArrowheads="1"/>
          </p:cNvSpPr>
          <p:nvPr/>
        </p:nvSpPr>
        <p:spPr bwMode="auto">
          <a:xfrm>
            <a:off x="5882714" y="2065341"/>
            <a:ext cx="1765861" cy="46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كخادم</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08" name="Rectangle 24"/>
          <p:cNvSpPr>
            <a:spLocks noChangeArrowheads="1"/>
          </p:cNvSpPr>
          <p:nvPr/>
        </p:nvSpPr>
        <p:spPr bwMode="auto">
          <a:xfrm>
            <a:off x="1674817" y="5246694"/>
            <a:ext cx="890587"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191547" name="Rectangle 27"/>
          <p:cNvSpPr>
            <a:spLocks noChangeArrowheads="1"/>
          </p:cNvSpPr>
          <p:nvPr/>
        </p:nvSpPr>
        <p:spPr bwMode="auto">
          <a:xfrm>
            <a:off x="1357290" y="4735514"/>
            <a:ext cx="2849585" cy="4741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الله / الإنسان</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10" name="Rectangle 28"/>
          <p:cNvSpPr>
            <a:spLocks noChangeArrowheads="1"/>
          </p:cNvSpPr>
          <p:nvPr/>
        </p:nvSpPr>
        <p:spPr bwMode="auto">
          <a:xfrm>
            <a:off x="5011738" y="5246694"/>
            <a:ext cx="890587"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191545" name="Rectangle 31"/>
          <p:cNvSpPr>
            <a:spLocks noChangeArrowheads="1"/>
          </p:cNvSpPr>
          <p:nvPr/>
        </p:nvSpPr>
        <p:spPr bwMode="auto">
          <a:xfrm>
            <a:off x="1928794" y="2764743"/>
            <a:ext cx="2265381" cy="4705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ما قاله</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42" name="Rectangle 33"/>
          <p:cNvSpPr>
            <a:spLocks noChangeArrowheads="1"/>
          </p:cNvSpPr>
          <p:nvPr/>
        </p:nvSpPr>
        <p:spPr bwMode="auto">
          <a:xfrm>
            <a:off x="1357290" y="5397155"/>
            <a:ext cx="2387623" cy="4741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ما شعر به</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41" name="Rectangle 37"/>
          <p:cNvSpPr>
            <a:spLocks noChangeArrowheads="1"/>
          </p:cNvSpPr>
          <p:nvPr/>
        </p:nvSpPr>
        <p:spPr bwMode="auto">
          <a:xfrm>
            <a:off x="5286380" y="2743789"/>
            <a:ext cx="1782764" cy="4741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ما فعله</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29734" name="AutoShape 38"/>
          <p:cNvSpPr>
            <a:spLocks noChangeArrowheads="1"/>
          </p:cNvSpPr>
          <p:nvPr/>
        </p:nvSpPr>
        <p:spPr bwMode="auto">
          <a:xfrm>
            <a:off x="4724400" y="3544894"/>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a:defRPr/>
            </a:pPr>
            <a:endParaRPr lang="en-US" b="1" dirty="0">
              <a:solidFill>
                <a:srgbClr val="000000"/>
              </a:solidFill>
              <a:latin typeface="Arial" panose="020B0604020202020204" pitchFamily="34" charset="0"/>
              <a:ea typeface="MS Gothic"/>
              <a:cs typeface="Arial" panose="020B0604020202020204" pitchFamily="34" charset="0"/>
            </a:endParaRPr>
          </a:p>
        </p:txBody>
      </p:sp>
      <p:grpSp>
        <p:nvGrpSpPr>
          <p:cNvPr id="191515" name="Group 39"/>
          <p:cNvGrpSpPr>
            <a:grpSpLocks/>
          </p:cNvGrpSpPr>
          <p:nvPr/>
        </p:nvGrpSpPr>
        <p:grpSpPr bwMode="auto">
          <a:xfrm>
            <a:off x="1412875" y="946156"/>
            <a:ext cx="3860800" cy="3332163"/>
            <a:chOff x="979" y="675"/>
            <a:chExt cx="2675" cy="2379"/>
          </a:xfrm>
        </p:grpSpPr>
        <p:sp>
          <p:nvSpPr>
            <p:cNvPr id="191536" name="Rectangle 40"/>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3600" b="1" dirty="0">
                  <a:solidFill>
                    <a:srgbClr val="FAFD00"/>
                  </a:solidFill>
                  <a:latin typeface="Arial" panose="020B0604020202020204" pitchFamily="34" charset="0"/>
                  <a:ea typeface="MS Gothic" charset="0"/>
                  <a:cs typeface="Arial" panose="020B0604020202020204" pitchFamily="34" charset="0"/>
                </a:rPr>
                <a:t>2</a:t>
              </a:r>
              <a:endParaRPr lang="en-GB" sz="3600" b="1" dirty="0">
                <a:solidFill>
                  <a:srgbClr val="FAFD00"/>
                </a:solidFill>
                <a:latin typeface="Arial" panose="020B0604020202020204" pitchFamily="34" charset="0"/>
                <a:ea typeface="MS Gothic" charset="0"/>
                <a:cs typeface="Arial" panose="020B0604020202020204" pitchFamily="34" charset="0"/>
              </a:endParaRPr>
            </a:p>
          </p:txBody>
        </p:sp>
        <p:sp>
          <p:nvSpPr>
            <p:cNvPr id="191537" name="Rectangle 41"/>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3600" b="1" dirty="0">
                  <a:solidFill>
                    <a:srgbClr val="FAFD00"/>
                  </a:solidFill>
                  <a:latin typeface="Arial" panose="020B0604020202020204" pitchFamily="34" charset="0"/>
                  <a:ea typeface="MS Gothic" charset="0"/>
                  <a:cs typeface="Arial" panose="020B0604020202020204" pitchFamily="34" charset="0"/>
                </a:rPr>
                <a:t>3</a:t>
              </a:r>
              <a:endParaRPr lang="en-GB" sz="3600" b="1" dirty="0">
                <a:solidFill>
                  <a:srgbClr val="FAFD00"/>
                </a:solidFill>
                <a:latin typeface="Arial" panose="020B0604020202020204" pitchFamily="34" charset="0"/>
                <a:ea typeface="MS Gothic" charset="0"/>
                <a:cs typeface="Arial" panose="020B0604020202020204" pitchFamily="34" charset="0"/>
              </a:endParaRPr>
            </a:p>
          </p:txBody>
        </p:sp>
        <p:sp>
          <p:nvSpPr>
            <p:cNvPr id="191538" name="Rectangle 42"/>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3600" b="1" dirty="0">
                  <a:solidFill>
                    <a:srgbClr val="FAFD00"/>
                  </a:solidFill>
                  <a:latin typeface="Arial" panose="020B0604020202020204" pitchFamily="34" charset="0"/>
                  <a:ea typeface="MS Gothic" charset="0"/>
                  <a:cs typeface="Arial" panose="020B0604020202020204" pitchFamily="34" charset="0"/>
                </a:rPr>
                <a:t>4</a:t>
              </a:r>
              <a:endParaRPr lang="en-GB" sz="3600" b="1" dirty="0">
                <a:solidFill>
                  <a:srgbClr val="FAFD00"/>
                </a:solidFill>
                <a:latin typeface="Arial" panose="020B0604020202020204" pitchFamily="34" charset="0"/>
                <a:ea typeface="MS Gothic" charset="0"/>
                <a:cs typeface="Arial" panose="020B0604020202020204" pitchFamily="34" charset="0"/>
              </a:endParaRPr>
            </a:p>
          </p:txBody>
        </p:sp>
        <p:sp>
          <p:nvSpPr>
            <p:cNvPr id="191539" name="Rectangle 43"/>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3600" b="1" dirty="0">
                  <a:solidFill>
                    <a:srgbClr val="FAFD00"/>
                  </a:solidFill>
                  <a:latin typeface="Arial" panose="020B0604020202020204" pitchFamily="34" charset="0"/>
                  <a:ea typeface="MS Gothic" charset="0"/>
                  <a:cs typeface="Arial" panose="020B0604020202020204" pitchFamily="34" charset="0"/>
                </a:rPr>
                <a:t>1</a:t>
              </a:r>
              <a:endParaRPr lang="en-GB" sz="3600" b="1" dirty="0">
                <a:solidFill>
                  <a:srgbClr val="FAFD00"/>
                </a:solidFill>
                <a:latin typeface="Arial" panose="020B0604020202020204" pitchFamily="34" charset="0"/>
                <a:ea typeface="MS Gothic" charset="0"/>
                <a:cs typeface="Arial" panose="020B0604020202020204" pitchFamily="34" charset="0"/>
              </a:endParaRPr>
            </a:p>
          </p:txBody>
        </p:sp>
      </p:grpSp>
      <p:sp>
        <p:nvSpPr>
          <p:cNvPr id="67613" name="Rectangle 44"/>
          <p:cNvSpPr>
            <a:spLocks noChangeArrowheads="1"/>
          </p:cNvSpPr>
          <p:nvPr/>
        </p:nvSpPr>
        <p:spPr bwMode="auto">
          <a:xfrm>
            <a:off x="5562606" y="3684589"/>
            <a:ext cx="1476375" cy="572672"/>
          </a:xfrm>
          <a:prstGeom prst="rect">
            <a:avLst/>
          </a:prstGeom>
          <a:noFill/>
          <a:ln w="9525">
            <a:noFill/>
            <a:round/>
            <a:headEnd/>
            <a:tailEnd/>
          </a:ln>
          <a:effectLst>
            <a:outerShdw blurRad="63500" dist="35921" dir="2700000" algn="ctr" rotWithShape="0">
              <a:schemeClr val="tx1">
                <a:alpha val="74998"/>
              </a:schemeClr>
            </a:outerShdw>
          </a:effectLst>
        </p:spPr>
        <p:txBody>
          <a:bodyPr lIns="81023" tIns="39705" rIns="81023" bIns="39705">
            <a:spAutoFit/>
          </a:bodyPr>
          <a:lstStyle/>
          <a:p>
            <a:pPr>
              <a:spcBef>
                <a:spcPts val="2025"/>
              </a:spcBef>
              <a:buClr>
                <a:srgbClr val="66FF99"/>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lang="ar-JO" sz="3200" b="1" dirty="0">
                <a:solidFill>
                  <a:srgbClr val="66FF99"/>
                </a:solidFill>
                <a:latin typeface="Arial" panose="020B0604020202020204" pitchFamily="34" charset="0"/>
                <a:ea typeface="MS Gothic" charset="0"/>
                <a:cs typeface="Arial" panose="020B0604020202020204" pitchFamily="34" charset="0"/>
              </a:rPr>
              <a:t>يوحنا</a:t>
            </a:r>
            <a:endParaRPr lang="en-GB" sz="3200" b="1" dirty="0">
              <a:solidFill>
                <a:srgbClr val="66FF99"/>
              </a:solidFill>
              <a:latin typeface="Arial" panose="020B0604020202020204" pitchFamily="34" charset="0"/>
              <a:ea typeface="MS Gothic" charset="0"/>
              <a:cs typeface="Arial" panose="020B0604020202020204" pitchFamily="34" charset="0"/>
            </a:endParaRPr>
          </a:p>
        </p:txBody>
      </p:sp>
      <p:sp>
        <p:nvSpPr>
          <p:cNvPr id="191517" name="Rectangle 45"/>
          <p:cNvSpPr>
            <a:spLocks noChangeArrowheads="1"/>
          </p:cNvSpPr>
          <p:nvPr/>
        </p:nvSpPr>
        <p:spPr bwMode="auto">
          <a:xfrm>
            <a:off x="5000628" y="4241800"/>
            <a:ext cx="2660647" cy="4649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إلى الكنيسة</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35" name="Rectangle 49"/>
          <p:cNvSpPr>
            <a:spLocks noChangeArrowheads="1"/>
          </p:cNvSpPr>
          <p:nvPr/>
        </p:nvSpPr>
        <p:spPr bwMode="auto">
          <a:xfrm>
            <a:off x="5903493" y="4729163"/>
            <a:ext cx="1073570" cy="46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الله</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32" name="Rectangle 51"/>
          <p:cNvSpPr>
            <a:spLocks noChangeArrowheads="1"/>
          </p:cNvSpPr>
          <p:nvPr/>
        </p:nvSpPr>
        <p:spPr bwMode="auto">
          <a:xfrm>
            <a:off x="5906665" y="5412567"/>
            <a:ext cx="1767310" cy="470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ما قصده</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21" name="Text Box 53"/>
          <p:cNvSpPr txBox="1">
            <a:spLocks noChangeArrowheads="1"/>
          </p:cNvSpPr>
          <p:nvPr/>
        </p:nvSpPr>
        <p:spPr bwMode="auto">
          <a:xfrm>
            <a:off x="8748675" y="4076"/>
            <a:ext cx="227096" cy="361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4"/>
              </a:spcBef>
              <a:buClr>
                <a:srgbClr val="FFA27C"/>
              </a:buClr>
            </a:pPr>
            <a:r>
              <a:rPr lang="en-GB" sz="1800" b="1" dirty="0">
                <a:solidFill>
                  <a:srgbClr val="FFA27C"/>
                </a:solidFill>
                <a:latin typeface="Arial" panose="020B0604020202020204" pitchFamily="34" charset="0"/>
                <a:ea typeface="MS Gothic" charset="0"/>
                <a:cs typeface="Arial" panose="020B0604020202020204" pitchFamily="34" charset="0"/>
              </a:rPr>
              <a:t> </a:t>
            </a:r>
          </a:p>
        </p:txBody>
      </p:sp>
      <p:sp>
        <p:nvSpPr>
          <p:cNvPr id="29750" name="Text Box 54"/>
          <p:cNvSpPr txBox="1">
            <a:spLocks noChangeArrowheads="1"/>
          </p:cNvSpPr>
          <p:nvPr/>
        </p:nvSpPr>
        <p:spPr bwMode="auto">
          <a:xfrm>
            <a:off x="1071539" y="4292602"/>
            <a:ext cx="3125812" cy="823409"/>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3022"/>
              </a:spcBef>
              <a:buClr>
                <a:srgbClr val="FFEA18"/>
              </a:buClr>
              <a:defRPr/>
            </a:pPr>
            <a:r>
              <a:rPr lang="ar-JO" sz="4800" b="1" dirty="0">
                <a:solidFill>
                  <a:srgbClr val="FFEA18"/>
                </a:solidFill>
                <a:latin typeface="Arial" panose="020B0604020202020204" pitchFamily="34" charset="0"/>
                <a:ea typeface="MS Gothic" charset="0"/>
                <a:cs typeface="Arial" panose="020B0604020202020204" pitchFamily="34" charset="0"/>
              </a:rPr>
              <a:t>57-59 م</a:t>
            </a:r>
          </a:p>
        </p:txBody>
      </p:sp>
      <p:sp>
        <p:nvSpPr>
          <p:cNvPr id="29751" name="Text Box 55"/>
          <p:cNvSpPr txBox="1">
            <a:spLocks noChangeArrowheads="1"/>
          </p:cNvSpPr>
          <p:nvPr/>
        </p:nvSpPr>
        <p:spPr bwMode="auto">
          <a:xfrm>
            <a:off x="4714876" y="4264027"/>
            <a:ext cx="2965449" cy="1326111"/>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2025"/>
              </a:spcBef>
              <a:buClr>
                <a:srgbClr val="FFEA18"/>
              </a:buClr>
              <a:defRPr/>
            </a:pPr>
            <a:r>
              <a:rPr lang="ar-JO" sz="3200" b="1" dirty="0">
                <a:solidFill>
                  <a:srgbClr val="FFEA18"/>
                </a:solidFill>
                <a:latin typeface="Arial" panose="020B0604020202020204" pitchFamily="34" charset="0"/>
                <a:ea typeface="MS Gothic" charset="0"/>
                <a:cs typeface="Arial" panose="020B0604020202020204" pitchFamily="34" charset="0"/>
              </a:rPr>
              <a:t>69 م</a:t>
            </a:r>
          </a:p>
          <a:p>
            <a:pPr algn="ctr" eaLnBrk="1" hangingPunct="1">
              <a:spcBef>
                <a:spcPts val="2025"/>
              </a:spcBef>
              <a:buClr>
                <a:srgbClr val="FFEA18"/>
              </a:buClr>
              <a:defRPr/>
            </a:pPr>
            <a:r>
              <a:rPr lang="ar-JO" sz="3200" b="1" dirty="0">
                <a:solidFill>
                  <a:srgbClr val="FFFFFF"/>
                </a:solidFill>
                <a:latin typeface="Arial" panose="020B0604020202020204" pitchFamily="34" charset="0"/>
                <a:ea typeface="MS Gothic" charset="0"/>
                <a:cs typeface="Arial" panose="020B0604020202020204" pitchFamily="34" charset="0"/>
              </a:rPr>
              <a:t>بعد الإزائية</a:t>
            </a:r>
            <a:endParaRPr lang="en-GB" sz="3200" b="1" dirty="0">
              <a:solidFill>
                <a:srgbClr val="FFFFFF"/>
              </a:solidFill>
              <a:latin typeface="Arial" panose="020B0604020202020204" pitchFamily="34" charset="0"/>
              <a:ea typeface="MS Gothic" charset="0"/>
              <a:cs typeface="Arial" panose="020B0604020202020204" pitchFamily="34" charset="0"/>
            </a:endParaRPr>
          </a:p>
        </p:txBody>
      </p:sp>
      <p:sp>
        <p:nvSpPr>
          <p:cNvPr id="29752" name="Text Box 56"/>
          <p:cNvSpPr txBox="1">
            <a:spLocks noChangeArrowheads="1"/>
          </p:cNvSpPr>
          <p:nvPr/>
        </p:nvSpPr>
        <p:spPr bwMode="auto">
          <a:xfrm>
            <a:off x="4786314" y="1665292"/>
            <a:ext cx="2605092" cy="823409"/>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3022"/>
              </a:spcBef>
              <a:buClr>
                <a:srgbClr val="FFEA18"/>
              </a:buClr>
              <a:defRPr/>
            </a:pPr>
            <a:r>
              <a:rPr lang="ar-JO" sz="4800" b="1" dirty="0">
                <a:solidFill>
                  <a:srgbClr val="FFEA18"/>
                </a:solidFill>
                <a:latin typeface="Arial" panose="020B0604020202020204" pitchFamily="34" charset="0"/>
                <a:ea typeface="MS Gothic" charset="0"/>
                <a:cs typeface="Arial" panose="020B0604020202020204" pitchFamily="34" charset="0"/>
              </a:rPr>
              <a:t>64-68 م</a:t>
            </a:r>
            <a:endParaRPr lang="en-GB" sz="4800" b="1" dirty="0">
              <a:solidFill>
                <a:srgbClr val="FFEA18"/>
              </a:solidFill>
              <a:latin typeface="Arial" panose="020B0604020202020204" pitchFamily="34" charset="0"/>
              <a:ea typeface="MS Gothic" charset="0"/>
              <a:cs typeface="Arial" panose="020B0604020202020204" pitchFamily="34" charset="0"/>
            </a:endParaRPr>
          </a:p>
        </p:txBody>
      </p:sp>
      <p:sp>
        <p:nvSpPr>
          <p:cNvPr id="29753" name="Text Box 57"/>
          <p:cNvSpPr txBox="1">
            <a:spLocks noChangeArrowheads="1"/>
          </p:cNvSpPr>
          <p:nvPr/>
        </p:nvSpPr>
        <p:spPr bwMode="auto">
          <a:xfrm>
            <a:off x="1285852" y="1706563"/>
            <a:ext cx="2900386" cy="638743"/>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2688"/>
              </a:spcBef>
              <a:buClr>
                <a:srgbClr val="FFEA18"/>
              </a:buClr>
              <a:defRPr/>
            </a:pPr>
            <a:r>
              <a:rPr lang="ar-JO" sz="3600" b="1" dirty="0">
                <a:solidFill>
                  <a:srgbClr val="FFEA18"/>
                </a:solidFill>
                <a:latin typeface="Arial" panose="020B0604020202020204" pitchFamily="34" charset="0"/>
                <a:ea typeface="MS Gothic" charset="0"/>
                <a:cs typeface="Arial" panose="020B0604020202020204" pitchFamily="34" charset="0"/>
              </a:rPr>
              <a:t>الأربعينات</a:t>
            </a:r>
            <a:endParaRPr lang="en-GB" sz="3600" b="1" dirty="0">
              <a:solidFill>
                <a:srgbClr val="FFEA18"/>
              </a:solidFill>
              <a:latin typeface="Arial" panose="020B0604020202020204" pitchFamily="34" charset="0"/>
              <a:ea typeface="MS Gothic" charset="0"/>
              <a:cs typeface="Arial" panose="020B0604020202020204" pitchFamily="34" charset="0"/>
            </a:endParaRPr>
          </a:p>
        </p:txBody>
      </p:sp>
      <p:sp>
        <p:nvSpPr>
          <p:cNvPr id="191526" name="Text Box 58"/>
          <p:cNvSpPr txBox="1">
            <a:spLocks noChangeArrowheads="1"/>
          </p:cNvSpPr>
          <p:nvPr/>
        </p:nvSpPr>
        <p:spPr bwMode="auto">
          <a:xfrm>
            <a:off x="8020051" y="6538914"/>
            <a:ext cx="166688"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191527" name="Text Box 60"/>
          <p:cNvSpPr txBox="1">
            <a:spLocks noChangeArrowheads="1"/>
          </p:cNvSpPr>
          <p:nvPr/>
        </p:nvSpPr>
        <p:spPr bwMode="auto">
          <a:xfrm>
            <a:off x="8574088" y="6135688"/>
            <a:ext cx="166687" cy="32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191528" name="Text Box 61"/>
          <p:cNvSpPr txBox="1">
            <a:spLocks noChangeArrowheads="1"/>
          </p:cNvSpPr>
          <p:nvPr/>
        </p:nvSpPr>
        <p:spPr bwMode="auto">
          <a:xfrm>
            <a:off x="8364985" y="6540007"/>
            <a:ext cx="291216" cy="223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dirty="0">
                <a:solidFill>
                  <a:srgbClr val="FFFFFF"/>
                </a:solidFill>
                <a:latin typeface="Arial" panose="020B0604020202020204" pitchFamily="34" charset="0"/>
                <a:ea typeface="MS Gothic" charset="0"/>
                <a:cs typeface="Arial" panose="020B0604020202020204" pitchFamily="34" charset="0"/>
              </a:rPr>
              <a:t>27</a:t>
            </a:r>
          </a:p>
        </p:txBody>
      </p:sp>
      <p:sp>
        <p:nvSpPr>
          <p:cNvPr id="191529" name="Text Box 62"/>
          <p:cNvSpPr txBox="1">
            <a:spLocks noChangeArrowheads="1"/>
          </p:cNvSpPr>
          <p:nvPr/>
        </p:nvSpPr>
        <p:spPr bwMode="auto">
          <a:xfrm>
            <a:off x="8703257" y="6482487"/>
            <a:ext cx="262362" cy="300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900"/>
              </a:spcBef>
              <a:buClr>
                <a:srgbClr val="FFFFFF"/>
              </a:buClr>
            </a:pPr>
            <a:r>
              <a:rPr lang="en-GB" sz="1400" b="1" dirty="0">
                <a:solidFill>
                  <a:srgbClr val="FFFFFF"/>
                </a:solidFill>
                <a:latin typeface="Arial" panose="020B0604020202020204" pitchFamily="34" charset="0"/>
                <a:ea typeface="MS Gothic" charset="0"/>
                <a:cs typeface="Arial" panose="020B0604020202020204" pitchFamily="34" charset="0"/>
              </a:rPr>
              <a:t>4</a:t>
            </a:r>
          </a:p>
        </p:txBody>
      </p:sp>
      <p:sp>
        <p:nvSpPr>
          <p:cNvPr id="64" name="Title 63"/>
          <p:cNvSpPr>
            <a:spLocks noGrp="1"/>
          </p:cNvSpPr>
          <p:nvPr>
            <p:ph type="title" idx="4294967295"/>
          </p:nvPr>
        </p:nvSpPr>
        <p:spPr bwMode="auto">
          <a:xfrm>
            <a:off x="457200" y="228600"/>
            <a:ext cx="8229600" cy="6096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lstStyle/>
          <a:p>
            <a:r>
              <a:rPr lang="ar-JO" sz="2900" b="1" dirty="0">
                <a:solidFill>
                  <a:srgbClr val="FFEA18"/>
                </a:solidFill>
                <a:latin typeface="Arial" panose="020B0604020202020204" pitchFamily="34" charset="0"/>
                <a:cs typeface="Arial" panose="020B0604020202020204" pitchFamily="34" charset="0"/>
              </a:rPr>
              <a:t>متى أعتقد أنها كتبت</a:t>
            </a:r>
            <a:endParaRPr lang="en-US" b="1" dirty="0">
              <a:latin typeface="Arial" panose="020B0604020202020204" pitchFamily="34" charset="0"/>
              <a:cs typeface="Arial" panose="020B0604020202020204" pitchFamily="34" charset="0"/>
            </a:endParaRPr>
          </a:p>
        </p:txBody>
      </p:sp>
      <p:sp>
        <p:nvSpPr>
          <p:cNvPr id="65" name="TextBox 64"/>
          <p:cNvSpPr txBox="1"/>
          <p:nvPr/>
        </p:nvSpPr>
        <p:spPr>
          <a:xfrm>
            <a:off x="8610604" y="5"/>
            <a:ext cx="530785" cy="461600"/>
          </a:xfrm>
          <a:prstGeom prst="rect">
            <a:avLst/>
          </a:prstGeom>
          <a:noFill/>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ea typeface="MS Gothic" charset="0"/>
                <a:cs typeface="Arial" panose="020B0604020202020204" pitchFamily="34" charset="0"/>
              </a:rPr>
              <a:t>52</a:t>
            </a:r>
            <a:endParaRPr lang="en-US" b="1" dirty="0">
              <a:solidFill>
                <a:srgbClr val="FFFFFF"/>
              </a:solidFill>
              <a:effectLst>
                <a:outerShdw blurRad="38100" dist="38100" dir="2700000" algn="tl">
                  <a:srgbClr val="DDDDDD"/>
                </a:outerShdw>
              </a:effectLst>
              <a:latin typeface="Arial" panose="020B0604020202020204" pitchFamily="34" charset="0"/>
              <a:ea typeface="MS Gothic"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4"/>
                                        </p:tgtEl>
                                        <p:attrNameLst>
                                          <p:attrName>ppt_y</p:attrName>
                                        </p:attrNameLst>
                                      </p:cBhvr>
                                      <p:tavLst>
                                        <p:tav tm="0">
                                          <p:val>
                                            <p:strVal val="#ppt_y"/>
                                          </p:val>
                                        </p:tav>
                                        <p:tav tm="100000">
                                          <p:val>
                                            <p:strVal val="#ppt_y"/>
                                          </p:val>
                                        </p:tav>
                                      </p:tavLst>
                                    </p:anim>
                                    <p:anim calcmode="lin" valueType="num">
                                      <p:cBhvr>
                                        <p:cTn id="9" dur="500" fill="hold"/>
                                        <p:tgtEl>
                                          <p:spTgt spid="6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fill="hold" nodeType="clickEffect">
                                  <p:stCondLst>
                                    <p:cond delay="0"/>
                                  </p:stCondLst>
                                  <p:childTnLst>
                                    <p:set>
                                      <p:cBhvr>
                                        <p:cTn id="15" dur="1" fill="hold">
                                          <p:stCondLst>
                                            <p:cond delay="0"/>
                                          </p:stCondLst>
                                        </p:cTn>
                                        <p:tgtEl>
                                          <p:spTgt spid="29753"/>
                                        </p:tgtEl>
                                        <p:attrNameLst>
                                          <p:attrName>style.visibility</p:attrName>
                                        </p:attrNameLst>
                                      </p:cBhvr>
                                      <p:to>
                                        <p:strVal val="visible"/>
                                      </p:to>
                                    </p:set>
                                    <p:animEffect transition="in" filter="fade">
                                      <p:cBhvr>
                                        <p:cTn id="16" dur="1000"/>
                                        <p:tgtEl>
                                          <p:spTgt spid="2975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fill="hold" nodeType="clickEffect">
                                  <p:stCondLst>
                                    <p:cond delay="0"/>
                                  </p:stCondLst>
                                  <p:childTnLst>
                                    <p:set>
                                      <p:cBhvr>
                                        <p:cTn id="20" dur="1" fill="hold">
                                          <p:stCondLst>
                                            <p:cond delay="0"/>
                                          </p:stCondLst>
                                        </p:cTn>
                                        <p:tgtEl>
                                          <p:spTgt spid="29750"/>
                                        </p:tgtEl>
                                        <p:attrNameLst>
                                          <p:attrName>style.visibility</p:attrName>
                                        </p:attrNameLst>
                                      </p:cBhvr>
                                      <p:to>
                                        <p:strVal val="visible"/>
                                      </p:to>
                                    </p:set>
                                    <p:animEffect transition="in" filter="fade">
                                      <p:cBhvr>
                                        <p:cTn id="21" dur="1000"/>
                                        <p:tgtEl>
                                          <p:spTgt spid="2975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fill="hold" nodeType="clickEffect">
                                  <p:stCondLst>
                                    <p:cond delay="0"/>
                                  </p:stCondLst>
                                  <p:childTnLst>
                                    <p:set>
                                      <p:cBhvr>
                                        <p:cTn id="25" dur="1" fill="hold">
                                          <p:stCondLst>
                                            <p:cond delay="0"/>
                                          </p:stCondLst>
                                        </p:cTn>
                                        <p:tgtEl>
                                          <p:spTgt spid="29752"/>
                                        </p:tgtEl>
                                        <p:attrNameLst>
                                          <p:attrName>style.visibility</p:attrName>
                                        </p:attrNameLst>
                                      </p:cBhvr>
                                      <p:to>
                                        <p:strVal val="visible"/>
                                      </p:to>
                                    </p:set>
                                    <p:animEffect transition="in" filter="fade">
                                      <p:cBhvr>
                                        <p:cTn id="26" dur="1000"/>
                                        <p:tgtEl>
                                          <p:spTgt spid="2975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fill="hold" nodeType="clickEffect">
                                  <p:stCondLst>
                                    <p:cond delay="0"/>
                                  </p:stCondLst>
                                  <p:childTnLst>
                                    <p:set>
                                      <p:cBhvr>
                                        <p:cTn id="30" dur="1" fill="hold">
                                          <p:stCondLst>
                                            <p:cond delay="0"/>
                                          </p:stCondLst>
                                        </p:cTn>
                                        <p:tgtEl>
                                          <p:spTgt spid="29751"/>
                                        </p:tgtEl>
                                        <p:attrNameLst>
                                          <p:attrName>style.visibility</p:attrName>
                                        </p:attrNameLst>
                                      </p:cBhvr>
                                      <p:to>
                                        <p:strVal val="visible"/>
                                      </p:to>
                                    </p:set>
                                    <p:animEffect transition="in" filter="fade">
                                      <p:cBhvr>
                                        <p:cTn id="31" dur="1000"/>
                                        <p:tgtEl>
                                          <p:spTgt spid="29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3"/>
          <p:cNvSpPr>
            <a:spLocks noChangeArrowheads="1"/>
          </p:cNvSpPr>
          <p:nvPr/>
        </p:nvSpPr>
        <p:spPr bwMode="auto">
          <a:xfrm>
            <a:off x="-107949" y="-26988"/>
            <a:ext cx="9432925" cy="6884988"/>
          </a:xfrm>
          <a:prstGeom prst="rect">
            <a:avLst/>
          </a:prstGeom>
          <a:solidFill>
            <a:schemeClr val="bg2"/>
          </a:solidFill>
          <a:ln w="9525">
            <a:solidFill>
              <a:schemeClr val="tx1"/>
            </a:solidFill>
            <a:round/>
            <a:headEnd/>
            <a:tailEnd/>
          </a:ln>
        </p:spPr>
        <p:txBody>
          <a:bodyPr lIns="91408" tIns="45704" rIns="91408" bIns="45704"/>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65218" name="Title 1"/>
          <p:cNvSpPr>
            <a:spLocks noGrp="1"/>
          </p:cNvSpPr>
          <p:nvPr>
            <p:ph type="title"/>
          </p:nvPr>
        </p:nvSpPr>
        <p:spPr>
          <a:xfrm>
            <a:off x="3995738" y="260351"/>
            <a:ext cx="5148262" cy="2171700"/>
          </a:xfrm>
        </p:spPr>
        <p:txBody>
          <a:bodyPr/>
          <a:lstStyle/>
          <a:p>
            <a:pPr rtl="1"/>
            <a:r>
              <a:rPr lang="ar-JO" dirty="0"/>
              <a:t>رسم اليونانيُّون صورةً مثاليَّةً حول "الرجل الكامل"</a:t>
            </a:r>
            <a:endParaRPr lang="en-US" dirty="0"/>
          </a:p>
        </p:txBody>
      </p:sp>
      <p:pic>
        <p:nvPicPr>
          <p:cNvPr id="265219" name="Picture 4"/>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7943" y="-20637"/>
            <a:ext cx="4194175"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5220" name="Picture 5"/>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348038" y="2997200"/>
            <a:ext cx="584200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2470262"/>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p:txBody>
          <a:bodyPr/>
          <a:lstStyle/>
          <a:p>
            <a:pPr rtl="1" eaLnBrk="1" hangingPunct="1">
              <a:defRPr/>
            </a:pPr>
            <a:r>
              <a:rPr lang="en-US" dirty="0">
                <a:latin typeface="Traditional Arabic" panose="02020603050405020304" pitchFamily="18" charset="-78"/>
                <a:cs typeface="Traditional Arabic" panose="02020603050405020304" pitchFamily="18" charset="-78"/>
              </a:rPr>
              <a:t>Men </a:t>
            </a:r>
            <a:r>
              <a:rPr lang="en-US" dirty="0" err="1">
                <a:latin typeface="Traditional Arabic" panose="02020603050405020304" pitchFamily="18" charset="-78"/>
                <a:cs typeface="Traditional Arabic" panose="02020603050405020304" pitchFamily="18" charset="-78"/>
              </a:rPr>
              <a:t>aren</a:t>
            </a:r>
            <a:r>
              <a:rPr lang="fr-FR" altLang="ja-JP" dirty="0">
                <a:latin typeface="Traditional Arabic" panose="02020603050405020304" pitchFamily="18" charset="-78"/>
                <a:cs typeface="Traditional Arabic" panose="02020603050405020304" pitchFamily="18" charset="-78"/>
              </a:rPr>
              <a:t>'</a:t>
            </a:r>
            <a:r>
              <a:rPr lang="en-US" dirty="0">
                <a:latin typeface="Traditional Arabic" panose="02020603050405020304" pitchFamily="18" charset="-78"/>
                <a:cs typeface="Traditional Arabic" panose="02020603050405020304" pitchFamily="18" charset="-78"/>
              </a:rPr>
              <a:t>t perfect either</a:t>
            </a:r>
          </a:p>
        </p:txBody>
      </p:sp>
      <p:pic>
        <p:nvPicPr>
          <p:cNvPr id="17412"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372600" cy="73279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 name="Rectangle 1"/>
          <p:cNvSpPr/>
          <p:nvPr/>
        </p:nvSpPr>
        <p:spPr bwMode="auto">
          <a:xfrm>
            <a:off x="7" y="0"/>
            <a:ext cx="5364163" cy="2420938"/>
          </a:xfrm>
          <a:prstGeom prst="rect">
            <a:avLst/>
          </a:prstGeom>
          <a:solidFill>
            <a:srgbClr val="FFFFFF"/>
          </a:solidFill>
          <a:ln>
            <a:noFill/>
          </a:ln>
          <a:effectLst/>
        </p:spPr>
        <p:txBody>
          <a:bodyPr wrap="none" lIns="91408" tIns="45704" rIns="91408" bIns="45704"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aditional Arabic" panose="02020603050405020304" pitchFamily="18" charset="-78"/>
              <a:cs typeface="Traditional Arabic" panose="02020603050405020304" pitchFamily="18" charset="-78"/>
            </a:endParaRPr>
          </a:p>
        </p:txBody>
      </p:sp>
      <p:sp>
        <p:nvSpPr>
          <p:cNvPr id="9" name="Rectangle 8"/>
          <p:cNvSpPr/>
          <p:nvPr/>
        </p:nvSpPr>
        <p:spPr bwMode="auto">
          <a:xfrm>
            <a:off x="34925" y="1628775"/>
            <a:ext cx="3443288" cy="2420938"/>
          </a:xfrm>
          <a:prstGeom prst="rect">
            <a:avLst/>
          </a:prstGeom>
          <a:solidFill>
            <a:srgbClr val="FFFFFF"/>
          </a:solidFill>
          <a:ln>
            <a:noFill/>
          </a:ln>
          <a:effectLst/>
        </p:spPr>
        <p:txBody>
          <a:bodyPr wrap="none" lIns="91408" tIns="45704" rIns="91408" bIns="45704"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aditional Arabic" panose="02020603050405020304" pitchFamily="18" charset="-78"/>
              <a:cs typeface="Traditional Arabic" panose="02020603050405020304" pitchFamily="18" charset="-78"/>
            </a:endParaRPr>
          </a:p>
        </p:txBody>
      </p:sp>
      <p:sp>
        <p:nvSpPr>
          <p:cNvPr id="10" name="Rectangle 9"/>
          <p:cNvSpPr/>
          <p:nvPr/>
        </p:nvSpPr>
        <p:spPr bwMode="auto">
          <a:xfrm>
            <a:off x="34925" y="2636838"/>
            <a:ext cx="2413000" cy="2420937"/>
          </a:xfrm>
          <a:prstGeom prst="rect">
            <a:avLst/>
          </a:prstGeom>
          <a:solidFill>
            <a:srgbClr val="FFFFFF"/>
          </a:solidFill>
          <a:ln>
            <a:noFill/>
          </a:ln>
          <a:effectLst/>
        </p:spPr>
        <p:txBody>
          <a:bodyPr wrap="none" lIns="91408" tIns="45704" rIns="91408" bIns="45704"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aditional Arabic" panose="02020603050405020304" pitchFamily="18" charset="-78"/>
              <a:cs typeface="Traditional Arabic" panose="02020603050405020304" pitchFamily="18" charset="-78"/>
            </a:endParaRPr>
          </a:p>
        </p:txBody>
      </p:sp>
      <p:sp>
        <p:nvSpPr>
          <p:cNvPr id="17413" name="Text Box 5"/>
          <p:cNvSpPr txBox="1">
            <a:spLocks noChangeArrowheads="1"/>
          </p:cNvSpPr>
          <p:nvPr/>
        </p:nvSpPr>
        <p:spPr bwMode="auto">
          <a:xfrm>
            <a:off x="34926" y="541340"/>
            <a:ext cx="4583712" cy="1446518"/>
          </a:xfrm>
          <a:prstGeom prst="rect">
            <a:avLst/>
          </a:prstGeom>
          <a:noFill/>
          <a:ln>
            <a:noFill/>
          </a:ln>
          <a:effectLst/>
          <a:extLst>
            <a:ext uri="{909E8E84-426E-40dd-AFC4-6F175D3DCCD1}">
              <a14:hiddenFill xmlns="" xmlns:a14="http://schemas.microsoft.com/office/drawing/2010/main">
                <a:solidFill>
                  <a:schemeClr val="bg2"/>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91408" tIns="45704" rIns="91408" bIns="45704">
            <a:spAutoFit/>
          </a:bodyPr>
          <a:lstStyle/>
          <a:p>
            <a:pPr marL="0" marR="0" lvl="0" indent="0" defTabSz="914400" rtl="1" eaLnBrk="0" fontAlgn="base" latinLnBrk="0" hangingPunct="0">
              <a:lnSpc>
                <a:spcPct val="100000"/>
              </a:lnSpc>
              <a:spcBef>
                <a:spcPct val="50000"/>
              </a:spcBef>
              <a:spcAft>
                <a:spcPct val="0"/>
              </a:spcAft>
              <a:buClrTx/>
              <a:buSzTx/>
              <a:buFontTx/>
              <a:buNone/>
              <a:tabLst/>
              <a:defRPr/>
            </a:pPr>
            <a:r>
              <a:rPr kumimoji="0" lang="ar-JO" altLang="zh-CN" sz="8800" b="1" i="0" u="none" strike="noStrike" kern="1200" cap="none" spc="0" normalizeH="0" baseline="0" noProof="0" dirty="0">
                <a:ln>
                  <a:noFill/>
                </a:ln>
                <a:solidFill>
                  <a:srgbClr val="00273B"/>
                </a:solidFill>
                <a:effectLst/>
                <a:uLnTx/>
                <a:uFillTx/>
                <a:latin typeface="Traditional Arabic" panose="02020603050405020304" pitchFamily="18" charset="-78"/>
                <a:ea typeface="SimSun" charset="0"/>
                <a:cs typeface="Traditional Arabic" panose="02020603050405020304" pitchFamily="18" charset="-78"/>
              </a:rPr>
              <a:t>في انتظار...</a:t>
            </a:r>
            <a:endParaRPr kumimoji="0" lang="zh-CN" altLang="en-US" sz="8800" b="1" i="0" u="none" strike="noStrike" kern="1200" cap="none" spc="0" normalizeH="0" baseline="0" noProof="0" dirty="0">
              <a:ln>
                <a:noFill/>
              </a:ln>
              <a:solidFill>
                <a:srgbClr val="00273B"/>
              </a:solidFill>
              <a:effectLst/>
              <a:uLnTx/>
              <a:uFillTx/>
              <a:latin typeface="Traditional Arabic" panose="02020603050405020304" pitchFamily="18" charset="-78"/>
              <a:ea typeface="SimSun" charset="0"/>
              <a:cs typeface="Traditional Arabic" panose="02020603050405020304" pitchFamily="18" charset="-78"/>
            </a:endParaRPr>
          </a:p>
        </p:txBody>
      </p:sp>
      <p:sp>
        <p:nvSpPr>
          <p:cNvPr id="11" name="Text Box 5"/>
          <p:cNvSpPr txBox="1">
            <a:spLocks noChangeArrowheads="1"/>
          </p:cNvSpPr>
          <p:nvPr/>
        </p:nvSpPr>
        <p:spPr bwMode="auto">
          <a:xfrm>
            <a:off x="-38601" y="1925533"/>
            <a:ext cx="3443288" cy="2123626"/>
          </a:xfrm>
          <a:prstGeom prst="rect">
            <a:avLst/>
          </a:prstGeom>
          <a:noFill/>
          <a:ln>
            <a:noFill/>
          </a:ln>
          <a:effectLst/>
          <a:extLst>
            <a:ext uri="{909E8E84-426E-40dd-AFC4-6F175D3DCCD1}">
              <a14:hiddenFill xmlns="" xmlns:a14="http://schemas.microsoft.com/office/drawing/2010/main">
                <a:solidFill>
                  <a:schemeClr val="bg2"/>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91408" tIns="45704" rIns="91408" bIns="45704">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altLang="zh-CN" sz="6600" b="1" i="0" u="none" strike="noStrike" kern="1200" cap="none" spc="0" normalizeH="0" baseline="0" noProof="0" dirty="0">
                <a:ln>
                  <a:noFill/>
                </a:ln>
                <a:solidFill>
                  <a:srgbClr val="00273B"/>
                </a:solidFill>
                <a:effectLst/>
                <a:uLnTx/>
                <a:uFillTx/>
                <a:latin typeface="Traditional Arabic" panose="02020603050405020304" pitchFamily="18" charset="-78"/>
                <a:ea typeface="SimSun" charset="0"/>
                <a:cs typeface="Traditional Arabic" panose="02020603050405020304" pitchFamily="18" charset="-78"/>
              </a:rPr>
              <a:t>الرجل الكامل والمثاليّ.</a:t>
            </a:r>
            <a:endParaRPr kumimoji="0" lang="zh-CN" altLang="en-US" sz="6600" b="1" i="0" u="none" strike="noStrike" kern="1200" cap="none" spc="0" normalizeH="0" baseline="0" noProof="0" dirty="0">
              <a:ln>
                <a:noFill/>
              </a:ln>
              <a:solidFill>
                <a:srgbClr val="00273B"/>
              </a:solidFill>
              <a:effectLst/>
              <a:uLnTx/>
              <a:uFillTx/>
              <a:latin typeface="Traditional Arabic" panose="02020603050405020304" pitchFamily="18" charset="-78"/>
              <a:ea typeface="SimSun" charset="0"/>
              <a:cs typeface="Traditional Arabic" panose="02020603050405020304" pitchFamily="18" charset="-78"/>
            </a:endParaRPr>
          </a:p>
        </p:txBody>
      </p:sp>
    </p:spTree>
    <p:extLst>
      <p:ext uri="{BB962C8B-B14F-4D97-AF65-F5344CB8AC3E}">
        <p14:creationId xmlns:p14="http://schemas.microsoft.com/office/powerpoint/2010/main" val="2887638326"/>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26829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240838"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8291" name="Rectangle 5"/>
          <p:cNvSpPr>
            <a:spLocks noChangeArrowheads="1"/>
          </p:cNvSpPr>
          <p:nvPr/>
        </p:nvSpPr>
        <p:spPr bwMode="auto">
          <a:xfrm>
            <a:off x="5029200" y="0"/>
            <a:ext cx="2514600" cy="838200"/>
          </a:xfrm>
          <a:prstGeom prst="rect">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68292" name="Rectangle 6"/>
          <p:cNvSpPr>
            <a:spLocks noChangeArrowheads="1"/>
          </p:cNvSpPr>
          <p:nvPr/>
        </p:nvSpPr>
        <p:spPr bwMode="auto">
          <a:xfrm>
            <a:off x="228600" y="4495800"/>
            <a:ext cx="2286000" cy="838200"/>
          </a:xfrm>
          <a:prstGeom prst="rect">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68293" name="Rectangle 7"/>
          <p:cNvSpPr>
            <a:spLocks noChangeArrowheads="1"/>
          </p:cNvSpPr>
          <p:nvPr/>
        </p:nvSpPr>
        <p:spPr bwMode="auto">
          <a:xfrm>
            <a:off x="0" y="4953000"/>
            <a:ext cx="4495800" cy="1905000"/>
          </a:xfrm>
          <a:prstGeom prst="rect">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68294" name="WordArt 3"/>
          <p:cNvSpPr>
            <a:spLocks noChangeArrowheads="1" noChangeShapeType="1" noTextEdit="1"/>
          </p:cNvSpPr>
          <p:nvPr/>
        </p:nvSpPr>
        <p:spPr bwMode="auto">
          <a:xfrm>
            <a:off x="304801" y="4114800"/>
            <a:ext cx="3810000" cy="2743200"/>
          </a:xfrm>
          <a:prstGeom prst="rect">
            <a:avLst/>
          </a:prstGeom>
        </p:spPr>
        <p:txBody>
          <a:bodyPr wrap="none" lIns="91408" tIns="45704" rIns="91408" bIns="45704"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rPr>
              <a:t>لوقا</a:t>
            </a:r>
            <a:endParaRPr kumimoji="0" lang="en-US" sz="3600" b="0" i="0" u="none" strike="noStrike" kern="10" cap="none" spc="0" normalizeH="0" baseline="0" noProof="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endParaRPr>
          </a:p>
        </p:txBody>
      </p:sp>
      <p:sp>
        <p:nvSpPr>
          <p:cNvPr id="268295" name="Rectangle 4"/>
          <p:cNvSpPr>
            <a:spLocks noGrp="1" noChangeArrowheads="1"/>
          </p:cNvSpPr>
          <p:nvPr>
            <p:ph type="title"/>
          </p:nvPr>
        </p:nvSpPr>
        <p:spPr>
          <a:xfrm>
            <a:off x="3779838" y="116632"/>
            <a:ext cx="5076825" cy="1502618"/>
          </a:xfrm>
        </p:spPr>
        <p:txBody>
          <a:bodyPr/>
          <a:lstStyle/>
          <a:p>
            <a:pPr algn="r" rtl="1" eaLnBrk="1" hangingPunct="1"/>
            <a:r>
              <a:rPr lang="ar-JO" sz="6000" dirty="0">
                <a:solidFill>
                  <a:srgbClr val="000000"/>
                </a:solidFill>
              </a:rPr>
              <a:t>الرجل الكامل      هو يسوع!</a:t>
            </a:r>
            <a:endParaRPr lang="en-US" sz="6000" dirty="0"/>
          </a:p>
        </p:txBody>
      </p:sp>
      <p:sp>
        <p:nvSpPr>
          <p:cNvPr id="268296" name="TextBox 1"/>
          <p:cNvSpPr txBox="1">
            <a:spLocks noChangeArrowheads="1"/>
          </p:cNvSpPr>
          <p:nvPr/>
        </p:nvSpPr>
        <p:spPr bwMode="auto">
          <a:xfrm rot="-837101">
            <a:off x="-3719513" y="838207"/>
            <a:ext cx="2571750" cy="246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PELAN SEORANG LELAKI SEMPURNA</a:t>
            </a:r>
          </a:p>
        </p:txBody>
      </p:sp>
      <p:sp>
        <p:nvSpPr>
          <p:cNvPr id="268297" name="TextBox 8"/>
          <p:cNvSpPr txBox="1">
            <a:spLocks noChangeArrowheads="1"/>
          </p:cNvSpPr>
          <p:nvPr/>
        </p:nvSpPr>
        <p:spPr bwMode="auto">
          <a:xfrm rot="-1352519">
            <a:off x="-1965325" y="890588"/>
            <a:ext cx="844550" cy="3079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err="1">
                <a:ln>
                  <a:noFill/>
                </a:ln>
                <a:solidFill>
                  <a:srgbClr val="220011"/>
                </a:solidFill>
                <a:effectLst/>
                <a:uLnTx/>
                <a:uFillTx/>
                <a:latin typeface="Arial" panose="020B0604020202020204" pitchFamily="34" charset="0"/>
                <a:cs typeface="Arial" panose="020B0604020202020204" pitchFamily="34" charset="0"/>
              </a:rPr>
              <a:t>Yesus</a:t>
            </a:r>
            <a:endParaRPr kumimoji="0" lang="en-US" sz="14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268298" name="TextBox 8"/>
          <p:cNvSpPr txBox="1">
            <a:spLocks noChangeArrowheads="1"/>
          </p:cNvSpPr>
          <p:nvPr/>
        </p:nvSpPr>
        <p:spPr bwMode="auto">
          <a:xfrm rot="-1352519">
            <a:off x="-1404938" y="1530357"/>
            <a:ext cx="600075" cy="27622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Kasih</a:t>
            </a:r>
          </a:p>
        </p:txBody>
      </p:sp>
      <p:sp>
        <p:nvSpPr>
          <p:cNvPr id="268299" name="TextBox 8"/>
          <p:cNvSpPr txBox="1">
            <a:spLocks noChangeArrowheads="1"/>
          </p:cNvSpPr>
          <p:nvPr/>
        </p:nvSpPr>
        <p:spPr bwMode="auto">
          <a:xfrm rot="-1352519">
            <a:off x="-1211263" y="1967208"/>
            <a:ext cx="668338" cy="3693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err="1">
                <a:ln>
                  <a:noFill/>
                </a:ln>
                <a:solidFill>
                  <a:srgbClr val="220011"/>
                </a:solidFill>
                <a:effectLst/>
                <a:uLnTx/>
                <a:uFillTx/>
                <a:latin typeface="Arial" panose="020B0604020202020204" pitchFamily="34" charset="0"/>
                <a:cs typeface="Arial" panose="020B0604020202020204" pitchFamily="34" charset="0"/>
              </a:rPr>
              <a:t>Kekuatan</a:t>
            </a:r>
            <a:endParaRPr kumimoji="0" lang="en-US" sz="9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268300" name="TextBox 8"/>
          <p:cNvSpPr txBox="1">
            <a:spLocks noChangeArrowheads="1"/>
          </p:cNvSpPr>
          <p:nvPr/>
        </p:nvSpPr>
        <p:spPr bwMode="auto">
          <a:xfrm rot="1864423">
            <a:off x="-663574" y="2703520"/>
            <a:ext cx="676275" cy="27622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err="1">
                <a:ln>
                  <a:noFill/>
                </a:ln>
                <a:solidFill>
                  <a:srgbClr val="220011"/>
                </a:solidFill>
                <a:effectLst/>
                <a:uLnTx/>
                <a:uFillTx/>
                <a:latin typeface="Arial" panose="020B0604020202020204" pitchFamily="34" charset="0"/>
                <a:cs typeface="Arial" panose="020B0604020202020204" pitchFamily="34" charset="0"/>
              </a:rPr>
              <a:t>Sabar</a:t>
            </a:r>
            <a:endParaRPr kumimoji="0" lang="en-US" sz="12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268301" name="TextBox 8"/>
          <p:cNvSpPr txBox="1">
            <a:spLocks noChangeArrowheads="1"/>
          </p:cNvSpPr>
          <p:nvPr/>
        </p:nvSpPr>
        <p:spPr bwMode="auto">
          <a:xfrm rot="-1474457">
            <a:off x="-1962149" y="4117982"/>
            <a:ext cx="669925" cy="246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Skala</a:t>
            </a:r>
          </a:p>
        </p:txBody>
      </p:sp>
      <p:sp>
        <p:nvSpPr>
          <p:cNvPr id="268302" name="TextBox 8"/>
          <p:cNvSpPr txBox="1">
            <a:spLocks noChangeArrowheads="1"/>
          </p:cNvSpPr>
          <p:nvPr/>
        </p:nvSpPr>
        <p:spPr bwMode="auto">
          <a:xfrm rot="-1352519">
            <a:off x="-3284537" y="1930407"/>
            <a:ext cx="600075" cy="4619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err="1">
                <a:ln>
                  <a:noFill/>
                </a:ln>
                <a:solidFill>
                  <a:srgbClr val="220011"/>
                </a:solidFill>
                <a:effectLst/>
                <a:uLnTx/>
                <a:uFillTx/>
                <a:latin typeface="Arial" panose="020B0604020202020204" pitchFamily="34" charset="0"/>
                <a:cs typeface="Arial" panose="020B0604020202020204" pitchFamily="34" charset="0"/>
              </a:rPr>
              <a:t>Baik</a:t>
            </a:r>
            <a:r>
              <a:rPr kumimoji="0" lang="en-US" sz="12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 </a:t>
            </a:r>
            <a:r>
              <a:rPr kumimoji="0" lang="en-US" sz="1200" b="1" u="none" strike="noStrike" kern="1200" cap="none" spc="0" normalizeH="0" baseline="0" noProof="0" dirty="0" err="1">
                <a:ln>
                  <a:noFill/>
                </a:ln>
                <a:solidFill>
                  <a:srgbClr val="220011"/>
                </a:solidFill>
                <a:effectLst/>
                <a:uLnTx/>
                <a:uFillTx/>
                <a:latin typeface="Arial" panose="020B0604020202020204" pitchFamily="34" charset="0"/>
                <a:cs typeface="Arial" panose="020B0604020202020204" pitchFamily="34" charset="0"/>
              </a:rPr>
              <a:t>Hati</a:t>
            </a:r>
            <a:endParaRPr kumimoji="0" lang="en-US" sz="12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268303" name="TextBox 8"/>
          <p:cNvSpPr txBox="1">
            <a:spLocks noChangeArrowheads="1"/>
          </p:cNvSpPr>
          <p:nvPr/>
        </p:nvSpPr>
        <p:spPr bwMode="auto">
          <a:xfrm rot="-2075959">
            <a:off x="-3067050" y="2625725"/>
            <a:ext cx="866775" cy="27781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err="1">
                <a:ln>
                  <a:noFill/>
                </a:ln>
                <a:solidFill>
                  <a:srgbClr val="220011"/>
                </a:solidFill>
                <a:effectLst/>
                <a:uLnTx/>
                <a:uFillTx/>
                <a:latin typeface="Arial" panose="020B0604020202020204" pitchFamily="34" charset="0"/>
                <a:cs typeface="Arial" panose="020B0604020202020204" pitchFamily="34" charset="0"/>
              </a:rPr>
              <a:t>Karakter</a:t>
            </a:r>
            <a:endParaRPr kumimoji="0" lang="en-US" sz="12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16" name="TextBox 8"/>
          <p:cNvSpPr txBox="1">
            <a:spLocks noChangeArrowheads="1"/>
          </p:cNvSpPr>
          <p:nvPr/>
        </p:nvSpPr>
        <p:spPr bwMode="auto">
          <a:xfrm>
            <a:off x="-2559050" y="3517901"/>
            <a:ext cx="669925" cy="26548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pitchFamily="34" charset="0"/>
                <a:ea typeface="ＭＳ Ｐゴシック" pitchFamily="34" charset="-128"/>
              </a:defRPr>
            </a:lvl1pPr>
            <a:lvl2pPr marL="742950" indent="-285750">
              <a:defRPr sz="2400">
                <a:solidFill>
                  <a:schemeClr val="tx1"/>
                </a:solidFill>
                <a:latin typeface="Arial" pitchFamily="34" charset="0"/>
                <a:ea typeface="ＭＳ Ｐゴシック" pitchFamily="34" charset="-128"/>
              </a:defRPr>
            </a:lvl2pPr>
            <a:lvl3pPr marL="1143000" indent="-228600">
              <a:defRPr sz="2400">
                <a:solidFill>
                  <a:schemeClr val="tx1"/>
                </a:solidFill>
                <a:latin typeface="Arial" pitchFamily="34" charset="0"/>
                <a:ea typeface="ＭＳ Ｐゴシック" pitchFamily="34" charset="-128"/>
              </a:defRPr>
            </a:lvl3pPr>
            <a:lvl4pPr marL="1600200" indent="-228600">
              <a:defRPr sz="2400">
                <a:solidFill>
                  <a:schemeClr val="tx1"/>
                </a:solidFill>
                <a:latin typeface="Arial" pitchFamily="34" charset="0"/>
                <a:ea typeface="ＭＳ Ｐゴシック" pitchFamily="34" charset="-128"/>
              </a:defRPr>
            </a:lvl4pPr>
            <a:lvl5pPr marL="2057400" indent="-22860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u="none" strike="noStrike" kern="1200" cap="none" spc="0" normalizeH="0" baseline="0" noProof="0" dirty="0" err="1">
                <a:ln>
                  <a:noFill/>
                </a:ln>
                <a:solidFill>
                  <a:srgbClr val="220011"/>
                </a:solidFill>
                <a:effectLst/>
                <a:uLnTx/>
                <a:uFillTx/>
                <a:cs typeface="Arial" panose="020B0604020202020204" pitchFamily="34" charset="0"/>
              </a:rPr>
              <a:t>Ampun</a:t>
            </a:r>
            <a:endParaRPr kumimoji="0" lang="en-US" altLang="en-US" sz="1100" b="1" u="none" strike="noStrike" kern="1200" cap="none" spc="0" normalizeH="0" baseline="0" noProof="0" dirty="0">
              <a:ln>
                <a:noFill/>
              </a:ln>
              <a:solidFill>
                <a:srgbClr val="220011"/>
              </a:solidFill>
              <a:effectLst/>
              <a:uLnTx/>
              <a:uFillTx/>
              <a:cs typeface="Arial" panose="020B0604020202020204" pitchFamily="34" charset="0"/>
            </a:endParaRPr>
          </a:p>
        </p:txBody>
      </p:sp>
      <p:sp>
        <p:nvSpPr>
          <p:cNvPr id="17" name="TextBox 8"/>
          <p:cNvSpPr txBox="1">
            <a:spLocks noChangeArrowheads="1"/>
          </p:cNvSpPr>
          <p:nvPr/>
        </p:nvSpPr>
        <p:spPr bwMode="auto">
          <a:xfrm rot="19524689">
            <a:off x="-2305050" y="3718534"/>
            <a:ext cx="669925" cy="26548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pitchFamily="34" charset="0"/>
                <a:ea typeface="ＭＳ Ｐゴシック" pitchFamily="34" charset="-128"/>
              </a:defRPr>
            </a:lvl1pPr>
            <a:lvl2pPr marL="742950" indent="-285750">
              <a:defRPr sz="2400">
                <a:solidFill>
                  <a:schemeClr val="tx1"/>
                </a:solidFill>
                <a:latin typeface="Arial" pitchFamily="34" charset="0"/>
                <a:ea typeface="ＭＳ Ｐゴシック" pitchFamily="34" charset="-128"/>
              </a:defRPr>
            </a:lvl2pPr>
            <a:lvl3pPr marL="1143000" indent="-228600">
              <a:defRPr sz="2400">
                <a:solidFill>
                  <a:schemeClr val="tx1"/>
                </a:solidFill>
                <a:latin typeface="Arial" pitchFamily="34" charset="0"/>
                <a:ea typeface="ＭＳ Ｐゴシック" pitchFamily="34" charset="-128"/>
              </a:defRPr>
            </a:lvl3pPr>
            <a:lvl4pPr marL="1600200" indent="-228600">
              <a:defRPr sz="2400">
                <a:solidFill>
                  <a:schemeClr val="tx1"/>
                </a:solidFill>
                <a:latin typeface="Arial" pitchFamily="34" charset="0"/>
                <a:ea typeface="ＭＳ Ｐゴシック" pitchFamily="34" charset="-128"/>
              </a:defRPr>
            </a:lvl4pPr>
            <a:lvl5pPr marL="2057400" indent="-22860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u="none" strike="noStrike" kern="1200" cap="none" spc="0" normalizeH="0" baseline="0" noProof="0" dirty="0" err="1">
                <a:ln>
                  <a:noFill/>
                </a:ln>
                <a:solidFill>
                  <a:srgbClr val="220011"/>
                </a:solidFill>
                <a:effectLst/>
                <a:uLnTx/>
                <a:uFillTx/>
                <a:cs typeface="Arial" panose="020B0604020202020204" pitchFamily="34" charset="0"/>
              </a:rPr>
              <a:t>Rajin</a:t>
            </a:r>
            <a:endParaRPr kumimoji="0" lang="en-US" altLang="en-US" sz="1100" b="1" u="none" strike="noStrike" kern="1200" cap="none" spc="0" normalizeH="0" baseline="0" noProof="0" dirty="0">
              <a:ln>
                <a:noFill/>
              </a:ln>
              <a:solidFill>
                <a:srgbClr val="220011"/>
              </a:solidFill>
              <a:effectLst/>
              <a:uLnTx/>
              <a:uFillTx/>
              <a:cs typeface="Arial" panose="020B0604020202020204" pitchFamily="34" charset="0"/>
            </a:endParaRPr>
          </a:p>
        </p:txBody>
      </p:sp>
    </p:spTree>
    <p:extLst>
      <p:ext uri="{BB962C8B-B14F-4D97-AF65-F5344CB8AC3E}">
        <p14:creationId xmlns:p14="http://schemas.microsoft.com/office/powerpoint/2010/main" val="2595422132"/>
      </p:ext>
    </p:ext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4" descr="Luke&amp;Pau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22" name="Rectangle 2"/>
          <p:cNvSpPr>
            <a:spLocks noGrp="1" noChangeArrowheads="1"/>
          </p:cNvSpPr>
          <p:nvPr>
            <p:ph type="ctrTitle"/>
          </p:nvPr>
        </p:nvSpPr>
        <p:spPr>
          <a:xfrm>
            <a:off x="457200" y="76200"/>
            <a:ext cx="8229600" cy="914400"/>
          </a:xfrm>
          <a:effectLst>
            <a:outerShdw blurRad="63500" dist="35921" dir="2700000" algn="ctr" rotWithShape="0">
              <a:srgbClr val="000000">
                <a:alpha val="74998"/>
              </a:srgbClr>
            </a:outerShdw>
          </a:effectLst>
        </p:spPr>
        <p:txBody>
          <a:bodyPr/>
          <a:lstStyle/>
          <a:p>
            <a:pPr eaLnBrk="1" hangingPunct="1">
              <a:defRPr/>
            </a:pPr>
            <a:r>
              <a:rPr kumimoji="0" lang="ar-JO" b="1" dirty="0">
                <a:latin typeface="Arial" panose="020B0604020202020204" pitchFamily="34" charset="0"/>
                <a:cs typeface="Arial" panose="020B0604020202020204" pitchFamily="34" charset="0"/>
              </a:rPr>
              <a:t>مَن هو لوقا؟</a:t>
            </a:r>
            <a:endParaRPr kumimoji="0" lang="en-US" b="1" dirty="0">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1371600" y="4876800"/>
            <a:ext cx="64008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طبيب</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رفيق سَفَرٍ لبولس</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مؤرِّخٌ وكاتبٌ فصيحٌ وواضح</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3A0A0C-E619-8347-8FFD-1CC01E016CB5}"/>
              </a:ext>
            </a:extLst>
          </p:cNvPr>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3"/>
          <a:stretch>
            <a:fillRect/>
          </a:stretch>
        </p:blipFill>
        <p:spPr>
          <a:xfrm>
            <a:off x="19968" y="8012"/>
            <a:ext cx="5056088" cy="5056088"/>
          </a:xfrm>
          <a:prstGeom prst="rect">
            <a:avLst/>
          </a:prstGeom>
        </p:spPr>
      </p:pic>
      <p:sp>
        <p:nvSpPr>
          <p:cNvPr id="133122" name="Rectangle 2"/>
          <p:cNvSpPr>
            <a:spLocks noGrp="1" noChangeArrowheads="1"/>
          </p:cNvSpPr>
          <p:nvPr>
            <p:ph type="ctrTitle"/>
          </p:nvPr>
        </p:nvSpPr>
        <p:spPr>
          <a:xfrm>
            <a:off x="4932040" y="23540"/>
            <a:ext cx="4303092" cy="3287960"/>
          </a:xfrm>
          <a:effectLst>
            <a:outerShdw blurRad="63500" dist="35921" dir="2700000" algn="ctr" rotWithShape="0">
              <a:srgbClr val="000000">
                <a:alpha val="74998"/>
              </a:srgbClr>
            </a:outerShdw>
          </a:effectLst>
        </p:spPr>
        <p:txBody>
          <a:bodyPr/>
          <a:lstStyle/>
          <a:p>
            <a:pPr rtl="1" eaLnBrk="1" hangingPunct="1">
              <a:defRPr/>
            </a:pPr>
            <a:r>
              <a:rPr kumimoji="0" lang="ar-JO" dirty="0">
                <a:solidFill>
                  <a:srgbClr val="000000"/>
                </a:solidFill>
              </a:rPr>
              <a:t>مَن هو ثاوفيلس؟</a:t>
            </a:r>
            <a:endParaRPr kumimoji="0" lang="en-US" dirty="0">
              <a:solidFill>
                <a:srgbClr val="000000"/>
              </a:solidFill>
            </a:endParaRPr>
          </a:p>
        </p:txBody>
      </p:sp>
      <p:sp>
        <p:nvSpPr>
          <p:cNvPr id="5" name="Rectangle 3"/>
          <p:cNvSpPr txBox="1">
            <a:spLocks noChangeArrowheads="1"/>
          </p:cNvSpPr>
          <p:nvPr/>
        </p:nvSpPr>
        <p:spPr bwMode="auto">
          <a:xfrm>
            <a:off x="15623" y="4725144"/>
            <a:ext cx="9144000" cy="2132856"/>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"الـمُحِبُّ لله"</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مؤمنٌ بيسوع</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ربما يكون أحد الداعمين والمتبرِّعين من الأثرياء</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197392536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grpSp>
        <p:nvGrpSpPr>
          <p:cNvPr id="5" name="Group 4"/>
          <p:cNvGrpSpPr/>
          <p:nvPr/>
        </p:nvGrpSpPr>
        <p:grpSpPr>
          <a:xfrm>
            <a:off x="7020272" y="3284984"/>
            <a:ext cx="1680747" cy="1569660"/>
            <a:chOff x="7107472" y="3390950"/>
            <a:chExt cx="1680747" cy="1569660"/>
          </a:xfrm>
        </p:grpSpPr>
        <p:sp>
          <p:nvSpPr>
            <p:cNvPr id="1555514" name="Oval 58"/>
            <p:cNvSpPr>
              <a:spLocks noChangeArrowheads="1"/>
            </p:cNvSpPr>
            <p:nvPr/>
          </p:nvSpPr>
          <p:spPr bwMode="auto">
            <a:xfrm>
              <a:off x="7766050" y="4284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55532" name="Text Box 76"/>
            <p:cNvSpPr txBox="1">
              <a:spLocks noChangeArrowheads="1"/>
            </p:cNvSpPr>
            <p:nvPr/>
          </p:nvSpPr>
          <p:spPr bwMode="auto">
            <a:xfrm>
              <a:off x="7107472" y="3390950"/>
              <a:ext cx="1680747" cy="1569660"/>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105" charset="-128"/>
                  <a:cs typeface="Arial" panose="020B0604020202020204" pitchFamily="34" charset="0"/>
                </a:rPr>
                <a:t>قيصريَّة</a:t>
              </a:r>
              <a:endParaRPr kumimoji="0" lang="en-US" sz="48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105" charset="-128"/>
                <a:cs typeface="Arial" panose="020B0604020202020204" pitchFamily="34" charset="0"/>
              </a:endParaRPr>
            </a:p>
          </p:txBody>
        </p:sp>
      </p:grpSp>
      <p:pic>
        <p:nvPicPr>
          <p:cNvPr id="11" name="Picture 36"/>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88767" y="2855291"/>
            <a:ext cx="652450" cy="721529"/>
          </a:xfrm>
          <a:prstGeom prst="rect">
            <a:avLst/>
          </a:prstGeom>
          <a:noFill/>
          <a:ln w="76200">
            <a:noFill/>
            <a:miter lim="800000"/>
            <a:headEnd/>
            <a:tailEnd/>
          </a:ln>
          <a:extLst>
            <a:ext uri="{909E8E84-426E-40dd-AFC4-6F175D3DCCD1}">
              <a14:hiddenFill xmlns="" xmlns:a14="http://schemas.microsoft.com/office/drawing/2010/main">
                <a:solidFill>
                  <a:srgbClr val="FFFFFF"/>
                </a:solidFill>
              </a14:hiddenFill>
            </a:ext>
          </a:extLst>
        </p:spPr>
      </p:pic>
      <p:sp>
        <p:nvSpPr>
          <p:cNvPr id="2" name="Title 1"/>
          <p:cNvSpPr>
            <a:spLocks noGrp="1"/>
          </p:cNvSpPr>
          <p:nvPr>
            <p:ph type="title" idx="4294967295"/>
          </p:nvPr>
        </p:nvSpPr>
        <p:spPr>
          <a:xfrm>
            <a:off x="680028" y="4973480"/>
            <a:ext cx="4536504" cy="1947815"/>
          </a:xfrm>
          <a:effectLst/>
        </p:spPr>
        <p:txBody>
          <a:bodyPr/>
          <a:lstStyle/>
          <a:p>
            <a:pPr algn="r" rtl="1"/>
            <a:r>
              <a:rPr lang="ar-JO" sz="48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أين عاش الكاتب والقرَّاء لهذا الإنجيل؟</a:t>
            </a:r>
            <a:endParaRPr lang="en-US" sz="48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endParaRPr>
          </a:p>
        </p:txBody>
      </p:sp>
      <p:sp>
        <p:nvSpPr>
          <p:cNvPr id="19" name="Text Box 76"/>
          <p:cNvSpPr txBox="1">
            <a:spLocks noChangeArrowheads="1"/>
          </p:cNvSpPr>
          <p:nvPr/>
        </p:nvSpPr>
        <p:spPr bwMode="auto">
          <a:xfrm>
            <a:off x="8001000" y="-9994"/>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lIns="91427" tIns="45714" rIns="91427" bIns="45714">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69</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2" name="Title 1"/>
          <p:cNvSpPr txBox="1">
            <a:spLocks/>
          </p:cNvSpPr>
          <p:nvPr/>
        </p:nvSpPr>
        <p:spPr bwMode="auto">
          <a:xfrm>
            <a:off x="-1105657" y="2272195"/>
            <a:ext cx="6850418" cy="1587775"/>
          </a:xfrm>
          <a:prstGeom prst="rect">
            <a:avLst/>
          </a:prstGeom>
          <a:noFill/>
          <a:ln w="12700">
            <a:noFill/>
            <a:miter lim="800000"/>
            <a:headEnd/>
            <a:tailEnd/>
          </a:ln>
          <a:effectLst/>
        </p:spPr>
        <p:txBody>
          <a:bodyPr vert="horz" wrap="square" lIns="90474" tIns="44444" rIns="90474" bIns="44444"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المنشأ: قيصريَّة، إسرائيل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الوجهة المقصودة: ثاوفيلس</a:t>
            </a:r>
            <a:endParaRPr kumimoji="0" lang="en-US"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1669165" y="-77178"/>
            <a:ext cx="5544616" cy="881904"/>
          </a:xfrm>
          <a:prstGeom prst="rect">
            <a:avLst/>
          </a:prstGeom>
          <a:noFill/>
          <a:ln w="12700">
            <a:noFill/>
            <a:miter lim="800000"/>
            <a:headEnd/>
            <a:tailEnd/>
          </a:ln>
          <a:effectLst/>
        </p:spPr>
        <p:txBody>
          <a:bodyPr vert="horz" wrap="square" lIns="90474" tIns="44444" rIns="90474" bIns="44444"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grpSp>
        <p:nvGrpSpPr>
          <p:cNvPr id="3" name="Group 2"/>
          <p:cNvGrpSpPr/>
          <p:nvPr/>
        </p:nvGrpSpPr>
        <p:grpSpPr>
          <a:xfrm>
            <a:off x="4572000" y="4437112"/>
            <a:ext cx="2040787" cy="1323439"/>
            <a:chOff x="7103213" y="2924943"/>
            <a:chExt cx="2040787" cy="1323439"/>
          </a:xfrm>
        </p:grpSpPr>
        <p:sp>
          <p:nvSpPr>
            <p:cNvPr id="14" name="Oval 58"/>
            <p:cNvSpPr>
              <a:spLocks noChangeArrowheads="1"/>
            </p:cNvSpPr>
            <p:nvPr/>
          </p:nvSpPr>
          <p:spPr bwMode="auto">
            <a:xfrm>
              <a:off x="8121831" y="3458617"/>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Text Box 76"/>
            <p:cNvSpPr txBox="1">
              <a:spLocks noChangeArrowheads="1"/>
            </p:cNvSpPr>
            <p:nvPr/>
          </p:nvSpPr>
          <p:spPr bwMode="auto">
            <a:xfrm>
              <a:off x="7103213" y="2924943"/>
              <a:ext cx="2040787" cy="1323439"/>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الاسكندريَّة؟</a:t>
              </a:r>
              <a:endParaRPr kumimoji="0" lang="en-US" sz="4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16" name="Oval 58"/>
          <p:cNvSpPr>
            <a:spLocks noChangeArrowheads="1"/>
          </p:cNvSpPr>
          <p:nvPr/>
        </p:nvSpPr>
        <p:spPr bwMode="auto">
          <a:xfrm>
            <a:off x="5734634" y="180243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 name="Right Arrow 21"/>
          <p:cNvSpPr/>
          <p:nvPr/>
        </p:nvSpPr>
        <p:spPr bwMode="auto">
          <a:xfrm rot="12866720">
            <a:off x="6061633" y="3469057"/>
            <a:ext cx="1061730"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27" tIns="45714" rIns="91427" bIns="45714" numCol="1" rtlCol="0" anchor="t" anchorCtr="0" compatLnSpc="1">
            <a:prstTxWarp prst="textNoShape">
              <a:avLst/>
            </a:prstTxWarp>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21" name="Group 20"/>
          <p:cNvGrpSpPr/>
          <p:nvPr/>
        </p:nvGrpSpPr>
        <p:grpSpPr>
          <a:xfrm>
            <a:off x="35497" y="44625"/>
            <a:ext cx="2040787" cy="769441"/>
            <a:chOff x="7103213" y="2996952"/>
            <a:chExt cx="2040787" cy="769441"/>
          </a:xfrm>
        </p:grpSpPr>
        <p:sp>
          <p:nvSpPr>
            <p:cNvPr id="23" name="Oval 58"/>
            <p:cNvSpPr>
              <a:spLocks noChangeArrowheads="1"/>
            </p:cNvSpPr>
            <p:nvPr/>
          </p:nvSpPr>
          <p:spPr bwMode="auto">
            <a:xfrm>
              <a:off x="8121831" y="3458617"/>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 name="Text Box 76"/>
            <p:cNvSpPr txBox="1">
              <a:spLocks noChangeArrowheads="1"/>
            </p:cNvSpPr>
            <p:nvPr/>
          </p:nvSpPr>
          <p:spPr bwMode="auto">
            <a:xfrm>
              <a:off x="7103213" y="2996952"/>
              <a:ext cx="2040787" cy="769441"/>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روما؟</a:t>
              </a:r>
              <a:endParaRPr kumimoji="0" lang="en-US"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6" name="TextBox 5">
            <a:extLst>
              <a:ext uri="{FF2B5EF4-FFF2-40B4-BE49-F238E27FC236}">
                <a16:creationId xmlns:a16="http://schemas.microsoft.com/office/drawing/2014/main" id="{2607741B-DF9E-8F6F-5D9D-0D1C877EE6D0}"/>
              </a:ext>
            </a:extLst>
          </p:cNvPr>
          <p:cNvSpPr txBox="1"/>
          <p:nvPr/>
        </p:nvSpPr>
        <p:spPr>
          <a:xfrm>
            <a:off x="3779912" y="1098364"/>
            <a:ext cx="3197784" cy="830997"/>
          </a:xfrm>
          <a:prstGeom prst="rect">
            <a:avLst/>
          </a:prstGeom>
          <a:noFill/>
        </p:spPr>
        <p:txBody>
          <a:bodyPr wrap="square" rtlCol="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105" charset="-128"/>
                <a:cs typeface="Arial" panose="020B0604020202020204" pitchFamily="34" charset="0"/>
              </a:rPr>
              <a:t>أسيَّا</a:t>
            </a:r>
            <a:r>
              <a:rPr kumimoji="0" lang="ar-JO" sz="2400" b="1" u="none" strike="noStrike" kern="1200" cap="none" spc="0" normalizeH="0" baseline="0" noProof="0" dirty="0">
                <a:ln>
                  <a:noFill/>
                </a:ln>
                <a:solidFill>
                  <a:srgbClr val="114FFB">
                    <a:lumMod val="60000"/>
                    <a:lumOff val="40000"/>
                  </a:srgbClr>
                </a:solidFill>
                <a:effectLst/>
                <a:uLnTx/>
                <a:uFillTx/>
                <a:latin typeface="Arial" panose="020B0604020202020204" pitchFamily="34" charset="0"/>
                <a:cs typeface="Arial" panose="020B0604020202020204" pitchFamily="34" charset="0"/>
              </a:rPr>
              <a:t> </a:t>
            </a:r>
            <a:r>
              <a:rPr kumimoji="0" lang="ar-JO"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105" charset="-128"/>
                <a:cs typeface="Arial" panose="020B0604020202020204" pitchFamily="34" charset="0"/>
              </a:rPr>
              <a:t>الصُغرَى؟</a:t>
            </a:r>
            <a:endParaRPr kumimoji="0" lang="en-US"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105" charset="-128"/>
              <a:cs typeface="Arial" panose="020B0604020202020204" pitchFamily="34" charset="0"/>
            </a:endParaRPr>
          </a:p>
        </p:txBody>
      </p:sp>
    </p:spTree>
    <p:extLst>
      <p:ext uri="{BB962C8B-B14F-4D97-AF65-F5344CB8AC3E}">
        <p14:creationId xmlns:p14="http://schemas.microsoft.com/office/powerpoint/2010/main" val="3440076218"/>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p:cTn id="14" dur="1000" fill="hold"/>
                                        <p:tgtEl>
                                          <p:spTgt spid="21"/>
                                        </p:tgtEl>
                                        <p:attrNameLst>
                                          <p:attrName>ppt_w</p:attrName>
                                        </p:attrNameLst>
                                      </p:cBhvr>
                                      <p:tavLst>
                                        <p:tav tm="0">
                                          <p:val>
                                            <p:strVal val="#ppt_w*0.70"/>
                                          </p:val>
                                        </p:tav>
                                        <p:tav tm="100000">
                                          <p:val>
                                            <p:strVal val="#ppt_w"/>
                                          </p:val>
                                        </p:tav>
                                      </p:tavLst>
                                    </p:anim>
                                    <p:anim calcmode="lin" valueType="num">
                                      <p:cBhvr>
                                        <p:cTn id="15" dur="1000" fill="hold"/>
                                        <p:tgtEl>
                                          <p:spTgt spid="21"/>
                                        </p:tgtEl>
                                        <p:attrNameLst>
                                          <p:attrName>ppt_h</p:attrName>
                                        </p:attrNameLst>
                                      </p:cBhvr>
                                      <p:tavLst>
                                        <p:tav tm="0">
                                          <p:val>
                                            <p:strVal val="#ppt_h"/>
                                          </p:val>
                                        </p:tav>
                                        <p:tav tm="100000">
                                          <p:val>
                                            <p:strVal val="#ppt_h"/>
                                          </p:val>
                                        </p:tav>
                                      </p:tavLst>
                                    </p:anim>
                                    <p:animEffect transition="in" filter="fade">
                                      <p:cBhvr>
                                        <p:cTn id="16" dur="1000"/>
                                        <p:tgtEl>
                                          <p:spTgt spid="21"/>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p:cTn id="21" dur="1000" fill="hold"/>
                                        <p:tgtEl>
                                          <p:spTgt spid="5"/>
                                        </p:tgtEl>
                                        <p:attrNameLst>
                                          <p:attrName>ppt_w</p:attrName>
                                        </p:attrNameLst>
                                      </p:cBhvr>
                                      <p:tavLst>
                                        <p:tav tm="0">
                                          <p:val>
                                            <p:strVal val="#ppt_w*0.70"/>
                                          </p:val>
                                        </p:tav>
                                        <p:tav tm="100000">
                                          <p:val>
                                            <p:strVal val="#ppt_w"/>
                                          </p:val>
                                        </p:tav>
                                      </p:tavLst>
                                    </p:anim>
                                    <p:anim calcmode="lin" valueType="num">
                                      <p:cBhvr>
                                        <p:cTn id="22" dur="1000" fill="hold"/>
                                        <p:tgtEl>
                                          <p:spTgt spid="5"/>
                                        </p:tgtEl>
                                        <p:attrNameLst>
                                          <p:attrName>ppt_h</p:attrName>
                                        </p:attrNameLst>
                                      </p:cBhvr>
                                      <p:tavLst>
                                        <p:tav tm="0">
                                          <p:val>
                                            <p:strVal val="#ppt_h"/>
                                          </p:val>
                                        </p:tav>
                                        <p:tav tm="100000">
                                          <p:val>
                                            <p:strVal val="#ppt_h"/>
                                          </p:val>
                                        </p:tav>
                                      </p:tavLst>
                                    </p:anim>
                                    <p:animEffect transition="in" filter="fade">
                                      <p:cBhvr>
                                        <p:cTn id="23" dur="1000"/>
                                        <p:tgtEl>
                                          <p:spTgt spid="5"/>
                                        </p:tgtEl>
                                      </p:cBhvr>
                                    </p:animEffect>
                                  </p:childTnLst>
                                </p:cTn>
                              </p:par>
                            </p:childTnLst>
                          </p:cTn>
                        </p:par>
                        <p:par>
                          <p:cTn id="24" fill="hold">
                            <p:stCondLst>
                              <p:cond delay="1000"/>
                            </p:stCondLst>
                            <p:childTnLst>
                              <p:par>
                                <p:cTn id="25" presetID="3" presetClass="exit" presetSubtype="10" fill="hold" nodeType="afterEffect">
                                  <p:stCondLst>
                                    <p:cond delay="0"/>
                                  </p:stCondLst>
                                  <p:childTnLst>
                                    <p:animEffect transition="out" filter="blinds(horizontal)">
                                      <p:cBhvr>
                                        <p:cTn id="26" dur="500"/>
                                        <p:tgtEl>
                                          <p:spTgt spid="21"/>
                                        </p:tgtEl>
                                      </p:cBhvr>
                                    </p:animEffect>
                                    <p:set>
                                      <p:cBhvr>
                                        <p:cTn id="27" dur="1" fill="hold">
                                          <p:stCondLst>
                                            <p:cond delay="499"/>
                                          </p:stCondLst>
                                        </p:cTn>
                                        <p:tgtEl>
                                          <p:spTgt spid="21"/>
                                        </p:tgtEl>
                                        <p:attrNameLst>
                                          <p:attrName>style.visibility</p:attrName>
                                        </p:attrNameLst>
                                      </p:cBhvr>
                                      <p:to>
                                        <p:strVal val="hidden"/>
                                      </p:to>
                                    </p:set>
                                  </p:childTnLst>
                                </p:cTn>
                              </p:par>
                            </p:childTnLst>
                          </p:cTn>
                        </p:par>
                        <p:par>
                          <p:cTn id="28" fill="hold">
                            <p:stCondLst>
                              <p:cond delay="1500"/>
                            </p:stCondLst>
                            <p:childTnLst>
                              <p:par>
                                <p:cTn id="29" presetID="3" presetClass="exit" presetSubtype="10" fill="hold" nodeType="afterEffect">
                                  <p:stCondLst>
                                    <p:cond delay="0"/>
                                  </p:stCondLst>
                                  <p:childTnLst>
                                    <p:animEffect transition="out" filter="blinds(horizontal)">
                                      <p:cBhvr>
                                        <p:cTn id="30" dur="500"/>
                                        <p:tgtEl>
                                          <p:spTgt spid="3"/>
                                        </p:tgtEl>
                                      </p:cBhvr>
                                    </p:animEffect>
                                    <p:set>
                                      <p:cBhvr>
                                        <p:cTn id="31" dur="1" fill="hold">
                                          <p:stCondLst>
                                            <p:cond delay="499"/>
                                          </p:stCondLst>
                                        </p:cTn>
                                        <p:tgtEl>
                                          <p:spTgt spid="3"/>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22"/>
                                        </p:tgtEl>
                                        <p:attrNameLst>
                                          <p:attrName>style.visibility</p:attrName>
                                        </p:attrNameLst>
                                      </p:cBhvr>
                                      <p:to>
                                        <p:strVal val="visible"/>
                                      </p:to>
                                    </p:set>
                                    <p:animEffect transition="in" filter="wipe(down)">
                                      <p:cBhvr>
                                        <p:cTn id="36" dur="500"/>
                                        <p:tgtEl>
                                          <p:spTgt spid="22"/>
                                        </p:tgtEl>
                                      </p:cBhvr>
                                    </p:animEffect>
                                  </p:childTnLst>
                                </p:cTn>
                              </p:par>
                              <p:par>
                                <p:cTn id="37" presetID="55" presetClass="entr" presetSubtype="0"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p:cTn id="39" dur="1000" fill="hold"/>
                                        <p:tgtEl>
                                          <p:spTgt spid="12"/>
                                        </p:tgtEl>
                                        <p:attrNameLst>
                                          <p:attrName>ppt_w</p:attrName>
                                        </p:attrNameLst>
                                      </p:cBhvr>
                                      <p:tavLst>
                                        <p:tav tm="0">
                                          <p:val>
                                            <p:strVal val="#ppt_w*0.70"/>
                                          </p:val>
                                        </p:tav>
                                        <p:tav tm="100000">
                                          <p:val>
                                            <p:strVal val="#ppt_w"/>
                                          </p:val>
                                        </p:tav>
                                      </p:tavLst>
                                    </p:anim>
                                    <p:anim calcmode="lin" valueType="num">
                                      <p:cBhvr>
                                        <p:cTn id="40" dur="1000" fill="hold"/>
                                        <p:tgtEl>
                                          <p:spTgt spid="12"/>
                                        </p:tgtEl>
                                        <p:attrNameLst>
                                          <p:attrName>ppt_h</p:attrName>
                                        </p:attrNameLst>
                                      </p:cBhvr>
                                      <p:tavLst>
                                        <p:tav tm="0">
                                          <p:val>
                                            <p:strVal val="#ppt_h"/>
                                          </p:val>
                                        </p:tav>
                                        <p:tav tm="100000">
                                          <p:val>
                                            <p:strVal val="#ppt_h"/>
                                          </p:val>
                                        </p:tav>
                                      </p:tavLst>
                                    </p:anim>
                                    <p:animEffect transition="in" filter="fade">
                                      <p:cBhvr>
                                        <p:cTn id="41"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2"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rtl="1">
              <a:defRPr/>
            </a:pPr>
            <a:r>
              <a:rPr lang="ar-SA" sz="5400" dirty="0">
                <a:effectLst>
                  <a:glow rad="127000">
                    <a:schemeClr val="tx1"/>
                  </a:glow>
                </a:effectLst>
                <a:ea typeface="Accordance" panose="00000400000000000000" pitchFamily="2" charset="-78"/>
              </a:rPr>
              <a:t>كيف يمكن أن </a:t>
            </a:r>
            <a:r>
              <a:rPr lang="ar-SA" sz="5400" dirty="0">
                <a:effectLst>
                  <a:glow rad="127000">
                    <a:schemeClr val="tx1"/>
                  </a:glow>
                </a:effectLst>
              </a:rPr>
              <a:t>نكون متأك</a:t>
            </a:r>
            <a:r>
              <a:rPr lang="ar-JO" sz="5400" dirty="0">
                <a:effectLst>
                  <a:glow rad="127000">
                    <a:schemeClr val="tx1"/>
                  </a:glow>
                </a:effectLst>
              </a:rPr>
              <a:t>ِّ</a:t>
            </a:r>
            <a:r>
              <a:rPr lang="ar-SA" sz="5400" dirty="0">
                <a:effectLst>
                  <a:glow rad="127000">
                    <a:schemeClr val="tx1"/>
                  </a:glow>
                </a:effectLst>
              </a:rPr>
              <a:t>دين</a:t>
            </a:r>
            <a:r>
              <a:rPr lang="ar-JO" sz="5400" dirty="0">
                <a:effectLst>
                  <a:glow rad="127000">
                    <a:schemeClr val="tx1"/>
                  </a:glow>
                </a:effectLst>
              </a:rPr>
              <a:t> </a:t>
            </a:r>
            <a:r>
              <a:rPr lang="ar-JO" sz="5400" dirty="0">
                <a:solidFill>
                  <a:srgbClr val="FFFF00"/>
                </a:solidFill>
                <a:effectLst>
                  <a:glow rad="127000">
                    <a:schemeClr val="tx1"/>
                  </a:glow>
                </a:effectLst>
                <a:ea typeface="Accordance" panose="00000400000000000000" pitchFamily="2" charset="-78"/>
              </a:rPr>
              <a:t>وثابتين</a:t>
            </a:r>
            <a:r>
              <a:rPr lang="ar-SA" sz="5400" dirty="0">
                <a:effectLst>
                  <a:glow rad="127000">
                    <a:schemeClr val="tx1"/>
                  </a:glow>
                </a:effectLst>
                <a:ea typeface="Accordance" panose="00000400000000000000" pitchFamily="2" charset="-78"/>
              </a:rPr>
              <a:t> </a:t>
            </a:r>
            <a:r>
              <a:rPr lang="ar-JO" sz="5400" dirty="0">
                <a:effectLst>
                  <a:glow rad="127000">
                    <a:schemeClr val="tx1"/>
                  </a:glow>
                </a:effectLst>
                <a:ea typeface="Accordance" panose="00000400000000000000" pitchFamily="2" charset="-78"/>
              </a:rPr>
              <a:t>في</a:t>
            </a:r>
            <a:r>
              <a:rPr lang="ar-SA" sz="5400" dirty="0">
                <a:effectLst>
                  <a:glow rad="127000">
                    <a:schemeClr val="tx1"/>
                  </a:glow>
                </a:effectLst>
                <a:ea typeface="Accordance" panose="00000400000000000000" pitchFamily="2" charset="-78"/>
              </a:rPr>
              <a:t> </a:t>
            </a:r>
            <a:r>
              <a:rPr lang="ar-JO" sz="5400" dirty="0">
                <a:effectLst>
                  <a:glow rad="127000">
                    <a:schemeClr val="tx1"/>
                  </a:glow>
                </a:effectLst>
                <a:ea typeface="Accordance" panose="00000400000000000000" pitchFamily="2" charset="-78"/>
              </a:rPr>
              <a:t>حقيقة </a:t>
            </a:r>
            <a:r>
              <a:rPr lang="ar-SA" sz="5400" dirty="0">
                <a:effectLst>
                  <a:glow rad="127000">
                    <a:schemeClr val="tx1"/>
                  </a:glow>
                </a:effectLst>
                <a:ea typeface="Accordance" panose="00000400000000000000" pitchFamily="2" charset="-78"/>
              </a:rPr>
              <a:t>إيماننا بيسوع؟</a:t>
            </a:r>
            <a:endParaRPr lang="en-US" sz="5400" dirty="0">
              <a:effectLst>
                <a:glow rad="127000">
                  <a:schemeClr val="tx1"/>
                </a:glow>
              </a:effectLst>
              <a:ea typeface="Accordance" panose="00000400000000000000" pitchFamily="2" charset="-78"/>
            </a:endParaRP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79F1EA5-8531-D640-945C-065B607D791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132"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3662301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1</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331997727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939834"/>
            <a:ext cx="9144000" cy="37588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يتم ملاحظة مهمة المسيح الفدائية، وعادةً يتم الاقتباس و/أو التلميح إلى </a:t>
            </a:r>
            <a:r>
              <a:rPr lang="ar-JO" sz="2800" b="1" dirty="0" err="1">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rPr>
              <a:t>أ</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شعياء 53 و40-66 (22: 37؛ 24: 27، 44، 46). هو المخلّص للأمم المؤمنين تمامًا كاليهود، لذا فيسوع المخلص العالمي الذي يدفع عن خطايا العالم أجمع.</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ea typeface="Accordance" panose="00000400000000000000" pitchFamily="2" charset="-78"/>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4B2C95B6-90B4-0649-B8A6-A77D29C510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2611231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5605884" y="57050"/>
            <a:ext cx="3175645" cy="1677268"/>
          </a:xfrm>
          <a:effectLst/>
        </p:spPr>
        <p:txBody>
          <a:bodyPr anchor="t"/>
          <a:lstStyle/>
          <a:p>
            <a:pPr eaLnBrk="1" hangingPunct="1">
              <a:defRPr/>
            </a:pPr>
            <a:r>
              <a:rPr lang="ar-SA" sz="3600" dirty="0">
                <a:solidFill>
                  <a:srgbClr val="000000"/>
                </a:solidFill>
                <a:effectLst/>
                <a:ea typeface="Accordance" panose="00000400000000000000" pitchFamily="2" charset="-78"/>
              </a:rPr>
              <a:t>كيف نكون </a:t>
            </a:r>
            <a:br>
              <a:rPr lang="ar-SA" sz="3600" dirty="0">
                <a:solidFill>
                  <a:srgbClr val="000000"/>
                </a:solidFill>
                <a:effectLst/>
                <a:ea typeface="Accordance" panose="00000400000000000000" pitchFamily="2" charset="-78"/>
              </a:rPr>
            </a:br>
            <a:r>
              <a:rPr lang="ar-SA" sz="3600" dirty="0">
                <a:solidFill>
                  <a:srgbClr val="000000"/>
                </a:solidFill>
              </a:rPr>
              <a:t>متأك</a:t>
            </a:r>
            <a:r>
              <a:rPr lang="ar-JO" sz="3600" dirty="0">
                <a:solidFill>
                  <a:srgbClr val="C00000"/>
                </a:solidFill>
                <a:effectLst/>
                <a:ea typeface="Accordance" panose="00000400000000000000" pitchFamily="2" charset="-78"/>
              </a:rPr>
              <a:t>ِّ</a:t>
            </a:r>
            <a:r>
              <a:rPr lang="ar-SA" sz="3600" dirty="0">
                <a:solidFill>
                  <a:srgbClr val="000000"/>
                </a:solidFill>
              </a:rPr>
              <a:t>دين</a:t>
            </a:r>
            <a:r>
              <a:rPr lang="ar-JO" sz="3600" dirty="0">
                <a:solidFill>
                  <a:srgbClr val="C00000"/>
                </a:solidFill>
                <a:effectLst/>
                <a:ea typeface="Accordance" panose="00000400000000000000" pitchFamily="2" charset="-78"/>
              </a:rPr>
              <a:t> وثابتين</a:t>
            </a:r>
            <a:r>
              <a:rPr lang="ar-SA" sz="3600" dirty="0">
                <a:solidFill>
                  <a:srgbClr val="C00000"/>
                </a:solidFill>
                <a:effectLst/>
                <a:ea typeface="Accordance" panose="00000400000000000000" pitchFamily="2" charset="-78"/>
              </a:rPr>
              <a:t>...</a:t>
            </a:r>
            <a:endParaRPr kumimoji="0" lang="en-US" sz="3600" dirty="0">
              <a:solidFill>
                <a:srgbClr val="C00000"/>
              </a:solidFill>
              <a:effectLst/>
              <a:ea typeface="Accordance" panose="00000400000000000000" pitchFamily="2" charset="-78"/>
            </a:endParaRPr>
          </a:p>
        </p:txBody>
      </p:sp>
      <p:sp>
        <p:nvSpPr>
          <p:cNvPr id="5" name="Rectangle 3"/>
          <p:cNvSpPr txBox="1">
            <a:spLocks noChangeArrowheads="1"/>
          </p:cNvSpPr>
          <p:nvPr/>
        </p:nvSpPr>
        <p:spPr bwMode="auto">
          <a:xfrm>
            <a:off x="-108520" y="6180174"/>
            <a:ext cx="9433048" cy="680120"/>
          </a:xfrm>
          <a:prstGeom prst="rect">
            <a:avLst/>
          </a:prstGeom>
          <a:solidFill>
            <a:srgbClr val="7030A0"/>
          </a:solidFill>
          <a:ln w="9525">
            <a:noFill/>
            <a:miter lim="800000"/>
            <a:headEnd/>
            <a:tailEnd/>
          </a:ln>
          <a:effectLst/>
        </p:spPr>
        <p:txBody>
          <a:bodyPr lIns="91408" tIns="45704" rIns="91408" bIns="45704" anchor="ctr"/>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المصادر حول حياة المسيح </a:t>
            </a:r>
            <a:r>
              <a:rPr kumimoji="0" lang="ar-JO"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موثوقٌ بها</a:t>
            </a: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(لوقا 1: 1-4).</a:t>
            </a: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120008" y="144771"/>
            <a:ext cx="3553503" cy="1677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في حقيقة إيماننا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بيسوع</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4" name="Rectangle 2">
            <a:extLst>
              <a:ext uri="{FF2B5EF4-FFF2-40B4-BE49-F238E27FC236}">
                <a16:creationId xmlns:a16="http://schemas.microsoft.com/office/drawing/2014/main" id="{33C42E64-E3E7-3542-8DE1-EAD2A8575D88}"/>
              </a:ext>
            </a:extLst>
          </p:cNvPr>
          <p:cNvSpPr txBox="1">
            <a:spLocks noChangeArrowheads="1"/>
          </p:cNvSpPr>
          <p:nvPr/>
        </p:nvSpPr>
        <p:spPr bwMode="auto">
          <a:xfrm>
            <a:off x="3220001" y="764704"/>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486130192"/>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621B2D6-3E62-9143-84D5-BBCB7BDA548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0436" y="0"/>
            <a:ext cx="9272407" cy="6957392"/>
          </a:xfrm>
          <a:prstGeom prst="rect">
            <a:avLst/>
          </a:prstGeom>
        </p:spPr>
      </p:pic>
      <p:sp>
        <p:nvSpPr>
          <p:cNvPr id="5" name="Rectangle 4"/>
          <p:cNvSpPr/>
          <p:nvPr/>
        </p:nvSpPr>
        <p:spPr>
          <a:xfrm>
            <a:off x="1043608" y="1370460"/>
            <a:ext cx="7200801" cy="3785652"/>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لوقا ١ : ١-٢</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١ إِذْ كَانَ كَثِيرُونَ قَدْ أَخَذُوا بِتَأْلِيفِ قِصَّةٍ فِي الأُمُورِ الْمُتَيَقَّنَةِ عِنْدَنَا </a:t>
            </a:r>
            <a:br>
              <a:rPr kumimoji="0" lang="en-US"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br>
            <a:r>
              <a:rPr kumimoji="0" lang="ar-SA"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٢ كَمَا سَلَّمَهَا إِلَيْنَا الَّذِينَ كَانُوا مُنْذُ الْبَدْءِ مُعَايِنِينَ وَخُدَّاماً لِلْكَلِمَةِ</a:t>
            </a:r>
            <a:endParaRPr kumimoji="0" lang="en-US"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63342023"/>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621B2D6-3E62-9143-84D5-BBCB7BDA548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5" name="Rectangle 4"/>
          <p:cNvSpPr/>
          <p:nvPr/>
        </p:nvSpPr>
        <p:spPr>
          <a:xfrm>
            <a:off x="1187623" y="1064925"/>
            <a:ext cx="7056785" cy="4524315"/>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لوقا ١ : ٣-٤</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٣ رَأَيْتُ أَنَا أَيْضاً إِذْ قَدْ تَتَبَّعْتُ كُلَّ شَيْءٍ مِنَ الأَوَّلِ بِتَدْقِيقٍ أَنْ أَكْتُبَ عَلَى التَّوَالِي إِلَيْكَ أَيُّهَا الْعَزِيزُ </a:t>
            </a:r>
            <a:r>
              <a:rPr kumimoji="0" lang="ar-SA" sz="4800" b="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ثَاوُفِيلُسُ</a:t>
            </a:r>
            <a:r>
              <a:rPr kumimoji="0" lang="ar-SA"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٤ لِتَعْرِفَ صِحَّةَ الْكَلاَمِ الَّذِي عُلِّمْتَ بِهِ. </a:t>
            </a:r>
          </a:p>
        </p:txBody>
      </p:sp>
    </p:spTree>
    <p:extLst>
      <p:ext uri="{BB962C8B-B14F-4D97-AF65-F5344CB8AC3E}">
        <p14:creationId xmlns:p14="http://schemas.microsoft.com/office/powerpoint/2010/main" val="2922523145"/>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5605884" y="57050"/>
            <a:ext cx="3175645" cy="1677268"/>
          </a:xfrm>
          <a:effectLst/>
        </p:spPr>
        <p:txBody>
          <a:bodyPr anchor="t"/>
          <a:lstStyle/>
          <a:p>
            <a:pPr eaLnBrk="1" hangingPunct="1">
              <a:defRPr/>
            </a:pPr>
            <a:r>
              <a:rPr lang="ar-SA" sz="3600" dirty="0">
                <a:solidFill>
                  <a:srgbClr val="000000"/>
                </a:solidFill>
                <a:effectLst/>
                <a:ea typeface="Accordance" panose="00000400000000000000" pitchFamily="2" charset="-78"/>
              </a:rPr>
              <a:t>كيف نكون </a:t>
            </a:r>
            <a:br>
              <a:rPr lang="ar-SA" sz="3600" dirty="0">
                <a:solidFill>
                  <a:srgbClr val="000000"/>
                </a:solidFill>
                <a:effectLst/>
                <a:ea typeface="Accordance" panose="00000400000000000000" pitchFamily="2" charset="-78"/>
              </a:rPr>
            </a:br>
            <a:r>
              <a:rPr lang="ar-SA" sz="3600" dirty="0">
                <a:solidFill>
                  <a:srgbClr val="000000"/>
                </a:solidFill>
              </a:rPr>
              <a:t>متأك</a:t>
            </a:r>
            <a:r>
              <a:rPr lang="ar-JO" sz="3600" dirty="0">
                <a:solidFill>
                  <a:srgbClr val="C00000"/>
                </a:solidFill>
                <a:effectLst/>
                <a:ea typeface="Accordance" panose="00000400000000000000" pitchFamily="2" charset="-78"/>
              </a:rPr>
              <a:t>ِّ</a:t>
            </a:r>
            <a:r>
              <a:rPr lang="ar-SA" sz="3600" dirty="0">
                <a:solidFill>
                  <a:srgbClr val="000000"/>
                </a:solidFill>
              </a:rPr>
              <a:t>دين</a:t>
            </a:r>
            <a:r>
              <a:rPr lang="ar-JO" sz="3600" dirty="0">
                <a:solidFill>
                  <a:srgbClr val="C00000"/>
                </a:solidFill>
                <a:effectLst/>
                <a:ea typeface="Accordance" panose="00000400000000000000" pitchFamily="2" charset="-78"/>
              </a:rPr>
              <a:t> وثابتين</a:t>
            </a:r>
            <a:r>
              <a:rPr lang="ar-SA" sz="3600" dirty="0">
                <a:solidFill>
                  <a:srgbClr val="C00000"/>
                </a:solidFill>
                <a:effectLst/>
                <a:ea typeface="Accordance" panose="00000400000000000000" pitchFamily="2" charset="-78"/>
              </a:rPr>
              <a:t>...</a:t>
            </a:r>
            <a:endParaRPr kumimoji="0" lang="en-US" sz="3600" dirty="0">
              <a:solidFill>
                <a:srgbClr val="C00000"/>
              </a:solidFill>
              <a:effectLst/>
              <a:ea typeface="Accordance" panose="00000400000000000000" pitchFamily="2" charset="-78"/>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060094"/>
            <a:ext cx="8751803" cy="1264278"/>
          </a:xfrm>
          <a:prstGeom prst="rect">
            <a:avLst/>
          </a:prstGeom>
          <a:solidFill>
            <a:srgbClr val="002060"/>
          </a:solidFill>
          <a:ln w="9525">
            <a:noFill/>
            <a:miter lim="800000"/>
            <a:headEnd/>
            <a:tailEnd/>
          </a:ln>
          <a:effectLst/>
        </p:spPr>
        <p:txBody>
          <a:bodyPr lIns="91408" tIns="45704" rIns="91408" bIns="45704" anchor="ctr"/>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أرسل الله يسوع ليكون مُخَلِّص اليهود </a:t>
            </a:r>
            <a:r>
              <a:rPr kumimoji="0" lang="ar-JO"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والعالَم</a:t>
            </a:r>
            <a:br>
              <a:rPr kumimoji="0" lang="en-US"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b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(لوقا 1: 5 – 4: 13).</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Rectangle 3"/>
          <p:cNvSpPr txBox="1">
            <a:spLocks noChangeArrowheads="1"/>
          </p:cNvSpPr>
          <p:nvPr/>
        </p:nvSpPr>
        <p:spPr bwMode="auto">
          <a:xfrm>
            <a:off x="-108520" y="6180174"/>
            <a:ext cx="9433048" cy="680120"/>
          </a:xfrm>
          <a:prstGeom prst="rect">
            <a:avLst/>
          </a:prstGeom>
          <a:solidFill>
            <a:srgbClr val="7030A0"/>
          </a:solidFill>
          <a:ln w="9525">
            <a:noFill/>
            <a:miter lim="800000"/>
            <a:headEnd/>
            <a:tailEnd/>
          </a:ln>
          <a:effectLst/>
        </p:spPr>
        <p:txBody>
          <a:bodyPr lIns="91408" tIns="45704" rIns="91408" bIns="45704" anchor="ctr"/>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المصادر حول حياة المسيح </a:t>
            </a:r>
            <a:r>
              <a:rPr kumimoji="0" lang="ar-JO"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موثوقٌ بها</a:t>
            </a: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(لوقا 1: 1-4).</a:t>
            </a: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108520" y="120638"/>
            <a:ext cx="3553503" cy="1677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في حقيقة إيماننا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بيسوع</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4" name="Rectangle 2">
            <a:extLst>
              <a:ext uri="{FF2B5EF4-FFF2-40B4-BE49-F238E27FC236}">
                <a16:creationId xmlns:a16="http://schemas.microsoft.com/office/drawing/2014/main" id="{33C42E64-E3E7-3542-8DE1-EAD2A8575D88}"/>
              </a:ext>
            </a:extLst>
          </p:cNvPr>
          <p:cNvSpPr txBox="1">
            <a:spLocks noChangeArrowheads="1"/>
          </p:cNvSpPr>
          <p:nvPr/>
        </p:nvSpPr>
        <p:spPr bwMode="auto">
          <a:xfrm>
            <a:off x="3220001" y="764704"/>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241896304"/>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3" y="-1116"/>
            <a:ext cx="9277633" cy="695850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7" y="4077073"/>
            <a:ext cx="6948487" cy="1754294"/>
          </a:xfrm>
          <a:prstGeom prst="rect">
            <a:avLst/>
          </a:prstGeom>
          <a:noFill/>
        </p:spPr>
        <p:txBody>
          <a:bodyPr lIns="91408" tIns="45704" rIns="91408" bIns="45704">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يتلقَّى زكريَّا وعداً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بولادة ابنٍ له</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4" name="TextBox 3"/>
          <p:cNvSpPr txBox="1"/>
          <p:nvPr/>
        </p:nvSpPr>
        <p:spPr>
          <a:xfrm>
            <a:off x="107503" y="11708"/>
            <a:ext cx="5859233" cy="707854"/>
          </a:xfrm>
          <a:prstGeom prst="rect">
            <a:avLst/>
          </a:prstGeom>
          <a:noFill/>
        </p:spPr>
        <p:txBody>
          <a:bodyPr wrap="none" lIns="91408" tIns="45704" rIns="91408" bIns="45704">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لوقا 1: 5-25، 39-45، 57-80</a:t>
            </a:r>
            <a:endPar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 name="Group 12"/>
          <p:cNvGrpSpPr/>
          <p:nvPr/>
        </p:nvGrpSpPr>
        <p:grpSpPr>
          <a:xfrm>
            <a:off x="124854" y="4538721"/>
            <a:ext cx="2646946" cy="1592508"/>
            <a:chOff x="5508104" y="620689"/>
            <a:chExt cx="3456896" cy="1592508"/>
          </a:xfrm>
        </p:grpSpPr>
        <p:grpSp>
          <p:nvGrpSpPr>
            <p:cNvPr id="14" name="Group 13"/>
            <p:cNvGrpSpPr/>
            <p:nvPr/>
          </p:nvGrpSpPr>
          <p:grpSpPr>
            <a:xfrm>
              <a:off x="5508104" y="620689"/>
              <a:ext cx="2660102" cy="1394677"/>
              <a:chOff x="5508104" y="620689"/>
              <a:chExt cx="2660102" cy="1394677"/>
            </a:xfrm>
          </p:grpSpPr>
          <p:pic>
            <p:nvPicPr>
              <p:cNvPr id="16"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7" name="Rectangle 16"/>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cs typeface="Arial" panose="020B0604020202020204" pitchFamily="34" charset="0"/>
                </a:endParaRPr>
              </a:p>
            </p:txBody>
          </p:sp>
        </p:grpSp>
        <p:sp>
          <p:nvSpPr>
            <p:cNvPr id="15" name="TextBox 14"/>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a:t>
              </a:r>
              <a:endParaRPr kumimoji="0" lang="en-US"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كتابية</a:t>
              </a:r>
              <a:endParaRPr kumimoji="0" lang="en-US"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مجانية</a:t>
              </a:r>
            </a:p>
          </p:txBody>
        </p:sp>
      </p:grpSp>
    </p:spTree>
    <p:extLst>
      <p:ext uri="{BB962C8B-B14F-4D97-AF65-F5344CB8AC3E}">
        <p14:creationId xmlns:p14="http://schemas.microsoft.com/office/powerpoint/2010/main" val="133407320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237957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45597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448128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44100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597564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يسوع</a:t>
            </a:r>
            <a:br>
              <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br>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(نبوة </a:t>
            </a:r>
            <a:r>
              <a:rPr lang="ar-JO" sz="3600" b="1" dirty="0" err="1">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مسيانية</a:t>
            </a:r>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602010"/>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defPPr>
              <a:defRPr lang="en-US"/>
            </a:defPPr>
            <a:lvl1pPr marL="0" marR="0" lvl="0" indent="0" algn="ctr" defTabSz="457132" latinLnBrk="0">
              <a:lnSpc>
                <a:spcPct val="100000"/>
              </a:lnSpc>
              <a:buClrTx/>
              <a:buSzTx/>
              <a:buFontTx/>
              <a:buNone/>
              <a:tabLst/>
              <a:defRPr kumimoji="0" sz="2800" b="1" i="0" u="none" strike="noStrike" cap="none" spc="0" normalizeH="0" baseline="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dirty="0">
                <a:latin typeface="Arial" panose="020B0604020202020204" pitchFamily="34" charset="0"/>
                <a:cs typeface="Arial" panose="020B0604020202020204" pitchFamily="34" charset="0"/>
              </a:rPr>
              <a:t>يسوع هو حقًا إنسان تبدأ سلسلة نسبه من آدم (3: 37)، الذي، مثل يسوع، كان إنسانًا كاملاً.</a:t>
            </a:r>
            <a:endParaRPr lang="en-US" dirty="0">
              <a:latin typeface="Arial" panose="020B0604020202020204" pitchFamily="34" charset="0"/>
              <a:cs typeface="Arial" panose="020B0604020202020204" pitchFamily="34" charset="0"/>
            </a:endParaRPr>
          </a:p>
          <a:p>
            <a:endParaRPr lang="ar-JO" dirty="0">
              <a:latin typeface="Arial" panose="020B0604020202020204" pitchFamily="34" charset="0"/>
              <a:cs typeface="Arial" panose="020B0604020202020204" pitchFamily="34" charset="0"/>
            </a:endParaRPr>
          </a:p>
          <a:p>
            <a:r>
              <a:rPr lang="ar-JO" dirty="0">
                <a:latin typeface="Arial" panose="020B0604020202020204" pitchFamily="34" charset="0"/>
                <a:cs typeface="Arial" panose="020B0604020202020204" pitchFamily="34" charset="0"/>
              </a:rPr>
              <a:t>لقد تمم المسيح هذا الدور خاصة من خلال استخدام اللقب "ابن الإنسان" –مصطلح مستخدم في دانيال 7: 13-14 للمسيح الذي سيأتي بالملكوت. </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8608E63F-517D-A04A-9962-1534A89AD38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0811272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914408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023208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911158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647876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801228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16857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527818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965885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5521808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54240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3 Judah and the South\Judah\Bethlehem\Bethlehem sr\Shepherd with flock, 43-30tb sr.jpg"/>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7.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9.xml><?xml version="1.0" encoding="utf-8"?>
<a:theme xmlns:a="http://schemas.openxmlformats.org/drawingml/2006/main" name="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4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4.xml><?xml version="1.0" encoding="utf-8"?>
<a:theme xmlns:a="http://schemas.openxmlformats.org/drawingml/2006/main" name="1_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2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3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_Portfolio">
  <a:themeElements>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fontScheme name="Portfolio">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_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_Selling a Product or Service">
  <a:themeElements>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fontScheme name="Selling a Product or Service">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clrMap bg1="dk2" tx1="lt1" bg2="dk1" tx2="lt2" accent1="accent1" accent2="accent2" accent3="accent3" accent4="accent4" accent5="accent5" accent6="accent6" hlink="hlink" folHlink="folHlink"/>
    </a:extraClrScheme>
    <a:extraClrScheme>
      <a:clrScheme name="Selling a Product or Service 2">
        <a:dk1>
          <a:srgbClr val="000066"/>
        </a:dk1>
        <a:lt1>
          <a:srgbClr val="FFFFFF"/>
        </a:lt1>
        <a:dk2>
          <a:srgbClr val="3333FF"/>
        </a:dk2>
        <a:lt2>
          <a:srgbClr val="3399FF"/>
        </a:lt2>
        <a:accent1>
          <a:srgbClr val="66CCFF"/>
        </a:accent1>
        <a:accent2>
          <a:srgbClr val="FF66FF"/>
        </a:accent2>
        <a:accent3>
          <a:srgbClr val="FFFFFF"/>
        </a:accent3>
        <a:accent4>
          <a:srgbClr val="000056"/>
        </a:accent4>
        <a:accent5>
          <a:srgbClr val="B8E2FF"/>
        </a:accent5>
        <a:accent6>
          <a:srgbClr val="E75CE7"/>
        </a:accent6>
        <a:hlink>
          <a:srgbClr val="CC00CC"/>
        </a:hlink>
        <a:folHlink>
          <a:srgbClr val="CC99FF"/>
        </a:folHlink>
      </a:clrScheme>
      <a:clrMap bg1="lt1" tx1="dk1" bg2="lt2" tx2="dk2" accent1="accent1" accent2="accent2" accent3="accent3" accent4="accent4" accent5="accent5" accent6="accent6" hlink="hlink" folHlink="folHlink"/>
    </a:extraClrScheme>
    <a:extraClrScheme>
      <a:clrScheme name="Selling a Product or Service 3">
        <a:dk1>
          <a:srgbClr val="000000"/>
        </a:dk1>
        <a:lt1>
          <a:srgbClr val="FFFFFF"/>
        </a:lt1>
        <a:dk2>
          <a:srgbClr val="000000"/>
        </a:dk2>
        <a:lt2>
          <a:srgbClr val="808080"/>
        </a:lt2>
        <a:accent1>
          <a:srgbClr val="969696"/>
        </a:accent1>
        <a:accent2>
          <a:srgbClr val="DDDDDD"/>
        </a:accent2>
        <a:accent3>
          <a:srgbClr val="FFFFFF"/>
        </a:accent3>
        <a:accent4>
          <a:srgbClr val="000000"/>
        </a:accent4>
        <a:accent5>
          <a:srgbClr val="C9C9C9"/>
        </a:accent5>
        <a:accent6>
          <a:srgbClr val="C8C8C8"/>
        </a:accent6>
        <a:hlink>
          <a:srgbClr val="333333"/>
        </a:hlink>
        <a:folHlink>
          <a:srgbClr val="B2B2B2"/>
        </a:folHlink>
      </a:clrScheme>
      <a:clrMap bg1="lt1" tx1="dk1" bg2="lt2" tx2="dk2" accent1="accent1" accent2="accent2" accent3="accent3" accent4="accent4" accent5="accent5" accent6="accent6" hlink="hlink" folHlink="folHlink"/>
    </a:extraClrScheme>
    <a:extraClrScheme>
      <a:clrScheme name="Selling a Product or Service 4">
        <a:dk1>
          <a:srgbClr val="808080"/>
        </a:dk1>
        <a:lt1>
          <a:srgbClr val="F8F8F8"/>
        </a:lt1>
        <a:dk2>
          <a:srgbClr val="000000"/>
        </a:dk2>
        <a:lt2>
          <a:srgbClr val="FFFFFF"/>
        </a:lt2>
        <a:accent1>
          <a:srgbClr val="CC9900"/>
        </a:accent1>
        <a:accent2>
          <a:srgbClr val="996600"/>
        </a:accent2>
        <a:accent3>
          <a:srgbClr val="AAAAAA"/>
        </a:accent3>
        <a:accent4>
          <a:srgbClr val="D4D4D4"/>
        </a:accent4>
        <a:accent5>
          <a:srgbClr val="E2CAAA"/>
        </a:accent5>
        <a:accent6>
          <a:srgbClr val="8A5C00"/>
        </a:accent6>
        <a:hlink>
          <a:srgbClr val="CCCC00"/>
        </a:hlink>
        <a:folHlink>
          <a:srgbClr val="80800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6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6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3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3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2.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3.xml><?xml version="1.0" encoding="utf-8"?>
<a:theme xmlns:a="http://schemas.openxmlformats.org/drawingml/2006/main" name="1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6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3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6.xml><?xml version="1.0" encoding="utf-8"?>
<a:theme xmlns:a="http://schemas.openxmlformats.org/drawingml/2006/main" name="14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7.xml><?xml version="1.0" encoding="utf-8"?>
<a:theme xmlns:a="http://schemas.openxmlformats.org/drawingml/2006/main" name="15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8.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9.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9.xml><?xml version="1.0" encoding="utf-8"?>
<a:themeOverride xmlns:a="http://schemas.openxmlformats.org/drawingml/2006/main">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otalTime>21950</TotalTime>
  <Words>17734</Words>
  <Application>Microsoft Macintosh PowerPoint</Application>
  <PresentationFormat>On-screen Show (4:3)</PresentationFormat>
  <Paragraphs>3071</Paragraphs>
  <Slides>454</Slides>
  <Notes>372</Notes>
  <HiddenSlides>0</HiddenSlides>
  <MMClips>0</MMClips>
  <ScaleCrop>false</ScaleCrop>
  <HeadingPairs>
    <vt:vector size="6" baseType="variant">
      <vt:variant>
        <vt:lpstr>Fonts Used</vt:lpstr>
      </vt:variant>
      <vt:variant>
        <vt:i4>29</vt:i4>
      </vt:variant>
      <vt:variant>
        <vt:lpstr>Theme</vt:lpstr>
      </vt:variant>
      <vt:variant>
        <vt:i4>88</vt:i4>
      </vt:variant>
      <vt:variant>
        <vt:lpstr>Slide Titles</vt:lpstr>
      </vt:variant>
      <vt:variant>
        <vt:i4>454</vt:i4>
      </vt:variant>
    </vt:vector>
  </HeadingPairs>
  <TitlesOfParts>
    <vt:vector size="571" baseType="lpstr">
      <vt:lpstr>26</vt:lpstr>
      <vt:lpstr>BONES</vt:lpstr>
      <vt:lpstr>Inter</vt:lpstr>
      <vt:lpstr>MS PGothic</vt:lpstr>
      <vt:lpstr>MS PGothic</vt:lpstr>
      <vt:lpstr>Osaka</vt:lpstr>
      <vt:lpstr>SimSun</vt:lpstr>
      <vt:lpstr>SimSun</vt:lpstr>
      <vt:lpstr>system-ui</vt:lpstr>
      <vt:lpstr>Times</vt:lpstr>
      <vt:lpstr>Accordance</vt:lpstr>
      <vt:lpstr>Arial</vt:lpstr>
      <vt:lpstr>Arial Black</vt:lpstr>
      <vt:lpstr>Avenir Black</vt:lpstr>
      <vt:lpstr>Calibri</vt:lpstr>
      <vt:lpstr>Calibri Light</vt:lpstr>
      <vt:lpstr>Chalkduster</vt:lpstr>
      <vt:lpstr>Comic Sans MS</vt:lpstr>
      <vt:lpstr>Engravers MT</vt:lpstr>
      <vt:lpstr>Garamond</vt:lpstr>
      <vt:lpstr>Helvetica</vt:lpstr>
      <vt:lpstr>Helvetica Neue</vt:lpstr>
      <vt:lpstr>Impact</vt:lpstr>
      <vt:lpstr>Lucida Grande</vt:lpstr>
      <vt:lpstr>Monotype Corsiva</vt:lpstr>
      <vt:lpstr>Monotype Sorts</vt:lpstr>
      <vt:lpstr>Times New Roman</vt:lpstr>
      <vt:lpstr>Traditional Arabic</vt:lpstr>
      <vt:lpstr>Wingdings</vt:lpstr>
      <vt:lpstr>Blank Presentation</vt:lpstr>
      <vt:lpstr>Default Design</vt:lpstr>
      <vt:lpstr>Ribbons</vt:lpstr>
      <vt:lpstr>2_Default Design</vt:lpstr>
      <vt:lpstr>1_Fireball</vt:lpstr>
      <vt:lpstr>Soaring</vt:lpstr>
      <vt:lpstr>1_Ribbons</vt:lpstr>
      <vt:lpstr>4_Default Design</vt:lpstr>
      <vt:lpstr>3_Default Design</vt:lpstr>
      <vt:lpstr>Office Theme</vt:lpstr>
      <vt:lpstr>Cascade</vt:lpstr>
      <vt:lpstr>4_Blank Presentation</vt:lpstr>
      <vt:lpstr>6_Default Design</vt:lpstr>
      <vt:lpstr>7_Default Design</vt:lpstr>
      <vt:lpstr>8_Default Design</vt:lpstr>
      <vt:lpstr>1_PPT White on Black Format</vt:lpstr>
      <vt:lpstr>14_Default Design</vt:lpstr>
      <vt:lpstr>15_Default Design</vt:lpstr>
      <vt:lpstr>9_Blank Presentation</vt:lpstr>
      <vt:lpstr>10_Blank Presentation</vt:lpstr>
      <vt:lpstr>11_Blank Presentation</vt:lpstr>
      <vt:lpstr>12_Blank Presentation</vt:lpstr>
      <vt:lpstr>4_Office Theme</vt:lpstr>
      <vt:lpstr>14_Blank Presentation</vt:lpstr>
      <vt:lpstr>15_Blank Presentation</vt:lpstr>
      <vt:lpstr>16_Blank Presentation</vt:lpstr>
      <vt:lpstr>10_Office Theme</vt:lpstr>
      <vt:lpstr>8_Blank Presentation</vt:lpstr>
      <vt:lpstr>5_Office Theme</vt:lpstr>
      <vt:lpstr>17_Blank Presentation</vt:lpstr>
      <vt:lpstr>18_Blank Presentation</vt:lpstr>
      <vt:lpstr>1_Office Theme</vt:lpstr>
      <vt:lpstr>49_Blank Presentation</vt:lpstr>
      <vt:lpstr>3_Blank Presentation</vt:lpstr>
      <vt:lpstr>Blue Diagonal</vt:lpstr>
      <vt:lpstr>7_Office Theme</vt:lpstr>
      <vt:lpstr>19_Blank Presentation</vt:lpstr>
      <vt:lpstr>2_Office Theme</vt:lpstr>
      <vt:lpstr>8_Office Theme</vt:lpstr>
      <vt:lpstr>10_Default Design</vt:lpstr>
      <vt:lpstr>4_Ribbons</vt:lpstr>
      <vt:lpstr>55_Blank Presentation</vt:lpstr>
      <vt:lpstr>9_Office Theme</vt:lpstr>
      <vt:lpstr>1_Dad`s Tie</vt:lpstr>
      <vt:lpstr>50_Blank Presentation</vt:lpstr>
      <vt:lpstr>Stream</vt:lpstr>
      <vt:lpstr>1_Capsules</vt:lpstr>
      <vt:lpstr>12_Default Design</vt:lpstr>
      <vt:lpstr>2_Ribbons</vt:lpstr>
      <vt:lpstr>13_Office Theme</vt:lpstr>
      <vt:lpstr>3_Fireball</vt:lpstr>
      <vt:lpstr>2_Blank Presentation</vt:lpstr>
      <vt:lpstr>1_Portfolio</vt:lpstr>
      <vt:lpstr>1_Blends</vt:lpstr>
      <vt:lpstr>2_blstripc.ppt - Blue Stripes</vt:lpstr>
      <vt:lpstr>17_Default Design</vt:lpstr>
      <vt:lpstr>Fireworks</vt:lpstr>
      <vt:lpstr>18_Default Design</vt:lpstr>
      <vt:lpstr>1_Selling a Product or Service</vt:lpstr>
      <vt:lpstr>6_Pulse</vt:lpstr>
      <vt:lpstr>13_Default Design</vt:lpstr>
      <vt:lpstr>66_Blank Presentation</vt:lpstr>
      <vt:lpstr>16_Default Design</vt:lpstr>
      <vt:lpstr>1_Stream</vt:lpstr>
      <vt:lpstr>3_Bar Code</vt:lpstr>
      <vt:lpstr>3_Ribbons</vt:lpstr>
      <vt:lpstr>1_Default Design</vt:lpstr>
      <vt:lpstr>White on Black Background</vt:lpstr>
      <vt:lpstr>20_Blank Presentation</vt:lpstr>
      <vt:lpstr>21_Blank Presentation</vt:lpstr>
      <vt:lpstr>6_Office Theme</vt:lpstr>
      <vt:lpstr>11_Office Theme</vt:lpstr>
      <vt:lpstr>19_Default Design</vt:lpstr>
      <vt:lpstr>2_Mountain</vt:lpstr>
      <vt:lpstr>20_Default Design</vt:lpstr>
      <vt:lpstr>Candybar</vt:lpstr>
      <vt:lpstr>12_Office Theme</vt:lpstr>
      <vt:lpstr>11_Default Design</vt:lpstr>
      <vt:lpstr>2_Bar Code</vt:lpstr>
      <vt:lpstr>untitled 1</vt:lpstr>
      <vt:lpstr>1_Soaring</vt:lpstr>
      <vt:lpstr>61_Default Design</vt:lpstr>
      <vt:lpstr>25_Default Design</vt:lpstr>
      <vt:lpstr>51_Blank Presentation</vt:lpstr>
      <vt:lpstr>3_Office Theme</vt:lpstr>
      <vt:lpstr>14_Office Theme</vt:lpstr>
      <vt:lpstr>15_Office Theme</vt:lpstr>
      <vt:lpstr>16_Office Theme</vt:lpstr>
      <vt:lpstr>لوقا Title Slide</vt:lpstr>
      <vt:lpstr>الكلمة المفتاحية</vt:lpstr>
      <vt:lpstr>الموضوع الرئيسي</vt:lpstr>
      <vt:lpstr>الآية المفتاحية</vt:lpstr>
      <vt:lpstr>الملخّص والتطبيق</vt:lpstr>
      <vt:lpstr>بيان الملكوت</vt:lpstr>
      <vt:lpstr>العهد</vt:lpstr>
      <vt:lpstr>الفداء</vt:lpstr>
      <vt:lpstr>يسوع (نبوة مسيانية)</vt:lpstr>
      <vt:lpstr>جدول إنجيل لوقا</vt:lpstr>
      <vt:lpstr>"الرجل الكامل"</vt:lpstr>
      <vt:lpstr>كن متأكدًا</vt:lpstr>
      <vt:lpstr>الملايين يؤمنون...</vt:lpstr>
      <vt:lpstr>كن مشككاً</vt:lpstr>
      <vt:lpstr>كيف يمكن أن نكون متأكدين من إيماننا بيسوع؟</vt:lpstr>
      <vt:lpstr>خدمة بولس في الغرب</vt:lpstr>
      <vt:lpstr>سؤال قرّاء لوقا: هل يمكن لهذا الشرقي (يسوع) أن يكون مخلصًا لغربي مثلي (أممي)؟</vt:lpstr>
      <vt:lpstr>كيف نكون  متأكدين...</vt:lpstr>
      <vt:lpstr>الكتاب المقدس الذي لا يتغير</vt:lpstr>
      <vt:lpstr>Black</vt:lpstr>
      <vt:lpstr>مخطط ملخص العهد الجديد</vt:lpstr>
      <vt:lpstr>Give Thanks 1/4</vt:lpstr>
      <vt:lpstr>Give Thanks 2/4</vt:lpstr>
      <vt:lpstr>Give Thanks 3/4</vt:lpstr>
      <vt:lpstr>Give Thanks 4/4</vt:lpstr>
      <vt:lpstr>تحدث عنها ...</vt:lpstr>
      <vt:lpstr>متى: إنجيل الخطاب</vt:lpstr>
      <vt:lpstr>متى</vt:lpstr>
      <vt:lpstr>متى في تسعة أقسام</vt:lpstr>
      <vt:lpstr>مقارنة الأناجيل الأربعة</vt:lpstr>
      <vt:lpstr>مقارنة الأناجيل الأربعة</vt:lpstr>
      <vt:lpstr>مقارنة الأناجيل الأربعة</vt:lpstr>
      <vt:lpstr>هل التاريخ ...</vt:lpstr>
      <vt:lpstr>PowerPoint Presentation</vt:lpstr>
      <vt:lpstr>نظرة عامة على العهد الجديد</vt:lpstr>
      <vt:lpstr>كتاب العهد الجديد</vt:lpstr>
      <vt:lpstr>"الرجل الكامل"</vt:lpstr>
      <vt:lpstr>جدول إنجيل لوقا</vt:lpstr>
      <vt:lpstr>تدوينات المملكة حسب أقسام لوقا</vt:lpstr>
      <vt:lpstr>الكلمة والآية المفتاحية في لوقا</vt:lpstr>
      <vt:lpstr>يركز لوقا على الروح القدس</vt:lpstr>
      <vt:lpstr>الملخّص والتطبيق</vt:lpstr>
      <vt:lpstr>العنوان</vt:lpstr>
      <vt:lpstr>من هو لوقا؟</vt:lpstr>
      <vt:lpstr>التأليف</vt:lpstr>
      <vt:lpstr>نظرة على العهد الجديد (تاريخ)</vt:lpstr>
      <vt:lpstr>من هو ثاوفيلس؟</vt:lpstr>
      <vt:lpstr>الظروف</vt:lpstr>
      <vt:lpstr>الظروف</vt:lpstr>
      <vt:lpstr>المناسبة</vt:lpstr>
      <vt:lpstr>القصد</vt:lpstr>
      <vt:lpstr>الخصائص</vt:lpstr>
      <vt:lpstr>الحجة</vt:lpstr>
      <vt:lpstr>الفرضية</vt:lpstr>
      <vt:lpstr>كنْ ثابتاً</vt:lpstr>
      <vt:lpstr>Are you a believer?</vt:lpstr>
      <vt:lpstr>يؤمن الملايين...</vt:lpstr>
      <vt:lpstr>يؤمن الملايين...</vt:lpstr>
      <vt:lpstr>كنْ متشكِّكاً</vt:lpstr>
      <vt:lpstr>كنْ متشكِّكاً</vt:lpstr>
      <vt:lpstr>كيف يمكن أن نكون متأكِّدين وثابتين في حقيقة إيماننا بيسوع؟</vt:lpstr>
      <vt:lpstr>Background</vt:lpstr>
      <vt:lpstr>آمَن الملايين...</vt:lpstr>
      <vt:lpstr>آمَن الملايين...</vt:lpstr>
      <vt:lpstr>نظرةٌ عامَّةٌ إلى العهد الجديد (وفق تسلسلٍ زمنيّ)</vt:lpstr>
      <vt:lpstr>Romans 15:14-19</vt:lpstr>
      <vt:lpstr>خدمة بولس غرباً</vt:lpstr>
      <vt:lpstr>"المسيحيَّة هي ديانةٌ غربيَّة"</vt:lpstr>
      <vt:lpstr>السؤال الذي كان في أذهان قرَّاء إنجيل لوقا: هل يمكن لهذا الشرقيِّ (يسوع) أن يكون مُخَلِّصاً لشخصٍ غربيٍّ مِثْلي (أمميّ)؟</vt:lpstr>
      <vt:lpstr>نظرةٌ عامَّةٌ إلى العهد الجديد (تاريخيّ)</vt:lpstr>
      <vt:lpstr>متى أعتقد أنها كتبت</vt:lpstr>
      <vt:lpstr>رسم اليونانيُّون صورةً مثاليَّةً حول "الرجل الكامل"</vt:lpstr>
      <vt:lpstr>Men aren't perfect either</vt:lpstr>
      <vt:lpstr>الرجل الكامل      هو يسوع!</vt:lpstr>
      <vt:lpstr>مَن هو لوقا؟</vt:lpstr>
      <vt:lpstr>مَن هو ثاوفيلس؟</vt:lpstr>
      <vt:lpstr>أين عاش الكاتب والقرَّاء لهذا الإنجيل؟</vt:lpstr>
      <vt:lpstr>كيف يمكن أن نكون متأكِّدين وثابتين في حقيقة إيماننا بيسوع؟</vt:lpstr>
      <vt:lpstr>Slides on  لوقا 1 </vt:lpstr>
      <vt:lpstr>كيف نكون  متأكِّدين وثابتين...</vt:lpstr>
      <vt:lpstr>PowerPoint Presentation</vt:lpstr>
      <vt:lpstr>PowerPoint Presentation</vt:lpstr>
      <vt:lpstr>كيف نكون  متأكِّدين وثابتين...</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ردود الفعل حول أخبار الولادة المدهشة</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كانت بيت لحم هي مدينة داود</vt:lpstr>
      <vt:lpstr>وَابْنَ  الْعَلِيِّ</vt:lpstr>
      <vt:lpstr>لوقا ١ : ٣٣   وَيَمْلِكُ عَلَى بَيْتِ يَعْقُوبَ إِلَى الأَبَدِ وَلاَ يَكُونُ لِمُلْكِهِ نِهَايَةٌ. </vt:lpstr>
      <vt:lpstr>لوقا ١ : ٣٢  وَيُعْطِيهِ الرَّبُّ الإِلَهُ كُرْسِيَّ دَاوُدَ أَبِيهِ </vt:lpstr>
      <vt:lpstr>لوقا ١ : ٣٣   وَيَمْلِكُ عَلَى بَيْتِ يَعْقُوبَ إِلَى الأَبَدِ وَلاَ يَكُونُ لِمُلْكِهِ نِهَايَةٌ.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لوقا  2 </vt:lpstr>
      <vt:lpstr>مشهد كنيسة المهد</vt:lpstr>
      <vt:lpstr>تأكد أنه الطفل</vt:lpstr>
      <vt:lpstr>مشهد كنيسة المهد</vt:lpstr>
      <vt:lpstr>Church Nativity Scene</vt:lpstr>
      <vt:lpstr>هدف للسرقة</vt:lpstr>
      <vt:lpstr>مشهد كنيسة المهد</vt:lpstr>
      <vt:lpstr>مشهد كنيسة المهد</vt:lpstr>
      <vt:lpstr>Church Nativity Scene</vt:lpstr>
      <vt:lpstr>مشهد كنيسة المهد</vt:lpstr>
      <vt:lpstr>جهاز أمان بريكهاوس عبر الأقمار الصناعية</vt:lpstr>
      <vt:lpstr>مشهد كنيسة المهد</vt:lpstr>
      <vt:lpstr>مشهد كنيسة المهد</vt:lpstr>
      <vt:lpstr>Bored Shepherds</vt:lpstr>
      <vt:lpstr> ولد لكم اليوم في مدينة داود مخلص هو المسيح الرب (لوقا 2: 11) </vt:lpstr>
      <vt:lpstr>PowerPoint Presentation</vt:lpstr>
      <vt:lpstr>One King 19/30</vt:lpstr>
      <vt:lpstr> بارك سمعان يسوع  في الهيكل (لوقا 2: 21-32)</vt:lpstr>
      <vt:lpstr>٢٩ «الآنَ تُطْلِقُ عَبْدَكَ يَا سَيِّدُ حَسَبَ قَوْلِكَ بِسَلاَمٍ ٣٠ لأَنَّ عَيْنَيَّ قَدْ أَبْصَرَتَا خَلاَصَكَ ٣١ الَّذِي أَعْدَدْتَهُ قُدَّامَ وَجْهِ جَمِيعِ الشُّعُوبِ. ٣٢ نُورَ إِعْلاَنٍ لِلأُمَمِ وَمَجْداً لِشَعْبِكَ إِسْرَائِيلَ».</vt:lpstr>
      <vt:lpstr>الملخص</vt:lpstr>
      <vt:lpstr>لوقا ٢ : ٥٢ وَأَمَّا يَسُوعُ فَكَانَ يَتَقَدَّمُ</vt:lpstr>
      <vt:lpstr>تحديد تاريخ ميلاد المسيح</vt:lpstr>
      <vt:lpstr>Slides on  لوقا 3 </vt:lpstr>
      <vt:lpstr>يُوحَنَّا الْمَعْمَدَانُ</vt:lpstr>
      <vt:lpstr>سجل لوقا الطبيب بدقة أسماء وتواريخ عدة قادة رومانيين</vt:lpstr>
      <vt:lpstr>التسلسل الزمني</vt:lpstr>
      <vt:lpstr>التسلسل الزمنيُّ لحياة يسوع في إنجيل لوقا</vt:lpstr>
      <vt:lpstr>التسلسل  الزمني   لسلالة  هيرودس (37 ق.م – 70 م)</vt:lpstr>
      <vt:lpstr>أبناء هيرودس الثلاثة الحكام</vt:lpstr>
      <vt:lpstr>يُوحَنَّا الْمَعْمَدَانُ</vt:lpstr>
      <vt:lpstr>يُوحَنَّا الْمَعْمَدَانُ</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تاريخ بداية خدمة المسيح</vt:lpstr>
      <vt:lpstr>مدة خدمة المسيح</vt:lpstr>
      <vt:lpstr>التسلسل الزمني ليسوع و الأعمال</vt:lpstr>
      <vt:lpstr>عمر يسوع عندما بدأ خدمته</vt:lpstr>
      <vt:lpstr>PowerPoint Presentation</vt:lpstr>
      <vt:lpstr>الآية المفتاحية 2 صم 7 : 12 – 13 </vt:lpstr>
      <vt:lpstr>PowerPoint Presentation</vt:lpstr>
      <vt:lpstr>PowerPoint Presentation</vt:lpstr>
      <vt:lpstr>الدراسة المساعدة #16</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نسب ذو ثلاث أجزاء للمسيح  من جهة يوسف (1: 1-17)</vt:lpstr>
      <vt:lpstr>وعود العهد الداوودي</vt:lpstr>
      <vt:lpstr>خط سير الملكوت و العهود</vt:lpstr>
      <vt:lpstr>وعود العهد الداوودي</vt:lpstr>
      <vt:lpstr>الملكوت في متى 1</vt:lpstr>
      <vt:lpstr>PowerPoint Presentation</vt:lpstr>
      <vt:lpstr>Slides on  لوقا 4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أمور العالم</vt:lpstr>
      <vt:lpstr>كيف نكون  متأكدين...</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لوقا 5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لوقا 6 </vt:lpstr>
      <vt:lpstr>Slides on  لوقا 7 </vt:lpstr>
      <vt:lpstr>هل كانت مريم المجدلية  هي المرأة  حاملة قارورة الطيب؟</vt:lpstr>
      <vt:lpstr>لم يكن هذا مثل لوقا ٧: ٣٦-٥٠ مع يسوع والمرأة الخاطئة</vt:lpstr>
      <vt:lpstr>مسح يسوع</vt:lpstr>
      <vt:lpstr>مسحتي يسوع</vt:lpstr>
      <vt:lpstr>Slides on  لوقا 8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لوقا 9</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لوقا 10 </vt:lpstr>
      <vt:lpstr>السامري الصالح (لوقا 10)</vt:lpstr>
      <vt:lpstr>تفسير أوغسطينوس الرمزي                                 لمثل السامري الصالح (لوقا ١٥)</vt:lpstr>
      <vt:lpstr>حنان الله</vt:lpstr>
      <vt:lpstr>السامري الصالح (لوقا 10)</vt:lpstr>
      <vt:lpstr>PowerPoint Presentation</vt:lpstr>
      <vt:lpstr>PowerPoint Presentation</vt:lpstr>
      <vt:lpstr>PowerPoint Presentation</vt:lpstr>
      <vt:lpstr>PowerPoint Presentation</vt:lpstr>
      <vt:lpstr>PowerPoint Presentation</vt:lpstr>
      <vt:lpstr>ما الأكثر أهمِّيَّة؟</vt:lpstr>
      <vt:lpstr>أكثر الأشياء أهمية                 هو أن تستمتع بحياتك ـــــ         هذا كل ما يهم  — أودري هيبورن —</vt:lpstr>
      <vt:lpstr>"Happiness is most important"</vt:lpstr>
      <vt:lpstr>ما الأكثر أهمِّيَّة؟</vt:lpstr>
      <vt:lpstr>رؤيتنا</vt:lpstr>
      <vt:lpstr>Slides on  لوقا 11 </vt:lpstr>
      <vt:lpstr>ملخص القسم</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أمثال يسوع</vt:lpstr>
      <vt:lpstr>Slides on  لوقا 12 </vt:lpstr>
      <vt:lpstr>لوقا 12:2</vt:lpstr>
      <vt:lpstr>PowerPoint Presentation</vt:lpstr>
      <vt:lpstr>لوقا ١٢ : ٣٥-٣٨</vt:lpstr>
      <vt:lpstr>Black</vt:lpstr>
      <vt:lpstr>مسح العهد الجديد • BibleStudyDownloads.org</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Luke Title Slide</dc:title>
  <dc:creator>Rick Griffith</dc:creator>
  <cp:lastModifiedBy>Rick Griffith</cp:lastModifiedBy>
  <cp:revision>390</cp:revision>
  <cp:lastPrinted>2006-06-01T06:59:55Z</cp:lastPrinted>
  <dcterms:created xsi:type="dcterms:W3CDTF">2006-05-23T02:57:59Z</dcterms:created>
  <dcterms:modified xsi:type="dcterms:W3CDTF">2024-03-10T15:57:01Z</dcterms:modified>
</cp:coreProperties>
</file>